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6.xml" ContentType="application/vnd.openxmlformats-officedocument.them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tags/tag101.xml" ContentType="application/vnd.openxmlformats-officedocument.presentationml.tags+xml"/>
  <Override PartName="/ppt/notesSlides/notesSlide2.xml" ContentType="application/vnd.openxmlformats-officedocument.presentationml.notesSlide+xml"/>
  <Override PartName="/ppt/tags/tag102.xml" ContentType="application/vnd.openxmlformats-officedocument.presentationml.tags+xml"/>
  <Override PartName="/ppt/notesSlides/notesSlide3.xml" ContentType="application/vnd.openxmlformats-officedocument.presentationml.notesSlide+xml"/>
  <Override PartName="/ppt/tags/tag103.xml" ContentType="application/vnd.openxmlformats-officedocument.presentationml.tags+xml"/>
  <Override PartName="/ppt/notesSlides/notesSlide4.xml" ContentType="application/vnd.openxmlformats-officedocument.presentationml.notesSlide+xml"/>
  <Override PartName="/ppt/tags/tag104.xml" ContentType="application/vnd.openxmlformats-officedocument.presentationml.tags+xml"/>
  <Override PartName="/ppt/notesSlides/notesSlide5.xml" ContentType="application/vnd.openxmlformats-officedocument.presentationml.notesSlide+xml"/>
  <Override PartName="/ppt/tags/tag105.xml" ContentType="application/vnd.openxmlformats-officedocument.presentationml.tags+xml"/>
  <Override PartName="/ppt/notesSlides/notesSlide6.xml" ContentType="application/vnd.openxmlformats-officedocument.presentationml.notesSlide+xml"/>
  <Override PartName="/ppt/tags/tag10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8.xml" ContentType="application/vnd.openxmlformats-officedocument.presentationml.tags+xml"/>
  <Override PartName="/ppt/notesSlides/notesSlide14.xml" ContentType="application/vnd.openxmlformats-officedocument.presentationml.notesSlide+xml"/>
  <Override PartName="/ppt/tags/tag109.xml" ContentType="application/vnd.openxmlformats-officedocument.presentationml.tags+xml"/>
  <Override PartName="/ppt/notesSlides/notesSlide15.xml" ContentType="application/vnd.openxmlformats-officedocument.presentationml.notesSlide+xml"/>
  <Override PartName="/ppt/tags/tag110.xml" ContentType="application/vnd.openxmlformats-officedocument.presentationml.tags+xml"/>
  <Override PartName="/ppt/notesSlides/notesSlide16.xml" ContentType="application/vnd.openxmlformats-officedocument.presentationml.notesSlide+xml"/>
  <Override PartName="/ppt/tags/tag111.xml" ContentType="application/vnd.openxmlformats-officedocument.presentationml.tags+xml"/>
  <Override PartName="/ppt/notesSlides/notesSlide17.xml" ContentType="application/vnd.openxmlformats-officedocument.presentationml.notesSlide+xml"/>
  <Override PartName="/ppt/tags/tag112.xml" ContentType="application/vnd.openxmlformats-officedocument.presentationml.tags+xml"/>
  <Override PartName="/ppt/notesSlides/notesSlide18.xml" ContentType="application/vnd.openxmlformats-officedocument.presentationml.notesSlide+xml"/>
  <Override PartName="/ppt/tags/tag113.xml" ContentType="application/vnd.openxmlformats-officedocument.presentationml.tags+xml"/>
  <Override PartName="/ppt/notesSlides/notesSlide19.xml" ContentType="application/vnd.openxmlformats-officedocument.presentationml.notesSlide+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notesSlides/notesSlide21.xml" ContentType="application/vnd.openxmlformats-officedocument.presentationml.notesSlide+xml"/>
  <Override PartName="/ppt/tags/tag116.xml" ContentType="application/vnd.openxmlformats-officedocument.presentationml.tags+xml"/>
  <Override PartName="/ppt/notesSlides/notesSlide22.xml" ContentType="application/vnd.openxmlformats-officedocument.presentationml.notesSlide+xml"/>
  <Override PartName="/ppt/tags/tag1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18.xml" ContentType="application/vnd.openxmlformats-officedocument.presentationml.tags+xml"/>
  <Override PartName="/ppt/notesSlides/notesSlide25.xml" ContentType="application/vnd.openxmlformats-officedocument.presentationml.notesSlide+xml"/>
  <Override PartName="/ppt/tags/tag1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20.xml" ContentType="application/vnd.openxmlformats-officedocument.presentationml.tags+xml"/>
  <Override PartName="/ppt/notesSlides/notesSlide29.xml" ContentType="application/vnd.openxmlformats-officedocument.presentationml.notesSlide+xml"/>
  <Override PartName="/ppt/tags/tag121.xml" ContentType="application/vnd.openxmlformats-officedocument.presentationml.tags+xml"/>
  <Override PartName="/ppt/notesSlides/notesSlide30.xml" ContentType="application/vnd.openxmlformats-officedocument.presentationml.notesSlide+xml"/>
  <Override PartName="/ppt/tags/tag122.xml" ContentType="application/vnd.openxmlformats-officedocument.presentationml.tags+xml"/>
  <Override PartName="/ppt/notesSlides/notesSlide31.xml" ContentType="application/vnd.openxmlformats-officedocument.presentationml.notesSlide+xml"/>
  <Override PartName="/ppt/tags/tag123.xml" ContentType="application/vnd.openxmlformats-officedocument.presentationml.tags+xml"/>
  <Override PartName="/ppt/notesSlides/notesSlide32.xml" ContentType="application/vnd.openxmlformats-officedocument.presentationml.notesSlide+xml"/>
  <Override PartName="/ppt/tags/tag124.xml" ContentType="application/vnd.openxmlformats-officedocument.presentationml.tags+xml"/>
  <Override PartName="/ppt/notesSlides/notesSlide33.xml" ContentType="application/vnd.openxmlformats-officedocument.presentationml.notesSlide+xml"/>
  <Override PartName="/ppt/tags/tag125.xml" ContentType="application/vnd.openxmlformats-officedocument.presentationml.tags+xml"/>
  <Override PartName="/ppt/notesSlides/notesSlide34.xml" ContentType="application/vnd.openxmlformats-officedocument.presentationml.notesSlide+xml"/>
  <Override PartName="/ppt/tags/tag126.xml" ContentType="application/vnd.openxmlformats-officedocument.presentationml.tags+xml"/>
  <Override PartName="/ppt/notesSlides/notesSlide35.xml" ContentType="application/vnd.openxmlformats-officedocument.presentationml.notesSlide+xml"/>
  <Override PartName="/ppt/tags/tag127.xml" ContentType="application/vnd.openxmlformats-officedocument.presentationml.tags+xml"/>
  <Override PartName="/ppt/notesSlides/notesSlide36.xml" ContentType="application/vnd.openxmlformats-officedocument.presentationml.notesSlide+xml"/>
  <Override PartName="/ppt/tags/tag128.xml" ContentType="application/vnd.openxmlformats-officedocument.presentationml.tags+xml"/>
  <Override PartName="/ppt/notesSlides/notesSlide37.xml" ContentType="application/vnd.openxmlformats-officedocument.presentationml.notesSlide+xml"/>
  <Override PartName="/ppt/tags/tag129.xml" ContentType="application/vnd.openxmlformats-officedocument.presentationml.tags+xml"/>
  <Override PartName="/ppt/notesSlides/notesSlide38.xml" ContentType="application/vnd.openxmlformats-officedocument.presentationml.notesSlide+xml"/>
  <Override PartName="/ppt/tags/tag130.xml" ContentType="application/vnd.openxmlformats-officedocument.presentationml.tags+xml"/>
  <Override PartName="/ppt/notesSlides/notesSlide39.xml" ContentType="application/vnd.openxmlformats-officedocument.presentationml.notesSlide+xml"/>
  <Override PartName="/ppt/tags/tag131.xml" ContentType="application/vnd.openxmlformats-officedocument.presentationml.tags+xml"/>
  <Override PartName="/ppt/notesSlides/notesSlide40.xml" ContentType="application/vnd.openxmlformats-officedocument.presentationml.notesSlide+xml"/>
  <Override PartName="/ppt/tags/tag132.xml" ContentType="application/vnd.openxmlformats-officedocument.presentationml.tags+xml"/>
  <Override PartName="/ppt/notesSlides/notesSlide41.xml" ContentType="application/vnd.openxmlformats-officedocument.presentationml.notesSlide+xml"/>
  <Override PartName="/ppt/tags/tag133.xml" ContentType="application/vnd.openxmlformats-officedocument.presentationml.tags+xml"/>
  <Override PartName="/ppt/notesSlides/notesSlide42.xml" ContentType="application/vnd.openxmlformats-officedocument.presentationml.notesSlide+xml"/>
  <Override PartName="/ppt/tags/tag134.xml" ContentType="application/vnd.openxmlformats-officedocument.presentationml.tags+xml"/>
  <Override PartName="/ppt/notesSlides/notesSlide43.xml" ContentType="application/vnd.openxmlformats-officedocument.presentationml.notesSlide+xml"/>
  <Override PartName="/ppt/tags/tag135.xml" ContentType="application/vnd.openxmlformats-officedocument.presentationml.tags+xml"/>
  <Override PartName="/ppt/notesSlides/notesSlide44.xml" ContentType="application/vnd.openxmlformats-officedocument.presentationml.notesSlide+xml"/>
  <Override PartName="/ppt/tags/tag136.xml" ContentType="application/vnd.openxmlformats-officedocument.presentationml.tags+xml"/>
  <Override PartName="/ppt/notesSlides/notesSlide45.xml" ContentType="application/vnd.openxmlformats-officedocument.presentationml.notesSlide+xml"/>
  <Override PartName="/ppt/tags/tag137.xml" ContentType="application/vnd.openxmlformats-officedocument.presentationml.tags+xml"/>
  <Override PartName="/ppt/notesSlides/notesSlide46.xml" ContentType="application/vnd.openxmlformats-officedocument.presentationml.notesSlide+xml"/>
  <Override PartName="/ppt/tags/tag138.xml" ContentType="application/vnd.openxmlformats-officedocument.presentationml.tags+xml"/>
  <Override PartName="/ppt/notesSlides/notesSlide47.xml" ContentType="application/vnd.openxmlformats-officedocument.presentationml.notesSlide+xml"/>
  <Override PartName="/ppt/tags/tag139.xml" ContentType="application/vnd.openxmlformats-officedocument.presentationml.tags+xml"/>
  <Override PartName="/ppt/notesSlides/notesSlide48.xml" ContentType="application/vnd.openxmlformats-officedocument.presentationml.notesSlide+xml"/>
  <Override PartName="/ppt/tags/tag140.xml" ContentType="application/vnd.openxmlformats-officedocument.presentationml.tags+xml"/>
  <Override PartName="/ppt/notesSlides/notesSlide49.xml" ContentType="application/vnd.openxmlformats-officedocument.presentationml.notesSlide+xml"/>
  <Override PartName="/ppt/tags/tag141.xml" ContentType="application/vnd.openxmlformats-officedocument.presentationml.tags+xml"/>
  <Override PartName="/ppt/notesSlides/notesSlide50.xml" ContentType="application/vnd.openxmlformats-officedocument.presentationml.notesSlide+xml"/>
  <Override PartName="/ppt/tags/tag142.xml" ContentType="application/vnd.openxmlformats-officedocument.presentationml.tags+xml"/>
  <Override PartName="/ppt/notesSlides/notesSlide51.xml" ContentType="application/vnd.openxmlformats-officedocument.presentationml.notesSlide+xml"/>
  <Override PartName="/ppt/tags/tag143.xml" ContentType="application/vnd.openxmlformats-officedocument.presentationml.tags+xml"/>
  <Override PartName="/ppt/notesSlides/notesSlide52.xml" ContentType="application/vnd.openxmlformats-officedocument.presentationml.notesSlide+xml"/>
  <Override PartName="/ppt/tags/tag144.xml" ContentType="application/vnd.openxmlformats-officedocument.presentationml.tags+xml"/>
  <Override PartName="/ppt/notesSlides/notesSlide53.xml" ContentType="application/vnd.openxmlformats-officedocument.presentationml.notesSlide+xml"/>
  <Override PartName="/ppt/tags/tag145.xml" ContentType="application/vnd.openxmlformats-officedocument.presentationml.tags+xml"/>
  <Override PartName="/ppt/notesSlides/notesSlide54.xml" ContentType="application/vnd.openxmlformats-officedocument.presentationml.notesSlide+xml"/>
  <Override PartName="/ppt/tags/tag146.xml" ContentType="application/vnd.openxmlformats-officedocument.presentationml.tags+xml"/>
  <Override PartName="/ppt/notesSlides/notesSlide55.xml" ContentType="application/vnd.openxmlformats-officedocument.presentationml.notesSlide+xml"/>
  <Override PartName="/ppt/tags/tag147.xml" ContentType="application/vnd.openxmlformats-officedocument.presentationml.tags+xml"/>
  <Override PartName="/ppt/notesSlides/notesSlide56.xml" ContentType="application/vnd.openxmlformats-officedocument.presentationml.notesSlide+xml"/>
  <Override PartName="/ppt/tags/tag148.xml" ContentType="application/vnd.openxmlformats-officedocument.presentationml.tags+xml"/>
  <Override PartName="/ppt/notesSlides/notesSlide57.xml" ContentType="application/vnd.openxmlformats-officedocument.presentationml.notesSlide+xml"/>
  <Override PartName="/ppt/tags/tag149.xml" ContentType="application/vnd.openxmlformats-officedocument.presentationml.tags+xml"/>
  <Override PartName="/ppt/notesSlides/notesSlide58.xml" ContentType="application/vnd.openxmlformats-officedocument.presentationml.notesSlide+xml"/>
  <Override PartName="/ppt/tags/tag150.xml" ContentType="application/vnd.openxmlformats-officedocument.presentationml.tags+xml"/>
  <Override PartName="/ppt/notesSlides/notesSlide59.xml" ContentType="application/vnd.openxmlformats-officedocument.presentationml.notesSlide+xml"/>
  <Override PartName="/ppt/tags/tag151.xml" ContentType="application/vnd.openxmlformats-officedocument.presentationml.tags+xml"/>
  <Override PartName="/ppt/notesSlides/notesSlide60.xml" ContentType="application/vnd.openxmlformats-officedocument.presentationml.notesSlide+xml"/>
  <Override PartName="/ppt/tags/tag152.xml" ContentType="application/vnd.openxmlformats-officedocument.presentationml.tags+xml"/>
  <Override PartName="/ppt/notesSlides/notesSlide61.xml" ContentType="application/vnd.openxmlformats-officedocument.presentationml.notesSlide+xml"/>
  <Override PartName="/ppt/tags/tag153.xml" ContentType="application/vnd.openxmlformats-officedocument.presentationml.tags+xml"/>
  <Override PartName="/ppt/notesSlides/notesSlide62.xml" ContentType="application/vnd.openxmlformats-officedocument.presentationml.notesSlide+xml"/>
  <Override PartName="/ppt/tags/tag154.xml" ContentType="application/vnd.openxmlformats-officedocument.presentationml.tags+xml"/>
  <Override PartName="/ppt/notesSlides/notesSlide63.xml" ContentType="application/vnd.openxmlformats-officedocument.presentationml.notesSlide+xml"/>
  <Override PartName="/ppt/tags/tag155.xml" ContentType="application/vnd.openxmlformats-officedocument.presentationml.tags+xml"/>
  <Override PartName="/ppt/notesSlides/notesSlide64.xml" ContentType="application/vnd.openxmlformats-officedocument.presentationml.notesSlide+xml"/>
  <Override PartName="/ppt/tags/tag156.xml" ContentType="application/vnd.openxmlformats-officedocument.presentationml.tags+xml"/>
  <Override PartName="/ppt/notesSlides/notesSlide65.xml" ContentType="application/vnd.openxmlformats-officedocument.presentationml.notesSlide+xml"/>
  <Override PartName="/ppt/tags/tag157.xml" ContentType="application/vnd.openxmlformats-officedocument.presentationml.tags+xml"/>
  <Override PartName="/ppt/notesSlides/notesSlide66.xml" ContentType="application/vnd.openxmlformats-officedocument.presentationml.notesSlide+xml"/>
  <Override PartName="/ppt/tags/tag158.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tags/tag159.xml" ContentType="application/vnd.openxmlformats-officedocument.presentationml.tags+xml"/>
  <Override PartName="/ppt/notesSlides/notesSlide112.xml" ContentType="application/vnd.openxmlformats-officedocument.presentationml.notesSlide+xml"/>
  <Override PartName="/ppt/tags/tag160.xml" ContentType="application/vnd.openxmlformats-officedocument.presentationml.tags+xml"/>
  <Override PartName="/ppt/notesSlides/notesSlide113.xml" ContentType="application/vnd.openxmlformats-officedocument.presentationml.notesSlide+xml"/>
  <Override PartName="/ppt/tags/tag161.xml" ContentType="application/vnd.openxmlformats-officedocument.presentationml.tags+xml"/>
  <Override PartName="/ppt/notesSlides/notesSlide114.xml" ContentType="application/vnd.openxmlformats-officedocument.presentationml.notesSlide+xml"/>
  <Override PartName="/ppt/tags/tag162.xml" ContentType="application/vnd.openxmlformats-officedocument.presentationml.tags+xml"/>
  <Override PartName="/ppt/notesSlides/notesSlide115.xml" ContentType="application/vnd.openxmlformats-officedocument.presentationml.notesSlide+xml"/>
  <Override PartName="/ppt/tags/tag163.xml" ContentType="application/vnd.openxmlformats-officedocument.presentationml.tag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tags/tag164.xml" ContentType="application/vnd.openxmlformats-officedocument.presentationml.tags+xml"/>
  <Override PartName="/ppt/notesSlides/notesSlide118.xml" ContentType="application/vnd.openxmlformats-officedocument.presentationml.notesSlide+xml"/>
  <Override PartName="/ppt/tags/tag165.xml" ContentType="application/vnd.openxmlformats-officedocument.presentationml.tags+xml"/>
  <Override PartName="/ppt/notesSlides/notesSlide1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66.xml" ContentType="application/vnd.openxmlformats-officedocument.presentationml.tags+xml"/>
  <Override PartName="/ppt/notesSlides/notesSlide120.xml" ContentType="application/vnd.openxmlformats-officedocument.presentationml.notesSlide+xml"/>
  <Override PartName="/ppt/tags/tag167.xml" ContentType="application/vnd.openxmlformats-officedocument.presentationml.tags+xml"/>
  <Override PartName="/ppt/notesSlides/notesSlide121.xml" ContentType="application/vnd.openxmlformats-officedocument.presentationml.notesSlide+xml"/>
  <Override PartName="/ppt/tags/tag168.xml" ContentType="application/vnd.openxmlformats-officedocument.presentationml.tags+xml"/>
  <Override PartName="/ppt/notesSlides/notesSlide122.xml" ContentType="application/vnd.openxmlformats-officedocument.presentationml.notesSlide+xml"/>
  <Override PartName="/ppt/tags/tag169.xml" ContentType="application/vnd.openxmlformats-officedocument.presentationml.tags+xml"/>
  <Override PartName="/ppt/notesSlides/notesSlide123.xml" ContentType="application/vnd.openxmlformats-officedocument.presentationml.notesSlide+xml"/>
  <Override PartName="/ppt/tags/tag170.xml" ContentType="application/vnd.openxmlformats-officedocument.presentationml.tags+xml"/>
  <Override PartName="/ppt/notesSlides/notesSlide124.xml" ContentType="application/vnd.openxmlformats-officedocument.presentationml.notesSlide+xml"/>
  <Override PartName="/ppt/tags/tag171.xml" ContentType="application/vnd.openxmlformats-officedocument.presentationml.tags+xml"/>
  <Override PartName="/ppt/notesSlides/notesSlide125.xml" ContentType="application/vnd.openxmlformats-officedocument.presentationml.notesSlide+xml"/>
  <Override PartName="/ppt/tags/tag172.xml" ContentType="application/vnd.openxmlformats-officedocument.presentationml.tags+xml"/>
  <Override PartName="/ppt/notesSlides/notesSlide126.xml" ContentType="application/vnd.openxmlformats-officedocument.presentationml.notesSlide+xml"/>
  <Override PartName="/ppt/tags/tag173.xml" ContentType="application/vnd.openxmlformats-officedocument.presentationml.tags+xml"/>
  <Override PartName="/ppt/notesSlides/notesSlide127.xml" ContentType="application/vnd.openxmlformats-officedocument.presentationml.notesSlide+xml"/>
  <Override PartName="/ppt/tags/tag174.xml" ContentType="application/vnd.openxmlformats-officedocument.presentationml.tags+xml"/>
  <Override PartName="/ppt/notesSlides/notesSlide128.xml" ContentType="application/vnd.openxmlformats-officedocument.presentationml.notesSlide+xml"/>
  <Override PartName="/ppt/tags/tag175.xml" ContentType="application/vnd.openxmlformats-officedocument.presentationml.tags+xml"/>
  <Override PartName="/ppt/notesSlides/notesSlide129.xml" ContentType="application/vnd.openxmlformats-officedocument.presentationml.notesSlide+xml"/>
  <Override PartName="/ppt/tags/tag176.xml" ContentType="application/vnd.openxmlformats-officedocument.presentationml.tags+xml"/>
  <Override PartName="/ppt/notesSlides/notesSlide130.xml" ContentType="application/vnd.openxmlformats-officedocument.presentationml.notesSlide+xml"/>
  <Override PartName="/ppt/tags/tag177.xml" ContentType="application/vnd.openxmlformats-officedocument.presentationml.tags+xml"/>
  <Override PartName="/ppt/notesSlides/notesSlide131.xml" ContentType="application/vnd.openxmlformats-officedocument.presentationml.notesSlide+xml"/>
  <Override PartName="/ppt/tags/tag178.xml" ContentType="application/vnd.openxmlformats-officedocument.presentationml.tags+xml"/>
  <Override PartName="/ppt/notesSlides/notesSlide132.xml" ContentType="application/vnd.openxmlformats-officedocument.presentationml.notesSlide+xml"/>
  <Override PartName="/ppt/tags/tag179.xml" ContentType="application/vnd.openxmlformats-officedocument.presentationml.tags+xml"/>
  <Override PartName="/ppt/notesSlides/notesSlide133.xml" ContentType="application/vnd.openxmlformats-officedocument.presentationml.notesSlide+xml"/>
  <Override PartName="/ppt/tags/tag180.xml" ContentType="application/vnd.openxmlformats-officedocument.presentationml.tags+xml"/>
  <Override PartName="/ppt/notesSlides/notesSlide134.xml" ContentType="application/vnd.openxmlformats-officedocument.presentationml.notesSlide+xml"/>
  <Override PartName="/ppt/tags/tag181.xml" ContentType="application/vnd.openxmlformats-officedocument.presentationml.tags+xml"/>
  <Override PartName="/ppt/notesSlides/notesSlide135.xml" ContentType="application/vnd.openxmlformats-officedocument.presentationml.notesSlide+xml"/>
  <Override PartName="/ppt/tags/tag182.xml" ContentType="application/vnd.openxmlformats-officedocument.presentationml.tags+xml"/>
  <Override PartName="/ppt/notesSlides/notesSlide136.xml" ContentType="application/vnd.openxmlformats-officedocument.presentationml.notesSlide+xml"/>
  <Override PartName="/ppt/tags/tag183.xml" ContentType="application/vnd.openxmlformats-officedocument.presentationml.tags+xml"/>
  <Override PartName="/ppt/notesSlides/notesSlide137.xml" ContentType="application/vnd.openxmlformats-officedocument.presentationml.notesSlide+xml"/>
  <Override PartName="/ppt/tags/tag184.xml" ContentType="application/vnd.openxmlformats-officedocument.presentationml.tags+xml"/>
  <Override PartName="/ppt/notesSlides/notesSlide138.xml" ContentType="application/vnd.openxmlformats-officedocument.presentationml.notesSlide+xml"/>
  <Override PartName="/ppt/tags/tag185.xml" ContentType="application/vnd.openxmlformats-officedocument.presentationml.tags+xml"/>
  <Override PartName="/ppt/notesSlides/notesSlide139.xml" ContentType="application/vnd.openxmlformats-officedocument.presentationml.notesSlide+xml"/>
  <Override PartName="/ppt/tags/tag186.xml" ContentType="application/vnd.openxmlformats-officedocument.presentationml.tags+xml"/>
  <Override PartName="/ppt/notesSlides/notesSlide140.xml" ContentType="application/vnd.openxmlformats-officedocument.presentationml.notesSlide+xml"/>
  <Override PartName="/ppt/tags/tag187.xml" ContentType="application/vnd.openxmlformats-officedocument.presentationml.tags+xml"/>
  <Override PartName="/ppt/notesSlides/notesSlide141.xml" ContentType="application/vnd.openxmlformats-officedocument.presentationml.notesSlide+xml"/>
  <Override PartName="/ppt/tags/tag188.xml" ContentType="application/vnd.openxmlformats-officedocument.presentationml.tags+xml"/>
  <Override PartName="/ppt/notesSlides/notesSlide142.xml" ContentType="application/vnd.openxmlformats-officedocument.presentationml.notesSlide+xml"/>
  <Override PartName="/ppt/tags/tag189.xml" ContentType="application/vnd.openxmlformats-officedocument.presentationml.tags+xml"/>
  <Override PartName="/ppt/notesSlides/notesSlide143.xml" ContentType="application/vnd.openxmlformats-officedocument.presentationml.notesSlide+xml"/>
  <Override PartName="/ppt/tags/tag190.xml" ContentType="application/vnd.openxmlformats-officedocument.presentationml.tags+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98" r:id="rId3"/>
    <p:sldMasterId id="2147483723" r:id="rId4"/>
    <p:sldMasterId id="2147483786" r:id="rId5"/>
    <p:sldMasterId id="2147483817" r:id="rId6"/>
    <p:sldMasterId id="2147483848" r:id="rId7"/>
  </p:sldMasterIdLst>
  <p:notesMasterIdLst>
    <p:notesMasterId r:id="rId216"/>
  </p:notesMasterIdLst>
  <p:sldIdLst>
    <p:sldId id="1113" r:id="rId8"/>
    <p:sldId id="256" r:id="rId9"/>
    <p:sldId id="886" r:id="rId10"/>
    <p:sldId id="1451" r:id="rId11"/>
    <p:sldId id="1374" r:id="rId12"/>
    <p:sldId id="1375" r:id="rId13"/>
    <p:sldId id="1376" r:id="rId14"/>
    <p:sldId id="1377" r:id="rId15"/>
    <p:sldId id="1378" r:id="rId16"/>
    <p:sldId id="1379" r:id="rId17"/>
    <p:sldId id="1440" r:id="rId18"/>
    <p:sldId id="1461" r:id="rId19"/>
    <p:sldId id="1462" r:id="rId20"/>
    <p:sldId id="1463" r:id="rId21"/>
    <p:sldId id="1464" r:id="rId22"/>
    <p:sldId id="1465" r:id="rId23"/>
    <p:sldId id="1466" r:id="rId24"/>
    <p:sldId id="1380" r:id="rId25"/>
    <p:sldId id="1381" r:id="rId26"/>
    <p:sldId id="1382" r:id="rId27"/>
    <p:sldId id="1383" r:id="rId28"/>
    <p:sldId id="1384" r:id="rId29"/>
    <p:sldId id="1385" r:id="rId30"/>
    <p:sldId id="1386" r:id="rId31"/>
    <p:sldId id="1387" r:id="rId32"/>
    <p:sldId id="975" r:id="rId33"/>
    <p:sldId id="976" r:id="rId34"/>
    <p:sldId id="1449" r:id="rId35"/>
    <p:sldId id="977" r:id="rId36"/>
    <p:sldId id="982" r:id="rId37"/>
    <p:sldId id="1388" r:id="rId38"/>
    <p:sldId id="1459" r:id="rId39"/>
    <p:sldId id="1390" r:id="rId40"/>
    <p:sldId id="1389" r:id="rId41"/>
    <p:sldId id="984" r:id="rId42"/>
    <p:sldId id="1460" r:id="rId43"/>
    <p:sldId id="1445" r:id="rId44"/>
    <p:sldId id="1448" r:id="rId45"/>
    <p:sldId id="1446" r:id="rId46"/>
    <p:sldId id="1447" r:id="rId47"/>
    <p:sldId id="978" r:id="rId48"/>
    <p:sldId id="1061" r:id="rId49"/>
    <p:sldId id="1063" r:id="rId50"/>
    <p:sldId id="979" r:id="rId51"/>
    <p:sldId id="988" r:id="rId52"/>
    <p:sldId id="980" r:id="rId53"/>
    <p:sldId id="989" r:id="rId54"/>
    <p:sldId id="981" r:id="rId55"/>
    <p:sldId id="990" r:id="rId56"/>
    <p:sldId id="999" r:id="rId57"/>
    <p:sldId id="1000" r:id="rId58"/>
    <p:sldId id="1455" r:id="rId59"/>
    <p:sldId id="1456" r:id="rId60"/>
    <p:sldId id="1457" r:id="rId61"/>
    <p:sldId id="1458" r:id="rId62"/>
    <p:sldId id="1168" r:id="rId63"/>
    <p:sldId id="1169" r:id="rId64"/>
    <p:sldId id="1170" r:id="rId65"/>
    <p:sldId id="1171" r:id="rId66"/>
    <p:sldId id="1172" r:id="rId67"/>
    <p:sldId id="1173" r:id="rId68"/>
    <p:sldId id="1174" r:id="rId69"/>
    <p:sldId id="1175" r:id="rId70"/>
    <p:sldId id="1176" r:id="rId71"/>
    <p:sldId id="1177" r:id="rId72"/>
    <p:sldId id="1441" r:id="rId73"/>
    <p:sldId id="1178" r:id="rId74"/>
    <p:sldId id="1179" r:id="rId75"/>
    <p:sldId id="1442" r:id="rId76"/>
    <p:sldId id="1443" r:id="rId77"/>
    <p:sldId id="1444" r:id="rId78"/>
    <p:sldId id="1180" r:id="rId79"/>
    <p:sldId id="1181" r:id="rId80"/>
    <p:sldId id="1182" r:id="rId81"/>
    <p:sldId id="1183" r:id="rId82"/>
    <p:sldId id="1184" r:id="rId83"/>
    <p:sldId id="1185" r:id="rId84"/>
    <p:sldId id="1186" r:id="rId85"/>
    <p:sldId id="1187" r:id="rId86"/>
    <p:sldId id="1188" r:id="rId87"/>
    <p:sldId id="1189" r:id="rId88"/>
    <p:sldId id="1190" r:id="rId89"/>
    <p:sldId id="1191" r:id="rId90"/>
    <p:sldId id="1192" r:id="rId91"/>
    <p:sldId id="1195" r:id="rId92"/>
    <p:sldId id="1196" r:id="rId93"/>
    <p:sldId id="1198" r:id="rId94"/>
    <p:sldId id="1199" r:id="rId95"/>
    <p:sldId id="1200" r:id="rId96"/>
    <p:sldId id="1201" r:id="rId97"/>
    <p:sldId id="1202" r:id="rId98"/>
    <p:sldId id="1203" r:id="rId99"/>
    <p:sldId id="1204" r:id="rId100"/>
    <p:sldId id="1205" r:id="rId101"/>
    <p:sldId id="1206" r:id="rId102"/>
    <p:sldId id="1207" r:id="rId103"/>
    <p:sldId id="933" r:id="rId104"/>
    <p:sldId id="357" r:id="rId105"/>
    <p:sldId id="888" r:id="rId106"/>
    <p:sldId id="889" r:id="rId107"/>
    <p:sldId id="617" r:id="rId108"/>
    <p:sldId id="567" r:id="rId109"/>
    <p:sldId id="366" r:id="rId110"/>
    <p:sldId id="358" r:id="rId111"/>
    <p:sldId id="356" r:id="rId112"/>
    <p:sldId id="360" r:id="rId113"/>
    <p:sldId id="885" r:id="rId114"/>
    <p:sldId id="1454" r:id="rId115"/>
    <p:sldId id="843" r:id="rId116"/>
    <p:sldId id="1236" r:id="rId117"/>
    <p:sldId id="1277" r:id="rId118"/>
    <p:sldId id="1278" r:id="rId119"/>
    <p:sldId id="1279" r:id="rId120"/>
    <p:sldId id="1280" r:id="rId121"/>
    <p:sldId id="1281" r:id="rId122"/>
    <p:sldId id="1282" r:id="rId123"/>
    <p:sldId id="1284" r:id="rId124"/>
    <p:sldId id="1285" r:id="rId125"/>
    <p:sldId id="1286" r:id="rId126"/>
    <p:sldId id="1287" r:id="rId127"/>
    <p:sldId id="1288" r:id="rId128"/>
    <p:sldId id="1289" r:id="rId129"/>
    <p:sldId id="1290" r:id="rId130"/>
    <p:sldId id="1291" r:id="rId131"/>
    <p:sldId id="1292" r:id="rId132"/>
    <p:sldId id="1293" r:id="rId133"/>
    <p:sldId id="1294" r:id="rId134"/>
    <p:sldId id="1295" r:id="rId135"/>
    <p:sldId id="1296" r:id="rId136"/>
    <p:sldId id="1297" r:id="rId137"/>
    <p:sldId id="1298" r:id="rId138"/>
    <p:sldId id="1299" r:id="rId139"/>
    <p:sldId id="1300" r:id="rId140"/>
    <p:sldId id="1301" r:id="rId141"/>
    <p:sldId id="1302" r:id="rId142"/>
    <p:sldId id="1303" r:id="rId143"/>
    <p:sldId id="1304" r:id="rId144"/>
    <p:sldId id="1305" r:id="rId145"/>
    <p:sldId id="1306" r:id="rId146"/>
    <p:sldId id="1307" r:id="rId147"/>
    <p:sldId id="1310" r:id="rId148"/>
    <p:sldId id="1311" r:id="rId149"/>
    <p:sldId id="1450" r:id="rId150"/>
    <p:sldId id="1315" r:id="rId151"/>
    <p:sldId id="1316" r:id="rId152"/>
    <p:sldId id="1317" r:id="rId153"/>
    <p:sldId id="1318" r:id="rId154"/>
    <p:sldId id="1334" r:id="rId155"/>
    <p:sldId id="1335" r:id="rId156"/>
    <p:sldId id="1336" r:id="rId157"/>
    <p:sldId id="1337" r:id="rId158"/>
    <p:sldId id="1338" r:id="rId159"/>
    <p:sldId id="1339" r:id="rId160"/>
    <p:sldId id="1340" r:id="rId161"/>
    <p:sldId id="430" r:id="rId162"/>
    <p:sldId id="431" r:id="rId163"/>
    <p:sldId id="491" r:id="rId164"/>
    <p:sldId id="484" r:id="rId165"/>
    <p:sldId id="960" r:id="rId166"/>
    <p:sldId id="1055" r:id="rId167"/>
    <p:sldId id="1056" r:id="rId168"/>
    <p:sldId id="1428" r:id="rId169"/>
    <p:sldId id="1429" r:id="rId170"/>
    <p:sldId id="497" r:id="rId171"/>
    <p:sldId id="498" r:id="rId172"/>
    <p:sldId id="884" r:id="rId173"/>
    <p:sldId id="962" r:id="rId174"/>
    <p:sldId id="608" r:id="rId175"/>
    <p:sldId id="391" r:id="rId176"/>
    <p:sldId id="963" r:id="rId177"/>
    <p:sldId id="964" r:id="rId178"/>
    <p:sldId id="965" r:id="rId179"/>
    <p:sldId id="1430" r:id="rId180"/>
    <p:sldId id="1431" r:id="rId181"/>
    <p:sldId id="966" r:id="rId182"/>
    <p:sldId id="590" r:id="rId183"/>
    <p:sldId id="549" r:id="rId184"/>
    <p:sldId id="550" r:id="rId185"/>
    <p:sldId id="967" r:id="rId186"/>
    <p:sldId id="1432" r:id="rId187"/>
    <p:sldId id="1433" r:id="rId188"/>
    <p:sldId id="588" r:id="rId189"/>
    <p:sldId id="968" r:id="rId190"/>
    <p:sldId id="1434" r:id="rId191"/>
    <p:sldId id="1435" r:id="rId192"/>
    <p:sldId id="351" r:id="rId193"/>
    <p:sldId id="609" r:id="rId194"/>
    <p:sldId id="969" r:id="rId195"/>
    <p:sldId id="1420" r:id="rId196"/>
    <p:sldId id="1421" r:id="rId197"/>
    <p:sldId id="1422" r:id="rId198"/>
    <p:sldId id="1423" r:id="rId199"/>
    <p:sldId id="1391" r:id="rId200"/>
    <p:sldId id="1392" r:id="rId201"/>
    <p:sldId id="1393" r:id="rId202"/>
    <p:sldId id="1394" r:id="rId203"/>
    <p:sldId id="1397" r:id="rId204"/>
    <p:sldId id="257" r:id="rId205"/>
    <p:sldId id="258" r:id="rId206"/>
    <p:sldId id="260" r:id="rId207"/>
    <p:sldId id="268" r:id="rId208"/>
    <p:sldId id="270" r:id="rId209"/>
    <p:sldId id="271" r:id="rId210"/>
    <p:sldId id="272" r:id="rId211"/>
    <p:sldId id="273" r:id="rId212"/>
    <p:sldId id="274" r:id="rId213"/>
    <p:sldId id="275" r:id="rId214"/>
    <p:sldId id="276" r:id="rId2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CF3A4B-AFD1-074A-8C80-500670766817}">
          <p14:sldIdLst>
            <p14:sldId id="1113"/>
            <p14:sldId id="256"/>
            <p14:sldId id="886"/>
            <p14:sldId id="1451"/>
            <p14:sldId id="1374"/>
            <p14:sldId id="1375"/>
            <p14:sldId id="1376"/>
            <p14:sldId id="1377"/>
            <p14:sldId id="1378"/>
            <p14:sldId id="1379"/>
            <p14:sldId id="1440"/>
            <p14:sldId id="1461"/>
            <p14:sldId id="1462"/>
            <p14:sldId id="1463"/>
            <p14:sldId id="1464"/>
            <p14:sldId id="1465"/>
            <p14:sldId id="1466"/>
            <p14:sldId id="1380"/>
            <p14:sldId id="1381"/>
            <p14:sldId id="1382"/>
            <p14:sldId id="1383"/>
            <p14:sldId id="1384"/>
            <p14:sldId id="1385"/>
            <p14:sldId id="1386"/>
            <p14:sldId id="1387"/>
            <p14:sldId id="975"/>
            <p14:sldId id="976"/>
            <p14:sldId id="1449"/>
            <p14:sldId id="977"/>
            <p14:sldId id="982"/>
            <p14:sldId id="1388"/>
            <p14:sldId id="1459"/>
            <p14:sldId id="1390"/>
            <p14:sldId id="1389"/>
            <p14:sldId id="984"/>
            <p14:sldId id="1460"/>
            <p14:sldId id="1445"/>
            <p14:sldId id="1448"/>
            <p14:sldId id="1446"/>
            <p14:sldId id="1447"/>
            <p14:sldId id="978"/>
            <p14:sldId id="1061"/>
            <p14:sldId id="1063"/>
            <p14:sldId id="979"/>
            <p14:sldId id="988"/>
            <p14:sldId id="980"/>
            <p14:sldId id="989"/>
            <p14:sldId id="981"/>
            <p14:sldId id="990"/>
            <p14:sldId id="999"/>
            <p14:sldId id="1000"/>
            <p14:sldId id="1455"/>
            <p14:sldId id="1456"/>
            <p14:sldId id="1457"/>
            <p14:sldId id="1458"/>
          </p14:sldIdLst>
        </p14:section>
        <p14:section name="AWS Cloud Foundations: Networking" id="{665145A6-3CF1-7F46-B45D-224244CBCFEE}">
          <p14:sldIdLst>
            <p14:sldId id="1168"/>
            <p14:sldId id="1169"/>
            <p14:sldId id="1170"/>
            <p14:sldId id="1171"/>
            <p14:sldId id="1172"/>
            <p14:sldId id="1173"/>
            <p14:sldId id="1174"/>
            <p14:sldId id="1175"/>
            <p14:sldId id="1176"/>
            <p14:sldId id="1177"/>
            <p14:sldId id="1441"/>
            <p14:sldId id="1178"/>
            <p14:sldId id="1179"/>
            <p14:sldId id="1442"/>
            <p14:sldId id="1443"/>
            <p14:sldId id="1444"/>
            <p14:sldId id="1180"/>
            <p14:sldId id="1181"/>
            <p14:sldId id="1182"/>
            <p14:sldId id="1183"/>
            <p14:sldId id="1184"/>
            <p14:sldId id="1185"/>
            <p14:sldId id="1186"/>
            <p14:sldId id="1187"/>
            <p14:sldId id="1188"/>
            <p14:sldId id="1189"/>
            <p14:sldId id="1190"/>
            <p14:sldId id="1191"/>
            <p14:sldId id="1192"/>
            <p14:sldId id="1195"/>
            <p14:sldId id="1196"/>
            <p14:sldId id="1198"/>
            <p14:sldId id="1199"/>
            <p14:sldId id="1200"/>
            <p14:sldId id="1201"/>
            <p14:sldId id="1202"/>
            <p14:sldId id="1203"/>
            <p14:sldId id="1204"/>
            <p14:sldId id="1205"/>
            <p14:sldId id="1206"/>
            <p14:sldId id="1207"/>
            <p14:sldId id="933"/>
            <p14:sldId id="357"/>
            <p14:sldId id="888"/>
            <p14:sldId id="889"/>
            <p14:sldId id="617"/>
            <p14:sldId id="567"/>
            <p14:sldId id="366"/>
            <p14:sldId id="358"/>
            <p14:sldId id="356"/>
            <p14:sldId id="360"/>
            <p14:sldId id="885"/>
            <p14:sldId id="1454"/>
            <p14:sldId id="843"/>
            <p14:sldId id="1236"/>
          </p14:sldIdLst>
        </p14:section>
        <p14:section name="GCP Module 7: It helps to Network" id="{D053EB4D-7BEB-AA45-837E-1838DA92F416}">
          <p14:sldIdLst>
            <p14:sldId id="1277"/>
            <p14:sldId id="1278"/>
            <p14:sldId id="1279"/>
            <p14:sldId id="1280"/>
            <p14:sldId id="1281"/>
            <p14:sldId id="1282"/>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 id="1302"/>
            <p14:sldId id="1303"/>
            <p14:sldId id="1304"/>
            <p14:sldId id="1305"/>
            <p14:sldId id="1306"/>
            <p14:sldId id="1307"/>
            <p14:sldId id="1310"/>
            <p14:sldId id="1311"/>
            <p14:sldId id="1450"/>
            <p14:sldId id="1315"/>
            <p14:sldId id="1316"/>
            <p14:sldId id="1317"/>
            <p14:sldId id="1318"/>
            <p14:sldId id="1334"/>
            <p14:sldId id="1335"/>
            <p14:sldId id="1336"/>
            <p14:sldId id="1337"/>
            <p14:sldId id="1338"/>
            <p14:sldId id="1339"/>
            <p14:sldId id="1340"/>
          </p14:sldIdLst>
        </p14:section>
        <p14:section name="AWS Cloud Foundations: Module 10" id="{FD7D21ED-11B5-B945-8A7B-2D27329F1AF3}">
          <p14:sldIdLst>
            <p14:sldId id="430"/>
          </p14:sldIdLst>
        </p14:section>
        <p14:section name="Module 10 - Section 1" id="{0B8169AF-1CFB-F142-80BB-FC177EA2F42E}">
          <p14:sldIdLst>
            <p14:sldId id="431"/>
            <p14:sldId id="491"/>
            <p14:sldId id="484"/>
            <p14:sldId id="960"/>
            <p14:sldId id="1055"/>
            <p14:sldId id="1056"/>
            <p14:sldId id="1428"/>
            <p14:sldId id="1429"/>
            <p14:sldId id="497"/>
            <p14:sldId id="498"/>
            <p14:sldId id="884"/>
          </p14:sldIdLst>
        </p14:section>
        <p14:section name="Module 10 - Section 2" id="{EC16A37F-8C39-7E48-8DC7-9BFCA2A1B587}">
          <p14:sldIdLst>
            <p14:sldId id="962"/>
            <p14:sldId id="608"/>
            <p14:sldId id="391"/>
            <p14:sldId id="963"/>
            <p14:sldId id="964"/>
          </p14:sldIdLst>
        </p14:section>
        <p14:section name="Module 10 - Section 3" id="{D2B8A50C-E60B-9545-80B4-B11936067B23}">
          <p14:sldIdLst>
            <p14:sldId id="965"/>
            <p14:sldId id="1430"/>
            <p14:sldId id="1431"/>
            <p14:sldId id="966"/>
            <p14:sldId id="590"/>
            <p14:sldId id="549"/>
            <p14:sldId id="550"/>
            <p14:sldId id="967"/>
            <p14:sldId id="1432"/>
            <p14:sldId id="1433"/>
            <p14:sldId id="588"/>
            <p14:sldId id="968"/>
            <p14:sldId id="1434"/>
            <p14:sldId id="1435"/>
            <p14:sldId id="351"/>
            <p14:sldId id="609"/>
            <p14:sldId id="969"/>
          </p14:sldIdLst>
        </p14:section>
        <p14:section name="Module 10 - Wrapup" id="{35E7FA93-EB9F-7349-B65B-2A12E24520DD}">
          <p14:sldIdLst/>
        </p14:section>
        <p14:section name="GCP: Module 7" id="{C5D1E6DF-DD0F-514E-B9D9-25D820B58C2E}">
          <p14:sldIdLst>
            <p14:sldId id="1420"/>
            <p14:sldId id="1421"/>
            <p14:sldId id="1422"/>
            <p14:sldId id="1423"/>
            <p14:sldId id="1391"/>
            <p14:sldId id="1392"/>
            <p14:sldId id="1393"/>
            <p14:sldId id="1394"/>
            <p14:sldId id="1397"/>
            <p14:sldId id="257"/>
            <p14:sldId id="258"/>
            <p14:sldId id="260"/>
            <p14:sldId id="268"/>
            <p14:sldId id="270"/>
            <p14:sldId id="271"/>
            <p14:sldId id="272"/>
            <p14:sldId id="273"/>
            <p14:sldId id="274"/>
            <p14:sldId id="275"/>
            <p14:sldId id="2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hanem, Thanaa M" initials="GTM" lastIdx="1" clrIdx="0">
    <p:extLst>
      <p:ext uri="{19B8F6BF-5375-455C-9EA6-DF929625EA0E}">
        <p15:presenceInfo xmlns:p15="http://schemas.microsoft.com/office/powerpoint/2012/main" userId="S::xn7118mm@minnstate.edu::e8d23485-49f1-426d-b986-3374591cad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7DF342-6F99-FF4E-AD3C-F850A39F725B}" v="21" dt="2021-03-04T15:33:15.6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20"/>
    <p:restoredTop sz="66259"/>
  </p:normalViewPr>
  <p:slideViewPr>
    <p:cSldViewPr snapToGrid="0" snapToObjects="1">
      <p:cViewPr varScale="1">
        <p:scale>
          <a:sx n="82" d="100"/>
          <a:sy n="82" d="100"/>
        </p:scale>
        <p:origin x="1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notesMaster" Target="notesMasters/notesMaster1.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commentAuthors" Target="commentAuthors.xml"/><Relationship Id="rId6" Type="http://schemas.openxmlformats.org/officeDocument/2006/relationships/slideMaster" Target="slideMasters/slideMaster6.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13" Type="http://schemas.openxmlformats.org/officeDocument/2006/relationships/slide" Target="slides/slide6.xml"/><Relationship Id="rId109" Type="http://schemas.openxmlformats.org/officeDocument/2006/relationships/slide" Target="slides/slide102.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7.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presProps" Target="presProps.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14" Type="http://schemas.openxmlformats.org/officeDocument/2006/relationships/slide" Target="slides/slide7.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219" Type="http://schemas.openxmlformats.org/officeDocument/2006/relationships/viewProps" Target="viewProps.xml"/><Relationship Id="rId3" Type="http://schemas.openxmlformats.org/officeDocument/2006/relationships/slideMaster" Target="slideMasters/slideMaster3.xml"/><Relationship Id="rId214" Type="http://schemas.openxmlformats.org/officeDocument/2006/relationships/slide" Target="slides/slide207.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slide" Target="slides/slide202.xml"/><Relationship Id="rId190" Type="http://schemas.openxmlformats.org/officeDocument/2006/relationships/slide" Target="slides/slide183.xml"/><Relationship Id="rId204" Type="http://schemas.openxmlformats.org/officeDocument/2006/relationships/slide" Target="slides/slide197.xml"/><Relationship Id="rId220" Type="http://schemas.openxmlformats.org/officeDocument/2006/relationships/theme" Target="theme/theme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slide" Target="slides/slide203.xml"/><Relationship Id="rId215" Type="http://schemas.openxmlformats.org/officeDocument/2006/relationships/slide" Target="slides/slide208.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221" Type="http://schemas.openxmlformats.org/officeDocument/2006/relationships/tableStyles" Target="tableStyles.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222" Type="http://schemas.microsoft.com/office/2016/11/relationships/changesInfo" Target="changesInfos/changesInfo1.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slideMaster" Target="slideMasters/slideMaster1.xml"/><Relationship Id="rId212" Type="http://schemas.openxmlformats.org/officeDocument/2006/relationships/slide" Target="slides/slide205.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223" Type="http://schemas.microsoft.com/office/2015/10/relationships/revisionInfo" Target="revisionInfo.xml"/><Relationship Id="rId18" Type="http://schemas.openxmlformats.org/officeDocument/2006/relationships/slide" Target="slides/slide11.xml"/><Relationship Id="rId39" Type="http://schemas.openxmlformats.org/officeDocument/2006/relationships/slide" Target="slides/slide32.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slide" Target="slides/slide206.xml"/><Relationship Id="rId2" Type="http://schemas.openxmlformats.org/officeDocument/2006/relationships/slideMaster" Target="slideMasters/slideMaster2.xml"/><Relationship Id="rId29" Type="http://schemas.openxmlformats.org/officeDocument/2006/relationships/slide" Target="slides/slide22.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 Id="rId30" Type="http://schemas.openxmlformats.org/officeDocument/2006/relationships/slide" Target="slides/slide2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hanem, Thanaa M" userId="e8d23485-49f1-426d-b986-3374591cad50" providerId="ADAL" clId="{457DF342-6F99-FF4E-AD3C-F850A39F725B}"/>
    <pc:docChg chg="undo custSel addSld delSld modSld addSection modSection">
      <pc:chgData name="Ghanem, Thanaa M" userId="e8d23485-49f1-426d-b986-3374591cad50" providerId="ADAL" clId="{457DF342-6F99-FF4E-AD3C-F850A39F725B}" dt="2021-03-04T15:34:47.626" v="207" actId="17846"/>
      <pc:docMkLst>
        <pc:docMk/>
      </pc:docMkLst>
      <pc:sldChg chg="add del">
        <pc:chgData name="Ghanem, Thanaa M" userId="e8d23485-49f1-426d-b986-3374591cad50" providerId="ADAL" clId="{457DF342-6F99-FF4E-AD3C-F850A39F725B}" dt="2021-03-03T21:47:20.584" v="2"/>
        <pc:sldMkLst>
          <pc:docMk/>
          <pc:sldMk cId="964354767" sldId="257"/>
        </pc:sldMkLst>
      </pc:sldChg>
      <pc:sldChg chg="add">
        <pc:chgData name="Ghanem, Thanaa M" userId="e8d23485-49f1-426d-b986-3374591cad50" providerId="ADAL" clId="{457DF342-6F99-FF4E-AD3C-F850A39F725B}" dt="2021-03-03T21:47:20.743" v="3"/>
        <pc:sldMkLst>
          <pc:docMk/>
          <pc:sldMk cId="1297137443" sldId="257"/>
        </pc:sldMkLst>
      </pc:sldChg>
      <pc:sldChg chg="add">
        <pc:chgData name="Ghanem, Thanaa M" userId="e8d23485-49f1-426d-b986-3374591cad50" providerId="ADAL" clId="{457DF342-6F99-FF4E-AD3C-F850A39F725B}" dt="2021-03-03T21:47:20.743" v="3"/>
        <pc:sldMkLst>
          <pc:docMk/>
          <pc:sldMk cId="3370249683" sldId="258"/>
        </pc:sldMkLst>
      </pc:sldChg>
      <pc:sldChg chg="add del">
        <pc:chgData name="Ghanem, Thanaa M" userId="e8d23485-49f1-426d-b986-3374591cad50" providerId="ADAL" clId="{457DF342-6F99-FF4E-AD3C-F850A39F725B}" dt="2021-03-03T21:47:20.584" v="2"/>
        <pc:sldMkLst>
          <pc:docMk/>
          <pc:sldMk cId="3642160861" sldId="258"/>
        </pc:sldMkLst>
      </pc:sldChg>
      <pc:sldChg chg="add">
        <pc:chgData name="Ghanem, Thanaa M" userId="e8d23485-49f1-426d-b986-3374591cad50" providerId="ADAL" clId="{457DF342-6F99-FF4E-AD3C-F850A39F725B}" dt="2021-03-03T21:47:20.743" v="3"/>
        <pc:sldMkLst>
          <pc:docMk/>
          <pc:sldMk cId="1970030218" sldId="259"/>
        </pc:sldMkLst>
      </pc:sldChg>
      <pc:sldChg chg="add del">
        <pc:chgData name="Ghanem, Thanaa M" userId="e8d23485-49f1-426d-b986-3374591cad50" providerId="ADAL" clId="{457DF342-6F99-FF4E-AD3C-F850A39F725B}" dt="2021-03-03T21:47:20.584" v="2"/>
        <pc:sldMkLst>
          <pc:docMk/>
          <pc:sldMk cId="2020185413" sldId="259"/>
        </pc:sldMkLst>
      </pc:sldChg>
      <pc:sldChg chg="add">
        <pc:chgData name="Ghanem, Thanaa M" userId="e8d23485-49f1-426d-b986-3374591cad50" providerId="ADAL" clId="{457DF342-6F99-FF4E-AD3C-F850A39F725B}" dt="2021-03-03T21:47:20.743" v="3"/>
        <pc:sldMkLst>
          <pc:docMk/>
          <pc:sldMk cId="173422751" sldId="260"/>
        </pc:sldMkLst>
      </pc:sldChg>
      <pc:sldChg chg="add del">
        <pc:chgData name="Ghanem, Thanaa M" userId="e8d23485-49f1-426d-b986-3374591cad50" providerId="ADAL" clId="{457DF342-6F99-FF4E-AD3C-F850A39F725B}" dt="2021-03-03T21:47:20.584" v="2"/>
        <pc:sldMkLst>
          <pc:docMk/>
          <pc:sldMk cId="1574228417" sldId="260"/>
        </pc:sldMkLst>
      </pc:sldChg>
      <pc:sldChg chg="add">
        <pc:chgData name="Ghanem, Thanaa M" userId="e8d23485-49f1-426d-b986-3374591cad50" providerId="ADAL" clId="{457DF342-6F99-FF4E-AD3C-F850A39F725B}" dt="2021-03-03T21:47:20.743" v="3"/>
        <pc:sldMkLst>
          <pc:docMk/>
          <pc:sldMk cId="2477926084" sldId="261"/>
        </pc:sldMkLst>
      </pc:sldChg>
      <pc:sldChg chg="add del">
        <pc:chgData name="Ghanem, Thanaa M" userId="e8d23485-49f1-426d-b986-3374591cad50" providerId="ADAL" clId="{457DF342-6F99-FF4E-AD3C-F850A39F725B}" dt="2021-03-03T21:47:20.584" v="2"/>
        <pc:sldMkLst>
          <pc:docMk/>
          <pc:sldMk cId="3525339475" sldId="261"/>
        </pc:sldMkLst>
      </pc:sldChg>
      <pc:sldChg chg="add">
        <pc:chgData name="Ghanem, Thanaa M" userId="e8d23485-49f1-426d-b986-3374591cad50" providerId="ADAL" clId="{457DF342-6F99-FF4E-AD3C-F850A39F725B}" dt="2021-03-03T21:47:20.743" v="3"/>
        <pc:sldMkLst>
          <pc:docMk/>
          <pc:sldMk cId="3109569568" sldId="262"/>
        </pc:sldMkLst>
      </pc:sldChg>
      <pc:sldChg chg="add del">
        <pc:chgData name="Ghanem, Thanaa M" userId="e8d23485-49f1-426d-b986-3374591cad50" providerId="ADAL" clId="{457DF342-6F99-FF4E-AD3C-F850A39F725B}" dt="2021-03-03T21:47:20.584" v="2"/>
        <pc:sldMkLst>
          <pc:docMk/>
          <pc:sldMk cId="4183472530" sldId="262"/>
        </pc:sldMkLst>
      </pc:sldChg>
      <pc:sldChg chg="add del">
        <pc:chgData name="Ghanem, Thanaa M" userId="e8d23485-49f1-426d-b986-3374591cad50" providerId="ADAL" clId="{457DF342-6F99-FF4E-AD3C-F850A39F725B}" dt="2021-03-03T21:47:20.584" v="2"/>
        <pc:sldMkLst>
          <pc:docMk/>
          <pc:sldMk cId="3467344580" sldId="263"/>
        </pc:sldMkLst>
      </pc:sldChg>
      <pc:sldChg chg="add">
        <pc:chgData name="Ghanem, Thanaa M" userId="e8d23485-49f1-426d-b986-3374591cad50" providerId="ADAL" clId="{457DF342-6F99-FF4E-AD3C-F850A39F725B}" dt="2021-03-03T21:47:20.743" v="3"/>
        <pc:sldMkLst>
          <pc:docMk/>
          <pc:sldMk cId="3697552843" sldId="263"/>
        </pc:sldMkLst>
      </pc:sldChg>
      <pc:sldChg chg="add del">
        <pc:chgData name="Ghanem, Thanaa M" userId="e8d23485-49f1-426d-b986-3374591cad50" providerId="ADAL" clId="{457DF342-6F99-FF4E-AD3C-F850A39F725B}" dt="2021-03-03T21:47:20.584" v="2"/>
        <pc:sldMkLst>
          <pc:docMk/>
          <pc:sldMk cId="1616110136" sldId="264"/>
        </pc:sldMkLst>
      </pc:sldChg>
      <pc:sldChg chg="add">
        <pc:chgData name="Ghanem, Thanaa M" userId="e8d23485-49f1-426d-b986-3374591cad50" providerId="ADAL" clId="{457DF342-6F99-FF4E-AD3C-F850A39F725B}" dt="2021-03-03T21:47:20.743" v="3"/>
        <pc:sldMkLst>
          <pc:docMk/>
          <pc:sldMk cId="2159997251" sldId="264"/>
        </pc:sldMkLst>
      </pc:sldChg>
      <pc:sldChg chg="add del">
        <pc:chgData name="Ghanem, Thanaa M" userId="e8d23485-49f1-426d-b986-3374591cad50" providerId="ADAL" clId="{457DF342-6F99-FF4E-AD3C-F850A39F725B}" dt="2021-03-03T21:47:20.584" v="2"/>
        <pc:sldMkLst>
          <pc:docMk/>
          <pc:sldMk cId="821517462" sldId="265"/>
        </pc:sldMkLst>
      </pc:sldChg>
      <pc:sldChg chg="add">
        <pc:chgData name="Ghanem, Thanaa M" userId="e8d23485-49f1-426d-b986-3374591cad50" providerId="ADAL" clId="{457DF342-6F99-FF4E-AD3C-F850A39F725B}" dt="2021-03-03T21:47:20.743" v="3"/>
        <pc:sldMkLst>
          <pc:docMk/>
          <pc:sldMk cId="1862289532" sldId="265"/>
        </pc:sldMkLst>
      </pc:sldChg>
      <pc:sldChg chg="add del">
        <pc:chgData name="Ghanem, Thanaa M" userId="e8d23485-49f1-426d-b986-3374591cad50" providerId="ADAL" clId="{457DF342-6F99-FF4E-AD3C-F850A39F725B}" dt="2021-03-03T21:47:20.584" v="2"/>
        <pc:sldMkLst>
          <pc:docMk/>
          <pc:sldMk cId="1329539320" sldId="266"/>
        </pc:sldMkLst>
      </pc:sldChg>
      <pc:sldChg chg="add">
        <pc:chgData name="Ghanem, Thanaa M" userId="e8d23485-49f1-426d-b986-3374591cad50" providerId="ADAL" clId="{457DF342-6F99-FF4E-AD3C-F850A39F725B}" dt="2021-03-03T21:47:20.743" v="3"/>
        <pc:sldMkLst>
          <pc:docMk/>
          <pc:sldMk cId="3368485592" sldId="266"/>
        </pc:sldMkLst>
      </pc:sldChg>
      <pc:sldChg chg="add">
        <pc:chgData name="Ghanem, Thanaa M" userId="e8d23485-49f1-426d-b986-3374591cad50" providerId="ADAL" clId="{457DF342-6F99-FF4E-AD3C-F850A39F725B}" dt="2021-03-03T21:47:20.743" v="3"/>
        <pc:sldMkLst>
          <pc:docMk/>
          <pc:sldMk cId="301727921" sldId="267"/>
        </pc:sldMkLst>
      </pc:sldChg>
      <pc:sldChg chg="add del">
        <pc:chgData name="Ghanem, Thanaa M" userId="e8d23485-49f1-426d-b986-3374591cad50" providerId="ADAL" clId="{457DF342-6F99-FF4E-AD3C-F850A39F725B}" dt="2021-03-03T21:47:20.584" v="2"/>
        <pc:sldMkLst>
          <pc:docMk/>
          <pc:sldMk cId="1144218344" sldId="267"/>
        </pc:sldMkLst>
      </pc:sldChg>
      <pc:sldChg chg="add">
        <pc:chgData name="Ghanem, Thanaa M" userId="e8d23485-49f1-426d-b986-3374591cad50" providerId="ADAL" clId="{457DF342-6F99-FF4E-AD3C-F850A39F725B}" dt="2021-03-03T21:47:20.743" v="3"/>
        <pc:sldMkLst>
          <pc:docMk/>
          <pc:sldMk cId="2090840415" sldId="268"/>
        </pc:sldMkLst>
      </pc:sldChg>
      <pc:sldChg chg="add del">
        <pc:chgData name="Ghanem, Thanaa M" userId="e8d23485-49f1-426d-b986-3374591cad50" providerId="ADAL" clId="{457DF342-6F99-FF4E-AD3C-F850A39F725B}" dt="2021-03-03T21:47:20.584" v="2"/>
        <pc:sldMkLst>
          <pc:docMk/>
          <pc:sldMk cId="3923938829" sldId="268"/>
        </pc:sldMkLst>
      </pc:sldChg>
      <pc:sldChg chg="add">
        <pc:chgData name="Ghanem, Thanaa M" userId="e8d23485-49f1-426d-b986-3374591cad50" providerId="ADAL" clId="{457DF342-6F99-FF4E-AD3C-F850A39F725B}" dt="2021-03-03T21:47:20.743" v="3"/>
        <pc:sldMkLst>
          <pc:docMk/>
          <pc:sldMk cId="195053906" sldId="269"/>
        </pc:sldMkLst>
      </pc:sldChg>
      <pc:sldChg chg="add del">
        <pc:chgData name="Ghanem, Thanaa M" userId="e8d23485-49f1-426d-b986-3374591cad50" providerId="ADAL" clId="{457DF342-6F99-FF4E-AD3C-F850A39F725B}" dt="2021-03-03T21:47:20.584" v="2"/>
        <pc:sldMkLst>
          <pc:docMk/>
          <pc:sldMk cId="2995597107" sldId="269"/>
        </pc:sldMkLst>
      </pc:sldChg>
      <pc:sldChg chg="add del">
        <pc:chgData name="Ghanem, Thanaa M" userId="e8d23485-49f1-426d-b986-3374591cad50" providerId="ADAL" clId="{457DF342-6F99-FF4E-AD3C-F850A39F725B}" dt="2021-03-03T21:47:20.584" v="2"/>
        <pc:sldMkLst>
          <pc:docMk/>
          <pc:sldMk cId="402641739" sldId="270"/>
        </pc:sldMkLst>
      </pc:sldChg>
      <pc:sldChg chg="add">
        <pc:chgData name="Ghanem, Thanaa M" userId="e8d23485-49f1-426d-b986-3374591cad50" providerId="ADAL" clId="{457DF342-6F99-FF4E-AD3C-F850A39F725B}" dt="2021-03-03T21:47:20.743" v="3"/>
        <pc:sldMkLst>
          <pc:docMk/>
          <pc:sldMk cId="1592080586" sldId="270"/>
        </pc:sldMkLst>
      </pc:sldChg>
      <pc:sldChg chg="add del">
        <pc:chgData name="Ghanem, Thanaa M" userId="e8d23485-49f1-426d-b986-3374591cad50" providerId="ADAL" clId="{457DF342-6F99-FF4E-AD3C-F850A39F725B}" dt="2021-03-03T21:47:20.584" v="2"/>
        <pc:sldMkLst>
          <pc:docMk/>
          <pc:sldMk cId="1440787537" sldId="271"/>
        </pc:sldMkLst>
      </pc:sldChg>
      <pc:sldChg chg="add">
        <pc:chgData name="Ghanem, Thanaa M" userId="e8d23485-49f1-426d-b986-3374591cad50" providerId="ADAL" clId="{457DF342-6F99-FF4E-AD3C-F850A39F725B}" dt="2021-03-03T21:47:20.743" v="3"/>
        <pc:sldMkLst>
          <pc:docMk/>
          <pc:sldMk cId="2974014202" sldId="271"/>
        </pc:sldMkLst>
      </pc:sldChg>
      <pc:sldChg chg="add del">
        <pc:chgData name="Ghanem, Thanaa M" userId="e8d23485-49f1-426d-b986-3374591cad50" providerId="ADAL" clId="{457DF342-6F99-FF4E-AD3C-F850A39F725B}" dt="2021-03-03T21:47:20.584" v="2"/>
        <pc:sldMkLst>
          <pc:docMk/>
          <pc:sldMk cId="232390288" sldId="272"/>
        </pc:sldMkLst>
      </pc:sldChg>
      <pc:sldChg chg="add">
        <pc:chgData name="Ghanem, Thanaa M" userId="e8d23485-49f1-426d-b986-3374591cad50" providerId="ADAL" clId="{457DF342-6F99-FF4E-AD3C-F850A39F725B}" dt="2021-03-03T21:47:20.743" v="3"/>
        <pc:sldMkLst>
          <pc:docMk/>
          <pc:sldMk cId="1545489080" sldId="272"/>
        </pc:sldMkLst>
      </pc:sldChg>
      <pc:sldChg chg="add del">
        <pc:chgData name="Ghanem, Thanaa M" userId="e8d23485-49f1-426d-b986-3374591cad50" providerId="ADAL" clId="{457DF342-6F99-FF4E-AD3C-F850A39F725B}" dt="2021-03-03T21:47:20.584" v="2"/>
        <pc:sldMkLst>
          <pc:docMk/>
          <pc:sldMk cId="486303128" sldId="273"/>
        </pc:sldMkLst>
      </pc:sldChg>
      <pc:sldChg chg="add">
        <pc:chgData name="Ghanem, Thanaa M" userId="e8d23485-49f1-426d-b986-3374591cad50" providerId="ADAL" clId="{457DF342-6F99-FF4E-AD3C-F850A39F725B}" dt="2021-03-03T21:47:20.743" v="3"/>
        <pc:sldMkLst>
          <pc:docMk/>
          <pc:sldMk cId="4103768882" sldId="273"/>
        </pc:sldMkLst>
      </pc:sldChg>
      <pc:sldChg chg="add del">
        <pc:chgData name="Ghanem, Thanaa M" userId="e8d23485-49f1-426d-b986-3374591cad50" providerId="ADAL" clId="{457DF342-6F99-FF4E-AD3C-F850A39F725B}" dt="2021-03-03T21:47:20.584" v="2"/>
        <pc:sldMkLst>
          <pc:docMk/>
          <pc:sldMk cId="2938752426" sldId="274"/>
        </pc:sldMkLst>
      </pc:sldChg>
      <pc:sldChg chg="add">
        <pc:chgData name="Ghanem, Thanaa M" userId="e8d23485-49f1-426d-b986-3374591cad50" providerId="ADAL" clId="{457DF342-6F99-FF4E-AD3C-F850A39F725B}" dt="2021-03-03T21:47:20.743" v="3"/>
        <pc:sldMkLst>
          <pc:docMk/>
          <pc:sldMk cId="3335764638" sldId="274"/>
        </pc:sldMkLst>
      </pc:sldChg>
      <pc:sldChg chg="add del">
        <pc:chgData name="Ghanem, Thanaa M" userId="e8d23485-49f1-426d-b986-3374591cad50" providerId="ADAL" clId="{457DF342-6F99-FF4E-AD3C-F850A39F725B}" dt="2021-03-03T21:47:20.584" v="2"/>
        <pc:sldMkLst>
          <pc:docMk/>
          <pc:sldMk cId="243326713" sldId="275"/>
        </pc:sldMkLst>
      </pc:sldChg>
      <pc:sldChg chg="add">
        <pc:chgData name="Ghanem, Thanaa M" userId="e8d23485-49f1-426d-b986-3374591cad50" providerId="ADAL" clId="{457DF342-6F99-FF4E-AD3C-F850A39F725B}" dt="2021-03-03T21:47:20.743" v="3"/>
        <pc:sldMkLst>
          <pc:docMk/>
          <pc:sldMk cId="269618575" sldId="275"/>
        </pc:sldMkLst>
      </pc:sldChg>
      <pc:sldChg chg="add del">
        <pc:chgData name="Ghanem, Thanaa M" userId="e8d23485-49f1-426d-b986-3374591cad50" providerId="ADAL" clId="{457DF342-6F99-FF4E-AD3C-F850A39F725B}" dt="2021-03-03T21:47:20.584" v="2"/>
        <pc:sldMkLst>
          <pc:docMk/>
          <pc:sldMk cId="2007097173" sldId="276"/>
        </pc:sldMkLst>
      </pc:sldChg>
      <pc:sldChg chg="add">
        <pc:chgData name="Ghanem, Thanaa M" userId="e8d23485-49f1-426d-b986-3374591cad50" providerId="ADAL" clId="{457DF342-6F99-FF4E-AD3C-F850A39F725B}" dt="2021-03-03T21:47:20.743" v="3"/>
        <pc:sldMkLst>
          <pc:docMk/>
          <pc:sldMk cId="3973214275" sldId="276"/>
        </pc:sldMkLst>
      </pc:sldChg>
      <pc:sldChg chg="add">
        <pc:chgData name="Ghanem, Thanaa M" userId="e8d23485-49f1-426d-b986-3374591cad50" providerId="ADAL" clId="{457DF342-6F99-FF4E-AD3C-F850A39F725B}" dt="2021-03-03T21:47:20.743" v="3"/>
        <pc:sldMkLst>
          <pc:docMk/>
          <pc:sldMk cId="366844475" sldId="277"/>
        </pc:sldMkLst>
      </pc:sldChg>
      <pc:sldChg chg="add del">
        <pc:chgData name="Ghanem, Thanaa M" userId="e8d23485-49f1-426d-b986-3374591cad50" providerId="ADAL" clId="{457DF342-6F99-FF4E-AD3C-F850A39F725B}" dt="2021-03-03T21:47:20.584" v="2"/>
        <pc:sldMkLst>
          <pc:docMk/>
          <pc:sldMk cId="781120347" sldId="277"/>
        </pc:sldMkLst>
      </pc:sldChg>
      <pc:sldChg chg="add">
        <pc:chgData name="Ghanem, Thanaa M" userId="e8d23485-49f1-426d-b986-3374591cad50" providerId="ADAL" clId="{457DF342-6F99-FF4E-AD3C-F850A39F725B}" dt="2021-03-03T21:47:20.743" v="3"/>
        <pc:sldMkLst>
          <pc:docMk/>
          <pc:sldMk cId="361338210" sldId="278"/>
        </pc:sldMkLst>
      </pc:sldChg>
      <pc:sldChg chg="add del">
        <pc:chgData name="Ghanem, Thanaa M" userId="e8d23485-49f1-426d-b986-3374591cad50" providerId="ADAL" clId="{457DF342-6F99-FF4E-AD3C-F850A39F725B}" dt="2021-03-03T21:47:20.584" v="2"/>
        <pc:sldMkLst>
          <pc:docMk/>
          <pc:sldMk cId="3688233187" sldId="278"/>
        </pc:sldMkLst>
      </pc:sldChg>
      <pc:sldChg chg="add del">
        <pc:chgData name="Ghanem, Thanaa M" userId="e8d23485-49f1-426d-b986-3374591cad50" providerId="ADAL" clId="{457DF342-6F99-FF4E-AD3C-F850A39F725B}" dt="2021-03-03T21:47:20.584" v="2"/>
        <pc:sldMkLst>
          <pc:docMk/>
          <pc:sldMk cId="3596605099" sldId="279"/>
        </pc:sldMkLst>
      </pc:sldChg>
      <pc:sldChg chg="add">
        <pc:chgData name="Ghanem, Thanaa M" userId="e8d23485-49f1-426d-b986-3374591cad50" providerId="ADAL" clId="{457DF342-6F99-FF4E-AD3C-F850A39F725B}" dt="2021-03-03T21:47:20.743" v="3"/>
        <pc:sldMkLst>
          <pc:docMk/>
          <pc:sldMk cId="4218282528" sldId="279"/>
        </pc:sldMkLst>
      </pc:sldChg>
      <pc:sldChg chg="add">
        <pc:chgData name="Ghanem, Thanaa M" userId="e8d23485-49f1-426d-b986-3374591cad50" providerId="ADAL" clId="{457DF342-6F99-FF4E-AD3C-F850A39F725B}" dt="2021-03-03T21:47:20.743" v="3"/>
        <pc:sldMkLst>
          <pc:docMk/>
          <pc:sldMk cId="2587767212" sldId="280"/>
        </pc:sldMkLst>
      </pc:sldChg>
      <pc:sldChg chg="add del">
        <pc:chgData name="Ghanem, Thanaa M" userId="e8d23485-49f1-426d-b986-3374591cad50" providerId="ADAL" clId="{457DF342-6F99-FF4E-AD3C-F850A39F725B}" dt="2021-03-03T21:47:20.584" v="2"/>
        <pc:sldMkLst>
          <pc:docMk/>
          <pc:sldMk cId="3985741836" sldId="280"/>
        </pc:sldMkLst>
      </pc:sldChg>
      <pc:sldChg chg="add del">
        <pc:chgData name="Ghanem, Thanaa M" userId="e8d23485-49f1-426d-b986-3374591cad50" providerId="ADAL" clId="{457DF342-6F99-FF4E-AD3C-F850A39F725B}" dt="2021-03-03T21:47:20.584" v="2"/>
        <pc:sldMkLst>
          <pc:docMk/>
          <pc:sldMk cId="3820524906" sldId="281"/>
        </pc:sldMkLst>
      </pc:sldChg>
      <pc:sldChg chg="add">
        <pc:chgData name="Ghanem, Thanaa M" userId="e8d23485-49f1-426d-b986-3374591cad50" providerId="ADAL" clId="{457DF342-6F99-FF4E-AD3C-F850A39F725B}" dt="2021-03-03T21:47:20.743" v="3"/>
        <pc:sldMkLst>
          <pc:docMk/>
          <pc:sldMk cId="4184345588" sldId="281"/>
        </pc:sldMkLst>
      </pc:sldChg>
      <pc:sldChg chg="add">
        <pc:chgData name="Ghanem, Thanaa M" userId="e8d23485-49f1-426d-b986-3374591cad50" providerId="ADAL" clId="{457DF342-6F99-FF4E-AD3C-F850A39F725B}" dt="2021-03-03T21:47:20.743" v="3"/>
        <pc:sldMkLst>
          <pc:docMk/>
          <pc:sldMk cId="779920680" sldId="282"/>
        </pc:sldMkLst>
      </pc:sldChg>
      <pc:sldChg chg="add del">
        <pc:chgData name="Ghanem, Thanaa M" userId="e8d23485-49f1-426d-b986-3374591cad50" providerId="ADAL" clId="{457DF342-6F99-FF4E-AD3C-F850A39F725B}" dt="2021-03-03T21:47:20.584" v="2"/>
        <pc:sldMkLst>
          <pc:docMk/>
          <pc:sldMk cId="2054385182" sldId="282"/>
        </pc:sldMkLst>
      </pc:sldChg>
      <pc:sldChg chg="add">
        <pc:chgData name="Ghanem, Thanaa M" userId="e8d23485-49f1-426d-b986-3374591cad50" providerId="ADAL" clId="{457DF342-6F99-FF4E-AD3C-F850A39F725B}" dt="2021-03-03T21:47:20.743" v="3"/>
        <pc:sldMkLst>
          <pc:docMk/>
          <pc:sldMk cId="2114506386" sldId="283"/>
        </pc:sldMkLst>
      </pc:sldChg>
      <pc:sldChg chg="add del">
        <pc:chgData name="Ghanem, Thanaa M" userId="e8d23485-49f1-426d-b986-3374591cad50" providerId="ADAL" clId="{457DF342-6F99-FF4E-AD3C-F850A39F725B}" dt="2021-03-03T21:47:20.584" v="2"/>
        <pc:sldMkLst>
          <pc:docMk/>
          <pc:sldMk cId="2802309305" sldId="283"/>
        </pc:sldMkLst>
      </pc:sldChg>
      <pc:sldChg chg="add">
        <pc:chgData name="Ghanem, Thanaa M" userId="e8d23485-49f1-426d-b986-3374591cad50" providerId="ADAL" clId="{457DF342-6F99-FF4E-AD3C-F850A39F725B}" dt="2021-03-03T21:47:20.743" v="3"/>
        <pc:sldMkLst>
          <pc:docMk/>
          <pc:sldMk cId="162541331" sldId="284"/>
        </pc:sldMkLst>
      </pc:sldChg>
      <pc:sldChg chg="add del">
        <pc:chgData name="Ghanem, Thanaa M" userId="e8d23485-49f1-426d-b986-3374591cad50" providerId="ADAL" clId="{457DF342-6F99-FF4E-AD3C-F850A39F725B}" dt="2021-03-03T21:47:20.584" v="2"/>
        <pc:sldMkLst>
          <pc:docMk/>
          <pc:sldMk cId="1578344610" sldId="284"/>
        </pc:sldMkLst>
      </pc:sldChg>
      <pc:sldChg chg="add">
        <pc:chgData name="Ghanem, Thanaa M" userId="e8d23485-49f1-426d-b986-3374591cad50" providerId="ADAL" clId="{457DF342-6F99-FF4E-AD3C-F850A39F725B}" dt="2021-03-03T21:47:20.743" v="3"/>
        <pc:sldMkLst>
          <pc:docMk/>
          <pc:sldMk cId="2843085619" sldId="285"/>
        </pc:sldMkLst>
      </pc:sldChg>
      <pc:sldChg chg="add del">
        <pc:chgData name="Ghanem, Thanaa M" userId="e8d23485-49f1-426d-b986-3374591cad50" providerId="ADAL" clId="{457DF342-6F99-FF4E-AD3C-F850A39F725B}" dt="2021-03-03T21:47:20.584" v="2"/>
        <pc:sldMkLst>
          <pc:docMk/>
          <pc:sldMk cId="3233072498" sldId="285"/>
        </pc:sldMkLst>
      </pc:sldChg>
      <pc:sldChg chg="add del">
        <pc:chgData name="Ghanem, Thanaa M" userId="e8d23485-49f1-426d-b986-3374591cad50" providerId="ADAL" clId="{457DF342-6F99-FF4E-AD3C-F850A39F725B}" dt="2021-03-03T21:47:20.584" v="2"/>
        <pc:sldMkLst>
          <pc:docMk/>
          <pc:sldMk cId="44067183" sldId="286"/>
        </pc:sldMkLst>
      </pc:sldChg>
      <pc:sldChg chg="add">
        <pc:chgData name="Ghanem, Thanaa M" userId="e8d23485-49f1-426d-b986-3374591cad50" providerId="ADAL" clId="{457DF342-6F99-FF4E-AD3C-F850A39F725B}" dt="2021-03-03T21:47:20.743" v="3"/>
        <pc:sldMkLst>
          <pc:docMk/>
          <pc:sldMk cId="337085566" sldId="286"/>
        </pc:sldMkLst>
      </pc:sldChg>
      <pc:sldChg chg="add">
        <pc:chgData name="Ghanem, Thanaa M" userId="e8d23485-49f1-426d-b986-3374591cad50" providerId="ADAL" clId="{457DF342-6F99-FF4E-AD3C-F850A39F725B}" dt="2021-03-03T21:47:20.743" v="3"/>
        <pc:sldMkLst>
          <pc:docMk/>
          <pc:sldMk cId="1415598310" sldId="287"/>
        </pc:sldMkLst>
      </pc:sldChg>
      <pc:sldChg chg="add del">
        <pc:chgData name="Ghanem, Thanaa M" userId="e8d23485-49f1-426d-b986-3374591cad50" providerId="ADAL" clId="{457DF342-6F99-FF4E-AD3C-F850A39F725B}" dt="2021-03-03T21:47:20.584" v="2"/>
        <pc:sldMkLst>
          <pc:docMk/>
          <pc:sldMk cId="2354206574" sldId="287"/>
        </pc:sldMkLst>
      </pc:sldChg>
      <pc:sldChg chg="add">
        <pc:chgData name="Ghanem, Thanaa M" userId="e8d23485-49f1-426d-b986-3374591cad50" providerId="ADAL" clId="{457DF342-6F99-FF4E-AD3C-F850A39F725B}" dt="2021-03-03T21:47:20.743" v="3"/>
        <pc:sldMkLst>
          <pc:docMk/>
          <pc:sldMk cId="1786531641" sldId="288"/>
        </pc:sldMkLst>
      </pc:sldChg>
      <pc:sldChg chg="add del">
        <pc:chgData name="Ghanem, Thanaa M" userId="e8d23485-49f1-426d-b986-3374591cad50" providerId="ADAL" clId="{457DF342-6F99-FF4E-AD3C-F850A39F725B}" dt="2021-03-03T21:47:20.584" v="2"/>
        <pc:sldMkLst>
          <pc:docMk/>
          <pc:sldMk cId="3822676889" sldId="288"/>
        </pc:sldMkLst>
      </pc:sldChg>
      <pc:sldChg chg="add del">
        <pc:chgData name="Ghanem, Thanaa M" userId="e8d23485-49f1-426d-b986-3374591cad50" providerId="ADAL" clId="{457DF342-6F99-FF4E-AD3C-F850A39F725B}" dt="2021-03-03T21:47:20.584" v="2"/>
        <pc:sldMkLst>
          <pc:docMk/>
          <pc:sldMk cId="638764557" sldId="289"/>
        </pc:sldMkLst>
      </pc:sldChg>
      <pc:sldChg chg="add">
        <pc:chgData name="Ghanem, Thanaa M" userId="e8d23485-49f1-426d-b986-3374591cad50" providerId="ADAL" clId="{457DF342-6F99-FF4E-AD3C-F850A39F725B}" dt="2021-03-03T21:47:20.743" v="3"/>
        <pc:sldMkLst>
          <pc:docMk/>
          <pc:sldMk cId="1224286478" sldId="289"/>
        </pc:sldMkLst>
      </pc:sldChg>
      <pc:sldChg chg="add">
        <pc:chgData name="Ghanem, Thanaa M" userId="e8d23485-49f1-426d-b986-3374591cad50" providerId="ADAL" clId="{457DF342-6F99-FF4E-AD3C-F850A39F725B}" dt="2021-03-03T21:47:20.743" v="3"/>
        <pc:sldMkLst>
          <pc:docMk/>
          <pc:sldMk cId="2877636632" sldId="290"/>
        </pc:sldMkLst>
      </pc:sldChg>
      <pc:sldChg chg="add del">
        <pc:chgData name="Ghanem, Thanaa M" userId="e8d23485-49f1-426d-b986-3374591cad50" providerId="ADAL" clId="{457DF342-6F99-FF4E-AD3C-F850A39F725B}" dt="2021-03-03T21:47:20.584" v="2"/>
        <pc:sldMkLst>
          <pc:docMk/>
          <pc:sldMk cId="2933862465" sldId="290"/>
        </pc:sldMkLst>
      </pc:sldChg>
      <pc:sldChg chg="add del">
        <pc:chgData name="Ghanem, Thanaa M" userId="e8d23485-49f1-426d-b986-3374591cad50" providerId="ADAL" clId="{457DF342-6F99-FF4E-AD3C-F850A39F725B}" dt="2021-03-03T21:47:20.584" v="2"/>
        <pc:sldMkLst>
          <pc:docMk/>
          <pc:sldMk cId="3746308239" sldId="291"/>
        </pc:sldMkLst>
      </pc:sldChg>
      <pc:sldChg chg="add">
        <pc:chgData name="Ghanem, Thanaa M" userId="e8d23485-49f1-426d-b986-3374591cad50" providerId="ADAL" clId="{457DF342-6F99-FF4E-AD3C-F850A39F725B}" dt="2021-03-03T21:47:20.743" v="3"/>
        <pc:sldMkLst>
          <pc:docMk/>
          <pc:sldMk cId="4127945239" sldId="291"/>
        </pc:sldMkLst>
      </pc:sldChg>
      <pc:sldChg chg="add">
        <pc:chgData name="Ghanem, Thanaa M" userId="e8d23485-49f1-426d-b986-3374591cad50" providerId="ADAL" clId="{457DF342-6F99-FF4E-AD3C-F850A39F725B}" dt="2021-03-03T21:47:20.743" v="3"/>
        <pc:sldMkLst>
          <pc:docMk/>
          <pc:sldMk cId="1206454267" sldId="292"/>
        </pc:sldMkLst>
      </pc:sldChg>
      <pc:sldChg chg="add del">
        <pc:chgData name="Ghanem, Thanaa M" userId="e8d23485-49f1-426d-b986-3374591cad50" providerId="ADAL" clId="{457DF342-6F99-FF4E-AD3C-F850A39F725B}" dt="2021-03-03T21:47:20.584" v="2"/>
        <pc:sldMkLst>
          <pc:docMk/>
          <pc:sldMk cId="3226203468" sldId="292"/>
        </pc:sldMkLst>
      </pc:sldChg>
      <pc:sldChg chg="add del">
        <pc:chgData name="Ghanem, Thanaa M" userId="e8d23485-49f1-426d-b986-3374591cad50" providerId="ADAL" clId="{457DF342-6F99-FF4E-AD3C-F850A39F725B}" dt="2021-03-03T21:47:20.584" v="2"/>
        <pc:sldMkLst>
          <pc:docMk/>
          <pc:sldMk cId="57039107" sldId="293"/>
        </pc:sldMkLst>
      </pc:sldChg>
      <pc:sldChg chg="add">
        <pc:chgData name="Ghanem, Thanaa M" userId="e8d23485-49f1-426d-b986-3374591cad50" providerId="ADAL" clId="{457DF342-6F99-FF4E-AD3C-F850A39F725B}" dt="2021-03-03T21:47:20.743" v="3"/>
        <pc:sldMkLst>
          <pc:docMk/>
          <pc:sldMk cId="4113852065" sldId="293"/>
        </pc:sldMkLst>
      </pc:sldChg>
      <pc:sldChg chg="add">
        <pc:chgData name="Ghanem, Thanaa M" userId="e8d23485-49f1-426d-b986-3374591cad50" providerId="ADAL" clId="{457DF342-6F99-FF4E-AD3C-F850A39F725B}" dt="2021-03-03T21:47:20.743" v="3"/>
        <pc:sldMkLst>
          <pc:docMk/>
          <pc:sldMk cId="1706633467" sldId="294"/>
        </pc:sldMkLst>
      </pc:sldChg>
      <pc:sldChg chg="add del">
        <pc:chgData name="Ghanem, Thanaa M" userId="e8d23485-49f1-426d-b986-3374591cad50" providerId="ADAL" clId="{457DF342-6F99-FF4E-AD3C-F850A39F725B}" dt="2021-03-03T21:47:20.584" v="2"/>
        <pc:sldMkLst>
          <pc:docMk/>
          <pc:sldMk cId="3153261966" sldId="294"/>
        </pc:sldMkLst>
      </pc:sldChg>
      <pc:sldChg chg="add">
        <pc:chgData name="Ghanem, Thanaa M" userId="e8d23485-49f1-426d-b986-3374591cad50" providerId="ADAL" clId="{457DF342-6F99-FF4E-AD3C-F850A39F725B}" dt="2021-03-03T21:50:43.693" v="8"/>
        <pc:sldMkLst>
          <pc:docMk/>
          <pc:sldMk cId="1644838476" sldId="307"/>
        </pc:sldMkLst>
      </pc:sldChg>
      <pc:sldChg chg="add del">
        <pc:chgData name="Ghanem, Thanaa M" userId="e8d23485-49f1-426d-b986-3374591cad50" providerId="ADAL" clId="{457DF342-6F99-FF4E-AD3C-F850A39F725B}" dt="2021-03-03T21:50:43.495" v="7"/>
        <pc:sldMkLst>
          <pc:docMk/>
          <pc:sldMk cId="4112838487" sldId="307"/>
        </pc:sldMkLst>
      </pc:sldChg>
      <pc:sldChg chg="add del">
        <pc:chgData name="Ghanem, Thanaa M" userId="e8d23485-49f1-426d-b986-3374591cad50" providerId="ADAL" clId="{457DF342-6F99-FF4E-AD3C-F850A39F725B}" dt="2021-03-03T21:50:43.495" v="7"/>
        <pc:sldMkLst>
          <pc:docMk/>
          <pc:sldMk cId="2699369398" sldId="308"/>
        </pc:sldMkLst>
      </pc:sldChg>
      <pc:sldChg chg="add">
        <pc:chgData name="Ghanem, Thanaa M" userId="e8d23485-49f1-426d-b986-3374591cad50" providerId="ADAL" clId="{457DF342-6F99-FF4E-AD3C-F850A39F725B}" dt="2021-03-03T21:50:43.693" v="8"/>
        <pc:sldMkLst>
          <pc:docMk/>
          <pc:sldMk cId="3999660470" sldId="308"/>
        </pc:sldMkLst>
      </pc:sldChg>
      <pc:sldChg chg="add del">
        <pc:chgData name="Ghanem, Thanaa M" userId="e8d23485-49f1-426d-b986-3374591cad50" providerId="ADAL" clId="{457DF342-6F99-FF4E-AD3C-F850A39F725B}" dt="2021-03-03T21:50:43.495" v="7"/>
        <pc:sldMkLst>
          <pc:docMk/>
          <pc:sldMk cId="2204464398" sldId="310"/>
        </pc:sldMkLst>
      </pc:sldChg>
      <pc:sldChg chg="add">
        <pc:chgData name="Ghanem, Thanaa M" userId="e8d23485-49f1-426d-b986-3374591cad50" providerId="ADAL" clId="{457DF342-6F99-FF4E-AD3C-F850A39F725B}" dt="2021-03-03T21:50:43.693" v="8"/>
        <pc:sldMkLst>
          <pc:docMk/>
          <pc:sldMk cId="3384676746" sldId="310"/>
        </pc:sldMkLst>
      </pc:sldChg>
      <pc:sldChg chg="add">
        <pc:chgData name="Ghanem, Thanaa M" userId="e8d23485-49f1-426d-b986-3374591cad50" providerId="ADAL" clId="{457DF342-6F99-FF4E-AD3C-F850A39F725B}" dt="2021-03-03T21:50:43.693" v="8"/>
        <pc:sldMkLst>
          <pc:docMk/>
          <pc:sldMk cId="1889625021" sldId="311"/>
        </pc:sldMkLst>
      </pc:sldChg>
      <pc:sldChg chg="add del">
        <pc:chgData name="Ghanem, Thanaa M" userId="e8d23485-49f1-426d-b986-3374591cad50" providerId="ADAL" clId="{457DF342-6F99-FF4E-AD3C-F850A39F725B}" dt="2021-03-03T21:50:43.495" v="7"/>
        <pc:sldMkLst>
          <pc:docMk/>
          <pc:sldMk cId="3067336237" sldId="311"/>
        </pc:sldMkLst>
      </pc:sldChg>
      <pc:sldChg chg="add">
        <pc:chgData name="Ghanem, Thanaa M" userId="e8d23485-49f1-426d-b986-3374591cad50" providerId="ADAL" clId="{457DF342-6F99-FF4E-AD3C-F850A39F725B}" dt="2021-03-03T21:50:43.693" v="8"/>
        <pc:sldMkLst>
          <pc:docMk/>
          <pc:sldMk cId="1873628420" sldId="312"/>
        </pc:sldMkLst>
      </pc:sldChg>
      <pc:sldChg chg="add del">
        <pc:chgData name="Ghanem, Thanaa M" userId="e8d23485-49f1-426d-b986-3374591cad50" providerId="ADAL" clId="{457DF342-6F99-FF4E-AD3C-F850A39F725B}" dt="2021-03-03T21:50:43.495" v="7"/>
        <pc:sldMkLst>
          <pc:docMk/>
          <pc:sldMk cId="2173117375" sldId="312"/>
        </pc:sldMkLst>
      </pc:sldChg>
      <pc:sldChg chg="add">
        <pc:chgData name="Ghanem, Thanaa M" userId="e8d23485-49f1-426d-b986-3374591cad50" providerId="ADAL" clId="{457DF342-6F99-FF4E-AD3C-F850A39F725B}" dt="2021-03-03T21:50:43.693" v="8"/>
        <pc:sldMkLst>
          <pc:docMk/>
          <pc:sldMk cId="1612318680" sldId="313"/>
        </pc:sldMkLst>
      </pc:sldChg>
      <pc:sldChg chg="add del">
        <pc:chgData name="Ghanem, Thanaa M" userId="e8d23485-49f1-426d-b986-3374591cad50" providerId="ADAL" clId="{457DF342-6F99-FF4E-AD3C-F850A39F725B}" dt="2021-03-03T21:50:43.495" v="7"/>
        <pc:sldMkLst>
          <pc:docMk/>
          <pc:sldMk cId="4137161872" sldId="313"/>
        </pc:sldMkLst>
      </pc:sldChg>
      <pc:sldChg chg="add del">
        <pc:chgData name="Ghanem, Thanaa M" userId="e8d23485-49f1-426d-b986-3374591cad50" providerId="ADAL" clId="{457DF342-6F99-FF4E-AD3C-F850A39F725B}" dt="2021-03-03T21:50:43.495" v="7"/>
        <pc:sldMkLst>
          <pc:docMk/>
          <pc:sldMk cId="3190988551" sldId="314"/>
        </pc:sldMkLst>
      </pc:sldChg>
      <pc:sldChg chg="add">
        <pc:chgData name="Ghanem, Thanaa M" userId="e8d23485-49f1-426d-b986-3374591cad50" providerId="ADAL" clId="{457DF342-6F99-FF4E-AD3C-F850A39F725B}" dt="2021-03-03T21:50:43.693" v="8"/>
        <pc:sldMkLst>
          <pc:docMk/>
          <pc:sldMk cId="3822866144" sldId="314"/>
        </pc:sldMkLst>
      </pc:sldChg>
      <pc:sldChg chg="add">
        <pc:chgData name="Ghanem, Thanaa M" userId="e8d23485-49f1-426d-b986-3374591cad50" providerId="ADAL" clId="{457DF342-6F99-FF4E-AD3C-F850A39F725B}" dt="2021-03-03T21:50:43.693" v="8"/>
        <pc:sldMkLst>
          <pc:docMk/>
          <pc:sldMk cId="150126619" sldId="315"/>
        </pc:sldMkLst>
      </pc:sldChg>
      <pc:sldChg chg="add del">
        <pc:chgData name="Ghanem, Thanaa M" userId="e8d23485-49f1-426d-b986-3374591cad50" providerId="ADAL" clId="{457DF342-6F99-FF4E-AD3C-F850A39F725B}" dt="2021-03-03T21:50:43.495" v="7"/>
        <pc:sldMkLst>
          <pc:docMk/>
          <pc:sldMk cId="3578675162" sldId="315"/>
        </pc:sldMkLst>
      </pc:sldChg>
      <pc:sldChg chg="add">
        <pc:chgData name="Ghanem, Thanaa M" userId="e8d23485-49f1-426d-b986-3374591cad50" providerId="ADAL" clId="{457DF342-6F99-FF4E-AD3C-F850A39F725B}" dt="2021-03-03T21:50:43.693" v="8"/>
        <pc:sldMkLst>
          <pc:docMk/>
          <pc:sldMk cId="993402493" sldId="316"/>
        </pc:sldMkLst>
      </pc:sldChg>
      <pc:sldChg chg="add del">
        <pc:chgData name="Ghanem, Thanaa M" userId="e8d23485-49f1-426d-b986-3374591cad50" providerId="ADAL" clId="{457DF342-6F99-FF4E-AD3C-F850A39F725B}" dt="2021-03-03T21:50:43.495" v="7"/>
        <pc:sldMkLst>
          <pc:docMk/>
          <pc:sldMk cId="3950307831" sldId="316"/>
        </pc:sldMkLst>
      </pc:sldChg>
      <pc:sldChg chg="add del">
        <pc:chgData name="Ghanem, Thanaa M" userId="e8d23485-49f1-426d-b986-3374591cad50" providerId="ADAL" clId="{457DF342-6F99-FF4E-AD3C-F850A39F725B}" dt="2021-03-03T21:50:43.495" v="7"/>
        <pc:sldMkLst>
          <pc:docMk/>
          <pc:sldMk cId="2342585570" sldId="317"/>
        </pc:sldMkLst>
      </pc:sldChg>
      <pc:sldChg chg="add">
        <pc:chgData name="Ghanem, Thanaa M" userId="e8d23485-49f1-426d-b986-3374591cad50" providerId="ADAL" clId="{457DF342-6F99-FF4E-AD3C-F850A39F725B}" dt="2021-03-03T21:50:43.693" v="8"/>
        <pc:sldMkLst>
          <pc:docMk/>
          <pc:sldMk cId="3852554560" sldId="317"/>
        </pc:sldMkLst>
      </pc:sldChg>
      <pc:sldChg chg="add del">
        <pc:chgData name="Ghanem, Thanaa M" userId="e8d23485-49f1-426d-b986-3374591cad50" providerId="ADAL" clId="{457DF342-6F99-FF4E-AD3C-F850A39F725B}" dt="2021-03-03T21:50:43.495" v="7"/>
        <pc:sldMkLst>
          <pc:docMk/>
          <pc:sldMk cId="2091192282" sldId="318"/>
        </pc:sldMkLst>
      </pc:sldChg>
      <pc:sldChg chg="add">
        <pc:chgData name="Ghanem, Thanaa M" userId="e8d23485-49f1-426d-b986-3374591cad50" providerId="ADAL" clId="{457DF342-6F99-FF4E-AD3C-F850A39F725B}" dt="2021-03-03T21:50:43.693" v="8"/>
        <pc:sldMkLst>
          <pc:docMk/>
          <pc:sldMk cId="3563003862" sldId="318"/>
        </pc:sldMkLst>
      </pc:sldChg>
      <pc:sldChg chg="add del">
        <pc:chgData name="Ghanem, Thanaa M" userId="e8d23485-49f1-426d-b986-3374591cad50" providerId="ADAL" clId="{457DF342-6F99-FF4E-AD3C-F850A39F725B}" dt="2021-03-03T21:50:43.495" v="7"/>
        <pc:sldMkLst>
          <pc:docMk/>
          <pc:sldMk cId="2856672962" sldId="319"/>
        </pc:sldMkLst>
      </pc:sldChg>
      <pc:sldChg chg="add">
        <pc:chgData name="Ghanem, Thanaa M" userId="e8d23485-49f1-426d-b986-3374591cad50" providerId="ADAL" clId="{457DF342-6F99-FF4E-AD3C-F850A39F725B}" dt="2021-03-03T21:50:43.693" v="8"/>
        <pc:sldMkLst>
          <pc:docMk/>
          <pc:sldMk cId="3298180367" sldId="319"/>
        </pc:sldMkLst>
      </pc:sldChg>
      <pc:sldChg chg="add">
        <pc:chgData name="Ghanem, Thanaa M" userId="e8d23485-49f1-426d-b986-3374591cad50" providerId="ADAL" clId="{457DF342-6F99-FF4E-AD3C-F850A39F725B}" dt="2021-03-03T21:50:43.693" v="8"/>
        <pc:sldMkLst>
          <pc:docMk/>
          <pc:sldMk cId="799026375" sldId="322"/>
        </pc:sldMkLst>
      </pc:sldChg>
      <pc:sldChg chg="add del">
        <pc:chgData name="Ghanem, Thanaa M" userId="e8d23485-49f1-426d-b986-3374591cad50" providerId="ADAL" clId="{457DF342-6F99-FF4E-AD3C-F850A39F725B}" dt="2021-03-03T21:50:43.495" v="7"/>
        <pc:sldMkLst>
          <pc:docMk/>
          <pc:sldMk cId="3386209216" sldId="322"/>
        </pc:sldMkLst>
      </pc:sldChg>
      <pc:sldChg chg="add">
        <pc:chgData name="Ghanem, Thanaa M" userId="e8d23485-49f1-426d-b986-3374591cad50" providerId="ADAL" clId="{457DF342-6F99-FF4E-AD3C-F850A39F725B}" dt="2021-03-03T21:58:31.272" v="14"/>
        <pc:sldMkLst>
          <pc:docMk/>
          <pc:sldMk cId="1045289009" sldId="345"/>
        </pc:sldMkLst>
      </pc:sldChg>
      <pc:sldChg chg="add">
        <pc:chgData name="Ghanem, Thanaa M" userId="e8d23485-49f1-426d-b986-3374591cad50" providerId="ADAL" clId="{457DF342-6F99-FF4E-AD3C-F850A39F725B}" dt="2021-03-03T21:58:31.272" v="14"/>
        <pc:sldMkLst>
          <pc:docMk/>
          <pc:sldMk cId="3812017140" sldId="351"/>
        </pc:sldMkLst>
      </pc:sldChg>
      <pc:sldChg chg="add">
        <pc:chgData name="Ghanem, Thanaa M" userId="e8d23485-49f1-426d-b986-3374591cad50" providerId="ADAL" clId="{457DF342-6F99-FF4E-AD3C-F850A39F725B}" dt="2021-03-03T21:51:39.779" v="10"/>
        <pc:sldMkLst>
          <pc:docMk/>
          <pc:sldMk cId="790683326" sldId="361"/>
        </pc:sldMkLst>
      </pc:sldChg>
      <pc:sldChg chg="add">
        <pc:chgData name="Ghanem, Thanaa M" userId="e8d23485-49f1-426d-b986-3374591cad50" providerId="ADAL" clId="{457DF342-6F99-FF4E-AD3C-F850A39F725B}" dt="2021-03-03T21:51:39.779" v="10"/>
        <pc:sldMkLst>
          <pc:docMk/>
          <pc:sldMk cId="958314204" sldId="362"/>
        </pc:sldMkLst>
      </pc:sldChg>
      <pc:sldChg chg="add">
        <pc:chgData name="Ghanem, Thanaa M" userId="e8d23485-49f1-426d-b986-3374591cad50" providerId="ADAL" clId="{457DF342-6F99-FF4E-AD3C-F850A39F725B}" dt="2021-03-03T21:51:39.779" v="10"/>
        <pc:sldMkLst>
          <pc:docMk/>
          <pc:sldMk cId="1002930271" sldId="363"/>
        </pc:sldMkLst>
      </pc:sldChg>
      <pc:sldChg chg="add">
        <pc:chgData name="Ghanem, Thanaa M" userId="e8d23485-49f1-426d-b986-3374591cad50" providerId="ADAL" clId="{457DF342-6F99-FF4E-AD3C-F850A39F725B}" dt="2021-03-03T21:51:39.779" v="10"/>
        <pc:sldMkLst>
          <pc:docMk/>
          <pc:sldMk cId="1457824077" sldId="364"/>
        </pc:sldMkLst>
      </pc:sldChg>
      <pc:sldChg chg="add">
        <pc:chgData name="Ghanem, Thanaa M" userId="e8d23485-49f1-426d-b986-3374591cad50" providerId="ADAL" clId="{457DF342-6F99-FF4E-AD3C-F850A39F725B}" dt="2021-03-03T21:51:39.779" v="10"/>
        <pc:sldMkLst>
          <pc:docMk/>
          <pc:sldMk cId="4204190676" sldId="365"/>
        </pc:sldMkLst>
      </pc:sldChg>
      <pc:sldChg chg="add">
        <pc:chgData name="Ghanem, Thanaa M" userId="e8d23485-49f1-426d-b986-3374591cad50" providerId="ADAL" clId="{457DF342-6F99-FF4E-AD3C-F850A39F725B}" dt="2021-03-03T21:51:39.779" v="10"/>
        <pc:sldMkLst>
          <pc:docMk/>
          <pc:sldMk cId="3584803179" sldId="372"/>
        </pc:sldMkLst>
      </pc:sldChg>
      <pc:sldChg chg="add">
        <pc:chgData name="Ghanem, Thanaa M" userId="e8d23485-49f1-426d-b986-3374591cad50" providerId="ADAL" clId="{457DF342-6F99-FF4E-AD3C-F850A39F725B}" dt="2021-03-03T21:51:39.779" v="10"/>
        <pc:sldMkLst>
          <pc:docMk/>
          <pc:sldMk cId="2724218523" sldId="373"/>
        </pc:sldMkLst>
      </pc:sldChg>
      <pc:sldChg chg="add">
        <pc:chgData name="Ghanem, Thanaa M" userId="e8d23485-49f1-426d-b986-3374591cad50" providerId="ADAL" clId="{457DF342-6F99-FF4E-AD3C-F850A39F725B}" dt="2021-03-03T21:51:39.779" v="10"/>
        <pc:sldMkLst>
          <pc:docMk/>
          <pc:sldMk cId="2578153692" sldId="374"/>
        </pc:sldMkLst>
      </pc:sldChg>
      <pc:sldChg chg="add">
        <pc:chgData name="Ghanem, Thanaa M" userId="e8d23485-49f1-426d-b986-3374591cad50" providerId="ADAL" clId="{457DF342-6F99-FF4E-AD3C-F850A39F725B}" dt="2021-03-03T21:51:39.779" v="10"/>
        <pc:sldMkLst>
          <pc:docMk/>
          <pc:sldMk cId="3700687652" sldId="375"/>
        </pc:sldMkLst>
      </pc:sldChg>
      <pc:sldChg chg="add">
        <pc:chgData name="Ghanem, Thanaa M" userId="e8d23485-49f1-426d-b986-3374591cad50" providerId="ADAL" clId="{457DF342-6F99-FF4E-AD3C-F850A39F725B}" dt="2021-03-03T21:51:39.779" v="10"/>
        <pc:sldMkLst>
          <pc:docMk/>
          <pc:sldMk cId="476047636" sldId="376"/>
        </pc:sldMkLst>
      </pc:sldChg>
      <pc:sldChg chg="add">
        <pc:chgData name="Ghanem, Thanaa M" userId="e8d23485-49f1-426d-b986-3374591cad50" providerId="ADAL" clId="{457DF342-6F99-FF4E-AD3C-F850A39F725B}" dt="2021-03-03T21:51:39.779" v="10"/>
        <pc:sldMkLst>
          <pc:docMk/>
          <pc:sldMk cId="1532504148" sldId="377"/>
        </pc:sldMkLst>
      </pc:sldChg>
      <pc:sldChg chg="add">
        <pc:chgData name="Ghanem, Thanaa M" userId="e8d23485-49f1-426d-b986-3374591cad50" providerId="ADAL" clId="{457DF342-6F99-FF4E-AD3C-F850A39F725B}" dt="2021-03-03T21:51:39.779" v="10"/>
        <pc:sldMkLst>
          <pc:docMk/>
          <pc:sldMk cId="180467358" sldId="378"/>
        </pc:sldMkLst>
      </pc:sldChg>
      <pc:sldChg chg="add">
        <pc:chgData name="Ghanem, Thanaa M" userId="e8d23485-49f1-426d-b986-3374591cad50" providerId="ADAL" clId="{457DF342-6F99-FF4E-AD3C-F850A39F725B}" dt="2021-03-03T21:51:39.779" v="10"/>
        <pc:sldMkLst>
          <pc:docMk/>
          <pc:sldMk cId="733123627" sldId="379"/>
        </pc:sldMkLst>
      </pc:sldChg>
      <pc:sldChg chg="add">
        <pc:chgData name="Ghanem, Thanaa M" userId="e8d23485-49f1-426d-b986-3374591cad50" providerId="ADAL" clId="{457DF342-6F99-FF4E-AD3C-F850A39F725B}" dt="2021-03-03T21:51:39.779" v="10"/>
        <pc:sldMkLst>
          <pc:docMk/>
          <pc:sldMk cId="3472301652" sldId="380"/>
        </pc:sldMkLst>
      </pc:sldChg>
      <pc:sldChg chg="add">
        <pc:chgData name="Ghanem, Thanaa M" userId="e8d23485-49f1-426d-b986-3374591cad50" providerId="ADAL" clId="{457DF342-6F99-FF4E-AD3C-F850A39F725B}" dt="2021-03-03T21:51:39.779" v="10"/>
        <pc:sldMkLst>
          <pc:docMk/>
          <pc:sldMk cId="2549437367" sldId="389"/>
        </pc:sldMkLst>
      </pc:sldChg>
      <pc:sldChg chg="add">
        <pc:chgData name="Ghanem, Thanaa M" userId="e8d23485-49f1-426d-b986-3374591cad50" providerId="ADAL" clId="{457DF342-6F99-FF4E-AD3C-F850A39F725B}" dt="2021-03-03T21:51:39.779" v="10"/>
        <pc:sldMkLst>
          <pc:docMk/>
          <pc:sldMk cId="347587531" sldId="390"/>
        </pc:sldMkLst>
      </pc:sldChg>
      <pc:sldChg chg="add">
        <pc:chgData name="Ghanem, Thanaa M" userId="e8d23485-49f1-426d-b986-3374591cad50" providerId="ADAL" clId="{457DF342-6F99-FF4E-AD3C-F850A39F725B}" dt="2021-03-03T21:58:31.272" v="14"/>
        <pc:sldMkLst>
          <pc:docMk/>
          <pc:sldMk cId="4056844466" sldId="391"/>
        </pc:sldMkLst>
      </pc:sldChg>
      <pc:sldChg chg="add">
        <pc:chgData name="Ghanem, Thanaa M" userId="e8d23485-49f1-426d-b986-3374591cad50" providerId="ADAL" clId="{457DF342-6F99-FF4E-AD3C-F850A39F725B}" dt="2021-03-03T21:51:39.779" v="10"/>
        <pc:sldMkLst>
          <pc:docMk/>
          <pc:sldMk cId="3374054670" sldId="392"/>
        </pc:sldMkLst>
      </pc:sldChg>
      <pc:sldChg chg="add">
        <pc:chgData name="Ghanem, Thanaa M" userId="e8d23485-49f1-426d-b986-3374591cad50" providerId="ADAL" clId="{457DF342-6F99-FF4E-AD3C-F850A39F725B}" dt="2021-03-03T21:51:39.779" v="10"/>
        <pc:sldMkLst>
          <pc:docMk/>
          <pc:sldMk cId="2061264992" sldId="393"/>
        </pc:sldMkLst>
      </pc:sldChg>
      <pc:sldChg chg="add">
        <pc:chgData name="Ghanem, Thanaa M" userId="e8d23485-49f1-426d-b986-3374591cad50" providerId="ADAL" clId="{457DF342-6F99-FF4E-AD3C-F850A39F725B}" dt="2021-03-03T21:51:39.779" v="10"/>
        <pc:sldMkLst>
          <pc:docMk/>
          <pc:sldMk cId="2741456329" sldId="394"/>
        </pc:sldMkLst>
      </pc:sldChg>
      <pc:sldChg chg="add">
        <pc:chgData name="Ghanem, Thanaa M" userId="e8d23485-49f1-426d-b986-3374591cad50" providerId="ADAL" clId="{457DF342-6F99-FF4E-AD3C-F850A39F725B}" dt="2021-03-03T21:51:39.779" v="10"/>
        <pc:sldMkLst>
          <pc:docMk/>
          <pc:sldMk cId="1578127209" sldId="395"/>
        </pc:sldMkLst>
      </pc:sldChg>
      <pc:sldChg chg="add">
        <pc:chgData name="Ghanem, Thanaa M" userId="e8d23485-49f1-426d-b986-3374591cad50" providerId="ADAL" clId="{457DF342-6F99-FF4E-AD3C-F850A39F725B}" dt="2021-03-03T21:51:39.779" v="10"/>
        <pc:sldMkLst>
          <pc:docMk/>
          <pc:sldMk cId="864417340" sldId="396"/>
        </pc:sldMkLst>
      </pc:sldChg>
      <pc:sldChg chg="add">
        <pc:chgData name="Ghanem, Thanaa M" userId="e8d23485-49f1-426d-b986-3374591cad50" providerId="ADAL" clId="{457DF342-6F99-FF4E-AD3C-F850A39F725B}" dt="2021-03-03T21:51:39.779" v="10"/>
        <pc:sldMkLst>
          <pc:docMk/>
          <pc:sldMk cId="2575388305" sldId="397"/>
        </pc:sldMkLst>
      </pc:sldChg>
      <pc:sldChg chg="add">
        <pc:chgData name="Ghanem, Thanaa M" userId="e8d23485-49f1-426d-b986-3374591cad50" providerId="ADAL" clId="{457DF342-6F99-FF4E-AD3C-F850A39F725B}" dt="2021-03-03T21:51:39.779" v="10"/>
        <pc:sldMkLst>
          <pc:docMk/>
          <pc:sldMk cId="2753920568" sldId="398"/>
        </pc:sldMkLst>
      </pc:sldChg>
      <pc:sldChg chg="add">
        <pc:chgData name="Ghanem, Thanaa M" userId="e8d23485-49f1-426d-b986-3374591cad50" providerId="ADAL" clId="{457DF342-6F99-FF4E-AD3C-F850A39F725B}" dt="2021-03-03T21:57:55.561" v="13"/>
        <pc:sldMkLst>
          <pc:docMk/>
          <pc:sldMk cId="301894794" sldId="400"/>
        </pc:sldMkLst>
      </pc:sldChg>
      <pc:sldChg chg="modSp add del">
        <pc:chgData name="Ghanem, Thanaa M" userId="e8d23485-49f1-426d-b986-3374591cad50" providerId="ADAL" clId="{457DF342-6F99-FF4E-AD3C-F850A39F725B}" dt="2021-03-03T21:57:55.395" v="12"/>
        <pc:sldMkLst>
          <pc:docMk/>
          <pc:sldMk cId="4279420696" sldId="400"/>
        </pc:sldMkLst>
        <pc:spChg chg="mod">
          <ac:chgData name="Ghanem, Thanaa M" userId="e8d23485-49f1-426d-b986-3374591cad50" providerId="ADAL" clId="{457DF342-6F99-FF4E-AD3C-F850A39F725B}" dt="2021-03-03T21:57:47.932" v="11"/>
          <ac:spMkLst>
            <pc:docMk/>
            <pc:sldMk cId="4279420696" sldId="400"/>
            <ac:spMk id="3" creationId="{08EDF210-8A75-2740-8664-8AEB6CD1C241}"/>
          </ac:spMkLst>
        </pc:spChg>
      </pc:sldChg>
      <pc:sldChg chg="add">
        <pc:chgData name="Ghanem, Thanaa M" userId="e8d23485-49f1-426d-b986-3374591cad50" providerId="ADAL" clId="{457DF342-6F99-FF4E-AD3C-F850A39F725B}" dt="2021-03-03T21:58:31.272" v="14"/>
        <pc:sldMkLst>
          <pc:docMk/>
          <pc:sldMk cId="1059870396" sldId="427"/>
        </pc:sldMkLst>
      </pc:sldChg>
      <pc:sldChg chg="add">
        <pc:chgData name="Ghanem, Thanaa M" userId="e8d23485-49f1-426d-b986-3374591cad50" providerId="ADAL" clId="{457DF342-6F99-FF4E-AD3C-F850A39F725B}" dt="2021-03-03T21:58:31.272" v="14"/>
        <pc:sldMkLst>
          <pc:docMk/>
          <pc:sldMk cId="2069282965" sldId="430"/>
        </pc:sldMkLst>
      </pc:sldChg>
      <pc:sldChg chg="add">
        <pc:chgData name="Ghanem, Thanaa M" userId="e8d23485-49f1-426d-b986-3374591cad50" providerId="ADAL" clId="{457DF342-6F99-FF4E-AD3C-F850A39F725B}" dt="2021-03-03T21:58:31.272" v="14"/>
        <pc:sldMkLst>
          <pc:docMk/>
          <pc:sldMk cId="2955032008" sldId="431"/>
        </pc:sldMkLst>
      </pc:sldChg>
      <pc:sldChg chg="add del">
        <pc:chgData name="Ghanem, Thanaa M" userId="e8d23485-49f1-426d-b986-3374591cad50" providerId="ADAL" clId="{457DF342-6F99-FF4E-AD3C-F850A39F725B}" dt="2021-03-03T21:57:55.395" v="12"/>
        <pc:sldMkLst>
          <pc:docMk/>
          <pc:sldMk cId="1319649063" sldId="443"/>
        </pc:sldMkLst>
      </pc:sldChg>
      <pc:sldChg chg="add">
        <pc:chgData name="Ghanem, Thanaa M" userId="e8d23485-49f1-426d-b986-3374591cad50" providerId="ADAL" clId="{457DF342-6F99-FF4E-AD3C-F850A39F725B}" dt="2021-03-03T21:57:55.561" v="13"/>
        <pc:sldMkLst>
          <pc:docMk/>
          <pc:sldMk cId="1841180040" sldId="443"/>
        </pc:sldMkLst>
      </pc:sldChg>
      <pc:sldChg chg="add">
        <pc:chgData name="Ghanem, Thanaa M" userId="e8d23485-49f1-426d-b986-3374591cad50" providerId="ADAL" clId="{457DF342-6F99-FF4E-AD3C-F850A39F725B}" dt="2021-03-03T21:58:31.272" v="14"/>
        <pc:sldMkLst>
          <pc:docMk/>
          <pc:sldMk cId="3856458438" sldId="448"/>
        </pc:sldMkLst>
      </pc:sldChg>
      <pc:sldChg chg="add">
        <pc:chgData name="Ghanem, Thanaa M" userId="e8d23485-49f1-426d-b986-3374591cad50" providerId="ADAL" clId="{457DF342-6F99-FF4E-AD3C-F850A39F725B}" dt="2021-03-03T21:58:31.272" v="14"/>
        <pc:sldMkLst>
          <pc:docMk/>
          <pc:sldMk cId="888370871" sldId="484"/>
        </pc:sldMkLst>
      </pc:sldChg>
      <pc:sldChg chg="add">
        <pc:chgData name="Ghanem, Thanaa M" userId="e8d23485-49f1-426d-b986-3374591cad50" providerId="ADAL" clId="{457DF342-6F99-FF4E-AD3C-F850A39F725B}" dt="2021-03-03T21:58:31.272" v="14"/>
        <pc:sldMkLst>
          <pc:docMk/>
          <pc:sldMk cId="3495420325" sldId="491"/>
        </pc:sldMkLst>
      </pc:sldChg>
      <pc:sldChg chg="add">
        <pc:chgData name="Ghanem, Thanaa M" userId="e8d23485-49f1-426d-b986-3374591cad50" providerId="ADAL" clId="{457DF342-6F99-FF4E-AD3C-F850A39F725B}" dt="2021-03-03T21:58:31.272" v="14"/>
        <pc:sldMkLst>
          <pc:docMk/>
          <pc:sldMk cId="798737507" sldId="497"/>
        </pc:sldMkLst>
      </pc:sldChg>
      <pc:sldChg chg="add">
        <pc:chgData name="Ghanem, Thanaa M" userId="e8d23485-49f1-426d-b986-3374591cad50" providerId="ADAL" clId="{457DF342-6F99-FF4E-AD3C-F850A39F725B}" dt="2021-03-03T21:58:31.272" v="14"/>
        <pc:sldMkLst>
          <pc:docMk/>
          <pc:sldMk cId="127772667" sldId="498"/>
        </pc:sldMkLst>
      </pc:sldChg>
      <pc:sldChg chg="modSp add del">
        <pc:chgData name="Ghanem, Thanaa M" userId="e8d23485-49f1-426d-b986-3374591cad50" providerId="ADAL" clId="{457DF342-6F99-FF4E-AD3C-F850A39F725B}" dt="2021-03-03T21:57:55.395" v="12"/>
        <pc:sldMkLst>
          <pc:docMk/>
          <pc:sldMk cId="1982371279" sldId="512"/>
        </pc:sldMkLst>
        <pc:spChg chg="mod">
          <ac:chgData name="Ghanem, Thanaa M" userId="e8d23485-49f1-426d-b986-3374591cad50" providerId="ADAL" clId="{457DF342-6F99-FF4E-AD3C-F850A39F725B}" dt="2021-03-03T21:57:47.932" v="11"/>
          <ac:spMkLst>
            <pc:docMk/>
            <pc:sldMk cId="1982371279" sldId="512"/>
            <ac:spMk id="3" creationId="{00000000-0000-0000-0000-000000000000}"/>
          </ac:spMkLst>
        </pc:spChg>
      </pc:sldChg>
      <pc:sldChg chg="add">
        <pc:chgData name="Ghanem, Thanaa M" userId="e8d23485-49f1-426d-b986-3374591cad50" providerId="ADAL" clId="{457DF342-6F99-FF4E-AD3C-F850A39F725B}" dt="2021-03-03T21:57:55.561" v="13"/>
        <pc:sldMkLst>
          <pc:docMk/>
          <pc:sldMk cId="2853651048" sldId="512"/>
        </pc:sldMkLst>
      </pc:sldChg>
      <pc:sldChg chg="modSp add del">
        <pc:chgData name="Ghanem, Thanaa M" userId="e8d23485-49f1-426d-b986-3374591cad50" providerId="ADAL" clId="{457DF342-6F99-FF4E-AD3C-F850A39F725B}" dt="2021-03-03T21:57:55.395" v="12"/>
        <pc:sldMkLst>
          <pc:docMk/>
          <pc:sldMk cId="1962125529" sldId="519"/>
        </pc:sldMkLst>
        <pc:spChg chg="mod">
          <ac:chgData name="Ghanem, Thanaa M" userId="e8d23485-49f1-426d-b986-3374591cad50" providerId="ADAL" clId="{457DF342-6F99-FF4E-AD3C-F850A39F725B}" dt="2021-03-03T21:57:47.932" v="11"/>
          <ac:spMkLst>
            <pc:docMk/>
            <pc:sldMk cId="1962125529" sldId="519"/>
            <ac:spMk id="5" creationId="{00000000-0000-0000-0000-000000000000}"/>
          </ac:spMkLst>
        </pc:spChg>
      </pc:sldChg>
      <pc:sldChg chg="add">
        <pc:chgData name="Ghanem, Thanaa M" userId="e8d23485-49f1-426d-b986-3374591cad50" providerId="ADAL" clId="{457DF342-6F99-FF4E-AD3C-F850A39F725B}" dt="2021-03-03T21:57:55.561" v="13"/>
        <pc:sldMkLst>
          <pc:docMk/>
          <pc:sldMk cId="2841316737" sldId="519"/>
        </pc:sldMkLst>
      </pc:sldChg>
      <pc:sldChg chg="add">
        <pc:chgData name="Ghanem, Thanaa M" userId="e8d23485-49f1-426d-b986-3374591cad50" providerId="ADAL" clId="{457DF342-6F99-FF4E-AD3C-F850A39F725B}" dt="2021-03-03T21:58:31.272" v="14"/>
        <pc:sldMkLst>
          <pc:docMk/>
          <pc:sldMk cId="389888673" sldId="520"/>
        </pc:sldMkLst>
      </pc:sldChg>
      <pc:sldChg chg="add del">
        <pc:chgData name="Ghanem, Thanaa M" userId="e8d23485-49f1-426d-b986-3374591cad50" providerId="ADAL" clId="{457DF342-6F99-FF4E-AD3C-F850A39F725B}" dt="2021-03-03T21:57:55.395" v="12"/>
        <pc:sldMkLst>
          <pc:docMk/>
          <pc:sldMk cId="2175678558" sldId="522"/>
        </pc:sldMkLst>
      </pc:sldChg>
      <pc:sldChg chg="add">
        <pc:chgData name="Ghanem, Thanaa M" userId="e8d23485-49f1-426d-b986-3374591cad50" providerId="ADAL" clId="{457DF342-6F99-FF4E-AD3C-F850A39F725B}" dt="2021-03-03T21:57:55.561" v="13"/>
        <pc:sldMkLst>
          <pc:docMk/>
          <pc:sldMk cId="3255046913" sldId="522"/>
        </pc:sldMkLst>
      </pc:sldChg>
      <pc:sldChg chg="add">
        <pc:chgData name="Ghanem, Thanaa M" userId="e8d23485-49f1-426d-b986-3374591cad50" providerId="ADAL" clId="{457DF342-6F99-FF4E-AD3C-F850A39F725B}" dt="2021-03-03T21:57:55.561" v="13"/>
        <pc:sldMkLst>
          <pc:docMk/>
          <pc:sldMk cId="1276705207" sldId="524"/>
        </pc:sldMkLst>
      </pc:sldChg>
      <pc:sldChg chg="add del">
        <pc:chgData name="Ghanem, Thanaa M" userId="e8d23485-49f1-426d-b986-3374591cad50" providerId="ADAL" clId="{457DF342-6F99-FF4E-AD3C-F850A39F725B}" dt="2021-03-03T21:57:55.395" v="12"/>
        <pc:sldMkLst>
          <pc:docMk/>
          <pc:sldMk cId="2641777218" sldId="524"/>
        </pc:sldMkLst>
      </pc:sldChg>
      <pc:sldChg chg="add">
        <pc:chgData name="Ghanem, Thanaa M" userId="e8d23485-49f1-426d-b986-3374591cad50" providerId="ADAL" clId="{457DF342-6F99-FF4E-AD3C-F850A39F725B}" dt="2021-03-03T21:57:55.561" v="13"/>
        <pc:sldMkLst>
          <pc:docMk/>
          <pc:sldMk cId="221430268" sldId="526"/>
        </pc:sldMkLst>
      </pc:sldChg>
      <pc:sldChg chg="add del">
        <pc:chgData name="Ghanem, Thanaa M" userId="e8d23485-49f1-426d-b986-3374591cad50" providerId="ADAL" clId="{457DF342-6F99-FF4E-AD3C-F850A39F725B}" dt="2021-03-03T21:57:55.395" v="12"/>
        <pc:sldMkLst>
          <pc:docMk/>
          <pc:sldMk cId="2854340160" sldId="526"/>
        </pc:sldMkLst>
      </pc:sldChg>
      <pc:sldChg chg="add del">
        <pc:chgData name="Ghanem, Thanaa M" userId="e8d23485-49f1-426d-b986-3374591cad50" providerId="ADAL" clId="{457DF342-6F99-FF4E-AD3C-F850A39F725B}" dt="2021-03-03T21:57:55.395" v="12"/>
        <pc:sldMkLst>
          <pc:docMk/>
          <pc:sldMk cId="1108416859" sldId="534"/>
        </pc:sldMkLst>
      </pc:sldChg>
      <pc:sldChg chg="add">
        <pc:chgData name="Ghanem, Thanaa M" userId="e8d23485-49f1-426d-b986-3374591cad50" providerId="ADAL" clId="{457DF342-6F99-FF4E-AD3C-F850A39F725B}" dt="2021-03-03T21:57:55.561" v="13"/>
        <pc:sldMkLst>
          <pc:docMk/>
          <pc:sldMk cId="3277127960" sldId="534"/>
        </pc:sldMkLst>
      </pc:sldChg>
      <pc:sldChg chg="add">
        <pc:chgData name="Ghanem, Thanaa M" userId="e8d23485-49f1-426d-b986-3374591cad50" providerId="ADAL" clId="{457DF342-6F99-FF4E-AD3C-F850A39F725B}" dt="2021-03-03T21:57:55.561" v="13"/>
        <pc:sldMkLst>
          <pc:docMk/>
          <pc:sldMk cId="2807101637" sldId="541"/>
        </pc:sldMkLst>
      </pc:sldChg>
      <pc:sldChg chg="add del">
        <pc:chgData name="Ghanem, Thanaa M" userId="e8d23485-49f1-426d-b986-3374591cad50" providerId="ADAL" clId="{457DF342-6F99-FF4E-AD3C-F850A39F725B}" dt="2021-03-03T21:57:55.395" v="12"/>
        <pc:sldMkLst>
          <pc:docMk/>
          <pc:sldMk cId="3367204641" sldId="541"/>
        </pc:sldMkLst>
      </pc:sldChg>
      <pc:sldChg chg="add">
        <pc:chgData name="Ghanem, Thanaa M" userId="e8d23485-49f1-426d-b986-3374591cad50" providerId="ADAL" clId="{457DF342-6F99-FF4E-AD3C-F850A39F725B}" dt="2021-03-03T21:58:31.272" v="14"/>
        <pc:sldMkLst>
          <pc:docMk/>
          <pc:sldMk cId="1904647861" sldId="549"/>
        </pc:sldMkLst>
      </pc:sldChg>
      <pc:sldChg chg="add">
        <pc:chgData name="Ghanem, Thanaa M" userId="e8d23485-49f1-426d-b986-3374591cad50" providerId="ADAL" clId="{457DF342-6F99-FF4E-AD3C-F850A39F725B}" dt="2021-03-03T21:58:31.272" v="14"/>
        <pc:sldMkLst>
          <pc:docMk/>
          <pc:sldMk cId="2471808501" sldId="550"/>
        </pc:sldMkLst>
      </pc:sldChg>
      <pc:sldChg chg="modSp add del">
        <pc:chgData name="Ghanem, Thanaa M" userId="e8d23485-49f1-426d-b986-3374591cad50" providerId="ADAL" clId="{457DF342-6F99-FF4E-AD3C-F850A39F725B}" dt="2021-03-03T21:57:55.395" v="12"/>
        <pc:sldMkLst>
          <pc:docMk/>
          <pc:sldMk cId="3115813450" sldId="565"/>
        </pc:sldMkLst>
        <pc:spChg chg="mod">
          <ac:chgData name="Ghanem, Thanaa M" userId="e8d23485-49f1-426d-b986-3374591cad50" providerId="ADAL" clId="{457DF342-6F99-FF4E-AD3C-F850A39F725B}" dt="2021-03-03T21:57:47.932" v="11"/>
          <ac:spMkLst>
            <pc:docMk/>
            <pc:sldMk cId="3115813450" sldId="565"/>
            <ac:spMk id="2" creationId="{8CBDD8B2-6268-4F92-BBBD-5BA75E614198}"/>
          </ac:spMkLst>
        </pc:spChg>
      </pc:sldChg>
      <pc:sldChg chg="add">
        <pc:chgData name="Ghanem, Thanaa M" userId="e8d23485-49f1-426d-b986-3374591cad50" providerId="ADAL" clId="{457DF342-6F99-FF4E-AD3C-F850A39F725B}" dt="2021-03-03T21:57:55.561" v="13"/>
        <pc:sldMkLst>
          <pc:docMk/>
          <pc:sldMk cId="4101860879" sldId="565"/>
        </pc:sldMkLst>
      </pc:sldChg>
      <pc:sldChg chg="add">
        <pc:chgData name="Ghanem, Thanaa M" userId="e8d23485-49f1-426d-b986-3374591cad50" providerId="ADAL" clId="{457DF342-6F99-FF4E-AD3C-F850A39F725B}" dt="2021-03-03T21:57:55.561" v="13"/>
        <pc:sldMkLst>
          <pc:docMk/>
          <pc:sldMk cId="699987046" sldId="566"/>
        </pc:sldMkLst>
      </pc:sldChg>
      <pc:sldChg chg="modSp add del">
        <pc:chgData name="Ghanem, Thanaa M" userId="e8d23485-49f1-426d-b986-3374591cad50" providerId="ADAL" clId="{457DF342-6F99-FF4E-AD3C-F850A39F725B}" dt="2021-03-03T21:57:55.395" v="12"/>
        <pc:sldMkLst>
          <pc:docMk/>
          <pc:sldMk cId="2412868836" sldId="566"/>
        </pc:sldMkLst>
        <pc:spChg chg="mod">
          <ac:chgData name="Ghanem, Thanaa M" userId="e8d23485-49f1-426d-b986-3374591cad50" providerId="ADAL" clId="{457DF342-6F99-FF4E-AD3C-F850A39F725B}" dt="2021-03-03T21:57:47.932" v="11"/>
          <ac:spMkLst>
            <pc:docMk/>
            <pc:sldMk cId="2412868836" sldId="566"/>
            <ac:spMk id="2" creationId="{14F70850-6FF8-41AF-89C1-6FE47C7ECAEF}"/>
          </ac:spMkLst>
        </pc:spChg>
      </pc:sldChg>
      <pc:sldChg chg="modSp add del">
        <pc:chgData name="Ghanem, Thanaa M" userId="e8d23485-49f1-426d-b986-3374591cad50" providerId="ADAL" clId="{457DF342-6F99-FF4E-AD3C-F850A39F725B}" dt="2021-03-03T21:57:55.395" v="12"/>
        <pc:sldMkLst>
          <pc:docMk/>
          <pc:sldMk cId="2522674183" sldId="567"/>
        </pc:sldMkLst>
        <pc:spChg chg="mod">
          <ac:chgData name="Ghanem, Thanaa M" userId="e8d23485-49f1-426d-b986-3374591cad50" providerId="ADAL" clId="{457DF342-6F99-FF4E-AD3C-F850A39F725B}" dt="2021-03-03T21:57:47.932" v="11"/>
          <ac:spMkLst>
            <pc:docMk/>
            <pc:sldMk cId="2522674183" sldId="567"/>
            <ac:spMk id="2" creationId="{8237AB53-F420-42B1-BFC3-E54F99EF4C2F}"/>
          </ac:spMkLst>
        </pc:spChg>
      </pc:sldChg>
      <pc:sldChg chg="add">
        <pc:chgData name="Ghanem, Thanaa M" userId="e8d23485-49f1-426d-b986-3374591cad50" providerId="ADAL" clId="{457DF342-6F99-FF4E-AD3C-F850A39F725B}" dt="2021-03-03T21:57:55.561" v="13"/>
        <pc:sldMkLst>
          <pc:docMk/>
          <pc:sldMk cId="2639174682" sldId="567"/>
        </pc:sldMkLst>
      </pc:sldChg>
      <pc:sldChg chg="add">
        <pc:chgData name="Ghanem, Thanaa M" userId="e8d23485-49f1-426d-b986-3374591cad50" providerId="ADAL" clId="{457DF342-6F99-FF4E-AD3C-F850A39F725B}" dt="2021-03-03T21:57:55.561" v="13"/>
        <pc:sldMkLst>
          <pc:docMk/>
          <pc:sldMk cId="1329362274" sldId="569"/>
        </pc:sldMkLst>
      </pc:sldChg>
      <pc:sldChg chg="modSp add del">
        <pc:chgData name="Ghanem, Thanaa M" userId="e8d23485-49f1-426d-b986-3374591cad50" providerId="ADAL" clId="{457DF342-6F99-FF4E-AD3C-F850A39F725B}" dt="2021-03-03T21:57:55.395" v="12"/>
        <pc:sldMkLst>
          <pc:docMk/>
          <pc:sldMk cId="1537486821" sldId="569"/>
        </pc:sldMkLst>
        <pc:spChg chg="mod">
          <ac:chgData name="Ghanem, Thanaa M" userId="e8d23485-49f1-426d-b986-3374591cad50" providerId="ADAL" clId="{457DF342-6F99-FF4E-AD3C-F850A39F725B}" dt="2021-03-03T21:57:47.932" v="11"/>
          <ac:spMkLst>
            <pc:docMk/>
            <pc:sldMk cId="1537486821" sldId="569"/>
            <ac:spMk id="7" creationId="{0269313C-662F-48E9-8A1D-7670BD65A8CC}"/>
          </ac:spMkLst>
        </pc:spChg>
      </pc:sldChg>
      <pc:sldChg chg="modSp add del">
        <pc:chgData name="Ghanem, Thanaa M" userId="e8d23485-49f1-426d-b986-3374591cad50" providerId="ADAL" clId="{457DF342-6F99-FF4E-AD3C-F850A39F725B}" dt="2021-03-03T21:57:55.395" v="12"/>
        <pc:sldMkLst>
          <pc:docMk/>
          <pc:sldMk cId="2634575559" sldId="570"/>
        </pc:sldMkLst>
        <pc:spChg chg="mod">
          <ac:chgData name="Ghanem, Thanaa M" userId="e8d23485-49f1-426d-b986-3374591cad50" providerId="ADAL" clId="{457DF342-6F99-FF4E-AD3C-F850A39F725B}" dt="2021-03-03T21:57:47.932" v="11"/>
          <ac:spMkLst>
            <pc:docMk/>
            <pc:sldMk cId="2634575559" sldId="570"/>
            <ac:spMk id="7" creationId="{DEE802E8-761B-4781-9071-7A21679A4C73}"/>
          </ac:spMkLst>
        </pc:spChg>
      </pc:sldChg>
      <pc:sldChg chg="add">
        <pc:chgData name="Ghanem, Thanaa M" userId="e8d23485-49f1-426d-b986-3374591cad50" providerId="ADAL" clId="{457DF342-6F99-FF4E-AD3C-F850A39F725B}" dt="2021-03-03T21:57:55.561" v="13"/>
        <pc:sldMkLst>
          <pc:docMk/>
          <pc:sldMk cId="4072751763" sldId="570"/>
        </pc:sldMkLst>
      </pc:sldChg>
      <pc:sldChg chg="add">
        <pc:chgData name="Ghanem, Thanaa M" userId="e8d23485-49f1-426d-b986-3374591cad50" providerId="ADAL" clId="{457DF342-6F99-FF4E-AD3C-F850A39F725B}" dt="2021-03-03T21:57:55.561" v="13"/>
        <pc:sldMkLst>
          <pc:docMk/>
          <pc:sldMk cId="152826658" sldId="571"/>
        </pc:sldMkLst>
      </pc:sldChg>
      <pc:sldChg chg="modSp add del">
        <pc:chgData name="Ghanem, Thanaa M" userId="e8d23485-49f1-426d-b986-3374591cad50" providerId="ADAL" clId="{457DF342-6F99-FF4E-AD3C-F850A39F725B}" dt="2021-03-03T21:57:55.395" v="12"/>
        <pc:sldMkLst>
          <pc:docMk/>
          <pc:sldMk cId="1612106176" sldId="571"/>
        </pc:sldMkLst>
        <pc:spChg chg="mod">
          <ac:chgData name="Ghanem, Thanaa M" userId="e8d23485-49f1-426d-b986-3374591cad50" providerId="ADAL" clId="{457DF342-6F99-FF4E-AD3C-F850A39F725B}" dt="2021-03-03T21:57:47.932" v="11"/>
          <ac:spMkLst>
            <pc:docMk/>
            <pc:sldMk cId="1612106176" sldId="571"/>
            <ac:spMk id="7" creationId="{2F0CBE06-8380-4B5E-B6DD-B36A9667C65A}"/>
          </ac:spMkLst>
        </pc:spChg>
      </pc:sldChg>
      <pc:sldChg chg="add">
        <pc:chgData name="Ghanem, Thanaa M" userId="e8d23485-49f1-426d-b986-3374591cad50" providerId="ADAL" clId="{457DF342-6F99-FF4E-AD3C-F850A39F725B}" dt="2021-03-03T21:58:31.272" v="14"/>
        <pc:sldMkLst>
          <pc:docMk/>
          <pc:sldMk cId="1443059822" sldId="588"/>
        </pc:sldMkLst>
      </pc:sldChg>
      <pc:sldChg chg="add">
        <pc:chgData name="Ghanem, Thanaa M" userId="e8d23485-49f1-426d-b986-3374591cad50" providerId="ADAL" clId="{457DF342-6F99-FF4E-AD3C-F850A39F725B}" dt="2021-03-03T21:58:31.272" v="14"/>
        <pc:sldMkLst>
          <pc:docMk/>
          <pc:sldMk cId="2028158856" sldId="590"/>
        </pc:sldMkLst>
      </pc:sldChg>
      <pc:sldChg chg="add">
        <pc:chgData name="Ghanem, Thanaa M" userId="e8d23485-49f1-426d-b986-3374591cad50" providerId="ADAL" clId="{457DF342-6F99-FF4E-AD3C-F850A39F725B}" dt="2021-03-03T21:58:31.272" v="14"/>
        <pc:sldMkLst>
          <pc:docMk/>
          <pc:sldMk cId="4263591343" sldId="605"/>
        </pc:sldMkLst>
      </pc:sldChg>
      <pc:sldChg chg="add">
        <pc:chgData name="Ghanem, Thanaa M" userId="e8d23485-49f1-426d-b986-3374591cad50" providerId="ADAL" clId="{457DF342-6F99-FF4E-AD3C-F850A39F725B}" dt="2021-03-03T21:58:31.272" v="14"/>
        <pc:sldMkLst>
          <pc:docMk/>
          <pc:sldMk cId="3082733441" sldId="608"/>
        </pc:sldMkLst>
      </pc:sldChg>
      <pc:sldChg chg="add">
        <pc:chgData name="Ghanem, Thanaa M" userId="e8d23485-49f1-426d-b986-3374591cad50" providerId="ADAL" clId="{457DF342-6F99-FF4E-AD3C-F850A39F725B}" dt="2021-03-03T21:58:31.272" v="14"/>
        <pc:sldMkLst>
          <pc:docMk/>
          <pc:sldMk cId="242869610" sldId="609"/>
        </pc:sldMkLst>
      </pc:sldChg>
      <pc:sldChg chg="add">
        <pc:chgData name="Ghanem, Thanaa M" userId="e8d23485-49f1-426d-b986-3374591cad50" providerId="ADAL" clId="{457DF342-6F99-FF4E-AD3C-F850A39F725B}" dt="2021-03-04T14:28:12.559" v="106"/>
        <pc:sldMkLst>
          <pc:docMk/>
          <pc:sldMk cId="477292896" sldId="615"/>
        </pc:sldMkLst>
      </pc:sldChg>
      <pc:sldChg chg="add">
        <pc:chgData name="Ghanem, Thanaa M" userId="e8d23485-49f1-426d-b986-3374591cad50" providerId="ADAL" clId="{457DF342-6F99-FF4E-AD3C-F850A39F725B}" dt="2021-03-03T21:57:55.561" v="13"/>
        <pc:sldMkLst>
          <pc:docMk/>
          <pc:sldMk cId="2233528513" sldId="617"/>
        </pc:sldMkLst>
      </pc:sldChg>
      <pc:sldChg chg="add del">
        <pc:chgData name="Ghanem, Thanaa M" userId="e8d23485-49f1-426d-b986-3374591cad50" providerId="ADAL" clId="{457DF342-6F99-FF4E-AD3C-F850A39F725B}" dt="2021-03-03T21:57:55.395" v="12"/>
        <pc:sldMkLst>
          <pc:docMk/>
          <pc:sldMk cId="3131338287" sldId="617"/>
        </pc:sldMkLst>
      </pc:sldChg>
      <pc:sldChg chg="add">
        <pc:chgData name="Ghanem, Thanaa M" userId="e8d23485-49f1-426d-b986-3374591cad50" providerId="ADAL" clId="{457DF342-6F99-FF4E-AD3C-F850A39F725B}" dt="2021-03-03T21:58:31.272" v="14"/>
        <pc:sldMkLst>
          <pc:docMk/>
          <pc:sldMk cId="2415811016" sldId="618"/>
        </pc:sldMkLst>
      </pc:sldChg>
      <pc:sldChg chg="add">
        <pc:chgData name="Ghanem, Thanaa M" userId="e8d23485-49f1-426d-b986-3374591cad50" providerId="ADAL" clId="{457DF342-6F99-FF4E-AD3C-F850A39F725B}" dt="2021-03-03T21:58:31.272" v="14"/>
        <pc:sldMkLst>
          <pc:docMk/>
          <pc:sldMk cId="3628693245" sldId="621"/>
        </pc:sldMkLst>
      </pc:sldChg>
      <pc:sldChg chg="modSp add del">
        <pc:chgData name="Ghanem, Thanaa M" userId="e8d23485-49f1-426d-b986-3374591cad50" providerId="ADAL" clId="{457DF342-6F99-FF4E-AD3C-F850A39F725B}" dt="2021-03-03T21:57:55.395" v="12"/>
        <pc:sldMkLst>
          <pc:docMk/>
          <pc:sldMk cId="89973134" sldId="622"/>
        </pc:sldMkLst>
        <pc:spChg chg="mod">
          <ac:chgData name="Ghanem, Thanaa M" userId="e8d23485-49f1-426d-b986-3374591cad50" providerId="ADAL" clId="{457DF342-6F99-FF4E-AD3C-F850A39F725B}" dt="2021-03-03T21:57:47.932" v="11"/>
          <ac:spMkLst>
            <pc:docMk/>
            <pc:sldMk cId="89973134" sldId="622"/>
            <ac:spMk id="3" creationId="{0CF1C921-7684-6F4A-AB90-2552DEAF301A}"/>
          </ac:spMkLst>
        </pc:spChg>
      </pc:sldChg>
      <pc:sldChg chg="add">
        <pc:chgData name="Ghanem, Thanaa M" userId="e8d23485-49f1-426d-b986-3374591cad50" providerId="ADAL" clId="{457DF342-6F99-FF4E-AD3C-F850A39F725B}" dt="2021-03-03T21:57:55.561" v="13"/>
        <pc:sldMkLst>
          <pc:docMk/>
          <pc:sldMk cId="1624738467" sldId="622"/>
        </pc:sldMkLst>
      </pc:sldChg>
      <pc:sldChg chg="modSp add del">
        <pc:chgData name="Ghanem, Thanaa M" userId="e8d23485-49f1-426d-b986-3374591cad50" providerId="ADAL" clId="{457DF342-6F99-FF4E-AD3C-F850A39F725B}" dt="2021-03-03T21:57:55.395" v="12"/>
        <pc:sldMkLst>
          <pc:docMk/>
          <pc:sldMk cId="3461773771" sldId="623"/>
        </pc:sldMkLst>
        <pc:spChg chg="mod">
          <ac:chgData name="Ghanem, Thanaa M" userId="e8d23485-49f1-426d-b986-3374591cad50" providerId="ADAL" clId="{457DF342-6F99-FF4E-AD3C-F850A39F725B}" dt="2021-03-03T21:57:47.932" v="11"/>
          <ac:spMkLst>
            <pc:docMk/>
            <pc:sldMk cId="3461773771" sldId="623"/>
            <ac:spMk id="2" creationId="{A1E06863-06C9-A243-9422-4B55DC60D9BE}"/>
          </ac:spMkLst>
        </pc:spChg>
      </pc:sldChg>
      <pc:sldChg chg="add">
        <pc:chgData name="Ghanem, Thanaa M" userId="e8d23485-49f1-426d-b986-3374591cad50" providerId="ADAL" clId="{457DF342-6F99-FF4E-AD3C-F850A39F725B}" dt="2021-03-03T21:57:55.561" v="13"/>
        <pc:sldMkLst>
          <pc:docMk/>
          <pc:sldMk cId="4206165341" sldId="623"/>
        </pc:sldMkLst>
      </pc:sldChg>
      <pc:sldChg chg="add">
        <pc:chgData name="Ghanem, Thanaa M" userId="e8d23485-49f1-426d-b986-3374591cad50" providerId="ADAL" clId="{457DF342-6F99-FF4E-AD3C-F850A39F725B}" dt="2021-03-04T14:28:12.559" v="106"/>
        <pc:sldMkLst>
          <pc:docMk/>
          <pc:sldMk cId="2161868034" sldId="624"/>
        </pc:sldMkLst>
      </pc:sldChg>
      <pc:sldChg chg="add">
        <pc:chgData name="Ghanem, Thanaa M" userId="e8d23485-49f1-426d-b986-3374591cad50" providerId="ADAL" clId="{457DF342-6F99-FF4E-AD3C-F850A39F725B}" dt="2021-03-04T14:28:12.559" v="106"/>
        <pc:sldMkLst>
          <pc:docMk/>
          <pc:sldMk cId="1857583963" sldId="625"/>
        </pc:sldMkLst>
      </pc:sldChg>
      <pc:sldChg chg="add">
        <pc:chgData name="Ghanem, Thanaa M" userId="e8d23485-49f1-426d-b986-3374591cad50" providerId="ADAL" clId="{457DF342-6F99-FF4E-AD3C-F850A39F725B}" dt="2021-03-04T14:28:12.559" v="106"/>
        <pc:sldMkLst>
          <pc:docMk/>
          <pc:sldMk cId="4255890717" sldId="626"/>
        </pc:sldMkLst>
      </pc:sldChg>
      <pc:sldChg chg="add">
        <pc:chgData name="Ghanem, Thanaa M" userId="e8d23485-49f1-426d-b986-3374591cad50" providerId="ADAL" clId="{457DF342-6F99-FF4E-AD3C-F850A39F725B}" dt="2021-03-04T14:28:12.559" v="106"/>
        <pc:sldMkLst>
          <pc:docMk/>
          <pc:sldMk cId="1068763466" sldId="627"/>
        </pc:sldMkLst>
      </pc:sldChg>
      <pc:sldChg chg="add">
        <pc:chgData name="Ghanem, Thanaa M" userId="e8d23485-49f1-426d-b986-3374591cad50" providerId="ADAL" clId="{457DF342-6F99-FF4E-AD3C-F850A39F725B}" dt="2021-03-04T14:28:12.559" v="106"/>
        <pc:sldMkLst>
          <pc:docMk/>
          <pc:sldMk cId="3399224170" sldId="628"/>
        </pc:sldMkLst>
      </pc:sldChg>
      <pc:sldChg chg="add">
        <pc:chgData name="Ghanem, Thanaa M" userId="e8d23485-49f1-426d-b986-3374591cad50" providerId="ADAL" clId="{457DF342-6F99-FF4E-AD3C-F850A39F725B}" dt="2021-03-04T14:28:12.559" v="106"/>
        <pc:sldMkLst>
          <pc:docMk/>
          <pc:sldMk cId="3146130218" sldId="632"/>
        </pc:sldMkLst>
      </pc:sldChg>
      <pc:sldChg chg="add">
        <pc:chgData name="Ghanem, Thanaa M" userId="e8d23485-49f1-426d-b986-3374591cad50" providerId="ADAL" clId="{457DF342-6F99-FF4E-AD3C-F850A39F725B}" dt="2021-03-04T14:28:12.559" v="106"/>
        <pc:sldMkLst>
          <pc:docMk/>
          <pc:sldMk cId="1299131165" sldId="633"/>
        </pc:sldMkLst>
      </pc:sldChg>
      <pc:sldChg chg="add">
        <pc:chgData name="Ghanem, Thanaa M" userId="e8d23485-49f1-426d-b986-3374591cad50" providerId="ADAL" clId="{457DF342-6F99-FF4E-AD3C-F850A39F725B}" dt="2021-03-04T14:28:12.559" v="106"/>
        <pc:sldMkLst>
          <pc:docMk/>
          <pc:sldMk cId="1461011147" sldId="634"/>
        </pc:sldMkLst>
      </pc:sldChg>
      <pc:sldChg chg="add">
        <pc:chgData name="Ghanem, Thanaa M" userId="e8d23485-49f1-426d-b986-3374591cad50" providerId="ADAL" clId="{457DF342-6F99-FF4E-AD3C-F850A39F725B}" dt="2021-03-04T14:28:12.559" v="106"/>
        <pc:sldMkLst>
          <pc:docMk/>
          <pc:sldMk cId="2435055043" sldId="635"/>
        </pc:sldMkLst>
      </pc:sldChg>
      <pc:sldChg chg="add">
        <pc:chgData name="Ghanem, Thanaa M" userId="e8d23485-49f1-426d-b986-3374591cad50" providerId="ADAL" clId="{457DF342-6F99-FF4E-AD3C-F850A39F725B}" dt="2021-03-04T14:28:12.559" v="106"/>
        <pc:sldMkLst>
          <pc:docMk/>
          <pc:sldMk cId="2420540233" sldId="636"/>
        </pc:sldMkLst>
      </pc:sldChg>
      <pc:sldChg chg="add">
        <pc:chgData name="Ghanem, Thanaa M" userId="e8d23485-49f1-426d-b986-3374591cad50" providerId="ADAL" clId="{457DF342-6F99-FF4E-AD3C-F850A39F725B}" dt="2021-03-04T14:28:12.559" v="106"/>
        <pc:sldMkLst>
          <pc:docMk/>
          <pc:sldMk cId="1410025267" sldId="638"/>
        </pc:sldMkLst>
      </pc:sldChg>
      <pc:sldChg chg="add">
        <pc:chgData name="Ghanem, Thanaa M" userId="e8d23485-49f1-426d-b986-3374591cad50" providerId="ADAL" clId="{457DF342-6F99-FF4E-AD3C-F850A39F725B}" dt="2021-03-04T14:28:12.559" v="106"/>
        <pc:sldMkLst>
          <pc:docMk/>
          <pc:sldMk cId="2653278509" sldId="639"/>
        </pc:sldMkLst>
      </pc:sldChg>
      <pc:sldChg chg="add">
        <pc:chgData name="Ghanem, Thanaa M" userId="e8d23485-49f1-426d-b986-3374591cad50" providerId="ADAL" clId="{457DF342-6F99-FF4E-AD3C-F850A39F725B}" dt="2021-03-04T14:28:12.559" v="106"/>
        <pc:sldMkLst>
          <pc:docMk/>
          <pc:sldMk cId="1351686080" sldId="640"/>
        </pc:sldMkLst>
      </pc:sldChg>
      <pc:sldChg chg="add">
        <pc:chgData name="Ghanem, Thanaa M" userId="e8d23485-49f1-426d-b986-3374591cad50" providerId="ADAL" clId="{457DF342-6F99-FF4E-AD3C-F850A39F725B}" dt="2021-03-04T14:28:12.559" v="106"/>
        <pc:sldMkLst>
          <pc:docMk/>
          <pc:sldMk cId="2026789654" sldId="641"/>
        </pc:sldMkLst>
      </pc:sldChg>
      <pc:sldChg chg="add">
        <pc:chgData name="Ghanem, Thanaa M" userId="e8d23485-49f1-426d-b986-3374591cad50" providerId="ADAL" clId="{457DF342-6F99-FF4E-AD3C-F850A39F725B}" dt="2021-03-04T14:28:12.559" v="106"/>
        <pc:sldMkLst>
          <pc:docMk/>
          <pc:sldMk cId="3835865376" sldId="642"/>
        </pc:sldMkLst>
      </pc:sldChg>
      <pc:sldChg chg="add">
        <pc:chgData name="Ghanem, Thanaa M" userId="e8d23485-49f1-426d-b986-3374591cad50" providerId="ADAL" clId="{457DF342-6F99-FF4E-AD3C-F850A39F725B}" dt="2021-03-04T14:28:12.559" v="106"/>
        <pc:sldMkLst>
          <pc:docMk/>
          <pc:sldMk cId="2627486653" sldId="643"/>
        </pc:sldMkLst>
      </pc:sldChg>
      <pc:sldChg chg="add">
        <pc:chgData name="Ghanem, Thanaa M" userId="e8d23485-49f1-426d-b986-3374591cad50" providerId="ADAL" clId="{457DF342-6F99-FF4E-AD3C-F850A39F725B}" dt="2021-03-04T14:28:12.559" v="106"/>
        <pc:sldMkLst>
          <pc:docMk/>
          <pc:sldMk cId="4104098299" sldId="644"/>
        </pc:sldMkLst>
      </pc:sldChg>
      <pc:sldChg chg="add">
        <pc:chgData name="Ghanem, Thanaa M" userId="e8d23485-49f1-426d-b986-3374591cad50" providerId="ADAL" clId="{457DF342-6F99-FF4E-AD3C-F850A39F725B}" dt="2021-03-04T14:28:12.559" v="106"/>
        <pc:sldMkLst>
          <pc:docMk/>
          <pc:sldMk cId="2655489874" sldId="645"/>
        </pc:sldMkLst>
      </pc:sldChg>
      <pc:sldChg chg="add">
        <pc:chgData name="Ghanem, Thanaa M" userId="e8d23485-49f1-426d-b986-3374591cad50" providerId="ADAL" clId="{457DF342-6F99-FF4E-AD3C-F850A39F725B}" dt="2021-03-04T14:28:12.559" v="106"/>
        <pc:sldMkLst>
          <pc:docMk/>
          <pc:sldMk cId="2275696076" sldId="646"/>
        </pc:sldMkLst>
      </pc:sldChg>
      <pc:sldChg chg="add">
        <pc:chgData name="Ghanem, Thanaa M" userId="e8d23485-49f1-426d-b986-3374591cad50" providerId="ADAL" clId="{457DF342-6F99-FF4E-AD3C-F850A39F725B}" dt="2021-03-04T14:28:12.559" v="106"/>
        <pc:sldMkLst>
          <pc:docMk/>
          <pc:sldMk cId="3347737281" sldId="647"/>
        </pc:sldMkLst>
      </pc:sldChg>
      <pc:sldChg chg="add">
        <pc:chgData name="Ghanem, Thanaa M" userId="e8d23485-49f1-426d-b986-3374591cad50" providerId="ADAL" clId="{457DF342-6F99-FF4E-AD3C-F850A39F725B}" dt="2021-03-04T14:28:12.559" v="106"/>
        <pc:sldMkLst>
          <pc:docMk/>
          <pc:sldMk cId="4125056757" sldId="648"/>
        </pc:sldMkLst>
      </pc:sldChg>
      <pc:sldChg chg="add">
        <pc:chgData name="Ghanem, Thanaa M" userId="e8d23485-49f1-426d-b986-3374591cad50" providerId="ADAL" clId="{457DF342-6F99-FF4E-AD3C-F850A39F725B}" dt="2021-03-04T14:28:12.559" v="106"/>
        <pc:sldMkLst>
          <pc:docMk/>
          <pc:sldMk cId="1729289460" sldId="649"/>
        </pc:sldMkLst>
      </pc:sldChg>
      <pc:sldChg chg="add">
        <pc:chgData name="Ghanem, Thanaa M" userId="e8d23485-49f1-426d-b986-3374591cad50" providerId="ADAL" clId="{457DF342-6F99-FF4E-AD3C-F850A39F725B}" dt="2021-03-04T14:28:12.559" v="106"/>
        <pc:sldMkLst>
          <pc:docMk/>
          <pc:sldMk cId="3726078298" sldId="651"/>
        </pc:sldMkLst>
      </pc:sldChg>
      <pc:sldChg chg="add">
        <pc:chgData name="Ghanem, Thanaa M" userId="e8d23485-49f1-426d-b986-3374591cad50" providerId="ADAL" clId="{457DF342-6F99-FF4E-AD3C-F850A39F725B}" dt="2021-03-04T14:28:12.559" v="106"/>
        <pc:sldMkLst>
          <pc:docMk/>
          <pc:sldMk cId="2592634955" sldId="652"/>
        </pc:sldMkLst>
      </pc:sldChg>
      <pc:sldChg chg="add">
        <pc:chgData name="Ghanem, Thanaa M" userId="e8d23485-49f1-426d-b986-3374591cad50" providerId="ADAL" clId="{457DF342-6F99-FF4E-AD3C-F850A39F725B}" dt="2021-03-04T14:28:12.559" v="106"/>
        <pc:sldMkLst>
          <pc:docMk/>
          <pc:sldMk cId="3609767853" sldId="653"/>
        </pc:sldMkLst>
      </pc:sldChg>
      <pc:sldChg chg="add">
        <pc:chgData name="Ghanem, Thanaa M" userId="e8d23485-49f1-426d-b986-3374591cad50" providerId="ADAL" clId="{457DF342-6F99-FF4E-AD3C-F850A39F725B}" dt="2021-03-04T14:28:12.559" v="106"/>
        <pc:sldMkLst>
          <pc:docMk/>
          <pc:sldMk cId="2503819119" sldId="654"/>
        </pc:sldMkLst>
      </pc:sldChg>
      <pc:sldChg chg="add">
        <pc:chgData name="Ghanem, Thanaa M" userId="e8d23485-49f1-426d-b986-3374591cad50" providerId="ADAL" clId="{457DF342-6F99-FF4E-AD3C-F850A39F725B}" dt="2021-03-04T14:28:12.559" v="106"/>
        <pc:sldMkLst>
          <pc:docMk/>
          <pc:sldMk cId="3395982849" sldId="656"/>
        </pc:sldMkLst>
      </pc:sldChg>
      <pc:sldChg chg="add">
        <pc:chgData name="Ghanem, Thanaa M" userId="e8d23485-49f1-426d-b986-3374591cad50" providerId="ADAL" clId="{457DF342-6F99-FF4E-AD3C-F850A39F725B}" dt="2021-03-04T14:28:12.559" v="106"/>
        <pc:sldMkLst>
          <pc:docMk/>
          <pc:sldMk cId="462851092" sldId="657"/>
        </pc:sldMkLst>
      </pc:sldChg>
      <pc:sldChg chg="add">
        <pc:chgData name="Ghanem, Thanaa M" userId="e8d23485-49f1-426d-b986-3374591cad50" providerId="ADAL" clId="{457DF342-6F99-FF4E-AD3C-F850A39F725B}" dt="2021-03-04T14:28:12.559" v="106"/>
        <pc:sldMkLst>
          <pc:docMk/>
          <pc:sldMk cId="615560977" sldId="658"/>
        </pc:sldMkLst>
      </pc:sldChg>
      <pc:sldChg chg="add">
        <pc:chgData name="Ghanem, Thanaa M" userId="e8d23485-49f1-426d-b986-3374591cad50" providerId="ADAL" clId="{457DF342-6F99-FF4E-AD3C-F850A39F725B}" dt="2021-03-04T14:28:12.559" v="106"/>
        <pc:sldMkLst>
          <pc:docMk/>
          <pc:sldMk cId="1235693622" sldId="659"/>
        </pc:sldMkLst>
      </pc:sldChg>
      <pc:sldChg chg="add">
        <pc:chgData name="Ghanem, Thanaa M" userId="e8d23485-49f1-426d-b986-3374591cad50" providerId="ADAL" clId="{457DF342-6F99-FF4E-AD3C-F850A39F725B}" dt="2021-03-04T14:28:12.559" v="106"/>
        <pc:sldMkLst>
          <pc:docMk/>
          <pc:sldMk cId="740096014" sldId="660"/>
        </pc:sldMkLst>
      </pc:sldChg>
      <pc:sldChg chg="add">
        <pc:chgData name="Ghanem, Thanaa M" userId="e8d23485-49f1-426d-b986-3374591cad50" providerId="ADAL" clId="{457DF342-6F99-FF4E-AD3C-F850A39F725B}" dt="2021-03-04T14:28:12.559" v="106"/>
        <pc:sldMkLst>
          <pc:docMk/>
          <pc:sldMk cId="3841260684" sldId="661"/>
        </pc:sldMkLst>
      </pc:sldChg>
      <pc:sldChg chg="add">
        <pc:chgData name="Ghanem, Thanaa M" userId="e8d23485-49f1-426d-b986-3374591cad50" providerId="ADAL" clId="{457DF342-6F99-FF4E-AD3C-F850A39F725B}" dt="2021-03-04T14:28:12.559" v="106"/>
        <pc:sldMkLst>
          <pc:docMk/>
          <pc:sldMk cId="3562230456" sldId="662"/>
        </pc:sldMkLst>
      </pc:sldChg>
      <pc:sldChg chg="add">
        <pc:chgData name="Ghanem, Thanaa M" userId="e8d23485-49f1-426d-b986-3374591cad50" providerId="ADAL" clId="{457DF342-6F99-FF4E-AD3C-F850A39F725B}" dt="2021-03-04T14:28:12.559" v="106"/>
        <pc:sldMkLst>
          <pc:docMk/>
          <pc:sldMk cId="1078678552" sldId="663"/>
        </pc:sldMkLst>
      </pc:sldChg>
      <pc:sldChg chg="add">
        <pc:chgData name="Ghanem, Thanaa M" userId="e8d23485-49f1-426d-b986-3374591cad50" providerId="ADAL" clId="{457DF342-6F99-FF4E-AD3C-F850A39F725B}" dt="2021-03-04T14:28:12.559" v="106"/>
        <pc:sldMkLst>
          <pc:docMk/>
          <pc:sldMk cId="1755796973" sldId="664"/>
        </pc:sldMkLst>
      </pc:sldChg>
      <pc:sldChg chg="add">
        <pc:chgData name="Ghanem, Thanaa M" userId="e8d23485-49f1-426d-b986-3374591cad50" providerId="ADAL" clId="{457DF342-6F99-FF4E-AD3C-F850A39F725B}" dt="2021-03-04T14:28:12.559" v="106"/>
        <pc:sldMkLst>
          <pc:docMk/>
          <pc:sldMk cId="3191548065" sldId="665"/>
        </pc:sldMkLst>
      </pc:sldChg>
      <pc:sldChg chg="add">
        <pc:chgData name="Ghanem, Thanaa M" userId="e8d23485-49f1-426d-b986-3374591cad50" providerId="ADAL" clId="{457DF342-6F99-FF4E-AD3C-F850A39F725B}" dt="2021-03-03T21:50:43.693" v="8"/>
        <pc:sldMkLst>
          <pc:docMk/>
          <pc:sldMk cId="454078946" sldId="702"/>
        </pc:sldMkLst>
      </pc:sldChg>
      <pc:sldChg chg="add del">
        <pc:chgData name="Ghanem, Thanaa M" userId="e8d23485-49f1-426d-b986-3374591cad50" providerId="ADAL" clId="{457DF342-6F99-FF4E-AD3C-F850A39F725B}" dt="2021-03-03T21:50:43.495" v="7"/>
        <pc:sldMkLst>
          <pc:docMk/>
          <pc:sldMk cId="3488033386" sldId="702"/>
        </pc:sldMkLst>
      </pc:sldChg>
      <pc:sldChg chg="add del">
        <pc:chgData name="Ghanem, Thanaa M" userId="e8d23485-49f1-426d-b986-3374591cad50" providerId="ADAL" clId="{457DF342-6F99-FF4E-AD3C-F850A39F725B}" dt="2021-03-03T21:50:43.495" v="7"/>
        <pc:sldMkLst>
          <pc:docMk/>
          <pc:sldMk cId="3698874296" sldId="703"/>
        </pc:sldMkLst>
      </pc:sldChg>
      <pc:sldChg chg="add">
        <pc:chgData name="Ghanem, Thanaa M" userId="e8d23485-49f1-426d-b986-3374591cad50" providerId="ADAL" clId="{457DF342-6F99-FF4E-AD3C-F850A39F725B}" dt="2021-03-03T21:50:43.693" v="8"/>
        <pc:sldMkLst>
          <pc:docMk/>
          <pc:sldMk cId="4291794954" sldId="703"/>
        </pc:sldMkLst>
      </pc:sldChg>
      <pc:sldChg chg="add">
        <pc:chgData name="Ghanem, Thanaa M" userId="e8d23485-49f1-426d-b986-3374591cad50" providerId="ADAL" clId="{457DF342-6F99-FF4E-AD3C-F850A39F725B}" dt="2021-03-03T21:50:43.693" v="8"/>
        <pc:sldMkLst>
          <pc:docMk/>
          <pc:sldMk cId="2826876112" sldId="704"/>
        </pc:sldMkLst>
      </pc:sldChg>
      <pc:sldChg chg="add del">
        <pc:chgData name="Ghanem, Thanaa M" userId="e8d23485-49f1-426d-b986-3374591cad50" providerId="ADAL" clId="{457DF342-6F99-FF4E-AD3C-F850A39F725B}" dt="2021-03-03T21:50:43.495" v="7"/>
        <pc:sldMkLst>
          <pc:docMk/>
          <pc:sldMk cId="4103471568" sldId="704"/>
        </pc:sldMkLst>
      </pc:sldChg>
      <pc:sldChg chg="add">
        <pc:chgData name="Ghanem, Thanaa M" userId="e8d23485-49f1-426d-b986-3374591cad50" providerId="ADAL" clId="{457DF342-6F99-FF4E-AD3C-F850A39F725B}" dt="2021-03-03T21:50:43.693" v="8"/>
        <pc:sldMkLst>
          <pc:docMk/>
          <pc:sldMk cId="2068667703" sldId="707"/>
        </pc:sldMkLst>
      </pc:sldChg>
      <pc:sldChg chg="add del">
        <pc:chgData name="Ghanem, Thanaa M" userId="e8d23485-49f1-426d-b986-3374591cad50" providerId="ADAL" clId="{457DF342-6F99-FF4E-AD3C-F850A39F725B}" dt="2021-03-03T21:50:43.495" v="7"/>
        <pc:sldMkLst>
          <pc:docMk/>
          <pc:sldMk cId="2927933511" sldId="707"/>
        </pc:sldMkLst>
      </pc:sldChg>
      <pc:sldChg chg="add">
        <pc:chgData name="Ghanem, Thanaa M" userId="e8d23485-49f1-426d-b986-3374591cad50" providerId="ADAL" clId="{457DF342-6F99-FF4E-AD3C-F850A39F725B}" dt="2021-03-03T21:50:43.693" v="8"/>
        <pc:sldMkLst>
          <pc:docMk/>
          <pc:sldMk cId="1203655115" sldId="708"/>
        </pc:sldMkLst>
      </pc:sldChg>
      <pc:sldChg chg="add del">
        <pc:chgData name="Ghanem, Thanaa M" userId="e8d23485-49f1-426d-b986-3374591cad50" providerId="ADAL" clId="{457DF342-6F99-FF4E-AD3C-F850A39F725B}" dt="2021-03-03T21:50:43.495" v="7"/>
        <pc:sldMkLst>
          <pc:docMk/>
          <pc:sldMk cId="3414769877" sldId="708"/>
        </pc:sldMkLst>
      </pc:sldChg>
      <pc:sldChg chg="add">
        <pc:chgData name="Ghanem, Thanaa M" userId="e8d23485-49f1-426d-b986-3374591cad50" providerId="ADAL" clId="{457DF342-6F99-FF4E-AD3C-F850A39F725B}" dt="2021-03-03T21:50:43.693" v="8"/>
        <pc:sldMkLst>
          <pc:docMk/>
          <pc:sldMk cId="1748985774" sldId="709"/>
        </pc:sldMkLst>
      </pc:sldChg>
      <pc:sldChg chg="add del">
        <pc:chgData name="Ghanem, Thanaa M" userId="e8d23485-49f1-426d-b986-3374591cad50" providerId="ADAL" clId="{457DF342-6F99-FF4E-AD3C-F850A39F725B}" dt="2021-03-03T21:50:43.495" v="7"/>
        <pc:sldMkLst>
          <pc:docMk/>
          <pc:sldMk cId="3961998540" sldId="709"/>
        </pc:sldMkLst>
      </pc:sldChg>
      <pc:sldChg chg="add">
        <pc:chgData name="Ghanem, Thanaa M" userId="e8d23485-49f1-426d-b986-3374591cad50" providerId="ADAL" clId="{457DF342-6F99-FF4E-AD3C-F850A39F725B}" dt="2021-03-04T14:28:12.559" v="106"/>
        <pc:sldMkLst>
          <pc:docMk/>
          <pc:sldMk cId="4216009199" sldId="753"/>
        </pc:sldMkLst>
      </pc:sldChg>
      <pc:sldChg chg="add">
        <pc:chgData name="Ghanem, Thanaa M" userId="e8d23485-49f1-426d-b986-3374591cad50" providerId="ADAL" clId="{457DF342-6F99-FF4E-AD3C-F850A39F725B}" dt="2021-03-04T14:28:12.559" v="106"/>
        <pc:sldMkLst>
          <pc:docMk/>
          <pc:sldMk cId="85481468" sldId="763"/>
        </pc:sldMkLst>
      </pc:sldChg>
      <pc:sldChg chg="add">
        <pc:chgData name="Ghanem, Thanaa M" userId="e8d23485-49f1-426d-b986-3374591cad50" providerId="ADAL" clId="{457DF342-6F99-FF4E-AD3C-F850A39F725B}" dt="2021-03-04T14:28:12.559" v="106"/>
        <pc:sldMkLst>
          <pc:docMk/>
          <pc:sldMk cId="1369927215" sldId="764"/>
        </pc:sldMkLst>
      </pc:sldChg>
      <pc:sldChg chg="add">
        <pc:chgData name="Ghanem, Thanaa M" userId="e8d23485-49f1-426d-b986-3374591cad50" providerId="ADAL" clId="{457DF342-6F99-FF4E-AD3C-F850A39F725B}" dt="2021-03-04T14:28:12.559" v="106"/>
        <pc:sldMkLst>
          <pc:docMk/>
          <pc:sldMk cId="3096334327" sldId="791"/>
        </pc:sldMkLst>
      </pc:sldChg>
      <pc:sldChg chg="add">
        <pc:chgData name="Ghanem, Thanaa M" userId="e8d23485-49f1-426d-b986-3374591cad50" providerId="ADAL" clId="{457DF342-6F99-FF4E-AD3C-F850A39F725B}" dt="2021-03-04T14:28:12.559" v="106"/>
        <pc:sldMkLst>
          <pc:docMk/>
          <pc:sldMk cId="1543253578" sldId="794"/>
        </pc:sldMkLst>
      </pc:sldChg>
      <pc:sldChg chg="addSp delSp modSp add">
        <pc:chgData name="Ghanem, Thanaa M" userId="e8d23485-49f1-426d-b986-3374591cad50" providerId="ADAL" clId="{457DF342-6F99-FF4E-AD3C-F850A39F725B}" dt="2021-03-04T15:32:58.604" v="202"/>
        <pc:sldMkLst>
          <pc:docMk/>
          <pc:sldMk cId="2470852203" sldId="795"/>
        </pc:sldMkLst>
        <pc:spChg chg="add del mod">
          <ac:chgData name="Ghanem, Thanaa M" userId="e8d23485-49f1-426d-b986-3374591cad50" providerId="ADAL" clId="{457DF342-6F99-FF4E-AD3C-F850A39F725B}" dt="2021-03-04T15:32:58.604" v="202"/>
          <ac:spMkLst>
            <pc:docMk/>
            <pc:sldMk cId="2470852203" sldId="795"/>
            <ac:spMk id="2" creationId="{1279FD32-8DFA-B641-8F0E-B786E3399EBA}"/>
          </ac:spMkLst>
        </pc:spChg>
      </pc:sldChg>
      <pc:sldChg chg="add">
        <pc:chgData name="Ghanem, Thanaa M" userId="e8d23485-49f1-426d-b986-3374591cad50" providerId="ADAL" clId="{457DF342-6F99-FF4E-AD3C-F850A39F725B}" dt="2021-03-03T21:51:39.779" v="10"/>
        <pc:sldMkLst>
          <pc:docMk/>
          <pc:sldMk cId="2760476400" sldId="798"/>
        </pc:sldMkLst>
      </pc:sldChg>
      <pc:sldChg chg="add">
        <pc:chgData name="Ghanem, Thanaa M" userId="e8d23485-49f1-426d-b986-3374591cad50" providerId="ADAL" clId="{457DF342-6F99-FF4E-AD3C-F850A39F725B}" dt="2021-03-03T21:51:39.779" v="10"/>
        <pc:sldMkLst>
          <pc:docMk/>
          <pc:sldMk cId="3154027958" sldId="799"/>
        </pc:sldMkLst>
      </pc:sldChg>
      <pc:sldChg chg="add">
        <pc:chgData name="Ghanem, Thanaa M" userId="e8d23485-49f1-426d-b986-3374591cad50" providerId="ADAL" clId="{457DF342-6F99-FF4E-AD3C-F850A39F725B}" dt="2021-03-03T21:51:39.779" v="10"/>
        <pc:sldMkLst>
          <pc:docMk/>
          <pc:sldMk cId="1345535990" sldId="800"/>
        </pc:sldMkLst>
      </pc:sldChg>
      <pc:sldChg chg="add del">
        <pc:chgData name="Ghanem, Thanaa M" userId="e8d23485-49f1-426d-b986-3374591cad50" providerId="ADAL" clId="{457DF342-6F99-FF4E-AD3C-F850A39F725B}" dt="2021-03-03T21:50:43.495" v="7"/>
        <pc:sldMkLst>
          <pc:docMk/>
          <pc:sldMk cId="2572579608" sldId="801"/>
        </pc:sldMkLst>
      </pc:sldChg>
      <pc:sldChg chg="add">
        <pc:chgData name="Ghanem, Thanaa M" userId="e8d23485-49f1-426d-b986-3374591cad50" providerId="ADAL" clId="{457DF342-6F99-FF4E-AD3C-F850A39F725B}" dt="2021-03-03T21:50:43.693" v="8"/>
        <pc:sldMkLst>
          <pc:docMk/>
          <pc:sldMk cId="3371010278" sldId="801"/>
        </pc:sldMkLst>
      </pc:sldChg>
      <pc:sldChg chg="add">
        <pc:chgData name="Ghanem, Thanaa M" userId="e8d23485-49f1-426d-b986-3374591cad50" providerId="ADAL" clId="{457DF342-6F99-FF4E-AD3C-F850A39F725B}" dt="2021-03-03T21:51:39.779" v="10"/>
        <pc:sldMkLst>
          <pc:docMk/>
          <pc:sldMk cId="1677798465" sldId="804"/>
        </pc:sldMkLst>
      </pc:sldChg>
      <pc:sldChg chg="add del">
        <pc:chgData name="Ghanem, Thanaa M" userId="e8d23485-49f1-426d-b986-3374591cad50" providerId="ADAL" clId="{457DF342-6F99-FF4E-AD3C-F850A39F725B}" dt="2021-03-03T21:50:43.495" v="7"/>
        <pc:sldMkLst>
          <pc:docMk/>
          <pc:sldMk cId="2596407234" sldId="805"/>
        </pc:sldMkLst>
      </pc:sldChg>
      <pc:sldChg chg="add">
        <pc:chgData name="Ghanem, Thanaa M" userId="e8d23485-49f1-426d-b986-3374591cad50" providerId="ADAL" clId="{457DF342-6F99-FF4E-AD3C-F850A39F725B}" dt="2021-03-03T21:50:43.693" v="8"/>
        <pc:sldMkLst>
          <pc:docMk/>
          <pc:sldMk cId="3144945177" sldId="805"/>
        </pc:sldMkLst>
      </pc:sldChg>
      <pc:sldChg chg="add">
        <pc:chgData name="Ghanem, Thanaa M" userId="e8d23485-49f1-426d-b986-3374591cad50" providerId="ADAL" clId="{457DF342-6F99-FF4E-AD3C-F850A39F725B}" dt="2021-03-03T21:50:43.693" v="8"/>
        <pc:sldMkLst>
          <pc:docMk/>
          <pc:sldMk cId="972230464" sldId="806"/>
        </pc:sldMkLst>
      </pc:sldChg>
      <pc:sldChg chg="add del">
        <pc:chgData name="Ghanem, Thanaa M" userId="e8d23485-49f1-426d-b986-3374591cad50" providerId="ADAL" clId="{457DF342-6F99-FF4E-AD3C-F850A39F725B}" dt="2021-03-03T21:50:43.495" v="7"/>
        <pc:sldMkLst>
          <pc:docMk/>
          <pc:sldMk cId="3104306766" sldId="806"/>
        </pc:sldMkLst>
      </pc:sldChg>
      <pc:sldChg chg="add">
        <pc:chgData name="Ghanem, Thanaa M" userId="e8d23485-49f1-426d-b986-3374591cad50" providerId="ADAL" clId="{457DF342-6F99-FF4E-AD3C-F850A39F725B}" dt="2021-03-03T21:50:43.693" v="8"/>
        <pc:sldMkLst>
          <pc:docMk/>
          <pc:sldMk cId="2123647469" sldId="807"/>
        </pc:sldMkLst>
      </pc:sldChg>
      <pc:sldChg chg="add del">
        <pc:chgData name="Ghanem, Thanaa M" userId="e8d23485-49f1-426d-b986-3374591cad50" providerId="ADAL" clId="{457DF342-6F99-FF4E-AD3C-F850A39F725B}" dt="2021-03-03T21:50:43.495" v="7"/>
        <pc:sldMkLst>
          <pc:docMk/>
          <pc:sldMk cId="2576020772" sldId="807"/>
        </pc:sldMkLst>
      </pc:sldChg>
      <pc:sldChg chg="add del">
        <pc:chgData name="Ghanem, Thanaa M" userId="e8d23485-49f1-426d-b986-3374591cad50" providerId="ADAL" clId="{457DF342-6F99-FF4E-AD3C-F850A39F725B}" dt="2021-03-03T21:50:43.495" v="7"/>
        <pc:sldMkLst>
          <pc:docMk/>
          <pc:sldMk cId="61885224" sldId="808"/>
        </pc:sldMkLst>
      </pc:sldChg>
      <pc:sldChg chg="add">
        <pc:chgData name="Ghanem, Thanaa M" userId="e8d23485-49f1-426d-b986-3374591cad50" providerId="ADAL" clId="{457DF342-6F99-FF4E-AD3C-F850A39F725B}" dt="2021-03-03T21:50:43.693" v="8"/>
        <pc:sldMkLst>
          <pc:docMk/>
          <pc:sldMk cId="3950219224" sldId="808"/>
        </pc:sldMkLst>
      </pc:sldChg>
      <pc:sldChg chg="add">
        <pc:chgData name="Ghanem, Thanaa M" userId="e8d23485-49f1-426d-b986-3374591cad50" providerId="ADAL" clId="{457DF342-6F99-FF4E-AD3C-F850A39F725B}" dt="2021-03-03T21:51:39.779" v="10"/>
        <pc:sldMkLst>
          <pc:docMk/>
          <pc:sldMk cId="1304098253" sldId="809"/>
        </pc:sldMkLst>
      </pc:sldChg>
      <pc:sldChg chg="add">
        <pc:chgData name="Ghanem, Thanaa M" userId="e8d23485-49f1-426d-b986-3374591cad50" providerId="ADAL" clId="{457DF342-6F99-FF4E-AD3C-F850A39F725B}" dt="2021-03-03T21:51:39.779" v="10"/>
        <pc:sldMkLst>
          <pc:docMk/>
          <pc:sldMk cId="783759466" sldId="810"/>
        </pc:sldMkLst>
      </pc:sldChg>
      <pc:sldChg chg="add del">
        <pc:chgData name="Ghanem, Thanaa M" userId="e8d23485-49f1-426d-b986-3374591cad50" providerId="ADAL" clId="{457DF342-6F99-FF4E-AD3C-F850A39F725B}" dt="2021-03-03T21:50:43.495" v="7"/>
        <pc:sldMkLst>
          <pc:docMk/>
          <pc:sldMk cId="3078945676" sldId="811"/>
        </pc:sldMkLst>
      </pc:sldChg>
      <pc:sldChg chg="add">
        <pc:chgData name="Ghanem, Thanaa M" userId="e8d23485-49f1-426d-b986-3374591cad50" providerId="ADAL" clId="{457DF342-6F99-FF4E-AD3C-F850A39F725B}" dt="2021-03-03T21:50:43.693" v="8"/>
        <pc:sldMkLst>
          <pc:docMk/>
          <pc:sldMk cId="3425884259" sldId="811"/>
        </pc:sldMkLst>
      </pc:sldChg>
      <pc:sldChg chg="add del">
        <pc:chgData name="Ghanem, Thanaa M" userId="e8d23485-49f1-426d-b986-3374591cad50" providerId="ADAL" clId="{457DF342-6F99-FF4E-AD3C-F850A39F725B}" dt="2021-03-03T21:50:43.495" v="7"/>
        <pc:sldMkLst>
          <pc:docMk/>
          <pc:sldMk cId="1377974457" sldId="812"/>
        </pc:sldMkLst>
      </pc:sldChg>
      <pc:sldChg chg="add">
        <pc:chgData name="Ghanem, Thanaa M" userId="e8d23485-49f1-426d-b986-3374591cad50" providerId="ADAL" clId="{457DF342-6F99-FF4E-AD3C-F850A39F725B}" dt="2021-03-03T21:50:43.693" v="8"/>
        <pc:sldMkLst>
          <pc:docMk/>
          <pc:sldMk cId="1683378317" sldId="812"/>
        </pc:sldMkLst>
      </pc:sldChg>
      <pc:sldChg chg="add del">
        <pc:chgData name="Ghanem, Thanaa M" userId="e8d23485-49f1-426d-b986-3374591cad50" providerId="ADAL" clId="{457DF342-6F99-FF4E-AD3C-F850A39F725B}" dt="2021-03-03T21:50:43.495" v="7"/>
        <pc:sldMkLst>
          <pc:docMk/>
          <pc:sldMk cId="2556362523" sldId="813"/>
        </pc:sldMkLst>
      </pc:sldChg>
      <pc:sldChg chg="add">
        <pc:chgData name="Ghanem, Thanaa M" userId="e8d23485-49f1-426d-b986-3374591cad50" providerId="ADAL" clId="{457DF342-6F99-FF4E-AD3C-F850A39F725B}" dt="2021-03-03T21:50:43.693" v="8"/>
        <pc:sldMkLst>
          <pc:docMk/>
          <pc:sldMk cId="3223682086" sldId="813"/>
        </pc:sldMkLst>
      </pc:sldChg>
      <pc:sldChg chg="add">
        <pc:chgData name="Ghanem, Thanaa M" userId="e8d23485-49f1-426d-b986-3374591cad50" providerId="ADAL" clId="{457DF342-6F99-FF4E-AD3C-F850A39F725B}" dt="2021-03-03T21:50:43.693" v="8"/>
        <pc:sldMkLst>
          <pc:docMk/>
          <pc:sldMk cId="755757107" sldId="814"/>
        </pc:sldMkLst>
      </pc:sldChg>
      <pc:sldChg chg="add del">
        <pc:chgData name="Ghanem, Thanaa M" userId="e8d23485-49f1-426d-b986-3374591cad50" providerId="ADAL" clId="{457DF342-6F99-FF4E-AD3C-F850A39F725B}" dt="2021-03-03T21:50:43.495" v="7"/>
        <pc:sldMkLst>
          <pc:docMk/>
          <pc:sldMk cId="3851380175" sldId="814"/>
        </pc:sldMkLst>
      </pc:sldChg>
      <pc:sldChg chg="add del">
        <pc:chgData name="Ghanem, Thanaa M" userId="e8d23485-49f1-426d-b986-3374591cad50" providerId="ADAL" clId="{457DF342-6F99-FF4E-AD3C-F850A39F725B}" dt="2021-03-03T21:50:43.495" v="7"/>
        <pc:sldMkLst>
          <pc:docMk/>
          <pc:sldMk cId="1891534378" sldId="815"/>
        </pc:sldMkLst>
      </pc:sldChg>
      <pc:sldChg chg="add">
        <pc:chgData name="Ghanem, Thanaa M" userId="e8d23485-49f1-426d-b986-3374591cad50" providerId="ADAL" clId="{457DF342-6F99-FF4E-AD3C-F850A39F725B}" dt="2021-03-03T21:50:43.693" v="8"/>
        <pc:sldMkLst>
          <pc:docMk/>
          <pc:sldMk cId="2683832702" sldId="815"/>
        </pc:sldMkLst>
      </pc:sldChg>
      <pc:sldChg chg="add">
        <pc:chgData name="Ghanem, Thanaa M" userId="e8d23485-49f1-426d-b986-3374591cad50" providerId="ADAL" clId="{457DF342-6F99-FF4E-AD3C-F850A39F725B}" dt="2021-03-03T21:51:39.779" v="10"/>
        <pc:sldMkLst>
          <pc:docMk/>
          <pc:sldMk cId="3546732198" sldId="817"/>
        </pc:sldMkLst>
      </pc:sldChg>
      <pc:sldChg chg="add">
        <pc:chgData name="Ghanem, Thanaa M" userId="e8d23485-49f1-426d-b986-3374591cad50" providerId="ADAL" clId="{457DF342-6F99-FF4E-AD3C-F850A39F725B}" dt="2021-03-04T14:28:12.559" v="106"/>
        <pc:sldMkLst>
          <pc:docMk/>
          <pc:sldMk cId="3746335327" sldId="818"/>
        </pc:sldMkLst>
      </pc:sldChg>
      <pc:sldChg chg="add del">
        <pc:chgData name="Ghanem, Thanaa M" userId="e8d23485-49f1-426d-b986-3374591cad50" providerId="ADAL" clId="{457DF342-6F99-FF4E-AD3C-F850A39F725B}" dt="2021-03-03T21:50:43.495" v="7"/>
        <pc:sldMkLst>
          <pc:docMk/>
          <pc:sldMk cId="1855666830" sldId="819"/>
        </pc:sldMkLst>
      </pc:sldChg>
      <pc:sldChg chg="add">
        <pc:chgData name="Ghanem, Thanaa M" userId="e8d23485-49f1-426d-b986-3374591cad50" providerId="ADAL" clId="{457DF342-6F99-FF4E-AD3C-F850A39F725B}" dt="2021-03-03T21:50:43.693" v="8"/>
        <pc:sldMkLst>
          <pc:docMk/>
          <pc:sldMk cId="3210593433" sldId="819"/>
        </pc:sldMkLst>
      </pc:sldChg>
      <pc:sldChg chg="add">
        <pc:chgData name="Ghanem, Thanaa M" userId="e8d23485-49f1-426d-b986-3374591cad50" providerId="ADAL" clId="{457DF342-6F99-FF4E-AD3C-F850A39F725B}" dt="2021-03-03T21:50:43.693" v="8"/>
        <pc:sldMkLst>
          <pc:docMk/>
          <pc:sldMk cId="1933290884" sldId="820"/>
        </pc:sldMkLst>
      </pc:sldChg>
      <pc:sldChg chg="add del">
        <pc:chgData name="Ghanem, Thanaa M" userId="e8d23485-49f1-426d-b986-3374591cad50" providerId="ADAL" clId="{457DF342-6F99-FF4E-AD3C-F850A39F725B}" dt="2021-03-03T21:50:43.495" v="7"/>
        <pc:sldMkLst>
          <pc:docMk/>
          <pc:sldMk cId="2700104301" sldId="820"/>
        </pc:sldMkLst>
      </pc:sldChg>
      <pc:sldChg chg="add">
        <pc:chgData name="Ghanem, Thanaa M" userId="e8d23485-49f1-426d-b986-3374591cad50" providerId="ADAL" clId="{457DF342-6F99-FF4E-AD3C-F850A39F725B}" dt="2021-03-03T21:50:43.693" v="8"/>
        <pc:sldMkLst>
          <pc:docMk/>
          <pc:sldMk cId="2190622218" sldId="821"/>
        </pc:sldMkLst>
      </pc:sldChg>
      <pc:sldChg chg="add del">
        <pc:chgData name="Ghanem, Thanaa M" userId="e8d23485-49f1-426d-b986-3374591cad50" providerId="ADAL" clId="{457DF342-6F99-FF4E-AD3C-F850A39F725B}" dt="2021-03-03T21:50:43.495" v="7"/>
        <pc:sldMkLst>
          <pc:docMk/>
          <pc:sldMk cId="3111821442" sldId="821"/>
        </pc:sldMkLst>
      </pc:sldChg>
      <pc:sldChg chg="add del">
        <pc:chgData name="Ghanem, Thanaa M" userId="e8d23485-49f1-426d-b986-3374591cad50" providerId="ADAL" clId="{457DF342-6F99-FF4E-AD3C-F850A39F725B}" dt="2021-03-03T21:50:43.495" v="7"/>
        <pc:sldMkLst>
          <pc:docMk/>
          <pc:sldMk cId="1429232418" sldId="822"/>
        </pc:sldMkLst>
      </pc:sldChg>
      <pc:sldChg chg="add">
        <pc:chgData name="Ghanem, Thanaa M" userId="e8d23485-49f1-426d-b986-3374591cad50" providerId="ADAL" clId="{457DF342-6F99-FF4E-AD3C-F850A39F725B}" dt="2021-03-03T21:50:43.693" v="8"/>
        <pc:sldMkLst>
          <pc:docMk/>
          <pc:sldMk cId="3073733534" sldId="822"/>
        </pc:sldMkLst>
      </pc:sldChg>
      <pc:sldChg chg="add">
        <pc:chgData name="Ghanem, Thanaa M" userId="e8d23485-49f1-426d-b986-3374591cad50" providerId="ADAL" clId="{457DF342-6F99-FF4E-AD3C-F850A39F725B}" dt="2021-03-03T21:50:43.693" v="8"/>
        <pc:sldMkLst>
          <pc:docMk/>
          <pc:sldMk cId="1269495465" sldId="823"/>
        </pc:sldMkLst>
      </pc:sldChg>
      <pc:sldChg chg="add del">
        <pc:chgData name="Ghanem, Thanaa M" userId="e8d23485-49f1-426d-b986-3374591cad50" providerId="ADAL" clId="{457DF342-6F99-FF4E-AD3C-F850A39F725B}" dt="2021-03-03T21:50:43.495" v="7"/>
        <pc:sldMkLst>
          <pc:docMk/>
          <pc:sldMk cId="3896501325" sldId="823"/>
        </pc:sldMkLst>
      </pc:sldChg>
      <pc:sldChg chg="add">
        <pc:chgData name="Ghanem, Thanaa M" userId="e8d23485-49f1-426d-b986-3374591cad50" providerId="ADAL" clId="{457DF342-6F99-FF4E-AD3C-F850A39F725B}" dt="2021-03-03T21:50:43.693" v="8"/>
        <pc:sldMkLst>
          <pc:docMk/>
          <pc:sldMk cId="680264362" sldId="824"/>
        </pc:sldMkLst>
      </pc:sldChg>
      <pc:sldChg chg="add del">
        <pc:chgData name="Ghanem, Thanaa M" userId="e8d23485-49f1-426d-b986-3374591cad50" providerId="ADAL" clId="{457DF342-6F99-FF4E-AD3C-F850A39F725B}" dt="2021-03-03T21:50:43.495" v="7"/>
        <pc:sldMkLst>
          <pc:docMk/>
          <pc:sldMk cId="3487231229" sldId="824"/>
        </pc:sldMkLst>
      </pc:sldChg>
      <pc:sldChg chg="add del">
        <pc:chgData name="Ghanem, Thanaa M" userId="e8d23485-49f1-426d-b986-3374591cad50" providerId="ADAL" clId="{457DF342-6F99-FF4E-AD3C-F850A39F725B}" dt="2021-03-03T21:50:43.495" v="7"/>
        <pc:sldMkLst>
          <pc:docMk/>
          <pc:sldMk cId="847035281" sldId="825"/>
        </pc:sldMkLst>
      </pc:sldChg>
      <pc:sldChg chg="add">
        <pc:chgData name="Ghanem, Thanaa M" userId="e8d23485-49f1-426d-b986-3374591cad50" providerId="ADAL" clId="{457DF342-6F99-FF4E-AD3C-F850A39F725B}" dt="2021-03-03T21:50:43.693" v="8"/>
        <pc:sldMkLst>
          <pc:docMk/>
          <pc:sldMk cId="2844278665" sldId="825"/>
        </pc:sldMkLst>
      </pc:sldChg>
      <pc:sldChg chg="add del">
        <pc:chgData name="Ghanem, Thanaa M" userId="e8d23485-49f1-426d-b986-3374591cad50" providerId="ADAL" clId="{457DF342-6F99-FF4E-AD3C-F850A39F725B}" dt="2021-03-03T21:50:43.495" v="7"/>
        <pc:sldMkLst>
          <pc:docMk/>
          <pc:sldMk cId="411888014" sldId="826"/>
        </pc:sldMkLst>
      </pc:sldChg>
      <pc:sldChg chg="add">
        <pc:chgData name="Ghanem, Thanaa M" userId="e8d23485-49f1-426d-b986-3374591cad50" providerId="ADAL" clId="{457DF342-6F99-FF4E-AD3C-F850A39F725B}" dt="2021-03-03T21:50:43.693" v="8"/>
        <pc:sldMkLst>
          <pc:docMk/>
          <pc:sldMk cId="2528361649" sldId="826"/>
        </pc:sldMkLst>
      </pc:sldChg>
      <pc:sldChg chg="add">
        <pc:chgData name="Ghanem, Thanaa M" userId="e8d23485-49f1-426d-b986-3374591cad50" providerId="ADAL" clId="{457DF342-6F99-FF4E-AD3C-F850A39F725B}" dt="2021-03-03T21:50:43.693" v="8"/>
        <pc:sldMkLst>
          <pc:docMk/>
          <pc:sldMk cId="244599788" sldId="827"/>
        </pc:sldMkLst>
      </pc:sldChg>
      <pc:sldChg chg="add del">
        <pc:chgData name="Ghanem, Thanaa M" userId="e8d23485-49f1-426d-b986-3374591cad50" providerId="ADAL" clId="{457DF342-6F99-FF4E-AD3C-F850A39F725B}" dt="2021-03-03T21:50:43.495" v="7"/>
        <pc:sldMkLst>
          <pc:docMk/>
          <pc:sldMk cId="3097906264" sldId="827"/>
        </pc:sldMkLst>
      </pc:sldChg>
      <pc:sldChg chg="add">
        <pc:chgData name="Ghanem, Thanaa M" userId="e8d23485-49f1-426d-b986-3374591cad50" providerId="ADAL" clId="{457DF342-6F99-FF4E-AD3C-F850A39F725B}" dt="2021-03-03T21:50:43.693" v="8"/>
        <pc:sldMkLst>
          <pc:docMk/>
          <pc:sldMk cId="108073771" sldId="828"/>
        </pc:sldMkLst>
      </pc:sldChg>
      <pc:sldChg chg="add del">
        <pc:chgData name="Ghanem, Thanaa M" userId="e8d23485-49f1-426d-b986-3374591cad50" providerId="ADAL" clId="{457DF342-6F99-FF4E-AD3C-F850A39F725B}" dt="2021-03-03T21:50:43.495" v="7"/>
        <pc:sldMkLst>
          <pc:docMk/>
          <pc:sldMk cId="3947270915" sldId="828"/>
        </pc:sldMkLst>
      </pc:sldChg>
      <pc:sldChg chg="add">
        <pc:chgData name="Ghanem, Thanaa M" userId="e8d23485-49f1-426d-b986-3374591cad50" providerId="ADAL" clId="{457DF342-6F99-FF4E-AD3C-F850A39F725B}" dt="2021-03-03T21:50:43.693" v="8"/>
        <pc:sldMkLst>
          <pc:docMk/>
          <pc:sldMk cId="1532055702" sldId="829"/>
        </pc:sldMkLst>
      </pc:sldChg>
      <pc:sldChg chg="add del">
        <pc:chgData name="Ghanem, Thanaa M" userId="e8d23485-49f1-426d-b986-3374591cad50" providerId="ADAL" clId="{457DF342-6F99-FF4E-AD3C-F850A39F725B}" dt="2021-03-03T21:50:43.495" v="7"/>
        <pc:sldMkLst>
          <pc:docMk/>
          <pc:sldMk cId="3587201293" sldId="829"/>
        </pc:sldMkLst>
      </pc:sldChg>
      <pc:sldChg chg="add del">
        <pc:chgData name="Ghanem, Thanaa M" userId="e8d23485-49f1-426d-b986-3374591cad50" providerId="ADAL" clId="{457DF342-6F99-FF4E-AD3C-F850A39F725B}" dt="2021-03-03T21:50:43.495" v="7"/>
        <pc:sldMkLst>
          <pc:docMk/>
          <pc:sldMk cId="857722392" sldId="830"/>
        </pc:sldMkLst>
      </pc:sldChg>
      <pc:sldChg chg="add">
        <pc:chgData name="Ghanem, Thanaa M" userId="e8d23485-49f1-426d-b986-3374591cad50" providerId="ADAL" clId="{457DF342-6F99-FF4E-AD3C-F850A39F725B}" dt="2021-03-03T21:50:43.693" v="8"/>
        <pc:sldMkLst>
          <pc:docMk/>
          <pc:sldMk cId="1092392551" sldId="830"/>
        </pc:sldMkLst>
      </pc:sldChg>
      <pc:sldChg chg="add">
        <pc:chgData name="Ghanem, Thanaa M" userId="e8d23485-49f1-426d-b986-3374591cad50" providerId="ADAL" clId="{457DF342-6F99-FF4E-AD3C-F850A39F725B}" dt="2021-03-03T21:50:43.693" v="8"/>
        <pc:sldMkLst>
          <pc:docMk/>
          <pc:sldMk cId="981289661" sldId="831"/>
        </pc:sldMkLst>
      </pc:sldChg>
      <pc:sldChg chg="add del">
        <pc:chgData name="Ghanem, Thanaa M" userId="e8d23485-49f1-426d-b986-3374591cad50" providerId="ADAL" clId="{457DF342-6F99-FF4E-AD3C-F850A39F725B}" dt="2021-03-03T21:50:43.495" v="7"/>
        <pc:sldMkLst>
          <pc:docMk/>
          <pc:sldMk cId="1557351505" sldId="831"/>
        </pc:sldMkLst>
      </pc:sldChg>
      <pc:sldChg chg="add del">
        <pc:chgData name="Ghanem, Thanaa M" userId="e8d23485-49f1-426d-b986-3374591cad50" providerId="ADAL" clId="{457DF342-6F99-FF4E-AD3C-F850A39F725B}" dt="2021-03-03T21:50:43.495" v="7"/>
        <pc:sldMkLst>
          <pc:docMk/>
          <pc:sldMk cId="1503966802" sldId="832"/>
        </pc:sldMkLst>
      </pc:sldChg>
      <pc:sldChg chg="add">
        <pc:chgData name="Ghanem, Thanaa M" userId="e8d23485-49f1-426d-b986-3374591cad50" providerId="ADAL" clId="{457DF342-6F99-FF4E-AD3C-F850A39F725B}" dt="2021-03-03T21:50:43.693" v="8"/>
        <pc:sldMkLst>
          <pc:docMk/>
          <pc:sldMk cId="3466565151" sldId="832"/>
        </pc:sldMkLst>
      </pc:sldChg>
      <pc:sldChg chg="add">
        <pc:chgData name="Ghanem, Thanaa M" userId="e8d23485-49f1-426d-b986-3374591cad50" providerId="ADAL" clId="{457DF342-6F99-FF4E-AD3C-F850A39F725B}" dt="2021-03-03T21:51:39.779" v="10"/>
        <pc:sldMkLst>
          <pc:docMk/>
          <pc:sldMk cId="2728708813" sldId="833"/>
        </pc:sldMkLst>
      </pc:sldChg>
      <pc:sldChg chg="add">
        <pc:chgData name="Ghanem, Thanaa M" userId="e8d23485-49f1-426d-b986-3374591cad50" providerId="ADAL" clId="{457DF342-6F99-FF4E-AD3C-F850A39F725B}" dt="2021-03-03T21:51:39.779" v="10"/>
        <pc:sldMkLst>
          <pc:docMk/>
          <pc:sldMk cId="3720488545" sldId="834"/>
        </pc:sldMkLst>
      </pc:sldChg>
      <pc:sldChg chg="add">
        <pc:chgData name="Ghanem, Thanaa M" userId="e8d23485-49f1-426d-b986-3374591cad50" providerId="ADAL" clId="{457DF342-6F99-FF4E-AD3C-F850A39F725B}" dt="2021-03-03T21:50:43.693" v="8"/>
        <pc:sldMkLst>
          <pc:docMk/>
          <pc:sldMk cId="2215930414" sldId="835"/>
        </pc:sldMkLst>
      </pc:sldChg>
      <pc:sldChg chg="add del">
        <pc:chgData name="Ghanem, Thanaa M" userId="e8d23485-49f1-426d-b986-3374591cad50" providerId="ADAL" clId="{457DF342-6F99-FF4E-AD3C-F850A39F725B}" dt="2021-03-03T21:50:43.495" v="7"/>
        <pc:sldMkLst>
          <pc:docMk/>
          <pc:sldMk cId="3033186974" sldId="835"/>
        </pc:sldMkLst>
      </pc:sldChg>
      <pc:sldChg chg="add">
        <pc:chgData name="Ghanem, Thanaa M" userId="e8d23485-49f1-426d-b986-3374591cad50" providerId="ADAL" clId="{457DF342-6F99-FF4E-AD3C-F850A39F725B}" dt="2021-03-03T21:50:43.693" v="8"/>
        <pc:sldMkLst>
          <pc:docMk/>
          <pc:sldMk cId="275386916" sldId="836"/>
        </pc:sldMkLst>
      </pc:sldChg>
      <pc:sldChg chg="add del">
        <pc:chgData name="Ghanem, Thanaa M" userId="e8d23485-49f1-426d-b986-3374591cad50" providerId="ADAL" clId="{457DF342-6F99-FF4E-AD3C-F850A39F725B}" dt="2021-03-03T21:50:43.495" v="7"/>
        <pc:sldMkLst>
          <pc:docMk/>
          <pc:sldMk cId="772494332" sldId="836"/>
        </pc:sldMkLst>
      </pc:sldChg>
      <pc:sldChg chg="add">
        <pc:chgData name="Ghanem, Thanaa M" userId="e8d23485-49f1-426d-b986-3374591cad50" providerId="ADAL" clId="{457DF342-6F99-FF4E-AD3C-F850A39F725B}" dt="2021-03-03T21:50:43.693" v="8"/>
        <pc:sldMkLst>
          <pc:docMk/>
          <pc:sldMk cId="43125199" sldId="837"/>
        </pc:sldMkLst>
      </pc:sldChg>
      <pc:sldChg chg="add del">
        <pc:chgData name="Ghanem, Thanaa M" userId="e8d23485-49f1-426d-b986-3374591cad50" providerId="ADAL" clId="{457DF342-6F99-FF4E-AD3C-F850A39F725B}" dt="2021-03-03T21:50:43.495" v="7"/>
        <pc:sldMkLst>
          <pc:docMk/>
          <pc:sldMk cId="3222485900" sldId="837"/>
        </pc:sldMkLst>
      </pc:sldChg>
      <pc:sldChg chg="modSp add mod">
        <pc:chgData name="Ghanem, Thanaa M" userId="e8d23485-49f1-426d-b986-3374591cad50" providerId="ADAL" clId="{457DF342-6F99-FF4E-AD3C-F850A39F725B}" dt="2021-03-03T21:50:44.246" v="9" actId="27636"/>
        <pc:sldMkLst>
          <pc:docMk/>
          <pc:sldMk cId="101731379" sldId="838"/>
        </pc:sldMkLst>
        <pc:spChg chg="mod">
          <ac:chgData name="Ghanem, Thanaa M" userId="e8d23485-49f1-426d-b986-3374591cad50" providerId="ADAL" clId="{457DF342-6F99-FF4E-AD3C-F850A39F725B}" dt="2021-03-03T21:50:44.246" v="9" actId="27636"/>
          <ac:spMkLst>
            <pc:docMk/>
            <pc:sldMk cId="101731379" sldId="838"/>
            <ac:spMk id="23" creationId="{00000000-0000-0000-0000-000000000000}"/>
          </ac:spMkLst>
        </pc:spChg>
      </pc:sldChg>
      <pc:sldChg chg="modSp add del mod">
        <pc:chgData name="Ghanem, Thanaa M" userId="e8d23485-49f1-426d-b986-3374591cad50" providerId="ADAL" clId="{457DF342-6F99-FF4E-AD3C-F850A39F725B}" dt="2021-03-03T21:50:43.495" v="7"/>
        <pc:sldMkLst>
          <pc:docMk/>
          <pc:sldMk cId="2507888398" sldId="838"/>
        </pc:sldMkLst>
        <pc:spChg chg="mod">
          <ac:chgData name="Ghanem, Thanaa M" userId="e8d23485-49f1-426d-b986-3374591cad50" providerId="ADAL" clId="{457DF342-6F99-FF4E-AD3C-F850A39F725B}" dt="2021-03-03T21:50:43.495" v="7"/>
          <ac:spMkLst>
            <pc:docMk/>
            <pc:sldMk cId="2507888398" sldId="838"/>
            <ac:spMk id="23" creationId="{00000000-0000-0000-0000-000000000000}"/>
          </ac:spMkLst>
        </pc:spChg>
      </pc:sldChg>
      <pc:sldChg chg="add">
        <pc:chgData name="Ghanem, Thanaa M" userId="e8d23485-49f1-426d-b986-3374591cad50" providerId="ADAL" clId="{457DF342-6F99-FF4E-AD3C-F850A39F725B}" dt="2021-03-03T21:50:43.693" v="8"/>
        <pc:sldMkLst>
          <pc:docMk/>
          <pc:sldMk cId="13368659" sldId="839"/>
        </pc:sldMkLst>
      </pc:sldChg>
      <pc:sldChg chg="add del">
        <pc:chgData name="Ghanem, Thanaa M" userId="e8d23485-49f1-426d-b986-3374591cad50" providerId="ADAL" clId="{457DF342-6F99-FF4E-AD3C-F850A39F725B}" dt="2021-03-03T21:50:43.495" v="7"/>
        <pc:sldMkLst>
          <pc:docMk/>
          <pc:sldMk cId="890421824" sldId="839"/>
        </pc:sldMkLst>
      </pc:sldChg>
      <pc:sldChg chg="add">
        <pc:chgData name="Ghanem, Thanaa M" userId="e8d23485-49f1-426d-b986-3374591cad50" providerId="ADAL" clId="{457DF342-6F99-FF4E-AD3C-F850A39F725B}" dt="2021-03-03T21:50:43.693" v="8"/>
        <pc:sldMkLst>
          <pc:docMk/>
          <pc:sldMk cId="2309910348" sldId="840"/>
        </pc:sldMkLst>
      </pc:sldChg>
      <pc:sldChg chg="add del">
        <pc:chgData name="Ghanem, Thanaa M" userId="e8d23485-49f1-426d-b986-3374591cad50" providerId="ADAL" clId="{457DF342-6F99-FF4E-AD3C-F850A39F725B}" dt="2021-03-03T21:50:43.495" v="7"/>
        <pc:sldMkLst>
          <pc:docMk/>
          <pc:sldMk cId="2948020296" sldId="840"/>
        </pc:sldMkLst>
      </pc:sldChg>
      <pc:sldChg chg="add">
        <pc:chgData name="Ghanem, Thanaa M" userId="e8d23485-49f1-426d-b986-3374591cad50" providerId="ADAL" clId="{457DF342-6F99-FF4E-AD3C-F850A39F725B}" dt="2021-03-03T21:51:39.779" v="10"/>
        <pc:sldMkLst>
          <pc:docMk/>
          <pc:sldMk cId="864051478" sldId="841"/>
        </pc:sldMkLst>
      </pc:sldChg>
      <pc:sldChg chg="add">
        <pc:chgData name="Ghanem, Thanaa M" userId="e8d23485-49f1-426d-b986-3374591cad50" providerId="ADAL" clId="{457DF342-6F99-FF4E-AD3C-F850A39F725B}" dt="2021-03-03T21:51:39.779" v="10"/>
        <pc:sldMkLst>
          <pc:docMk/>
          <pc:sldMk cId="3106589316" sldId="842"/>
        </pc:sldMkLst>
      </pc:sldChg>
      <pc:sldChg chg="add">
        <pc:chgData name="Ghanem, Thanaa M" userId="e8d23485-49f1-426d-b986-3374591cad50" providerId="ADAL" clId="{457DF342-6F99-FF4E-AD3C-F850A39F725B}" dt="2021-03-03T21:51:39.779" v="10"/>
        <pc:sldMkLst>
          <pc:docMk/>
          <pc:sldMk cId="2118270702" sldId="843"/>
        </pc:sldMkLst>
      </pc:sldChg>
      <pc:sldChg chg="add">
        <pc:chgData name="Ghanem, Thanaa M" userId="e8d23485-49f1-426d-b986-3374591cad50" providerId="ADAL" clId="{457DF342-6F99-FF4E-AD3C-F850A39F725B}" dt="2021-03-03T21:50:43.693" v="8"/>
        <pc:sldMkLst>
          <pc:docMk/>
          <pc:sldMk cId="1352490817" sldId="844"/>
        </pc:sldMkLst>
      </pc:sldChg>
      <pc:sldChg chg="add del">
        <pc:chgData name="Ghanem, Thanaa M" userId="e8d23485-49f1-426d-b986-3374591cad50" providerId="ADAL" clId="{457DF342-6F99-FF4E-AD3C-F850A39F725B}" dt="2021-03-03T21:50:43.495" v="7"/>
        <pc:sldMkLst>
          <pc:docMk/>
          <pc:sldMk cId="2304336022" sldId="844"/>
        </pc:sldMkLst>
      </pc:sldChg>
      <pc:sldChg chg="add del">
        <pc:chgData name="Ghanem, Thanaa M" userId="e8d23485-49f1-426d-b986-3374591cad50" providerId="ADAL" clId="{457DF342-6F99-FF4E-AD3C-F850A39F725B}" dt="2021-03-03T21:50:43.495" v="7"/>
        <pc:sldMkLst>
          <pc:docMk/>
          <pc:sldMk cId="3376915115" sldId="845"/>
        </pc:sldMkLst>
      </pc:sldChg>
      <pc:sldChg chg="add">
        <pc:chgData name="Ghanem, Thanaa M" userId="e8d23485-49f1-426d-b986-3374591cad50" providerId="ADAL" clId="{457DF342-6F99-FF4E-AD3C-F850A39F725B}" dt="2021-03-03T21:50:43.693" v="8"/>
        <pc:sldMkLst>
          <pc:docMk/>
          <pc:sldMk cId="3718028720" sldId="845"/>
        </pc:sldMkLst>
      </pc:sldChg>
      <pc:sldChg chg="add">
        <pc:chgData name="Ghanem, Thanaa M" userId="e8d23485-49f1-426d-b986-3374591cad50" providerId="ADAL" clId="{457DF342-6F99-FF4E-AD3C-F850A39F725B}" dt="2021-03-03T21:50:43.693" v="8"/>
        <pc:sldMkLst>
          <pc:docMk/>
          <pc:sldMk cId="703390554" sldId="846"/>
        </pc:sldMkLst>
      </pc:sldChg>
      <pc:sldChg chg="add del">
        <pc:chgData name="Ghanem, Thanaa M" userId="e8d23485-49f1-426d-b986-3374591cad50" providerId="ADAL" clId="{457DF342-6F99-FF4E-AD3C-F850A39F725B}" dt="2021-03-03T21:50:43.495" v="7"/>
        <pc:sldMkLst>
          <pc:docMk/>
          <pc:sldMk cId="2293963473" sldId="846"/>
        </pc:sldMkLst>
      </pc:sldChg>
      <pc:sldChg chg="add del">
        <pc:chgData name="Ghanem, Thanaa M" userId="e8d23485-49f1-426d-b986-3374591cad50" providerId="ADAL" clId="{457DF342-6F99-FF4E-AD3C-F850A39F725B}" dt="2021-03-03T21:50:43.495" v="7"/>
        <pc:sldMkLst>
          <pc:docMk/>
          <pc:sldMk cId="175036009" sldId="847"/>
        </pc:sldMkLst>
      </pc:sldChg>
      <pc:sldChg chg="add">
        <pc:chgData name="Ghanem, Thanaa M" userId="e8d23485-49f1-426d-b986-3374591cad50" providerId="ADAL" clId="{457DF342-6F99-FF4E-AD3C-F850A39F725B}" dt="2021-03-03T21:50:43.693" v="8"/>
        <pc:sldMkLst>
          <pc:docMk/>
          <pc:sldMk cId="3300591701" sldId="847"/>
        </pc:sldMkLst>
      </pc:sldChg>
      <pc:sldChg chg="add">
        <pc:chgData name="Ghanem, Thanaa M" userId="e8d23485-49f1-426d-b986-3374591cad50" providerId="ADAL" clId="{457DF342-6F99-FF4E-AD3C-F850A39F725B}" dt="2021-03-03T21:51:39.779" v="10"/>
        <pc:sldMkLst>
          <pc:docMk/>
          <pc:sldMk cId="307236524" sldId="848"/>
        </pc:sldMkLst>
      </pc:sldChg>
      <pc:sldChg chg="add">
        <pc:chgData name="Ghanem, Thanaa M" userId="e8d23485-49f1-426d-b986-3374591cad50" providerId="ADAL" clId="{457DF342-6F99-FF4E-AD3C-F850A39F725B}" dt="2021-03-04T14:28:12.559" v="106"/>
        <pc:sldMkLst>
          <pc:docMk/>
          <pc:sldMk cId="2079265140" sldId="849"/>
        </pc:sldMkLst>
      </pc:sldChg>
      <pc:sldChg chg="add">
        <pc:chgData name="Ghanem, Thanaa M" userId="e8d23485-49f1-426d-b986-3374591cad50" providerId="ADAL" clId="{457DF342-6F99-FF4E-AD3C-F850A39F725B}" dt="2021-03-03T21:50:43.693" v="8"/>
        <pc:sldMkLst>
          <pc:docMk/>
          <pc:sldMk cId="2289255983" sldId="850"/>
        </pc:sldMkLst>
      </pc:sldChg>
      <pc:sldChg chg="add del">
        <pc:chgData name="Ghanem, Thanaa M" userId="e8d23485-49f1-426d-b986-3374591cad50" providerId="ADAL" clId="{457DF342-6F99-FF4E-AD3C-F850A39F725B}" dt="2021-03-03T21:50:43.495" v="7"/>
        <pc:sldMkLst>
          <pc:docMk/>
          <pc:sldMk cId="3441232514" sldId="850"/>
        </pc:sldMkLst>
      </pc:sldChg>
      <pc:sldChg chg="add del">
        <pc:chgData name="Ghanem, Thanaa M" userId="e8d23485-49f1-426d-b986-3374591cad50" providerId="ADAL" clId="{457DF342-6F99-FF4E-AD3C-F850A39F725B}" dt="2021-03-03T21:50:43.495" v="7"/>
        <pc:sldMkLst>
          <pc:docMk/>
          <pc:sldMk cId="289852086" sldId="851"/>
        </pc:sldMkLst>
      </pc:sldChg>
      <pc:sldChg chg="add">
        <pc:chgData name="Ghanem, Thanaa M" userId="e8d23485-49f1-426d-b986-3374591cad50" providerId="ADAL" clId="{457DF342-6F99-FF4E-AD3C-F850A39F725B}" dt="2021-03-03T21:50:43.693" v="8"/>
        <pc:sldMkLst>
          <pc:docMk/>
          <pc:sldMk cId="1803561477" sldId="851"/>
        </pc:sldMkLst>
      </pc:sldChg>
      <pc:sldChg chg="add">
        <pc:chgData name="Ghanem, Thanaa M" userId="e8d23485-49f1-426d-b986-3374591cad50" providerId="ADAL" clId="{457DF342-6F99-FF4E-AD3C-F850A39F725B}" dt="2021-03-03T21:50:43.693" v="8"/>
        <pc:sldMkLst>
          <pc:docMk/>
          <pc:sldMk cId="2092071023" sldId="852"/>
        </pc:sldMkLst>
      </pc:sldChg>
      <pc:sldChg chg="add del">
        <pc:chgData name="Ghanem, Thanaa M" userId="e8d23485-49f1-426d-b986-3374591cad50" providerId="ADAL" clId="{457DF342-6F99-FF4E-AD3C-F850A39F725B}" dt="2021-03-03T21:50:43.495" v="7"/>
        <pc:sldMkLst>
          <pc:docMk/>
          <pc:sldMk cId="3231990213" sldId="852"/>
        </pc:sldMkLst>
      </pc:sldChg>
      <pc:sldChg chg="add">
        <pc:chgData name="Ghanem, Thanaa M" userId="e8d23485-49f1-426d-b986-3374591cad50" providerId="ADAL" clId="{457DF342-6F99-FF4E-AD3C-F850A39F725B}" dt="2021-03-03T21:50:43.693" v="8"/>
        <pc:sldMkLst>
          <pc:docMk/>
          <pc:sldMk cId="1956510257" sldId="853"/>
        </pc:sldMkLst>
      </pc:sldChg>
      <pc:sldChg chg="add del">
        <pc:chgData name="Ghanem, Thanaa M" userId="e8d23485-49f1-426d-b986-3374591cad50" providerId="ADAL" clId="{457DF342-6F99-FF4E-AD3C-F850A39F725B}" dt="2021-03-03T21:50:43.495" v="7"/>
        <pc:sldMkLst>
          <pc:docMk/>
          <pc:sldMk cId="4162347759" sldId="853"/>
        </pc:sldMkLst>
      </pc:sldChg>
      <pc:sldChg chg="add">
        <pc:chgData name="Ghanem, Thanaa M" userId="e8d23485-49f1-426d-b986-3374591cad50" providerId="ADAL" clId="{457DF342-6F99-FF4E-AD3C-F850A39F725B}" dt="2021-03-03T21:50:43.693" v="8"/>
        <pc:sldMkLst>
          <pc:docMk/>
          <pc:sldMk cId="827860862" sldId="854"/>
        </pc:sldMkLst>
      </pc:sldChg>
      <pc:sldChg chg="add del">
        <pc:chgData name="Ghanem, Thanaa M" userId="e8d23485-49f1-426d-b986-3374591cad50" providerId="ADAL" clId="{457DF342-6F99-FF4E-AD3C-F850A39F725B}" dt="2021-03-03T21:50:43.495" v="7"/>
        <pc:sldMkLst>
          <pc:docMk/>
          <pc:sldMk cId="1012397051" sldId="854"/>
        </pc:sldMkLst>
      </pc:sldChg>
      <pc:sldChg chg="add del">
        <pc:chgData name="Ghanem, Thanaa M" userId="e8d23485-49f1-426d-b986-3374591cad50" providerId="ADAL" clId="{457DF342-6F99-FF4E-AD3C-F850A39F725B}" dt="2021-03-03T21:50:43.495" v="7"/>
        <pc:sldMkLst>
          <pc:docMk/>
          <pc:sldMk cId="3889772664" sldId="855"/>
        </pc:sldMkLst>
      </pc:sldChg>
      <pc:sldChg chg="add">
        <pc:chgData name="Ghanem, Thanaa M" userId="e8d23485-49f1-426d-b986-3374591cad50" providerId="ADAL" clId="{457DF342-6F99-FF4E-AD3C-F850A39F725B}" dt="2021-03-03T21:50:43.693" v="8"/>
        <pc:sldMkLst>
          <pc:docMk/>
          <pc:sldMk cId="4160379008" sldId="855"/>
        </pc:sldMkLst>
      </pc:sldChg>
      <pc:sldChg chg="add del">
        <pc:chgData name="Ghanem, Thanaa M" userId="e8d23485-49f1-426d-b986-3374591cad50" providerId="ADAL" clId="{457DF342-6F99-FF4E-AD3C-F850A39F725B}" dt="2021-03-03T21:50:43.495" v="7"/>
        <pc:sldMkLst>
          <pc:docMk/>
          <pc:sldMk cId="1926861886" sldId="856"/>
        </pc:sldMkLst>
      </pc:sldChg>
      <pc:sldChg chg="add">
        <pc:chgData name="Ghanem, Thanaa M" userId="e8d23485-49f1-426d-b986-3374591cad50" providerId="ADAL" clId="{457DF342-6F99-FF4E-AD3C-F850A39F725B}" dt="2021-03-03T21:50:43.693" v="8"/>
        <pc:sldMkLst>
          <pc:docMk/>
          <pc:sldMk cId="3320439378" sldId="856"/>
        </pc:sldMkLst>
      </pc:sldChg>
      <pc:sldChg chg="add">
        <pc:chgData name="Ghanem, Thanaa M" userId="e8d23485-49f1-426d-b986-3374591cad50" providerId="ADAL" clId="{457DF342-6F99-FF4E-AD3C-F850A39F725B}" dt="2021-03-03T21:50:43.693" v="8"/>
        <pc:sldMkLst>
          <pc:docMk/>
          <pc:sldMk cId="1942149700" sldId="857"/>
        </pc:sldMkLst>
      </pc:sldChg>
      <pc:sldChg chg="add del">
        <pc:chgData name="Ghanem, Thanaa M" userId="e8d23485-49f1-426d-b986-3374591cad50" providerId="ADAL" clId="{457DF342-6F99-FF4E-AD3C-F850A39F725B}" dt="2021-03-03T21:50:43.495" v="7"/>
        <pc:sldMkLst>
          <pc:docMk/>
          <pc:sldMk cId="2507251739" sldId="857"/>
        </pc:sldMkLst>
      </pc:sldChg>
      <pc:sldChg chg="add">
        <pc:chgData name="Ghanem, Thanaa M" userId="e8d23485-49f1-426d-b986-3374591cad50" providerId="ADAL" clId="{457DF342-6F99-FF4E-AD3C-F850A39F725B}" dt="2021-03-03T21:51:39.779" v="10"/>
        <pc:sldMkLst>
          <pc:docMk/>
          <pc:sldMk cId="1989115474" sldId="858"/>
        </pc:sldMkLst>
      </pc:sldChg>
      <pc:sldChg chg="add">
        <pc:chgData name="Ghanem, Thanaa M" userId="e8d23485-49f1-426d-b986-3374591cad50" providerId="ADAL" clId="{457DF342-6F99-FF4E-AD3C-F850A39F725B}" dt="2021-03-03T21:50:43.693" v="8"/>
        <pc:sldMkLst>
          <pc:docMk/>
          <pc:sldMk cId="3291936249" sldId="859"/>
        </pc:sldMkLst>
      </pc:sldChg>
      <pc:sldChg chg="modSp add del">
        <pc:chgData name="Ghanem, Thanaa M" userId="e8d23485-49f1-426d-b986-3374591cad50" providerId="ADAL" clId="{457DF342-6F99-FF4E-AD3C-F850A39F725B}" dt="2021-03-03T21:50:43.495" v="7"/>
        <pc:sldMkLst>
          <pc:docMk/>
          <pc:sldMk cId="4023713149" sldId="859"/>
        </pc:sldMkLst>
        <pc:spChg chg="mod">
          <ac:chgData name="Ghanem, Thanaa M" userId="e8d23485-49f1-426d-b986-3374591cad50" providerId="ADAL" clId="{457DF342-6F99-FF4E-AD3C-F850A39F725B}" dt="2021-03-03T21:50:37.910" v="4"/>
          <ac:spMkLst>
            <pc:docMk/>
            <pc:sldMk cId="4023713149" sldId="859"/>
            <ac:spMk id="3" creationId="{00000000-0000-0000-0000-000000000000}"/>
          </ac:spMkLst>
        </pc:spChg>
      </pc:sldChg>
      <pc:sldChg chg="add">
        <pc:chgData name="Ghanem, Thanaa M" userId="e8d23485-49f1-426d-b986-3374591cad50" providerId="ADAL" clId="{457DF342-6F99-FF4E-AD3C-F850A39F725B}" dt="2021-03-03T21:51:39.779" v="10"/>
        <pc:sldMkLst>
          <pc:docMk/>
          <pc:sldMk cId="2423349131" sldId="860"/>
        </pc:sldMkLst>
      </pc:sldChg>
      <pc:sldChg chg="add">
        <pc:chgData name="Ghanem, Thanaa M" userId="e8d23485-49f1-426d-b986-3374591cad50" providerId="ADAL" clId="{457DF342-6F99-FF4E-AD3C-F850A39F725B}" dt="2021-03-03T21:51:39.779" v="10"/>
        <pc:sldMkLst>
          <pc:docMk/>
          <pc:sldMk cId="2417541081" sldId="861"/>
        </pc:sldMkLst>
      </pc:sldChg>
      <pc:sldChg chg="add">
        <pc:chgData name="Ghanem, Thanaa M" userId="e8d23485-49f1-426d-b986-3374591cad50" providerId="ADAL" clId="{457DF342-6F99-FF4E-AD3C-F850A39F725B}" dt="2021-03-03T21:51:39.779" v="10"/>
        <pc:sldMkLst>
          <pc:docMk/>
          <pc:sldMk cId="1787688250" sldId="862"/>
        </pc:sldMkLst>
      </pc:sldChg>
      <pc:sldChg chg="add">
        <pc:chgData name="Ghanem, Thanaa M" userId="e8d23485-49f1-426d-b986-3374591cad50" providerId="ADAL" clId="{457DF342-6F99-FF4E-AD3C-F850A39F725B}" dt="2021-03-03T21:51:39.779" v="10"/>
        <pc:sldMkLst>
          <pc:docMk/>
          <pc:sldMk cId="2696692398" sldId="863"/>
        </pc:sldMkLst>
      </pc:sldChg>
      <pc:sldChg chg="add">
        <pc:chgData name="Ghanem, Thanaa M" userId="e8d23485-49f1-426d-b986-3374591cad50" providerId="ADAL" clId="{457DF342-6F99-FF4E-AD3C-F850A39F725B}" dt="2021-03-03T21:51:39.779" v="10"/>
        <pc:sldMkLst>
          <pc:docMk/>
          <pc:sldMk cId="2580591727" sldId="864"/>
        </pc:sldMkLst>
      </pc:sldChg>
      <pc:sldChg chg="add">
        <pc:chgData name="Ghanem, Thanaa M" userId="e8d23485-49f1-426d-b986-3374591cad50" providerId="ADAL" clId="{457DF342-6F99-FF4E-AD3C-F850A39F725B}" dt="2021-03-03T21:51:39.779" v="10"/>
        <pc:sldMkLst>
          <pc:docMk/>
          <pc:sldMk cId="1022601187" sldId="865"/>
        </pc:sldMkLst>
      </pc:sldChg>
      <pc:sldChg chg="add">
        <pc:chgData name="Ghanem, Thanaa M" userId="e8d23485-49f1-426d-b986-3374591cad50" providerId="ADAL" clId="{457DF342-6F99-FF4E-AD3C-F850A39F725B}" dt="2021-03-03T21:51:39.779" v="10"/>
        <pc:sldMkLst>
          <pc:docMk/>
          <pc:sldMk cId="1710375243" sldId="866"/>
        </pc:sldMkLst>
      </pc:sldChg>
      <pc:sldChg chg="add">
        <pc:chgData name="Ghanem, Thanaa M" userId="e8d23485-49f1-426d-b986-3374591cad50" providerId="ADAL" clId="{457DF342-6F99-FF4E-AD3C-F850A39F725B}" dt="2021-03-03T21:51:39.779" v="10"/>
        <pc:sldMkLst>
          <pc:docMk/>
          <pc:sldMk cId="1031072757" sldId="867"/>
        </pc:sldMkLst>
      </pc:sldChg>
      <pc:sldChg chg="add">
        <pc:chgData name="Ghanem, Thanaa M" userId="e8d23485-49f1-426d-b986-3374591cad50" providerId="ADAL" clId="{457DF342-6F99-FF4E-AD3C-F850A39F725B}" dt="2021-03-03T21:51:39.779" v="10"/>
        <pc:sldMkLst>
          <pc:docMk/>
          <pc:sldMk cId="4237189116" sldId="868"/>
        </pc:sldMkLst>
      </pc:sldChg>
      <pc:sldChg chg="add">
        <pc:chgData name="Ghanem, Thanaa M" userId="e8d23485-49f1-426d-b986-3374591cad50" providerId="ADAL" clId="{457DF342-6F99-FF4E-AD3C-F850A39F725B}" dt="2021-03-03T21:51:39.779" v="10"/>
        <pc:sldMkLst>
          <pc:docMk/>
          <pc:sldMk cId="1474689042" sldId="869"/>
        </pc:sldMkLst>
      </pc:sldChg>
      <pc:sldChg chg="add">
        <pc:chgData name="Ghanem, Thanaa M" userId="e8d23485-49f1-426d-b986-3374591cad50" providerId="ADAL" clId="{457DF342-6F99-FF4E-AD3C-F850A39F725B}" dt="2021-03-03T21:51:39.779" v="10"/>
        <pc:sldMkLst>
          <pc:docMk/>
          <pc:sldMk cId="882621420" sldId="870"/>
        </pc:sldMkLst>
      </pc:sldChg>
      <pc:sldChg chg="add">
        <pc:chgData name="Ghanem, Thanaa M" userId="e8d23485-49f1-426d-b986-3374591cad50" providerId="ADAL" clId="{457DF342-6F99-FF4E-AD3C-F850A39F725B}" dt="2021-03-03T21:51:39.779" v="10"/>
        <pc:sldMkLst>
          <pc:docMk/>
          <pc:sldMk cId="1905134299" sldId="871"/>
        </pc:sldMkLst>
      </pc:sldChg>
      <pc:sldChg chg="add">
        <pc:chgData name="Ghanem, Thanaa M" userId="e8d23485-49f1-426d-b986-3374591cad50" providerId="ADAL" clId="{457DF342-6F99-FF4E-AD3C-F850A39F725B}" dt="2021-03-03T21:51:39.779" v="10"/>
        <pc:sldMkLst>
          <pc:docMk/>
          <pc:sldMk cId="1126763699" sldId="872"/>
        </pc:sldMkLst>
      </pc:sldChg>
      <pc:sldChg chg="add">
        <pc:chgData name="Ghanem, Thanaa M" userId="e8d23485-49f1-426d-b986-3374591cad50" providerId="ADAL" clId="{457DF342-6F99-FF4E-AD3C-F850A39F725B}" dt="2021-03-03T21:51:39.779" v="10"/>
        <pc:sldMkLst>
          <pc:docMk/>
          <pc:sldMk cId="688235277" sldId="874"/>
        </pc:sldMkLst>
      </pc:sldChg>
      <pc:sldChg chg="add">
        <pc:chgData name="Ghanem, Thanaa M" userId="e8d23485-49f1-426d-b986-3374591cad50" providerId="ADAL" clId="{457DF342-6F99-FF4E-AD3C-F850A39F725B}" dt="2021-03-04T14:28:12.559" v="106"/>
        <pc:sldMkLst>
          <pc:docMk/>
          <pc:sldMk cId="3045955516" sldId="875"/>
        </pc:sldMkLst>
      </pc:sldChg>
      <pc:sldChg chg="add del">
        <pc:chgData name="Ghanem, Thanaa M" userId="e8d23485-49f1-426d-b986-3374591cad50" providerId="ADAL" clId="{457DF342-6F99-FF4E-AD3C-F850A39F725B}" dt="2021-03-03T21:57:55.395" v="12"/>
        <pc:sldMkLst>
          <pc:docMk/>
          <pc:sldMk cId="3522500120" sldId="883"/>
        </pc:sldMkLst>
      </pc:sldChg>
      <pc:sldChg chg="add">
        <pc:chgData name="Ghanem, Thanaa M" userId="e8d23485-49f1-426d-b986-3374591cad50" providerId="ADAL" clId="{457DF342-6F99-FF4E-AD3C-F850A39F725B}" dt="2021-03-03T21:57:55.561" v="13"/>
        <pc:sldMkLst>
          <pc:docMk/>
          <pc:sldMk cId="3691133097" sldId="883"/>
        </pc:sldMkLst>
      </pc:sldChg>
      <pc:sldChg chg="add">
        <pc:chgData name="Ghanem, Thanaa M" userId="e8d23485-49f1-426d-b986-3374591cad50" providerId="ADAL" clId="{457DF342-6F99-FF4E-AD3C-F850A39F725B}" dt="2021-03-03T21:58:31.272" v="14"/>
        <pc:sldMkLst>
          <pc:docMk/>
          <pc:sldMk cId="552393490" sldId="884"/>
        </pc:sldMkLst>
      </pc:sldChg>
      <pc:sldChg chg="add">
        <pc:chgData name="Ghanem, Thanaa M" userId="e8d23485-49f1-426d-b986-3374591cad50" providerId="ADAL" clId="{457DF342-6F99-FF4E-AD3C-F850A39F725B}" dt="2021-03-03T21:57:55.561" v="13"/>
        <pc:sldMkLst>
          <pc:docMk/>
          <pc:sldMk cId="1002214059" sldId="885"/>
        </pc:sldMkLst>
      </pc:sldChg>
      <pc:sldChg chg="add del">
        <pc:chgData name="Ghanem, Thanaa M" userId="e8d23485-49f1-426d-b986-3374591cad50" providerId="ADAL" clId="{457DF342-6F99-FF4E-AD3C-F850A39F725B}" dt="2021-03-03T21:57:55.395" v="12"/>
        <pc:sldMkLst>
          <pc:docMk/>
          <pc:sldMk cId="1241138229" sldId="885"/>
        </pc:sldMkLst>
      </pc:sldChg>
      <pc:sldChg chg="add">
        <pc:chgData name="Ghanem, Thanaa M" userId="e8d23485-49f1-426d-b986-3374591cad50" providerId="ADAL" clId="{457DF342-6F99-FF4E-AD3C-F850A39F725B}" dt="2021-03-03T21:57:55.561" v="13"/>
        <pc:sldMkLst>
          <pc:docMk/>
          <pc:sldMk cId="1637103960" sldId="886"/>
        </pc:sldMkLst>
      </pc:sldChg>
      <pc:sldChg chg="modSp add del">
        <pc:chgData name="Ghanem, Thanaa M" userId="e8d23485-49f1-426d-b986-3374591cad50" providerId="ADAL" clId="{457DF342-6F99-FF4E-AD3C-F850A39F725B}" dt="2021-03-03T21:57:55.395" v="12"/>
        <pc:sldMkLst>
          <pc:docMk/>
          <pc:sldMk cId="2038065823" sldId="886"/>
        </pc:sldMkLst>
        <pc:spChg chg="mod">
          <ac:chgData name="Ghanem, Thanaa M" userId="e8d23485-49f1-426d-b986-3374591cad50" providerId="ADAL" clId="{457DF342-6F99-FF4E-AD3C-F850A39F725B}" dt="2021-03-03T21:57:47.932" v="11"/>
          <ac:spMkLst>
            <pc:docMk/>
            <pc:sldMk cId="2038065823" sldId="886"/>
            <ac:spMk id="3" creationId="{C6B2E223-EA0C-E54C-AFE4-3B324B5FF5A2}"/>
          </ac:spMkLst>
        </pc:spChg>
      </pc:sldChg>
      <pc:sldChg chg="modSp add mod">
        <pc:chgData name="Ghanem, Thanaa M" userId="e8d23485-49f1-426d-b986-3374591cad50" providerId="ADAL" clId="{457DF342-6F99-FF4E-AD3C-F850A39F725B}" dt="2021-03-04T15:31:55.579" v="200" actId="207"/>
        <pc:sldMkLst>
          <pc:docMk/>
          <pc:sldMk cId="1307025958" sldId="887"/>
        </pc:sldMkLst>
        <pc:spChg chg="mod">
          <ac:chgData name="Ghanem, Thanaa M" userId="e8d23485-49f1-426d-b986-3374591cad50" providerId="ADAL" clId="{457DF342-6F99-FF4E-AD3C-F850A39F725B}" dt="2021-03-04T14:18:35.055" v="81" actId="20577"/>
          <ac:spMkLst>
            <pc:docMk/>
            <pc:sldMk cId="1307025958" sldId="887"/>
            <ac:spMk id="6" creationId="{ED15ED92-D037-3644-AD98-E5E59AAACFCE}"/>
          </ac:spMkLst>
        </pc:spChg>
        <pc:spChg chg="mod">
          <ac:chgData name="Ghanem, Thanaa M" userId="e8d23485-49f1-426d-b986-3374591cad50" providerId="ADAL" clId="{457DF342-6F99-FF4E-AD3C-F850A39F725B}" dt="2021-03-04T15:31:55.579" v="200" actId="207"/>
          <ac:spMkLst>
            <pc:docMk/>
            <pc:sldMk cId="1307025958" sldId="887"/>
            <ac:spMk id="8" creationId="{24625346-540F-F847-8642-569FA0E81B7E}"/>
          </ac:spMkLst>
        </pc:spChg>
      </pc:sldChg>
      <pc:sldChg chg="add">
        <pc:chgData name="Ghanem, Thanaa M" userId="e8d23485-49f1-426d-b986-3374591cad50" providerId="ADAL" clId="{457DF342-6F99-FF4E-AD3C-F850A39F725B}" dt="2021-03-03T21:51:39.779" v="10"/>
        <pc:sldMkLst>
          <pc:docMk/>
          <pc:sldMk cId="2930760003" sldId="888"/>
        </pc:sldMkLst>
      </pc:sldChg>
      <pc:sldChg chg="add">
        <pc:chgData name="Ghanem, Thanaa M" userId="e8d23485-49f1-426d-b986-3374591cad50" providerId="ADAL" clId="{457DF342-6F99-FF4E-AD3C-F850A39F725B}" dt="2021-03-03T21:51:39.779" v="10"/>
        <pc:sldMkLst>
          <pc:docMk/>
          <pc:sldMk cId="3274314696" sldId="889"/>
        </pc:sldMkLst>
      </pc:sldChg>
      <pc:sldChg chg="add">
        <pc:chgData name="Ghanem, Thanaa M" userId="e8d23485-49f1-426d-b986-3374591cad50" providerId="ADAL" clId="{457DF342-6F99-FF4E-AD3C-F850A39F725B}" dt="2021-03-03T21:51:39.779" v="10"/>
        <pc:sldMkLst>
          <pc:docMk/>
          <pc:sldMk cId="4250063013" sldId="890"/>
        </pc:sldMkLst>
      </pc:sldChg>
      <pc:sldChg chg="add">
        <pc:chgData name="Ghanem, Thanaa M" userId="e8d23485-49f1-426d-b986-3374591cad50" providerId="ADAL" clId="{457DF342-6F99-FF4E-AD3C-F850A39F725B}" dt="2021-03-03T21:51:39.779" v="10"/>
        <pc:sldMkLst>
          <pc:docMk/>
          <pc:sldMk cId="1598218278" sldId="891"/>
        </pc:sldMkLst>
      </pc:sldChg>
      <pc:sldChg chg="add">
        <pc:chgData name="Ghanem, Thanaa M" userId="e8d23485-49f1-426d-b986-3374591cad50" providerId="ADAL" clId="{457DF342-6F99-FF4E-AD3C-F850A39F725B}" dt="2021-03-03T21:51:39.779" v="10"/>
        <pc:sldMkLst>
          <pc:docMk/>
          <pc:sldMk cId="111391711" sldId="892"/>
        </pc:sldMkLst>
      </pc:sldChg>
      <pc:sldChg chg="add">
        <pc:chgData name="Ghanem, Thanaa M" userId="e8d23485-49f1-426d-b986-3374591cad50" providerId="ADAL" clId="{457DF342-6F99-FF4E-AD3C-F850A39F725B}" dt="2021-03-03T21:51:39.779" v="10"/>
        <pc:sldMkLst>
          <pc:docMk/>
          <pc:sldMk cId="3684777270" sldId="893"/>
        </pc:sldMkLst>
      </pc:sldChg>
      <pc:sldChg chg="add">
        <pc:chgData name="Ghanem, Thanaa M" userId="e8d23485-49f1-426d-b986-3374591cad50" providerId="ADAL" clId="{457DF342-6F99-FF4E-AD3C-F850A39F725B}" dt="2021-03-03T21:51:39.779" v="10"/>
        <pc:sldMkLst>
          <pc:docMk/>
          <pc:sldMk cId="147215207" sldId="894"/>
        </pc:sldMkLst>
      </pc:sldChg>
      <pc:sldChg chg="add">
        <pc:chgData name="Ghanem, Thanaa M" userId="e8d23485-49f1-426d-b986-3374591cad50" providerId="ADAL" clId="{457DF342-6F99-FF4E-AD3C-F850A39F725B}" dt="2021-03-03T21:51:39.779" v="10"/>
        <pc:sldMkLst>
          <pc:docMk/>
          <pc:sldMk cId="2968369919" sldId="895"/>
        </pc:sldMkLst>
      </pc:sldChg>
      <pc:sldChg chg="add">
        <pc:chgData name="Ghanem, Thanaa M" userId="e8d23485-49f1-426d-b986-3374591cad50" providerId="ADAL" clId="{457DF342-6F99-FF4E-AD3C-F850A39F725B}" dt="2021-03-03T21:51:39.779" v="10"/>
        <pc:sldMkLst>
          <pc:docMk/>
          <pc:sldMk cId="1729261162" sldId="896"/>
        </pc:sldMkLst>
      </pc:sldChg>
      <pc:sldChg chg="add">
        <pc:chgData name="Ghanem, Thanaa M" userId="e8d23485-49f1-426d-b986-3374591cad50" providerId="ADAL" clId="{457DF342-6F99-FF4E-AD3C-F850A39F725B}" dt="2021-03-03T21:51:39.779" v="10"/>
        <pc:sldMkLst>
          <pc:docMk/>
          <pc:sldMk cId="1484294064" sldId="897"/>
        </pc:sldMkLst>
      </pc:sldChg>
      <pc:sldChg chg="add">
        <pc:chgData name="Ghanem, Thanaa M" userId="e8d23485-49f1-426d-b986-3374591cad50" providerId="ADAL" clId="{457DF342-6F99-FF4E-AD3C-F850A39F725B}" dt="2021-03-03T21:51:39.779" v="10"/>
        <pc:sldMkLst>
          <pc:docMk/>
          <pc:sldMk cId="2080664709" sldId="898"/>
        </pc:sldMkLst>
      </pc:sldChg>
      <pc:sldChg chg="add">
        <pc:chgData name="Ghanem, Thanaa M" userId="e8d23485-49f1-426d-b986-3374591cad50" providerId="ADAL" clId="{457DF342-6F99-FF4E-AD3C-F850A39F725B}" dt="2021-03-03T21:51:39.779" v="10"/>
        <pc:sldMkLst>
          <pc:docMk/>
          <pc:sldMk cId="3734889533" sldId="899"/>
        </pc:sldMkLst>
      </pc:sldChg>
      <pc:sldChg chg="add">
        <pc:chgData name="Ghanem, Thanaa M" userId="e8d23485-49f1-426d-b986-3374591cad50" providerId="ADAL" clId="{457DF342-6F99-FF4E-AD3C-F850A39F725B}" dt="2021-03-03T21:51:39.779" v="10"/>
        <pc:sldMkLst>
          <pc:docMk/>
          <pc:sldMk cId="2513220402" sldId="900"/>
        </pc:sldMkLst>
      </pc:sldChg>
      <pc:sldChg chg="add">
        <pc:chgData name="Ghanem, Thanaa M" userId="e8d23485-49f1-426d-b986-3374591cad50" providerId="ADAL" clId="{457DF342-6F99-FF4E-AD3C-F850A39F725B}" dt="2021-03-03T21:51:39.779" v="10"/>
        <pc:sldMkLst>
          <pc:docMk/>
          <pc:sldMk cId="801453747" sldId="901"/>
        </pc:sldMkLst>
      </pc:sldChg>
      <pc:sldChg chg="add">
        <pc:chgData name="Ghanem, Thanaa M" userId="e8d23485-49f1-426d-b986-3374591cad50" providerId="ADAL" clId="{457DF342-6F99-FF4E-AD3C-F850A39F725B}" dt="2021-03-03T21:51:39.779" v="10"/>
        <pc:sldMkLst>
          <pc:docMk/>
          <pc:sldMk cId="2622804988" sldId="902"/>
        </pc:sldMkLst>
      </pc:sldChg>
      <pc:sldChg chg="add">
        <pc:chgData name="Ghanem, Thanaa M" userId="e8d23485-49f1-426d-b986-3374591cad50" providerId="ADAL" clId="{457DF342-6F99-FF4E-AD3C-F850A39F725B}" dt="2021-03-03T21:51:39.779" v="10"/>
        <pc:sldMkLst>
          <pc:docMk/>
          <pc:sldMk cId="3346802157" sldId="903"/>
        </pc:sldMkLst>
      </pc:sldChg>
      <pc:sldChg chg="add">
        <pc:chgData name="Ghanem, Thanaa M" userId="e8d23485-49f1-426d-b986-3374591cad50" providerId="ADAL" clId="{457DF342-6F99-FF4E-AD3C-F850A39F725B}" dt="2021-03-03T21:51:39.779" v="10"/>
        <pc:sldMkLst>
          <pc:docMk/>
          <pc:sldMk cId="1382732435" sldId="904"/>
        </pc:sldMkLst>
      </pc:sldChg>
      <pc:sldChg chg="add">
        <pc:chgData name="Ghanem, Thanaa M" userId="e8d23485-49f1-426d-b986-3374591cad50" providerId="ADAL" clId="{457DF342-6F99-FF4E-AD3C-F850A39F725B}" dt="2021-03-03T21:51:39.779" v="10"/>
        <pc:sldMkLst>
          <pc:docMk/>
          <pc:sldMk cId="1568034495" sldId="905"/>
        </pc:sldMkLst>
      </pc:sldChg>
      <pc:sldChg chg="add">
        <pc:chgData name="Ghanem, Thanaa M" userId="e8d23485-49f1-426d-b986-3374591cad50" providerId="ADAL" clId="{457DF342-6F99-FF4E-AD3C-F850A39F725B}" dt="2021-03-03T21:51:39.779" v="10"/>
        <pc:sldMkLst>
          <pc:docMk/>
          <pc:sldMk cId="2168798676" sldId="906"/>
        </pc:sldMkLst>
      </pc:sldChg>
      <pc:sldChg chg="add">
        <pc:chgData name="Ghanem, Thanaa M" userId="e8d23485-49f1-426d-b986-3374591cad50" providerId="ADAL" clId="{457DF342-6F99-FF4E-AD3C-F850A39F725B}" dt="2021-03-03T21:51:39.779" v="10"/>
        <pc:sldMkLst>
          <pc:docMk/>
          <pc:sldMk cId="1159589761" sldId="907"/>
        </pc:sldMkLst>
      </pc:sldChg>
      <pc:sldChg chg="add">
        <pc:chgData name="Ghanem, Thanaa M" userId="e8d23485-49f1-426d-b986-3374591cad50" providerId="ADAL" clId="{457DF342-6F99-FF4E-AD3C-F850A39F725B}" dt="2021-03-03T21:51:39.779" v="10"/>
        <pc:sldMkLst>
          <pc:docMk/>
          <pc:sldMk cId="999732889" sldId="908"/>
        </pc:sldMkLst>
      </pc:sldChg>
      <pc:sldChg chg="add">
        <pc:chgData name="Ghanem, Thanaa M" userId="e8d23485-49f1-426d-b986-3374591cad50" providerId="ADAL" clId="{457DF342-6F99-FF4E-AD3C-F850A39F725B}" dt="2021-03-03T21:51:39.779" v="10"/>
        <pc:sldMkLst>
          <pc:docMk/>
          <pc:sldMk cId="576852492" sldId="909"/>
        </pc:sldMkLst>
      </pc:sldChg>
      <pc:sldChg chg="add">
        <pc:chgData name="Ghanem, Thanaa M" userId="e8d23485-49f1-426d-b986-3374591cad50" providerId="ADAL" clId="{457DF342-6F99-FF4E-AD3C-F850A39F725B}" dt="2021-03-03T21:51:39.779" v="10"/>
        <pc:sldMkLst>
          <pc:docMk/>
          <pc:sldMk cId="4127575049" sldId="910"/>
        </pc:sldMkLst>
      </pc:sldChg>
      <pc:sldChg chg="add">
        <pc:chgData name="Ghanem, Thanaa M" userId="e8d23485-49f1-426d-b986-3374591cad50" providerId="ADAL" clId="{457DF342-6F99-FF4E-AD3C-F850A39F725B}" dt="2021-03-03T21:51:39.779" v="10"/>
        <pc:sldMkLst>
          <pc:docMk/>
          <pc:sldMk cId="1430785655" sldId="911"/>
        </pc:sldMkLst>
      </pc:sldChg>
      <pc:sldChg chg="add">
        <pc:chgData name="Ghanem, Thanaa M" userId="e8d23485-49f1-426d-b986-3374591cad50" providerId="ADAL" clId="{457DF342-6F99-FF4E-AD3C-F850A39F725B}" dt="2021-03-03T21:51:39.779" v="10"/>
        <pc:sldMkLst>
          <pc:docMk/>
          <pc:sldMk cId="601249957" sldId="912"/>
        </pc:sldMkLst>
      </pc:sldChg>
      <pc:sldChg chg="modSp add del">
        <pc:chgData name="Ghanem, Thanaa M" userId="e8d23485-49f1-426d-b986-3374591cad50" providerId="ADAL" clId="{457DF342-6F99-FF4E-AD3C-F850A39F725B}" dt="2021-03-03T21:57:55.395" v="12"/>
        <pc:sldMkLst>
          <pc:docMk/>
          <pc:sldMk cId="1450574406" sldId="913"/>
        </pc:sldMkLst>
        <pc:spChg chg="mod">
          <ac:chgData name="Ghanem, Thanaa M" userId="e8d23485-49f1-426d-b986-3374591cad50" providerId="ADAL" clId="{457DF342-6F99-FF4E-AD3C-F850A39F725B}" dt="2021-03-03T21:57:47.932" v="11"/>
          <ac:spMkLst>
            <pc:docMk/>
            <pc:sldMk cId="1450574406" sldId="913"/>
            <ac:spMk id="4" creationId="{ABC7D90A-D3AE-401C-9774-F3E99084065B}"/>
          </ac:spMkLst>
        </pc:spChg>
      </pc:sldChg>
      <pc:sldChg chg="add">
        <pc:chgData name="Ghanem, Thanaa M" userId="e8d23485-49f1-426d-b986-3374591cad50" providerId="ADAL" clId="{457DF342-6F99-FF4E-AD3C-F850A39F725B}" dt="2021-03-03T21:57:55.561" v="13"/>
        <pc:sldMkLst>
          <pc:docMk/>
          <pc:sldMk cId="2707695250" sldId="913"/>
        </pc:sldMkLst>
      </pc:sldChg>
      <pc:sldChg chg="modSp add del">
        <pc:chgData name="Ghanem, Thanaa M" userId="e8d23485-49f1-426d-b986-3374591cad50" providerId="ADAL" clId="{457DF342-6F99-FF4E-AD3C-F850A39F725B}" dt="2021-03-03T21:57:55.395" v="12"/>
        <pc:sldMkLst>
          <pc:docMk/>
          <pc:sldMk cId="3661452036" sldId="914"/>
        </pc:sldMkLst>
        <pc:spChg chg="mod">
          <ac:chgData name="Ghanem, Thanaa M" userId="e8d23485-49f1-426d-b986-3374591cad50" providerId="ADAL" clId="{457DF342-6F99-FF4E-AD3C-F850A39F725B}" dt="2021-03-03T21:57:47.932" v="11"/>
          <ac:spMkLst>
            <pc:docMk/>
            <pc:sldMk cId="3661452036" sldId="914"/>
            <ac:spMk id="4" creationId="{48DEA750-86BE-4B36-A02B-2CC4400AB65E}"/>
          </ac:spMkLst>
        </pc:spChg>
      </pc:sldChg>
      <pc:sldChg chg="add">
        <pc:chgData name="Ghanem, Thanaa M" userId="e8d23485-49f1-426d-b986-3374591cad50" providerId="ADAL" clId="{457DF342-6F99-FF4E-AD3C-F850A39F725B}" dt="2021-03-03T21:57:55.561" v="13"/>
        <pc:sldMkLst>
          <pc:docMk/>
          <pc:sldMk cId="3960889923" sldId="914"/>
        </pc:sldMkLst>
      </pc:sldChg>
      <pc:sldChg chg="add del">
        <pc:chgData name="Ghanem, Thanaa M" userId="e8d23485-49f1-426d-b986-3374591cad50" providerId="ADAL" clId="{457DF342-6F99-FF4E-AD3C-F850A39F725B}" dt="2021-03-03T21:57:55.395" v="12"/>
        <pc:sldMkLst>
          <pc:docMk/>
          <pc:sldMk cId="2823979773" sldId="915"/>
        </pc:sldMkLst>
      </pc:sldChg>
      <pc:sldChg chg="add">
        <pc:chgData name="Ghanem, Thanaa M" userId="e8d23485-49f1-426d-b986-3374591cad50" providerId="ADAL" clId="{457DF342-6F99-FF4E-AD3C-F850A39F725B}" dt="2021-03-03T21:57:55.561" v="13"/>
        <pc:sldMkLst>
          <pc:docMk/>
          <pc:sldMk cId="3347271852" sldId="915"/>
        </pc:sldMkLst>
      </pc:sldChg>
      <pc:sldChg chg="modSp add del">
        <pc:chgData name="Ghanem, Thanaa M" userId="e8d23485-49f1-426d-b986-3374591cad50" providerId="ADAL" clId="{457DF342-6F99-FF4E-AD3C-F850A39F725B}" dt="2021-03-03T21:57:55.395" v="12"/>
        <pc:sldMkLst>
          <pc:docMk/>
          <pc:sldMk cId="2028640104" sldId="916"/>
        </pc:sldMkLst>
        <pc:spChg chg="mod">
          <ac:chgData name="Ghanem, Thanaa M" userId="e8d23485-49f1-426d-b986-3374591cad50" providerId="ADAL" clId="{457DF342-6F99-FF4E-AD3C-F850A39F725B}" dt="2021-03-03T21:57:47.932" v="11"/>
          <ac:spMkLst>
            <pc:docMk/>
            <pc:sldMk cId="2028640104" sldId="916"/>
            <ac:spMk id="2" creationId="{CB1F6E11-65FC-4D2C-8988-69061E056788}"/>
          </ac:spMkLst>
        </pc:spChg>
      </pc:sldChg>
      <pc:sldChg chg="add">
        <pc:chgData name="Ghanem, Thanaa M" userId="e8d23485-49f1-426d-b986-3374591cad50" providerId="ADAL" clId="{457DF342-6F99-FF4E-AD3C-F850A39F725B}" dt="2021-03-03T21:57:55.561" v="13"/>
        <pc:sldMkLst>
          <pc:docMk/>
          <pc:sldMk cId="3117995877" sldId="916"/>
        </pc:sldMkLst>
      </pc:sldChg>
      <pc:sldChg chg="modSp add del">
        <pc:chgData name="Ghanem, Thanaa M" userId="e8d23485-49f1-426d-b986-3374591cad50" providerId="ADAL" clId="{457DF342-6F99-FF4E-AD3C-F850A39F725B}" dt="2021-03-03T21:57:55.395" v="12"/>
        <pc:sldMkLst>
          <pc:docMk/>
          <pc:sldMk cId="556840795" sldId="917"/>
        </pc:sldMkLst>
        <pc:spChg chg="mod">
          <ac:chgData name="Ghanem, Thanaa M" userId="e8d23485-49f1-426d-b986-3374591cad50" providerId="ADAL" clId="{457DF342-6F99-FF4E-AD3C-F850A39F725B}" dt="2021-03-03T21:57:47.932" v="11"/>
          <ac:spMkLst>
            <pc:docMk/>
            <pc:sldMk cId="556840795" sldId="917"/>
            <ac:spMk id="5" creationId="{F5C07924-9122-4CD8-9B5B-9109EF5912CC}"/>
          </ac:spMkLst>
        </pc:spChg>
      </pc:sldChg>
      <pc:sldChg chg="add">
        <pc:chgData name="Ghanem, Thanaa M" userId="e8d23485-49f1-426d-b986-3374591cad50" providerId="ADAL" clId="{457DF342-6F99-FF4E-AD3C-F850A39F725B}" dt="2021-03-03T21:57:55.561" v="13"/>
        <pc:sldMkLst>
          <pc:docMk/>
          <pc:sldMk cId="1034299804" sldId="917"/>
        </pc:sldMkLst>
      </pc:sldChg>
      <pc:sldChg chg="add">
        <pc:chgData name="Ghanem, Thanaa M" userId="e8d23485-49f1-426d-b986-3374591cad50" providerId="ADAL" clId="{457DF342-6F99-FF4E-AD3C-F850A39F725B}" dt="2021-03-03T21:57:55.561" v="13"/>
        <pc:sldMkLst>
          <pc:docMk/>
          <pc:sldMk cId="446778087" sldId="918"/>
        </pc:sldMkLst>
      </pc:sldChg>
      <pc:sldChg chg="modSp add del">
        <pc:chgData name="Ghanem, Thanaa M" userId="e8d23485-49f1-426d-b986-3374591cad50" providerId="ADAL" clId="{457DF342-6F99-FF4E-AD3C-F850A39F725B}" dt="2021-03-03T21:57:55.395" v="12"/>
        <pc:sldMkLst>
          <pc:docMk/>
          <pc:sldMk cId="2155731531" sldId="918"/>
        </pc:sldMkLst>
        <pc:spChg chg="mod">
          <ac:chgData name="Ghanem, Thanaa M" userId="e8d23485-49f1-426d-b986-3374591cad50" providerId="ADAL" clId="{457DF342-6F99-FF4E-AD3C-F850A39F725B}" dt="2021-03-03T21:57:47.932" v="11"/>
          <ac:spMkLst>
            <pc:docMk/>
            <pc:sldMk cId="2155731531" sldId="918"/>
            <ac:spMk id="5" creationId="{3530AEB2-58E1-4510-BE54-696341DC4D82}"/>
          </ac:spMkLst>
        </pc:spChg>
      </pc:sldChg>
      <pc:sldChg chg="modSp add del">
        <pc:chgData name="Ghanem, Thanaa M" userId="e8d23485-49f1-426d-b986-3374591cad50" providerId="ADAL" clId="{457DF342-6F99-FF4E-AD3C-F850A39F725B}" dt="2021-03-03T21:57:55.395" v="12"/>
        <pc:sldMkLst>
          <pc:docMk/>
          <pc:sldMk cId="1700173194" sldId="919"/>
        </pc:sldMkLst>
        <pc:spChg chg="mod">
          <ac:chgData name="Ghanem, Thanaa M" userId="e8d23485-49f1-426d-b986-3374591cad50" providerId="ADAL" clId="{457DF342-6F99-FF4E-AD3C-F850A39F725B}" dt="2021-03-03T21:57:47.932" v="11"/>
          <ac:spMkLst>
            <pc:docMk/>
            <pc:sldMk cId="1700173194" sldId="919"/>
            <ac:spMk id="5" creationId="{3530AEB2-58E1-4510-BE54-696341DC4D82}"/>
          </ac:spMkLst>
        </pc:spChg>
      </pc:sldChg>
      <pc:sldChg chg="add">
        <pc:chgData name="Ghanem, Thanaa M" userId="e8d23485-49f1-426d-b986-3374591cad50" providerId="ADAL" clId="{457DF342-6F99-FF4E-AD3C-F850A39F725B}" dt="2021-03-03T21:57:55.561" v="13"/>
        <pc:sldMkLst>
          <pc:docMk/>
          <pc:sldMk cId="2119861590" sldId="919"/>
        </pc:sldMkLst>
      </pc:sldChg>
      <pc:sldChg chg="add">
        <pc:chgData name="Ghanem, Thanaa M" userId="e8d23485-49f1-426d-b986-3374591cad50" providerId="ADAL" clId="{457DF342-6F99-FF4E-AD3C-F850A39F725B}" dt="2021-03-03T21:57:55.561" v="13"/>
        <pc:sldMkLst>
          <pc:docMk/>
          <pc:sldMk cId="2566875408" sldId="920"/>
        </pc:sldMkLst>
      </pc:sldChg>
      <pc:sldChg chg="modSp add del">
        <pc:chgData name="Ghanem, Thanaa M" userId="e8d23485-49f1-426d-b986-3374591cad50" providerId="ADAL" clId="{457DF342-6F99-FF4E-AD3C-F850A39F725B}" dt="2021-03-03T21:57:55.395" v="12"/>
        <pc:sldMkLst>
          <pc:docMk/>
          <pc:sldMk cId="4211227260" sldId="920"/>
        </pc:sldMkLst>
        <pc:spChg chg="mod">
          <ac:chgData name="Ghanem, Thanaa M" userId="e8d23485-49f1-426d-b986-3374591cad50" providerId="ADAL" clId="{457DF342-6F99-FF4E-AD3C-F850A39F725B}" dt="2021-03-03T21:57:47.932" v="11"/>
          <ac:spMkLst>
            <pc:docMk/>
            <pc:sldMk cId="4211227260" sldId="920"/>
            <ac:spMk id="5" creationId="{3530AEB2-58E1-4510-BE54-696341DC4D82}"/>
          </ac:spMkLst>
        </pc:spChg>
      </pc:sldChg>
      <pc:sldChg chg="modSp add del">
        <pc:chgData name="Ghanem, Thanaa M" userId="e8d23485-49f1-426d-b986-3374591cad50" providerId="ADAL" clId="{457DF342-6F99-FF4E-AD3C-F850A39F725B}" dt="2021-03-03T21:57:55.395" v="12"/>
        <pc:sldMkLst>
          <pc:docMk/>
          <pc:sldMk cId="3266882857" sldId="921"/>
        </pc:sldMkLst>
        <pc:spChg chg="mod">
          <ac:chgData name="Ghanem, Thanaa M" userId="e8d23485-49f1-426d-b986-3374591cad50" providerId="ADAL" clId="{457DF342-6F99-FF4E-AD3C-F850A39F725B}" dt="2021-03-03T21:57:47.932" v="11"/>
          <ac:spMkLst>
            <pc:docMk/>
            <pc:sldMk cId="3266882857" sldId="921"/>
            <ac:spMk id="4" creationId="{BD031ADC-43BA-4B7E-8DBF-1FC240F8E684}"/>
          </ac:spMkLst>
        </pc:spChg>
      </pc:sldChg>
      <pc:sldChg chg="add">
        <pc:chgData name="Ghanem, Thanaa M" userId="e8d23485-49f1-426d-b986-3374591cad50" providerId="ADAL" clId="{457DF342-6F99-FF4E-AD3C-F850A39F725B}" dt="2021-03-03T21:57:55.561" v="13"/>
        <pc:sldMkLst>
          <pc:docMk/>
          <pc:sldMk cId="3486945373" sldId="921"/>
        </pc:sldMkLst>
      </pc:sldChg>
      <pc:sldChg chg="add del">
        <pc:chgData name="Ghanem, Thanaa M" userId="e8d23485-49f1-426d-b986-3374591cad50" providerId="ADAL" clId="{457DF342-6F99-FF4E-AD3C-F850A39F725B}" dt="2021-03-03T21:57:55.395" v="12"/>
        <pc:sldMkLst>
          <pc:docMk/>
          <pc:sldMk cId="487059411" sldId="922"/>
        </pc:sldMkLst>
      </pc:sldChg>
      <pc:sldChg chg="add">
        <pc:chgData name="Ghanem, Thanaa M" userId="e8d23485-49f1-426d-b986-3374591cad50" providerId="ADAL" clId="{457DF342-6F99-FF4E-AD3C-F850A39F725B}" dt="2021-03-03T21:57:55.561" v="13"/>
        <pc:sldMkLst>
          <pc:docMk/>
          <pc:sldMk cId="2796502479" sldId="922"/>
        </pc:sldMkLst>
      </pc:sldChg>
      <pc:sldChg chg="add">
        <pc:chgData name="Ghanem, Thanaa M" userId="e8d23485-49f1-426d-b986-3374591cad50" providerId="ADAL" clId="{457DF342-6F99-FF4E-AD3C-F850A39F725B}" dt="2021-03-03T21:57:55.561" v="13"/>
        <pc:sldMkLst>
          <pc:docMk/>
          <pc:sldMk cId="150072219" sldId="923"/>
        </pc:sldMkLst>
      </pc:sldChg>
      <pc:sldChg chg="modSp add del">
        <pc:chgData name="Ghanem, Thanaa M" userId="e8d23485-49f1-426d-b986-3374591cad50" providerId="ADAL" clId="{457DF342-6F99-FF4E-AD3C-F850A39F725B}" dt="2021-03-03T21:57:55.395" v="12"/>
        <pc:sldMkLst>
          <pc:docMk/>
          <pc:sldMk cId="3137155695" sldId="923"/>
        </pc:sldMkLst>
        <pc:spChg chg="mod">
          <ac:chgData name="Ghanem, Thanaa M" userId="e8d23485-49f1-426d-b986-3374591cad50" providerId="ADAL" clId="{457DF342-6F99-FF4E-AD3C-F850A39F725B}" dt="2021-03-03T21:57:47.932" v="11"/>
          <ac:spMkLst>
            <pc:docMk/>
            <pc:sldMk cId="3137155695" sldId="923"/>
            <ac:spMk id="6" creationId="{D2AA398E-FF22-48E4-AA8D-15B7C91FD625}"/>
          </ac:spMkLst>
        </pc:spChg>
      </pc:sldChg>
      <pc:sldChg chg="add del">
        <pc:chgData name="Ghanem, Thanaa M" userId="e8d23485-49f1-426d-b986-3374591cad50" providerId="ADAL" clId="{457DF342-6F99-FF4E-AD3C-F850A39F725B}" dt="2021-03-03T21:57:55.395" v="12"/>
        <pc:sldMkLst>
          <pc:docMk/>
          <pc:sldMk cId="267633632" sldId="924"/>
        </pc:sldMkLst>
      </pc:sldChg>
      <pc:sldChg chg="add">
        <pc:chgData name="Ghanem, Thanaa M" userId="e8d23485-49f1-426d-b986-3374591cad50" providerId="ADAL" clId="{457DF342-6F99-FF4E-AD3C-F850A39F725B}" dt="2021-03-03T21:57:55.561" v="13"/>
        <pc:sldMkLst>
          <pc:docMk/>
          <pc:sldMk cId="3936290284" sldId="924"/>
        </pc:sldMkLst>
      </pc:sldChg>
      <pc:sldChg chg="add">
        <pc:chgData name="Ghanem, Thanaa M" userId="e8d23485-49f1-426d-b986-3374591cad50" providerId="ADAL" clId="{457DF342-6F99-FF4E-AD3C-F850A39F725B}" dt="2021-03-03T21:57:55.561" v="13"/>
        <pc:sldMkLst>
          <pc:docMk/>
          <pc:sldMk cId="2082894500" sldId="925"/>
        </pc:sldMkLst>
      </pc:sldChg>
      <pc:sldChg chg="modSp add del">
        <pc:chgData name="Ghanem, Thanaa M" userId="e8d23485-49f1-426d-b986-3374591cad50" providerId="ADAL" clId="{457DF342-6F99-FF4E-AD3C-F850A39F725B}" dt="2021-03-03T21:57:55.395" v="12"/>
        <pc:sldMkLst>
          <pc:docMk/>
          <pc:sldMk cId="3189370118" sldId="925"/>
        </pc:sldMkLst>
        <pc:spChg chg="mod">
          <ac:chgData name="Ghanem, Thanaa M" userId="e8d23485-49f1-426d-b986-3374591cad50" providerId="ADAL" clId="{457DF342-6F99-FF4E-AD3C-F850A39F725B}" dt="2021-03-03T21:57:47.932" v="11"/>
          <ac:spMkLst>
            <pc:docMk/>
            <pc:sldMk cId="3189370118" sldId="925"/>
            <ac:spMk id="4" creationId="{0295D817-A00A-43A7-992D-4C2B6BF40945}"/>
          </ac:spMkLst>
        </pc:spChg>
      </pc:sldChg>
      <pc:sldChg chg="add">
        <pc:chgData name="Ghanem, Thanaa M" userId="e8d23485-49f1-426d-b986-3374591cad50" providerId="ADAL" clId="{457DF342-6F99-FF4E-AD3C-F850A39F725B}" dt="2021-03-03T21:57:55.561" v="13"/>
        <pc:sldMkLst>
          <pc:docMk/>
          <pc:sldMk cId="1878787247" sldId="926"/>
        </pc:sldMkLst>
      </pc:sldChg>
      <pc:sldChg chg="add del">
        <pc:chgData name="Ghanem, Thanaa M" userId="e8d23485-49f1-426d-b986-3374591cad50" providerId="ADAL" clId="{457DF342-6F99-FF4E-AD3C-F850A39F725B}" dt="2021-03-03T21:57:55.395" v="12"/>
        <pc:sldMkLst>
          <pc:docMk/>
          <pc:sldMk cId="2710539631" sldId="926"/>
        </pc:sldMkLst>
      </pc:sldChg>
      <pc:sldChg chg="add">
        <pc:chgData name="Ghanem, Thanaa M" userId="e8d23485-49f1-426d-b986-3374591cad50" providerId="ADAL" clId="{457DF342-6F99-FF4E-AD3C-F850A39F725B}" dt="2021-03-03T21:57:55.561" v="13"/>
        <pc:sldMkLst>
          <pc:docMk/>
          <pc:sldMk cId="7596324" sldId="927"/>
        </pc:sldMkLst>
      </pc:sldChg>
      <pc:sldChg chg="add del">
        <pc:chgData name="Ghanem, Thanaa M" userId="e8d23485-49f1-426d-b986-3374591cad50" providerId="ADAL" clId="{457DF342-6F99-FF4E-AD3C-F850A39F725B}" dt="2021-03-03T21:57:55.395" v="12"/>
        <pc:sldMkLst>
          <pc:docMk/>
          <pc:sldMk cId="1408593200" sldId="927"/>
        </pc:sldMkLst>
      </pc:sldChg>
      <pc:sldChg chg="modSp add del">
        <pc:chgData name="Ghanem, Thanaa M" userId="e8d23485-49f1-426d-b986-3374591cad50" providerId="ADAL" clId="{457DF342-6F99-FF4E-AD3C-F850A39F725B}" dt="2021-03-03T21:57:55.395" v="12"/>
        <pc:sldMkLst>
          <pc:docMk/>
          <pc:sldMk cId="949640040" sldId="928"/>
        </pc:sldMkLst>
        <pc:spChg chg="mod">
          <ac:chgData name="Ghanem, Thanaa M" userId="e8d23485-49f1-426d-b986-3374591cad50" providerId="ADAL" clId="{457DF342-6F99-FF4E-AD3C-F850A39F725B}" dt="2021-03-03T21:57:47.932" v="11"/>
          <ac:spMkLst>
            <pc:docMk/>
            <pc:sldMk cId="949640040" sldId="928"/>
            <ac:spMk id="4" creationId="{0295D817-A00A-43A7-992D-4C2B6BF40945}"/>
          </ac:spMkLst>
        </pc:spChg>
      </pc:sldChg>
      <pc:sldChg chg="add">
        <pc:chgData name="Ghanem, Thanaa M" userId="e8d23485-49f1-426d-b986-3374591cad50" providerId="ADAL" clId="{457DF342-6F99-FF4E-AD3C-F850A39F725B}" dt="2021-03-03T21:57:55.561" v="13"/>
        <pc:sldMkLst>
          <pc:docMk/>
          <pc:sldMk cId="1463808297" sldId="928"/>
        </pc:sldMkLst>
      </pc:sldChg>
      <pc:sldChg chg="add">
        <pc:chgData name="Ghanem, Thanaa M" userId="e8d23485-49f1-426d-b986-3374591cad50" providerId="ADAL" clId="{457DF342-6F99-FF4E-AD3C-F850A39F725B}" dt="2021-03-03T21:57:55.561" v="13"/>
        <pc:sldMkLst>
          <pc:docMk/>
          <pc:sldMk cId="287905162" sldId="929"/>
        </pc:sldMkLst>
      </pc:sldChg>
      <pc:sldChg chg="add del">
        <pc:chgData name="Ghanem, Thanaa M" userId="e8d23485-49f1-426d-b986-3374591cad50" providerId="ADAL" clId="{457DF342-6F99-FF4E-AD3C-F850A39F725B}" dt="2021-03-03T21:57:55.395" v="12"/>
        <pc:sldMkLst>
          <pc:docMk/>
          <pc:sldMk cId="3698879406" sldId="929"/>
        </pc:sldMkLst>
      </pc:sldChg>
      <pc:sldChg chg="add del">
        <pc:chgData name="Ghanem, Thanaa M" userId="e8d23485-49f1-426d-b986-3374591cad50" providerId="ADAL" clId="{457DF342-6F99-FF4E-AD3C-F850A39F725B}" dt="2021-03-03T21:57:55.395" v="12"/>
        <pc:sldMkLst>
          <pc:docMk/>
          <pc:sldMk cId="1752463210" sldId="930"/>
        </pc:sldMkLst>
      </pc:sldChg>
      <pc:sldChg chg="add">
        <pc:chgData name="Ghanem, Thanaa M" userId="e8d23485-49f1-426d-b986-3374591cad50" providerId="ADAL" clId="{457DF342-6F99-FF4E-AD3C-F850A39F725B}" dt="2021-03-03T21:57:55.561" v="13"/>
        <pc:sldMkLst>
          <pc:docMk/>
          <pc:sldMk cId="2546182052" sldId="930"/>
        </pc:sldMkLst>
      </pc:sldChg>
      <pc:sldChg chg="add">
        <pc:chgData name="Ghanem, Thanaa M" userId="e8d23485-49f1-426d-b986-3374591cad50" providerId="ADAL" clId="{457DF342-6F99-FF4E-AD3C-F850A39F725B}" dt="2021-03-03T21:57:55.561" v="13"/>
        <pc:sldMkLst>
          <pc:docMk/>
          <pc:sldMk cId="300616014" sldId="931"/>
        </pc:sldMkLst>
      </pc:sldChg>
      <pc:sldChg chg="modSp add del">
        <pc:chgData name="Ghanem, Thanaa M" userId="e8d23485-49f1-426d-b986-3374591cad50" providerId="ADAL" clId="{457DF342-6F99-FF4E-AD3C-F850A39F725B}" dt="2021-03-03T21:57:55.395" v="12"/>
        <pc:sldMkLst>
          <pc:docMk/>
          <pc:sldMk cId="2972279866" sldId="931"/>
        </pc:sldMkLst>
        <pc:spChg chg="mod">
          <ac:chgData name="Ghanem, Thanaa M" userId="e8d23485-49f1-426d-b986-3374591cad50" providerId="ADAL" clId="{457DF342-6F99-FF4E-AD3C-F850A39F725B}" dt="2021-03-03T21:57:47.932" v="11"/>
          <ac:spMkLst>
            <pc:docMk/>
            <pc:sldMk cId="2972279866" sldId="931"/>
            <ac:spMk id="4" creationId="{0295D817-A00A-43A7-992D-4C2B6BF40945}"/>
          </ac:spMkLst>
        </pc:spChg>
      </pc:sldChg>
      <pc:sldChg chg="add del">
        <pc:chgData name="Ghanem, Thanaa M" userId="e8d23485-49f1-426d-b986-3374591cad50" providerId="ADAL" clId="{457DF342-6F99-FF4E-AD3C-F850A39F725B}" dt="2021-03-03T21:57:55.395" v="12"/>
        <pc:sldMkLst>
          <pc:docMk/>
          <pc:sldMk cId="1136629543" sldId="932"/>
        </pc:sldMkLst>
      </pc:sldChg>
      <pc:sldChg chg="add">
        <pc:chgData name="Ghanem, Thanaa M" userId="e8d23485-49f1-426d-b986-3374591cad50" providerId="ADAL" clId="{457DF342-6F99-FF4E-AD3C-F850A39F725B}" dt="2021-03-03T21:57:55.561" v="13"/>
        <pc:sldMkLst>
          <pc:docMk/>
          <pc:sldMk cId="4272366981" sldId="932"/>
        </pc:sldMkLst>
      </pc:sldChg>
      <pc:sldChg chg="modSp add del">
        <pc:chgData name="Ghanem, Thanaa M" userId="e8d23485-49f1-426d-b986-3374591cad50" providerId="ADAL" clId="{457DF342-6F99-FF4E-AD3C-F850A39F725B}" dt="2021-03-03T21:57:55.395" v="12"/>
        <pc:sldMkLst>
          <pc:docMk/>
          <pc:sldMk cId="268212768" sldId="933"/>
        </pc:sldMkLst>
        <pc:spChg chg="mod">
          <ac:chgData name="Ghanem, Thanaa M" userId="e8d23485-49f1-426d-b986-3374591cad50" providerId="ADAL" clId="{457DF342-6F99-FF4E-AD3C-F850A39F725B}" dt="2021-03-03T21:57:47.932" v="11"/>
          <ac:spMkLst>
            <pc:docMk/>
            <pc:sldMk cId="268212768" sldId="933"/>
            <ac:spMk id="5" creationId="{E2D00E0B-5293-47B9-8768-0D35F4C73BF1}"/>
          </ac:spMkLst>
        </pc:spChg>
      </pc:sldChg>
      <pc:sldChg chg="add">
        <pc:chgData name="Ghanem, Thanaa M" userId="e8d23485-49f1-426d-b986-3374591cad50" providerId="ADAL" clId="{457DF342-6F99-FF4E-AD3C-F850A39F725B}" dt="2021-03-03T21:57:55.561" v="13"/>
        <pc:sldMkLst>
          <pc:docMk/>
          <pc:sldMk cId="3808004317" sldId="933"/>
        </pc:sldMkLst>
      </pc:sldChg>
      <pc:sldChg chg="add del">
        <pc:chgData name="Ghanem, Thanaa M" userId="e8d23485-49f1-426d-b986-3374591cad50" providerId="ADAL" clId="{457DF342-6F99-FF4E-AD3C-F850A39F725B}" dt="2021-03-03T21:57:55.395" v="12"/>
        <pc:sldMkLst>
          <pc:docMk/>
          <pc:sldMk cId="3668869279" sldId="934"/>
        </pc:sldMkLst>
      </pc:sldChg>
      <pc:sldChg chg="add">
        <pc:chgData name="Ghanem, Thanaa M" userId="e8d23485-49f1-426d-b986-3374591cad50" providerId="ADAL" clId="{457DF342-6F99-FF4E-AD3C-F850A39F725B}" dt="2021-03-03T21:57:55.561" v="13"/>
        <pc:sldMkLst>
          <pc:docMk/>
          <pc:sldMk cId="4137160939" sldId="934"/>
        </pc:sldMkLst>
      </pc:sldChg>
      <pc:sldChg chg="add">
        <pc:chgData name="Ghanem, Thanaa M" userId="e8d23485-49f1-426d-b986-3374591cad50" providerId="ADAL" clId="{457DF342-6F99-FF4E-AD3C-F850A39F725B}" dt="2021-03-03T21:57:55.561" v="13"/>
        <pc:sldMkLst>
          <pc:docMk/>
          <pc:sldMk cId="412462281" sldId="935"/>
        </pc:sldMkLst>
      </pc:sldChg>
      <pc:sldChg chg="modSp add del">
        <pc:chgData name="Ghanem, Thanaa M" userId="e8d23485-49f1-426d-b986-3374591cad50" providerId="ADAL" clId="{457DF342-6F99-FF4E-AD3C-F850A39F725B}" dt="2021-03-03T21:57:55.395" v="12"/>
        <pc:sldMkLst>
          <pc:docMk/>
          <pc:sldMk cId="1971268651" sldId="935"/>
        </pc:sldMkLst>
        <pc:spChg chg="mod">
          <ac:chgData name="Ghanem, Thanaa M" userId="e8d23485-49f1-426d-b986-3374591cad50" providerId="ADAL" clId="{457DF342-6F99-FF4E-AD3C-F850A39F725B}" dt="2021-03-03T21:57:47.932" v="11"/>
          <ac:spMkLst>
            <pc:docMk/>
            <pc:sldMk cId="1971268651" sldId="935"/>
            <ac:spMk id="4" creationId="{0295D817-A00A-43A7-992D-4C2B6BF40945}"/>
          </ac:spMkLst>
        </pc:spChg>
      </pc:sldChg>
      <pc:sldChg chg="add del">
        <pc:chgData name="Ghanem, Thanaa M" userId="e8d23485-49f1-426d-b986-3374591cad50" providerId="ADAL" clId="{457DF342-6F99-FF4E-AD3C-F850A39F725B}" dt="2021-03-03T21:57:55.395" v="12"/>
        <pc:sldMkLst>
          <pc:docMk/>
          <pc:sldMk cId="314137851" sldId="936"/>
        </pc:sldMkLst>
      </pc:sldChg>
      <pc:sldChg chg="add">
        <pc:chgData name="Ghanem, Thanaa M" userId="e8d23485-49f1-426d-b986-3374591cad50" providerId="ADAL" clId="{457DF342-6F99-FF4E-AD3C-F850A39F725B}" dt="2021-03-03T21:57:55.561" v="13"/>
        <pc:sldMkLst>
          <pc:docMk/>
          <pc:sldMk cId="3088314211" sldId="936"/>
        </pc:sldMkLst>
      </pc:sldChg>
      <pc:sldChg chg="modSp add del">
        <pc:chgData name="Ghanem, Thanaa M" userId="e8d23485-49f1-426d-b986-3374591cad50" providerId="ADAL" clId="{457DF342-6F99-FF4E-AD3C-F850A39F725B}" dt="2021-03-03T21:57:55.395" v="12"/>
        <pc:sldMkLst>
          <pc:docMk/>
          <pc:sldMk cId="2077947355" sldId="937"/>
        </pc:sldMkLst>
        <pc:spChg chg="mod">
          <ac:chgData name="Ghanem, Thanaa M" userId="e8d23485-49f1-426d-b986-3374591cad50" providerId="ADAL" clId="{457DF342-6F99-FF4E-AD3C-F850A39F725B}" dt="2021-03-03T21:57:47.932" v="11"/>
          <ac:spMkLst>
            <pc:docMk/>
            <pc:sldMk cId="2077947355" sldId="937"/>
            <ac:spMk id="5" creationId="{1FD612C3-E689-4D13-B8B6-76128D10BA96}"/>
          </ac:spMkLst>
        </pc:spChg>
      </pc:sldChg>
      <pc:sldChg chg="add">
        <pc:chgData name="Ghanem, Thanaa M" userId="e8d23485-49f1-426d-b986-3374591cad50" providerId="ADAL" clId="{457DF342-6F99-FF4E-AD3C-F850A39F725B}" dt="2021-03-03T21:57:55.561" v="13"/>
        <pc:sldMkLst>
          <pc:docMk/>
          <pc:sldMk cId="3675395765" sldId="937"/>
        </pc:sldMkLst>
      </pc:sldChg>
      <pc:sldChg chg="add del">
        <pc:chgData name="Ghanem, Thanaa M" userId="e8d23485-49f1-426d-b986-3374591cad50" providerId="ADAL" clId="{457DF342-6F99-FF4E-AD3C-F850A39F725B}" dt="2021-03-03T21:57:55.395" v="12"/>
        <pc:sldMkLst>
          <pc:docMk/>
          <pc:sldMk cId="230410070" sldId="938"/>
        </pc:sldMkLst>
      </pc:sldChg>
      <pc:sldChg chg="add">
        <pc:chgData name="Ghanem, Thanaa M" userId="e8d23485-49f1-426d-b986-3374591cad50" providerId="ADAL" clId="{457DF342-6F99-FF4E-AD3C-F850A39F725B}" dt="2021-03-03T21:57:55.561" v="13"/>
        <pc:sldMkLst>
          <pc:docMk/>
          <pc:sldMk cId="2898010513" sldId="938"/>
        </pc:sldMkLst>
      </pc:sldChg>
      <pc:sldChg chg="add">
        <pc:chgData name="Ghanem, Thanaa M" userId="e8d23485-49f1-426d-b986-3374591cad50" providerId="ADAL" clId="{457DF342-6F99-FF4E-AD3C-F850A39F725B}" dt="2021-03-03T21:57:55.561" v="13"/>
        <pc:sldMkLst>
          <pc:docMk/>
          <pc:sldMk cId="171787222" sldId="939"/>
        </pc:sldMkLst>
      </pc:sldChg>
      <pc:sldChg chg="modSp add del">
        <pc:chgData name="Ghanem, Thanaa M" userId="e8d23485-49f1-426d-b986-3374591cad50" providerId="ADAL" clId="{457DF342-6F99-FF4E-AD3C-F850A39F725B}" dt="2021-03-03T21:57:55.395" v="12"/>
        <pc:sldMkLst>
          <pc:docMk/>
          <pc:sldMk cId="3910177501" sldId="939"/>
        </pc:sldMkLst>
        <pc:spChg chg="mod">
          <ac:chgData name="Ghanem, Thanaa M" userId="e8d23485-49f1-426d-b986-3374591cad50" providerId="ADAL" clId="{457DF342-6F99-FF4E-AD3C-F850A39F725B}" dt="2021-03-03T21:57:47.932" v="11"/>
          <ac:spMkLst>
            <pc:docMk/>
            <pc:sldMk cId="3910177501" sldId="939"/>
            <ac:spMk id="4" creationId="{0295D817-A00A-43A7-992D-4C2B6BF40945}"/>
          </ac:spMkLst>
        </pc:spChg>
      </pc:sldChg>
      <pc:sldChg chg="add">
        <pc:chgData name="Ghanem, Thanaa M" userId="e8d23485-49f1-426d-b986-3374591cad50" providerId="ADAL" clId="{457DF342-6F99-FF4E-AD3C-F850A39F725B}" dt="2021-03-03T21:57:55.561" v="13"/>
        <pc:sldMkLst>
          <pc:docMk/>
          <pc:sldMk cId="695154289" sldId="940"/>
        </pc:sldMkLst>
      </pc:sldChg>
      <pc:sldChg chg="modSp add del">
        <pc:chgData name="Ghanem, Thanaa M" userId="e8d23485-49f1-426d-b986-3374591cad50" providerId="ADAL" clId="{457DF342-6F99-FF4E-AD3C-F850A39F725B}" dt="2021-03-03T21:57:55.395" v="12"/>
        <pc:sldMkLst>
          <pc:docMk/>
          <pc:sldMk cId="4071207345" sldId="940"/>
        </pc:sldMkLst>
        <pc:spChg chg="mod">
          <ac:chgData name="Ghanem, Thanaa M" userId="e8d23485-49f1-426d-b986-3374591cad50" providerId="ADAL" clId="{457DF342-6F99-FF4E-AD3C-F850A39F725B}" dt="2021-03-03T21:57:47.932" v="11"/>
          <ac:spMkLst>
            <pc:docMk/>
            <pc:sldMk cId="4071207345" sldId="940"/>
            <ac:spMk id="6" creationId="{4472F989-DC87-4033-910A-A71387BF4E17}"/>
          </ac:spMkLst>
        </pc:spChg>
      </pc:sldChg>
      <pc:sldChg chg="add">
        <pc:chgData name="Ghanem, Thanaa M" userId="e8d23485-49f1-426d-b986-3374591cad50" providerId="ADAL" clId="{457DF342-6F99-FF4E-AD3C-F850A39F725B}" dt="2021-03-03T21:57:55.561" v="13"/>
        <pc:sldMkLst>
          <pc:docMk/>
          <pc:sldMk cId="632194654" sldId="941"/>
        </pc:sldMkLst>
      </pc:sldChg>
      <pc:sldChg chg="modSp add del">
        <pc:chgData name="Ghanem, Thanaa M" userId="e8d23485-49f1-426d-b986-3374591cad50" providerId="ADAL" clId="{457DF342-6F99-FF4E-AD3C-F850A39F725B}" dt="2021-03-03T21:57:55.395" v="12"/>
        <pc:sldMkLst>
          <pc:docMk/>
          <pc:sldMk cId="1578169740" sldId="941"/>
        </pc:sldMkLst>
        <pc:spChg chg="mod">
          <ac:chgData name="Ghanem, Thanaa M" userId="e8d23485-49f1-426d-b986-3374591cad50" providerId="ADAL" clId="{457DF342-6F99-FF4E-AD3C-F850A39F725B}" dt="2021-03-03T21:57:47.932" v="11"/>
          <ac:spMkLst>
            <pc:docMk/>
            <pc:sldMk cId="1578169740" sldId="941"/>
            <ac:spMk id="6" creationId="{F3735CFB-B635-4AFA-924A-D1DDAD8AF733}"/>
          </ac:spMkLst>
        </pc:spChg>
      </pc:sldChg>
      <pc:sldChg chg="modSp add del">
        <pc:chgData name="Ghanem, Thanaa M" userId="e8d23485-49f1-426d-b986-3374591cad50" providerId="ADAL" clId="{457DF342-6F99-FF4E-AD3C-F850A39F725B}" dt="2021-03-03T21:57:55.395" v="12"/>
        <pc:sldMkLst>
          <pc:docMk/>
          <pc:sldMk cId="2095477566" sldId="942"/>
        </pc:sldMkLst>
        <pc:spChg chg="mod">
          <ac:chgData name="Ghanem, Thanaa M" userId="e8d23485-49f1-426d-b986-3374591cad50" providerId="ADAL" clId="{457DF342-6F99-FF4E-AD3C-F850A39F725B}" dt="2021-03-03T21:57:47.932" v="11"/>
          <ac:spMkLst>
            <pc:docMk/>
            <pc:sldMk cId="2095477566" sldId="942"/>
            <ac:spMk id="6" creationId="{DC346318-1A00-488A-BE28-BDC0F459A46C}"/>
          </ac:spMkLst>
        </pc:spChg>
      </pc:sldChg>
      <pc:sldChg chg="add">
        <pc:chgData name="Ghanem, Thanaa M" userId="e8d23485-49f1-426d-b986-3374591cad50" providerId="ADAL" clId="{457DF342-6F99-FF4E-AD3C-F850A39F725B}" dt="2021-03-03T21:57:55.561" v="13"/>
        <pc:sldMkLst>
          <pc:docMk/>
          <pc:sldMk cId="2331883896" sldId="942"/>
        </pc:sldMkLst>
      </pc:sldChg>
      <pc:sldChg chg="add">
        <pc:chgData name="Ghanem, Thanaa M" userId="e8d23485-49f1-426d-b986-3374591cad50" providerId="ADAL" clId="{457DF342-6F99-FF4E-AD3C-F850A39F725B}" dt="2021-03-03T21:57:55.561" v="13"/>
        <pc:sldMkLst>
          <pc:docMk/>
          <pc:sldMk cId="585217652" sldId="943"/>
        </pc:sldMkLst>
      </pc:sldChg>
      <pc:sldChg chg="modSp add del">
        <pc:chgData name="Ghanem, Thanaa M" userId="e8d23485-49f1-426d-b986-3374591cad50" providerId="ADAL" clId="{457DF342-6F99-FF4E-AD3C-F850A39F725B}" dt="2021-03-03T21:57:55.395" v="12"/>
        <pc:sldMkLst>
          <pc:docMk/>
          <pc:sldMk cId="4239418288" sldId="943"/>
        </pc:sldMkLst>
        <pc:spChg chg="mod">
          <ac:chgData name="Ghanem, Thanaa M" userId="e8d23485-49f1-426d-b986-3374591cad50" providerId="ADAL" clId="{457DF342-6F99-FF4E-AD3C-F850A39F725B}" dt="2021-03-03T21:57:47.932" v="11"/>
          <ac:spMkLst>
            <pc:docMk/>
            <pc:sldMk cId="4239418288" sldId="943"/>
            <ac:spMk id="5" creationId="{C86F3353-034E-47D9-A320-15F71BDEBAF4}"/>
          </ac:spMkLst>
        </pc:spChg>
      </pc:sldChg>
      <pc:sldChg chg="add">
        <pc:chgData name="Ghanem, Thanaa M" userId="e8d23485-49f1-426d-b986-3374591cad50" providerId="ADAL" clId="{457DF342-6F99-FF4E-AD3C-F850A39F725B}" dt="2021-03-03T21:57:55.561" v="13"/>
        <pc:sldMkLst>
          <pc:docMk/>
          <pc:sldMk cId="3729928734" sldId="944"/>
        </pc:sldMkLst>
      </pc:sldChg>
      <pc:sldChg chg="modSp add del">
        <pc:chgData name="Ghanem, Thanaa M" userId="e8d23485-49f1-426d-b986-3374591cad50" providerId="ADAL" clId="{457DF342-6F99-FF4E-AD3C-F850A39F725B}" dt="2021-03-03T21:57:55.395" v="12"/>
        <pc:sldMkLst>
          <pc:docMk/>
          <pc:sldMk cId="4010516356" sldId="944"/>
        </pc:sldMkLst>
        <pc:spChg chg="mod">
          <ac:chgData name="Ghanem, Thanaa M" userId="e8d23485-49f1-426d-b986-3374591cad50" providerId="ADAL" clId="{457DF342-6F99-FF4E-AD3C-F850A39F725B}" dt="2021-03-03T21:57:47.932" v="11"/>
          <ac:spMkLst>
            <pc:docMk/>
            <pc:sldMk cId="4010516356" sldId="944"/>
            <ac:spMk id="5" creationId="{B39A2883-0B0F-4A5E-BBE6-5C16269B8E0D}"/>
          </ac:spMkLst>
        </pc:spChg>
      </pc:sldChg>
      <pc:sldChg chg="add del">
        <pc:chgData name="Ghanem, Thanaa M" userId="e8d23485-49f1-426d-b986-3374591cad50" providerId="ADAL" clId="{457DF342-6F99-FF4E-AD3C-F850A39F725B}" dt="2021-03-03T21:57:55.395" v="12"/>
        <pc:sldMkLst>
          <pc:docMk/>
          <pc:sldMk cId="2776930614" sldId="945"/>
        </pc:sldMkLst>
      </pc:sldChg>
      <pc:sldChg chg="add">
        <pc:chgData name="Ghanem, Thanaa M" userId="e8d23485-49f1-426d-b986-3374591cad50" providerId="ADAL" clId="{457DF342-6F99-FF4E-AD3C-F850A39F725B}" dt="2021-03-03T21:57:55.561" v="13"/>
        <pc:sldMkLst>
          <pc:docMk/>
          <pc:sldMk cId="3858784921" sldId="945"/>
        </pc:sldMkLst>
      </pc:sldChg>
      <pc:sldChg chg="add">
        <pc:chgData name="Ghanem, Thanaa M" userId="e8d23485-49f1-426d-b986-3374591cad50" providerId="ADAL" clId="{457DF342-6F99-FF4E-AD3C-F850A39F725B}" dt="2021-03-03T21:57:55.561" v="13"/>
        <pc:sldMkLst>
          <pc:docMk/>
          <pc:sldMk cId="2118664512" sldId="946"/>
        </pc:sldMkLst>
      </pc:sldChg>
      <pc:sldChg chg="add del">
        <pc:chgData name="Ghanem, Thanaa M" userId="e8d23485-49f1-426d-b986-3374591cad50" providerId="ADAL" clId="{457DF342-6F99-FF4E-AD3C-F850A39F725B}" dt="2021-03-03T21:57:55.395" v="12"/>
        <pc:sldMkLst>
          <pc:docMk/>
          <pc:sldMk cId="3577746529" sldId="946"/>
        </pc:sldMkLst>
      </pc:sldChg>
      <pc:sldChg chg="add del">
        <pc:chgData name="Ghanem, Thanaa M" userId="e8d23485-49f1-426d-b986-3374591cad50" providerId="ADAL" clId="{457DF342-6F99-FF4E-AD3C-F850A39F725B}" dt="2021-03-03T21:57:55.395" v="12"/>
        <pc:sldMkLst>
          <pc:docMk/>
          <pc:sldMk cId="2755751297" sldId="947"/>
        </pc:sldMkLst>
      </pc:sldChg>
      <pc:sldChg chg="add">
        <pc:chgData name="Ghanem, Thanaa M" userId="e8d23485-49f1-426d-b986-3374591cad50" providerId="ADAL" clId="{457DF342-6F99-FF4E-AD3C-F850A39F725B}" dt="2021-03-03T21:57:55.561" v="13"/>
        <pc:sldMkLst>
          <pc:docMk/>
          <pc:sldMk cId="2956266530" sldId="947"/>
        </pc:sldMkLst>
      </pc:sldChg>
      <pc:sldChg chg="add">
        <pc:chgData name="Ghanem, Thanaa M" userId="e8d23485-49f1-426d-b986-3374591cad50" providerId="ADAL" clId="{457DF342-6F99-FF4E-AD3C-F850A39F725B}" dt="2021-03-03T21:57:55.561" v="13"/>
        <pc:sldMkLst>
          <pc:docMk/>
          <pc:sldMk cId="2371248415" sldId="948"/>
        </pc:sldMkLst>
      </pc:sldChg>
      <pc:sldChg chg="modSp add del">
        <pc:chgData name="Ghanem, Thanaa M" userId="e8d23485-49f1-426d-b986-3374591cad50" providerId="ADAL" clId="{457DF342-6F99-FF4E-AD3C-F850A39F725B}" dt="2021-03-03T21:57:55.395" v="12"/>
        <pc:sldMkLst>
          <pc:docMk/>
          <pc:sldMk cId="4237459885" sldId="948"/>
        </pc:sldMkLst>
        <pc:spChg chg="mod">
          <ac:chgData name="Ghanem, Thanaa M" userId="e8d23485-49f1-426d-b986-3374591cad50" providerId="ADAL" clId="{457DF342-6F99-FF4E-AD3C-F850A39F725B}" dt="2021-03-03T21:57:47.932" v="11"/>
          <ac:spMkLst>
            <pc:docMk/>
            <pc:sldMk cId="4237459885" sldId="948"/>
            <ac:spMk id="4" creationId="{747B4841-B83F-4FE8-BA6D-B29339276E1F}"/>
          </ac:spMkLst>
        </pc:spChg>
      </pc:sldChg>
      <pc:sldChg chg="add">
        <pc:chgData name="Ghanem, Thanaa M" userId="e8d23485-49f1-426d-b986-3374591cad50" providerId="ADAL" clId="{457DF342-6F99-FF4E-AD3C-F850A39F725B}" dt="2021-03-03T21:57:55.561" v="13"/>
        <pc:sldMkLst>
          <pc:docMk/>
          <pc:sldMk cId="1299723103" sldId="949"/>
        </pc:sldMkLst>
      </pc:sldChg>
      <pc:sldChg chg="modSp add del">
        <pc:chgData name="Ghanem, Thanaa M" userId="e8d23485-49f1-426d-b986-3374591cad50" providerId="ADAL" clId="{457DF342-6F99-FF4E-AD3C-F850A39F725B}" dt="2021-03-03T21:57:55.395" v="12"/>
        <pc:sldMkLst>
          <pc:docMk/>
          <pc:sldMk cId="3704589645" sldId="949"/>
        </pc:sldMkLst>
        <pc:spChg chg="mod">
          <ac:chgData name="Ghanem, Thanaa M" userId="e8d23485-49f1-426d-b986-3374591cad50" providerId="ADAL" clId="{457DF342-6F99-FF4E-AD3C-F850A39F725B}" dt="2021-03-03T21:57:47.932" v="11"/>
          <ac:spMkLst>
            <pc:docMk/>
            <pc:sldMk cId="3704589645" sldId="949"/>
            <ac:spMk id="5" creationId="{F6C6F321-F216-428C-A7E1-7595E786AAFD}"/>
          </ac:spMkLst>
        </pc:spChg>
      </pc:sldChg>
      <pc:sldChg chg="add">
        <pc:chgData name="Ghanem, Thanaa M" userId="e8d23485-49f1-426d-b986-3374591cad50" providerId="ADAL" clId="{457DF342-6F99-FF4E-AD3C-F850A39F725B}" dt="2021-03-03T21:57:55.561" v="13"/>
        <pc:sldMkLst>
          <pc:docMk/>
          <pc:sldMk cId="1212564362" sldId="950"/>
        </pc:sldMkLst>
      </pc:sldChg>
      <pc:sldChg chg="modSp add del">
        <pc:chgData name="Ghanem, Thanaa M" userId="e8d23485-49f1-426d-b986-3374591cad50" providerId="ADAL" clId="{457DF342-6F99-FF4E-AD3C-F850A39F725B}" dt="2021-03-03T21:57:55.395" v="12"/>
        <pc:sldMkLst>
          <pc:docMk/>
          <pc:sldMk cId="3901213831" sldId="950"/>
        </pc:sldMkLst>
        <pc:spChg chg="mod">
          <ac:chgData name="Ghanem, Thanaa M" userId="e8d23485-49f1-426d-b986-3374591cad50" providerId="ADAL" clId="{457DF342-6F99-FF4E-AD3C-F850A39F725B}" dt="2021-03-03T21:57:47.932" v="11"/>
          <ac:spMkLst>
            <pc:docMk/>
            <pc:sldMk cId="3901213831" sldId="950"/>
            <ac:spMk id="4" creationId="{930C4916-8803-4321-813A-C1BAFEA75B8D}"/>
          </ac:spMkLst>
        </pc:spChg>
      </pc:sldChg>
      <pc:sldChg chg="modSp add del">
        <pc:chgData name="Ghanem, Thanaa M" userId="e8d23485-49f1-426d-b986-3374591cad50" providerId="ADAL" clId="{457DF342-6F99-FF4E-AD3C-F850A39F725B}" dt="2021-03-03T21:57:55.395" v="12"/>
        <pc:sldMkLst>
          <pc:docMk/>
          <pc:sldMk cId="3051266146" sldId="951"/>
        </pc:sldMkLst>
        <pc:spChg chg="mod">
          <ac:chgData name="Ghanem, Thanaa M" userId="e8d23485-49f1-426d-b986-3374591cad50" providerId="ADAL" clId="{457DF342-6F99-FF4E-AD3C-F850A39F725B}" dt="2021-03-03T21:57:47.932" v="11"/>
          <ac:spMkLst>
            <pc:docMk/>
            <pc:sldMk cId="3051266146" sldId="951"/>
            <ac:spMk id="4" creationId="{930C4916-8803-4321-813A-C1BAFEA75B8D}"/>
          </ac:spMkLst>
        </pc:spChg>
      </pc:sldChg>
      <pc:sldChg chg="add">
        <pc:chgData name="Ghanem, Thanaa M" userId="e8d23485-49f1-426d-b986-3374591cad50" providerId="ADAL" clId="{457DF342-6F99-FF4E-AD3C-F850A39F725B}" dt="2021-03-03T21:57:55.561" v="13"/>
        <pc:sldMkLst>
          <pc:docMk/>
          <pc:sldMk cId="3144482084" sldId="951"/>
        </pc:sldMkLst>
      </pc:sldChg>
      <pc:sldChg chg="add">
        <pc:chgData name="Ghanem, Thanaa M" userId="e8d23485-49f1-426d-b986-3374591cad50" providerId="ADAL" clId="{457DF342-6F99-FF4E-AD3C-F850A39F725B}" dt="2021-03-03T21:57:55.561" v="13"/>
        <pc:sldMkLst>
          <pc:docMk/>
          <pc:sldMk cId="1331547875" sldId="952"/>
        </pc:sldMkLst>
      </pc:sldChg>
      <pc:sldChg chg="modSp add del">
        <pc:chgData name="Ghanem, Thanaa M" userId="e8d23485-49f1-426d-b986-3374591cad50" providerId="ADAL" clId="{457DF342-6F99-FF4E-AD3C-F850A39F725B}" dt="2021-03-03T21:57:55.395" v="12"/>
        <pc:sldMkLst>
          <pc:docMk/>
          <pc:sldMk cId="2960998285" sldId="952"/>
        </pc:sldMkLst>
        <pc:spChg chg="mod">
          <ac:chgData name="Ghanem, Thanaa M" userId="e8d23485-49f1-426d-b986-3374591cad50" providerId="ADAL" clId="{457DF342-6F99-FF4E-AD3C-F850A39F725B}" dt="2021-03-03T21:57:47.932" v="11"/>
          <ac:spMkLst>
            <pc:docMk/>
            <pc:sldMk cId="2960998285" sldId="952"/>
            <ac:spMk id="4" creationId="{22F75848-A8CB-476D-8C13-6743029D0E6C}"/>
          </ac:spMkLst>
        </pc:spChg>
      </pc:sldChg>
      <pc:sldChg chg="modSp add del">
        <pc:chgData name="Ghanem, Thanaa M" userId="e8d23485-49f1-426d-b986-3374591cad50" providerId="ADAL" clId="{457DF342-6F99-FF4E-AD3C-F850A39F725B}" dt="2021-03-03T21:57:55.395" v="12"/>
        <pc:sldMkLst>
          <pc:docMk/>
          <pc:sldMk cId="152049233" sldId="953"/>
        </pc:sldMkLst>
        <pc:spChg chg="mod">
          <ac:chgData name="Ghanem, Thanaa M" userId="e8d23485-49f1-426d-b986-3374591cad50" providerId="ADAL" clId="{457DF342-6F99-FF4E-AD3C-F850A39F725B}" dt="2021-03-03T21:57:47.932" v="11"/>
          <ac:spMkLst>
            <pc:docMk/>
            <pc:sldMk cId="152049233" sldId="953"/>
            <ac:spMk id="5" creationId="{49D33CFD-ED2B-43AA-9153-DC894462413E}"/>
          </ac:spMkLst>
        </pc:spChg>
      </pc:sldChg>
      <pc:sldChg chg="add">
        <pc:chgData name="Ghanem, Thanaa M" userId="e8d23485-49f1-426d-b986-3374591cad50" providerId="ADAL" clId="{457DF342-6F99-FF4E-AD3C-F850A39F725B}" dt="2021-03-03T21:57:55.561" v="13"/>
        <pc:sldMkLst>
          <pc:docMk/>
          <pc:sldMk cId="965116132" sldId="953"/>
        </pc:sldMkLst>
      </pc:sldChg>
      <pc:sldChg chg="add">
        <pc:chgData name="Ghanem, Thanaa M" userId="e8d23485-49f1-426d-b986-3374591cad50" providerId="ADAL" clId="{457DF342-6F99-FF4E-AD3C-F850A39F725B}" dt="2021-03-03T21:57:55.561" v="13"/>
        <pc:sldMkLst>
          <pc:docMk/>
          <pc:sldMk cId="1855064413" sldId="954"/>
        </pc:sldMkLst>
      </pc:sldChg>
      <pc:sldChg chg="modSp add del">
        <pc:chgData name="Ghanem, Thanaa M" userId="e8d23485-49f1-426d-b986-3374591cad50" providerId="ADAL" clId="{457DF342-6F99-FF4E-AD3C-F850A39F725B}" dt="2021-03-03T21:57:55.395" v="12"/>
        <pc:sldMkLst>
          <pc:docMk/>
          <pc:sldMk cId="2562639055" sldId="954"/>
        </pc:sldMkLst>
        <pc:spChg chg="mod">
          <ac:chgData name="Ghanem, Thanaa M" userId="e8d23485-49f1-426d-b986-3374591cad50" providerId="ADAL" clId="{457DF342-6F99-FF4E-AD3C-F850A39F725B}" dt="2021-03-03T21:57:47.932" v="11"/>
          <ac:spMkLst>
            <pc:docMk/>
            <pc:sldMk cId="2562639055" sldId="954"/>
            <ac:spMk id="5" creationId="{49D33CFD-ED2B-43AA-9153-DC894462413E}"/>
          </ac:spMkLst>
        </pc:spChg>
      </pc:sldChg>
      <pc:sldChg chg="add">
        <pc:chgData name="Ghanem, Thanaa M" userId="e8d23485-49f1-426d-b986-3374591cad50" providerId="ADAL" clId="{457DF342-6F99-FF4E-AD3C-F850A39F725B}" dt="2021-03-03T21:57:55.561" v="13"/>
        <pc:sldMkLst>
          <pc:docMk/>
          <pc:sldMk cId="1040123602" sldId="955"/>
        </pc:sldMkLst>
      </pc:sldChg>
      <pc:sldChg chg="add del">
        <pc:chgData name="Ghanem, Thanaa M" userId="e8d23485-49f1-426d-b986-3374591cad50" providerId="ADAL" clId="{457DF342-6F99-FF4E-AD3C-F850A39F725B}" dt="2021-03-03T21:57:55.395" v="12"/>
        <pc:sldMkLst>
          <pc:docMk/>
          <pc:sldMk cId="1107904031" sldId="955"/>
        </pc:sldMkLst>
      </pc:sldChg>
      <pc:sldChg chg="add">
        <pc:chgData name="Ghanem, Thanaa M" userId="e8d23485-49f1-426d-b986-3374591cad50" providerId="ADAL" clId="{457DF342-6F99-FF4E-AD3C-F850A39F725B}" dt="2021-03-03T21:57:55.561" v="13"/>
        <pc:sldMkLst>
          <pc:docMk/>
          <pc:sldMk cId="394668006" sldId="956"/>
        </pc:sldMkLst>
      </pc:sldChg>
      <pc:sldChg chg="modSp add del">
        <pc:chgData name="Ghanem, Thanaa M" userId="e8d23485-49f1-426d-b986-3374591cad50" providerId="ADAL" clId="{457DF342-6F99-FF4E-AD3C-F850A39F725B}" dt="2021-03-03T21:57:55.395" v="12"/>
        <pc:sldMkLst>
          <pc:docMk/>
          <pc:sldMk cId="3629713303" sldId="956"/>
        </pc:sldMkLst>
        <pc:spChg chg="mod">
          <ac:chgData name="Ghanem, Thanaa M" userId="e8d23485-49f1-426d-b986-3374591cad50" providerId="ADAL" clId="{457DF342-6F99-FF4E-AD3C-F850A39F725B}" dt="2021-03-03T21:57:47.932" v="11"/>
          <ac:spMkLst>
            <pc:docMk/>
            <pc:sldMk cId="3629713303" sldId="956"/>
            <ac:spMk id="14" creationId="{00000000-0000-0000-0000-000000000000}"/>
          </ac:spMkLst>
        </pc:spChg>
      </pc:sldChg>
      <pc:sldChg chg="add del">
        <pc:chgData name="Ghanem, Thanaa M" userId="e8d23485-49f1-426d-b986-3374591cad50" providerId="ADAL" clId="{457DF342-6F99-FF4E-AD3C-F850A39F725B}" dt="2021-03-03T21:57:55.395" v="12"/>
        <pc:sldMkLst>
          <pc:docMk/>
          <pc:sldMk cId="1698791770" sldId="957"/>
        </pc:sldMkLst>
      </pc:sldChg>
      <pc:sldChg chg="add">
        <pc:chgData name="Ghanem, Thanaa M" userId="e8d23485-49f1-426d-b986-3374591cad50" providerId="ADAL" clId="{457DF342-6F99-FF4E-AD3C-F850A39F725B}" dt="2021-03-03T21:57:55.561" v="13"/>
        <pc:sldMkLst>
          <pc:docMk/>
          <pc:sldMk cId="3813326253" sldId="957"/>
        </pc:sldMkLst>
      </pc:sldChg>
      <pc:sldChg chg="add">
        <pc:chgData name="Ghanem, Thanaa M" userId="e8d23485-49f1-426d-b986-3374591cad50" providerId="ADAL" clId="{457DF342-6F99-FF4E-AD3C-F850A39F725B}" dt="2021-03-03T21:58:31.272" v="14"/>
        <pc:sldMkLst>
          <pc:docMk/>
          <pc:sldMk cId="629940977" sldId="958"/>
        </pc:sldMkLst>
      </pc:sldChg>
      <pc:sldChg chg="add">
        <pc:chgData name="Ghanem, Thanaa M" userId="e8d23485-49f1-426d-b986-3374591cad50" providerId="ADAL" clId="{457DF342-6F99-FF4E-AD3C-F850A39F725B}" dt="2021-03-03T21:58:31.272" v="14"/>
        <pc:sldMkLst>
          <pc:docMk/>
          <pc:sldMk cId="2525439776" sldId="959"/>
        </pc:sldMkLst>
      </pc:sldChg>
      <pc:sldChg chg="add">
        <pc:chgData name="Ghanem, Thanaa M" userId="e8d23485-49f1-426d-b986-3374591cad50" providerId="ADAL" clId="{457DF342-6F99-FF4E-AD3C-F850A39F725B}" dt="2021-03-03T21:58:31.272" v="14"/>
        <pc:sldMkLst>
          <pc:docMk/>
          <pc:sldMk cId="3835008450" sldId="960"/>
        </pc:sldMkLst>
      </pc:sldChg>
      <pc:sldChg chg="add">
        <pc:chgData name="Ghanem, Thanaa M" userId="e8d23485-49f1-426d-b986-3374591cad50" providerId="ADAL" clId="{457DF342-6F99-FF4E-AD3C-F850A39F725B}" dt="2021-03-03T21:58:31.272" v="14"/>
        <pc:sldMkLst>
          <pc:docMk/>
          <pc:sldMk cId="748355043" sldId="961"/>
        </pc:sldMkLst>
      </pc:sldChg>
      <pc:sldChg chg="add">
        <pc:chgData name="Ghanem, Thanaa M" userId="e8d23485-49f1-426d-b986-3374591cad50" providerId="ADAL" clId="{457DF342-6F99-FF4E-AD3C-F850A39F725B}" dt="2021-03-03T21:58:31.272" v="14"/>
        <pc:sldMkLst>
          <pc:docMk/>
          <pc:sldMk cId="3069637332" sldId="962"/>
        </pc:sldMkLst>
      </pc:sldChg>
      <pc:sldChg chg="add">
        <pc:chgData name="Ghanem, Thanaa M" userId="e8d23485-49f1-426d-b986-3374591cad50" providerId="ADAL" clId="{457DF342-6F99-FF4E-AD3C-F850A39F725B}" dt="2021-03-03T21:58:31.272" v="14"/>
        <pc:sldMkLst>
          <pc:docMk/>
          <pc:sldMk cId="211901468" sldId="963"/>
        </pc:sldMkLst>
      </pc:sldChg>
      <pc:sldChg chg="add">
        <pc:chgData name="Ghanem, Thanaa M" userId="e8d23485-49f1-426d-b986-3374591cad50" providerId="ADAL" clId="{457DF342-6F99-FF4E-AD3C-F850A39F725B}" dt="2021-03-03T21:58:31.272" v="14"/>
        <pc:sldMkLst>
          <pc:docMk/>
          <pc:sldMk cId="2858798181" sldId="964"/>
        </pc:sldMkLst>
      </pc:sldChg>
      <pc:sldChg chg="add">
        <pc:chgData name="Ghanem, Thanaa M" userId="e8d23485-49f1-426d-b986-3374591cad50" providerId="ADAL" clId="{457DF342-6F99-FF4E-AD3C-F850A39F725B}" dt="2021-03-03T21:58:31.272" v="14"/>
        <pc:sldMkLst>
          <pc:docMk/>
          <pc:sldMk cId="2197036284" sldId="965"/>
        </pc:sldMkLst>
      </pc:sldChg>
      <pc:sldChg chg="add">
        <pc:chgData name="Ghanem, Thanaa M" userId="e8d23485-49f1-426d-b986-3374591cad50" providerId="ADAL" clId="{457DF342-6F99-FF4E-AD3C-F850A39F725B}" dt="2021-03-03T21:58:31.272" v="14"/>
        <pc:sldMkLst>
          <pc:docMk/>
          <pc:sldMk cId="1529606164" sldId="966"/>
        </pc:sldMkLst>
      </pc:sldChg>
      <pc:sldChg chg="add">
        <pc:chgData name="Ghanem, Thanaa M" userId="e8d23485-49f1-426d-b986-3374591cad50" providerId="ADAL" clId="{457DF342-6F99-FF4E-AD3C-F850A39F725B}" dt="2021-03-03T21:58:31.272" v="14"/>
        <pc:sldMkLst>
          <pc:docMk/>
          <pc:sldMk cId="3580019598" sldId="967"/>
        </pc:sldMkLst>
      </pc:sldChg>
      <pc:sldChg chg="add">
        <pc:chgData name="Ghanem, Thanaa M" userId="e8d23485-49f1-426d-b986-3374591cad50" providerId="ADAL" clId="{457DF342-6F99-FF4E-AD3C-F850A39F725B}" dt="2021-03-03T21:58:31.272" v="14"/>
        <pc:sldMkLst>
          <pc:docMk/>
          <pc:sldMk cId="2934776405" sldId="968"/>
        </pc:sldMkLst>
      </pc:sldChg>
      <pc:sldChg chg="add">
        <pc:chgData name="Ghanem, Thanaa M" userId="e8d23485-49f1-426d-b986-3374591cad50" providerId="ADAL" clId="{457DF342-6F99-FF4E-AD3C-F850A39F725B}" dt="2021-03-03T21:58:31.272" v="14"/>
        <pc:sldMkLst>
          <pc:docMk/>
          <pc:sldMk cId="2134731005" sldId="969"/>
        </pc:sldMkLst>
      </pc:sldChg>
      <pc:sldChg chg="add">
        <pc:chgData name="Ghanem, Thanaa M" userId="e8d23485-49f1-426d-b986-3374591cad50" providerId="ADAL" clId="{457DF342-6F99-FF4E-AD3C-F850A39F725B}" dt="2021-03-03T21:58:31.272" v="14"/>
        <pc:sldMkLst>
          <pc:docMk/>
          <pc:sldMk cId="3745735390" sldId="970"/>
        </pc:sldMkLst>
      </pc:sldChg>
      <pc:sldChg chg="add">
        <pc:chgData name="Ghanem, Thanaa M" userId="e8d23485-49f1-426d-b986-3374591cad50" providerId="ADAL" clId="{457DF342-6F99-FF4E-AD3C-F850A39F725B}" dt="2021-03-03T21:58:31.272" v="14"/>
        <pc:sldMkLst>
          <pc:docMk/>
          <pc:sldMk cId="9281771" sldId="971"/>
        </pc:sldMkLst>
      </pc:sldChg>
      <pc:sldChg chg="add">
        <pc:chgData name="Ghanem, Thanaa M" userId="e8d23485-49f1-426d-b986-3374591cad50" providerId="ADAL" clId="{457DF342-6F99-FF4E-AD3C-F850A39F725B}" dt="2021-03-03T21:58:31.272" v="14"/>
        <pc:sldMkLst>
          <pc:docMk/>
          <pc:sldMk cId="767923113" sldId="972"/>
        </pc:sldMkLst>
      </pc:sldChg>
      <pc:sldChg chg="add">
        <pc:chgData name="Ghanem, Thanaa M" userId="e8d23485-49f1-426d-b986-3374591cad50" providerId="ADAL" clId="{457DF342-6F99-FF4E-AD3C-F850A39F725B}" dt="2021-03-03T21:58:31.272" v="14"/>
        <pc:sldMkLst>
          <pc:docMk/>
          <pc:sldMk cId="2571180942" sldId="973"/>
        </pc:sldMkLst>
      </pc:sldChg>
      <pc:sldChg chg="add">
        <pc:chgData name="Ghanem, Thanaa M" userId="e8d23485-49f1-426d-b986-3374591cad50" providerId="ADAL" clId="{457DF342-6F99-FF4E-AD3C-F850A39F725B}" dt="2021-03-03T21:58:31.272" v="14"/>
        <pc:sldMkLst>
          <pc:docMk/>
          <pc:sldMk cId="925876391" sldId="974"/>
        </pc:sldMkLst>
      </pc:sldChg>
      <pc:sldChg chg="add">
        <pc:chgData name="Ghanem, Thanaa M" userId="e8d23485-49f1-426d-b986-3374591cad50" providerId="ADAL" clId="{457DF342-6F99-FF4E-AD3C-F850A39F725B}" dt="2021-03-04T14:28:12.559" v="106"/>
        <pc:sldMkLst>
          <pc:docMk/>
          <pc:sldMk cId="2173984716" sldId="975"/>
        </pc:sldMkLst>
      </pc:sldChg>
      <pc:sldChg chg="add">
        <pc:chgData name="Ghanem, Thanaa M" userId="e8d23485-49f1-426d-b986-3374591cad50" providerId="ADAL" clId="{457DF342-6F99-FF4E-AD3C-F850A39F725B}" dt="2021-03-04T14:28:12.559" v="106"/>
        <pc:sldMkLst>
          <pc:docMk/>
          <pc:sldMk cId="2889149902" sldId="976"/>
        </pc:sldMkLst>
      </pc:sldChg>
      <pc:sldChg chg="add">
        <pc:chgData name="Ghanem, Thanaa M" userId="e8d23485-49f1-426d-b986-3374591cad50" providerId="ADAL" clId="{457DF342-6F99-FF4E-AD3C-F850A39F725B}" dt="2021-03-04T14:28:12.559" v="106"/>
        <pc:sldMkLst>
          <pc:docMk/>
          <pc:sldMk cId="4184284655" sldId="977"/>
        </pc:sldMkLst>
      </pc:sldChg>
      <pc:sldChg chg="add">
        <pc:chgData name="Ghanem, Thanaa M" userId="e8d23485-49f1-426d-b986-3374591cad50" providerId="ADAL" clId="{457DF342-6F99-FF4E-AD3C-F850A39F725B}" dt="2021-03-04T14:28:12.559" v="106"/>
        <pc:sldMkLst>
          <pc:docMk/>
          <pc:sldMk cId="3161370868" sldId="978"/>
        </pc:sldMkLst>
      </pc:sldChg>
      <pc:sldChg chg="add">
        <pc:chgData name="Ghanem, Thanaa M" userId="e8d23485-49f1-426d-b986-3374591cad50" providerId="ADAL" clId="{457DF342-6F99-FF4E-AD3C-F850A39F725B}" dt="2021-03-04T14:28:12.559" v="106"/>
        <pc:sldMkLst>
          <pc:docMk/>
          <pc:sldMk cId="3055984700" sldId="979"/>
        </pc:sldMkLst>
      </pc:sldChg>
      <pc:sldChg chg="add">
        <pc:chgData name="Ghanem, Thanaa M" userId="e8d23485-49f1-426d-b986-3374591cad50" providerId="ADAL" clId="{457DF342-6F99-FF4E-AD3C-F850A39F725B}" dt="2021-03-04T14:28:12.559" v="106"/>
        <pc:sldMkLst>
          <pc:docMk/>
          <pc:sldMk cId="4012159160" sldId="980"/>
        </pc:sldMkLst>
      </pc:sldChg>
      <pc:sldChg chg="add">
        <pc:chgData name="Ghanem, Thanaa M" userId="e8d23485-49f1-426d-b986-3374591cad50" providerId="ADAL" clId="{457DF342-6F99-FF4E-AD3C-F850A39F725B}" dt="2021-03-04T14:28:12.559" v="106"/>
        <pc:sldMkLst>
          <pc:docMk/>
          <pc:sldMk cId="2019765450" sldId="981"/>
        </pc:sldMkLst>
      </pc:sldChg>
      <pc:sldChg chg="add">
        <pc:chgData name="Ghanem, Thanaa M" userId="e8d23485-49f1-426d-b986-3374591cad50" providerId="ADAL" clId="{457DF342-6F99-FF4E-AD3C-F850A39F725B}" dt="2021-03-04T14:28:12.559" v="106"/>
        <pc:sldMkLst>
          <pc:docMk/>
          <pc:sldMk cId="4269670241" sldId="982"/>
        </pc:sldMkLst>
      </pc:sldChg>
      <pc:sldChg chg="add">
        <pc:chgData name="Ghanem, Thanaa M" userId="e8d23485-49f1-426d-b986-3374591cad50" providerId="ADAL" clId="{457DF342-6F99-FF4E-AD3C-F850A39F725B}" dt="2021-03-04T14:28:12.559" v="106"/>
        <pc:sldMkLst>
          <pc:docMk/>
          <pc:sldMk cId="2843329532" sldId="983"/>
        </pc:sldMkLst>
      </pc:sldChg>
      <pc:sldChg chg="add">
        <pc:chgData name="Ghanem, Thanaa M" userId="e8d23485-49f1-426d-b986-3374591cad50" providerId="ADAL" clId="{457DF342-6F99-FF4E-AD3C-F850A39F725B}" dt="2021-03-04T14:28:12.559" v="106"/>
        <pc:sldMkLst>
          <pc:docMk/>
          <pc:sldMk cId="711912891" sldId="984"/>
        </pc:sldMkLst>
      </pc:sldChg>
      <pc:sldChg chg="add">
        <pc:chgData name="Ghanem, Thanaa M" userId="e8d23485-49f1-426d-b986-3374591cad50" providerId="ADAL" clId="{457DF342-6F99-FF4E-AD3C-F850A39F725B}" dt="2021-03-04T14:28:12.559" v="106"/>
        <pc:sldMkLst>
          <pc:docMk/>
          <pc:sldMk cId="3286984303" sldId="985"/>
        </pc:sldMkLst>
      </pc:sldChg>
      <pc:sldChg chg="add">
        <pc:chgData name="Ghanem, Thanaa M" userId="e8d23485-49f1-426d-b986-3374591cad50" providerId="ADAL" clId="{457DF342-6F99-FF4E-AD3C-F850A39F725B}" dt="2021-03-04T14:28:12.559" v="106"/>
        <pc:sldMkLst>
          <pc:docMk/>
          <pc:sldMk cId="2157801203" sldId="986"/>
        </pc:sldMkLst>
      </pc:sldChg>
      <pc:sldChg chg="add">
        <pc:chgData name="Ghanem, Thanaa M" userId="e8d23485-49f1-426d-b986-3374591cad50" providerId="ADAL" clId="{457DF342-6F99-FF4E-AD3C-F850A39F725B}" dt="2021-03-04T14:28:12.559" v="106"/>
        <pc:sldMkLst>
          <pc:docMk/>
          <pc:sldMk cId="1626364198" sldId="987"/>
        </pc:sldMkLst>
      </pc:sldChg>
      <pc:sldChg chg="add">
        <pc:chgData name="Ghanem, Thanaa M" userId="e8d23485-49f1-426d-b986-3374591cad50" providerId="ADAL" clId="{457DF342-6F99-FF4E-AD3C-F850A39F725B}" dt="2021-03-04T14:28:12.559" v="106"/>
        <pc:sldMkLst>
          <pc:docMk/>
          <pc:sldMk cId="3203030180" sldId="988"/>
        </pc:sldMkLst>
      </pc:sldChg>
      <pc:sldChg chg="add">
        <pc:chgData name="Ghanem, Thanaa M" userId="e8d23485-49f1-426d-b986-3374591cad50" providerId="ADAL" clId="{457DF342-6F99-FF4E-AD3C-F850A39F725B}" dt="2021-03-04T14:28:12.559" v="106"/>
        <pc:sldMkLst>
          <pc:docMk/>
          <pc:sldMk cId="374693965" sldId="989"/>
        </pc:sldMkLst>
      </pc:sldChg>
      <pc:sldChg chg="add">
        <pc:chgData name="Ghanem, Thanaa M" userId="e8d23485-49f1-426d-b986-3374591cad50" providerId="ADAL" clId="{457DF342-6F99-FF4E-AD3C-F850A39F725B}" dt="2021-03-04T14:28:12.559" v="106"/>
        <pc:sldMkLst>
          <pc:docMk/>
          <pc:sldMk cId="234778249" sldId="990"/>
        </pc:sldMkLst>
      </pc:sldChg>
      <pc:sldChg chg="add">
        <pc:chgData name="Ghanem, Thanaa M" userId="e8d23485-49f1-426d-b986-3374591cad50" providerId="ADAL" clId="{457DF342-6F99-FF4E-AD3C-F850A39F725B}" dt="2021-03-04T14:28:12.559" v="106"/>
        <pc:sldMkLst>
          <pc:docMk/>
          <pc:sldMk cId="3067598554" sldId="991"/>
        </pc:sldMkLst>
      </pc:sldChg>
      <pc:sldChg chg="add">
        <pc:chgData name="Ghanem, Thanaa M" userId="e8d23485-49f1-426d-b986-3374591cad50" providerId="ADAL" clId="{457DF342-6F99-FF4E-AD3C-F850A39F725B}" dt="2021-03-04T14:28:12.559" v="106"/>
        <pc:sldMkLst>
          <pc:docMk/>
          <pc:sldMk cId="281063715" sldId="992"/>
        </pc:sldMkLst>
      </pc:sldChg>
      <pc:sldChg chg="add">
        <pc:chgData name="Ghanem, Thanaa M" userId="e8d23485-49f1-426d-b986-3374591cad50" providerId="ADAL" clId="{457DF342-6F99-FF4E-AD3C-F850A39F725B}" dt="2021-03-04T14:28:12.559" v="106"/>
        <pc:sldMkLst>
          <pc:docMk/>
          <pc:sldMk cId="1329398214" sldId="993"/>
        </pc:sldMkLst>
      </pc:sldChg>
      <pc:sldChg chg="add">
        <pc:chgData name="Ghanem, Thanaa M" userId="e8d23485-49f1-426d-b986-3374591cad50" providerId="ADAL" clId="{457DF342-6F99-FF4E-AD3C-F850A39F725B}" dt="2021-03-04T14:28:12.559" v="106"/>
        <pc:sldMkLst>
          <pc:docMk/>
          <pc:sldMk cId="3474103079" sldId="994"/>
        </pc:sldMkLst>
      </pc:sldChg>
      <pc:sldChg chg="add">
        <pc:chgData name="Ghanem, Thanaa M" userId="e8d23485-49f1-426d-b986-3374591cad50" providerId="ADAL" clId="{457DF342-6F99-FF4E-AD3C-F850A39F725B}" dt="2021-03-04T14:28:12.559" v="106"/>
        <pc:sldMkLst>
          <pc:docMk/>
          <pc:sldMk cId="414517425" sldId="995"/>
        </pc:sldMkLst>
      </pc:sldChg>
      <pc:sldChg chg="add">
        <pc:chgData name="Ghanem, Thanaa M" userId="e8d23485-49f1-426d-b986-3374591cad50" providerId="ADAL" clId="{457DF342-6F99-FF4E-AD3C-F850A39F725B}" dt="2021-03-04T14:28:12.559" v="106"/>
        <pc:sldMkLst>
          <pc:docMk/>
          <pc:sldMk cId="1682955121" sldId="996"/>
        </pc:sldMkLst>
      </pc:sldChg>
      <pc:sldChg chg="add">
        <pc:chgData name="Ghanem, Thanaa M" userId="e8d23485-49f1-426d-b986-3374591cad50" providerId="ADAL" clId="{457DF342-6F99-FF4E-AD3C-F850A39F725B}" dt="2021-03-04T14:28:12.559" v="106"/>
        <pc:sldMkLst>
          <pc:docMk/>
          <pc:sldMk cId="3589712603" sldId="997"/>
        </pc:sldMkLst>
      </pc:sldChg>
      <pc:sldChg chg="add">
        <pc:chgData name="Ghanem, Thanaa M" userId="e8d23485-49f1-426d-b986-3374591cad50" providerId="ADAL" clId="{457DF342-6F99-FF4E-AD3C-F850A39F725B}" dt="2021-03-04T14:28:12.559" v="106"/>
        <pc:sldMkLst>
          <pc:docMk/>
          <pc:sldMk cId="1871521356" sldId="998"/>
        </pc:sldMkLst>
      </pc:sldChg>
      <pc:sldChg chg="add">
        <pc:chgData name="Ghanem, Thanaa M" userId="e8d23485-49f1-426d-b986-3374591cad50" providerId="ADAL" clId="{457DF342-6F99-FF4E-AD3C-F850A39F725B}" dt="2021-03-04T14:28:12.559" v="106"/>
        <pc:sldMkLst>
          <pc:docMk/>
          <pc:sldMk cId="3557919896" sldId="999"/>
        </pc:sldMkLst>
      </pc:sldChg>
      <pc:sldChg chg="add">
        <pc:chgData name="Ghanem, Thanaa M" userId="e8d23485-49f1-426d-b986-3374591cad50" providerId="ADAL" clId="{457DF342-6F99-FF4E-AD3C-F850A39F725B}" dt="2021-03-04T14:28:12.559" v="106"/>
        <pc:sldMkLst>
          <pc:docMk/>
          <pc:sldMk cId="826541156" sldId="1000"/>
        </pc:sldMkLst>
      </pc:sldChg>
      <pc:sldChg chg="add">
        <pc:chgData name="Ghanem, Thanaa M" userId="e8d23485-49f1-426d-b986-3374591cad50" providerId="ADAL" clId="{457DF342-6F99-FF4E-AD3C-F850A39F725B}" dt="2021-03-04T14:28:12.559" v="106"/>
        <pc:sldMkLst>
          <pc:docMk/>
          <pc:sldMk cId="4279819997" sldId="1001"/>
        </pc:sldMkLst>
      </pc:sldChg>
      <pc:sldChg chg="add">
        <pc:chgData name="Ghanem, Thanaa M" userId="e8d23485-49f1-426d-b986-3374591cad50" providerId="ADAL" clId="{457DF342-6F99-FF4E-AD3C-F850A39F725B}" dt="2021-03-04T14:28:12.559" v="106"/>
        <pc:sldMkLst>
          <pc:docMk/>
          <pc:sldMk cId="741796336" sldId="1002"/>
        </pc:sldMkLst>
      </pc:sldChg>
      <pc:sldChg chg="add">
        <pc:chgData name="Ghanem, Thanaa M" userId="e8d23485-49f1-426d-b986-3374591cad50" providerId="ADAL" clId="{457DF342-6F99-FF4E-AD3C-F850A39F725B}" dt="2021-03-04T14:28:12.559" v="106"/>
        <pc:sldMkLst>
          <pc:docMk/>
          <pc:sldMk cId="2220127940" sldId="1003"/>
        </pc:sldMkLst>
      </pc:sldChg>
      <pc:sldChg chg="add">
        <pc:chgData name="Ghanem, Thanaa M" userId="e8d23485-49f1-426d-b986-3374591cad50" providerId="ADAL" clId="{457DF342-6F99-FF4E-AD3C-F850A39F725B}" dt="2021-03-04T14:28:12.559" v="106"/>
        <pc:sldMkLst>
          <pc:docMk/>
          <pc:sldMk cId="2042835049" sldId="1004"/>
        </pc:sldMkLst>
      </pc:sldChg>
      <pc:sldChg chg="add">
        <pc:chgData name="Ghanem, Thanaa M" userId="e8d23485-49f1-426d-b986-3374591cad50" providerId="ADAL" clId="{457DF342-6F99-FF4E-AD3C-F850A39F725B}" dt="2021-03-04T14:28:12.559" v="106"/>
        <pc:sldMkLst>
          <pc:docMk/>
          <pc:sldMk cId="1476137999" sldId="1005"/>
        </pc:sldMkLst>
      </pc:sldChg>
      <pc:sldChg chg="add">
        <pc:chgData name="Ghanem, Thanaa M" userId="e8d23485-49f1-426d-b986-3374591cad50" providerId="ADAL" clId="{457DF342-6F99-FF4E-AD3C-F850A39F725B}" dt="2021-03-04T14:28:12.559" v="106"/>
        <pc:sldMkLst>
          <pc:docMk/>
          <pc:sldMk cId="733760682" sldId="1006"/>
        </pc:sldMkLst>
      </pc:sldChg>
      <pc:sldChg chg="add">
        <pc:chgData name="Ghanem, Thanaa M" userId="e8d23485-49f1-426d-b986-3374591cad50" providerId="ADAL" clId="{457DF342-6F99-FF4E-AD3C-F850A39F725B}" dt="2021-03-04T14:28:12.559" v="106"/>
        <pc:sldMkLst>
          <pc:docMk/>
          <pc:sldMk cId="1162278791" sldId="1007"/>
        </pc:sldMkLst>
      </pc:sldChg>
      <pc:sldChg chg="add">
        <pc:chgData name="Ghanem, Thanaa M" userId="e8d23485-49f1-426d-b986-3374591cad50" providerId="ADAL" clId="{457DF342-6F99-FF4E-AD3C-F850A39F725B}" dt="2021-03-04T14:28:12.559" v="106"/>
        <pc:sldMkLst>
          <pc:docMk/>
          <pc:sldMk cId="2464721881" sldId="1008"/>
        </pc:sldMkLst>
      </pc:sldChg>
      <pc:sldChg chg="add">
        <pc:chgData name="Ghanem, Thanaa M" userId="e8d23485-49f1-426d-b986-3374591cad50" providerId="ADAL" clId="{457DF342-6F99-FF4E-AD3C-F850A39F725B}" dt="2021-03-04T14:28:12.559" v="106"/>
        <pc:sldMkLst>
          <pc:docMk/>
          <pc:sldMk cId="2917227968" sldId="1009"/>
        </pc:sldMkLst>
      </pc:sldChg>
      <pc:sldChg chg="add">
        <pc:chgData name="Ghanem, Thanaa M" userId="e8d23485-49f1-426d-b986-3374591cad50" providerId="ADAL" clId="{457DF342-6F99-FF4E-AD3C-F850A39F725B}" dt="2021-03-04T14:28:12.559" v="106"/>
        <pc:sldMkLst>
          <pc:docMk/>
          <pc:sldMk cId="2791011186" sldId="1010"/>
        </pc:sldMkLst>
      </pc:sldChg>
      <pc:sldChg chg="add">
        <pc:chgData name="Ghanem, Thanaa M" userId="e8d23485-49f1-426d-b986-3374591cad50" providerId="ADAL" clId="{457DF342-6F99-FF4E-AD3C-F850A39F725B}" dt="2021-03-04T14:28:12.559" v="106"/>
        <pc:sldMkLst>
          <pc:docMk/>
          <pc:sldMk cId="3666233738" sldId="1011"/>
        </pc:sldMkLst>
      </pc:sldChg>
      <pc:sldChg chg="add">
        <pc:chgData name="Ghanem, Thanaa M" userId="e8d23485-49f1-426d-b986-3374591cad50" providerId="ADAL" clId="{457DF342-6F99-FF4E-AD3C-F850A39F725B}" dt="2021-03-04T14:28:12.559" v="106"/>
        <pc:sldMkLst>
          <pc:docMk/>
          <pc:sldMk cId="3760009831" sldId="1012"/>
        </pc:sldMkLst>
      </pc:sldChg>
      <pc:sldChg chg="add">
        <pc:chgData name="Ghanem, Thanaa M" userId="e8d23485-49f1-426d-b986-3374591cad50" providerId="ADAL" clId="{457DF342-6F99-FF4E-AD3C-F850A39F725B}" dt="2021-03-04T14:28:12.559" v="106"/>
        <pc:sldMkLst>
          <pc:docMk/>
          <pc:sldMk cId="3592079430" sldId="1013"/>
        </pc:sldMkLst>
      </pc:sldChg>
      <pc:sldChg chg="add">
        <pc:chgData name="Ghanem, Thanaa M" userId="e8d23485-49f1-426d-b986-3374591cad50" providerId="ADAL" clId="{457DF342-6F99-FF4E-AD3C-F850A39F725B}" dt="2021-03-04T14:28:12.559" v="106"/>
        <pc:sldMkLst>
          <pc:docMk/>
          <pc:sldMk cId="4224795623" sldId="1014"/>
        </pc:sldMkLst>
      </pc:sldChg>
      <pc:sldChg chg="add">
        <pc:chgData name="Ghanem, Thanaa M" userId="e8d23485-49f1-426d-b986-3374591cad50" providerId="ADAL" clId="{457DF342-6F99-FF4E-AD3C-F850A39F725B}" dt="2021-03-04T14:28:12.559" v="106"/>
        <pc:sldMkLst>
          <pc:docMk/>
          <pc:sldMk cId="4146551408" sldId="1015"/>
        </pc:sldMkLst>
      </pc:sldChg>
      <pc:sldChg chg="add">
        <pc:chgData name="Ghanem, Thanaa M" userId="e8d23485-49f1-426d-b986-3374591cad50" providerId="ADAL" clId="{457DF342-6F99-FF4E-AD3C-F850A39F725B}" dt="2021-03-04T14:28:12.559" v="106"/>
        <pc:sldMkLst>
          <pc:docMk/>
          <pc:sldMk cId="2833619877" sldId="1016"/>
        </pc:sldMkLst>
      </pc:sldChg>
      <pc:sldChg chg="add">
        <pc:chgData name="Ghanem, Thanaa M" userId="e8d23485-49f1-426d-b986-3374591cad50" providerId="ADAL" clId="{457DF342-6F99-FF4E-AD3C-F850A39F725B}" dt="2021-03-04T14:28:12.559" v="106"/>
        <pc:sldMkLst>
          <pc:docMk/>
          <pc:sldMk cId="2661650338" sldId="1017"/>
        </pc:sldMkLst>
      </pc:sldChg>
      <pc:sldChg chg="add">
        <pc:chgData name="Ghanem, Thanaa M" userId="e8d23485-49f1-426d-b986-3374591cad50" providerId="ADAL" clId="{457DF342-6F99-FF4E-AD3C-F850A39F725B}" dt="2021-03-04T14:28:12.559" v="106"/>
        <pc:sldMkLst>
          <pc:docMk/>
          <pc:sldMk cId="1262489628" sldId="1018"/>
        </pc:sldMkLst>
      </pc:sldChg>
      <pc:sldChg chg="add">
        <pc:chgData name="Ghanem, Thanaa M" userId="e8d23485-49f1-426d-b986-3374591cad50" providerId="ADAL" clId="{457DF342-6F99-FF4E-AD3C-F850A39F725B}" dt="2021-03-04T14:28:12.559" v="106"/>
        <pc:sldMkLst>
          <pc:docMk/>
          <pc:sldMk cId="1789585374" sldId="1019"/>
        </pc:sldMkLst>
      </pc:sldChg>
      <pc:sldChg chg="add">
        <pc:chgData name="Ghanem, Thanaa M" userId="e8d23485-49f1-426d-b986-3374591cad50" providerId="ADAL" clId="{457DF342-6F99-FF4E-AD3C-F850A39F725B}" dt="2021-03-04T14:28:12.559" v="106"/>
        <pc:sldMkLst>
          <pc:docMk/>
          <pc:sldMk cId="3423896269" sldId="1020"/>
        </pc:sldMkLst>
      </pc:sldChg>
      <pc:sldChg chg="add">
        <pc:chgData name="Ghanem, Thanaa M" userId="e8d23485-49f1-426d-b986-3374591cad50" providerId="ADAL" clId="{457DF342-6F99-FF4E-AD3C-F850A39F725B}" dt="2021-03-04T14:28:12.559" v="106"/>
        <pc:sldMkLst>
          <pc:docMk/>
          <pc:sldMk cId="2422315083" sldId="1021"/>
        </pc:sldMkLst>
      </pc:sldChg>
      <pc:sldChg chg="add">
        <pc:chgData name="Ghanem, Thanaa M" userId="e8d23485-49f1-426d-b986-3374591cad50" providerId="ADAL" clId="{457DF342-6F99-FF4E-AD3C-F850A39F725B}" dt="2021-03-04T14:28:12.559" v="106"/>
        <pc:sldMkLst>
          <pc:docMk/>
          <pc:sldMk cId="79242252" sldId="1022"/>
        </pc:sldMkLst>
      </pc:sldChg>
      <pc:sldChg chg="add">
        <pc:chgData name="Ghanem, Thanaa M" userId="e8d23485-49f1-426d-b986-3374591cad50" providerId="ADAL" clId="{457DF342-6F99-FF4E-AD3C-F850A39F725B}" dt="2021-03-04T14:28:12.559" v="106"/>
        <pc:sldMkLst>
          <pc:docMk/>
          <pc:sldMk cId="2494145877" sldId="1023"/>
        </pc:sldMkLst>
      </pc:sldChg>
      <pc:sldChg chg="add">
        <pc:chgData name="Ghanem, Thanaa M" userId="e8d23485-49f1-426d-b986-3374591cad50" providerId="ADAL" clId="{457DF342-6F99-FF4E-AD3C-F850A39F725B}" dt="2021-03-04T14:28:12.559" v="106"/>
        <pc:sldMkLst>
          <pc:docMk/>
          <pc:sldMk cId="2371308919" sldId="1024"/>
        </pc:sldMkLst>
      </pc:sldChg>
      <pc:sldChg chg="add">
        <pc:chgData name="Ghanem, Thanaa M" userId="e8d23485-49f1-426d-b986-3374591cad50" providerId="ADAL" clId="{457DF342-6F99-FF4E-AD3C-F850A39F725B}" dt="2021-03-04T14:28:12.559" v="106"/>
        <pc:sldMkLst>
          <pc:docMk/>
          <pc:sldMk cId="2820822265" sldId="1025"/>
        </pc:sldMkLst>
      </pc:sldChg>
      <pc:sldChg chg="add">
        <pc:chgData name="Ghanem, Thanaa M" userId="e8d23485-49f1-426d-b986-3374591cad50" providerId="ADAL" clId="{457DF342-6F99-FF4E-AD3C-F850A39F725B}" dt="2021-03-04T14:28:12.559" v="106"/>
        <pc:sldMkLst>
          <pc:docMk/>
          <pc:sldMk cId="2409017990" sldId="1026"/>
        </pc:sldMkLst>
      </pc:sldChg>
      <pc:sldChg chg="add">
        <pc:chgData name="Ghanem, Thanaa M" userId="e8d23485-49f1-426d-b986-3374591cad50" providerId="ADAL" clId="{457DF342-6F99-FF4E-AD3C-F850A39F725B}" dt="2021-03-04T14:28:12.559" v="106"/>
        <pc:sldMkLst>
          <pc:docMk/>
          <pc:sldMk cId="1280188091" sldId="1027"/>
        </pc:sldMkLst>
      </pc:sldChg>
      <pc:sldChg chg="add">
        <pc:chgData name="Ghanem, Thanaa M" userId="e8d23485-49f1-426d-b986-3374591cad50" providerId="ADAL" clId="{457DF342-6F99-FF4E-AD3C-F850A39F725B}" dt="2021-03-04T14:28:12.559" v="106"/>
        <pc:sldMkLst>
          <pc:docMk/>
          <pc:sldMk cId="875945163" sldId="1028"/>
        </pc:sldMkLst>
      </pc:sldChg>
      <pc:sldChg chg="add">
        <pc:chgData name="Ghanem, Thanaa M" userId="e8d23485-49f1-426d-b986-3374591cad50" providerId="ADAL" clId="{457DF342-6F99-FF4E-AD3C-F850A39F725B}" dt="2021-03-04T14:28:12.559" v="106"/>
        <pc:sldMkLst>
          <pc:docMk/>
          <pc:sldMk cId="779234886" sldId="1029"/>
        </pc:sldMkLst>
      </pc:sldChg>
      <pc:sldChg chg="add">
        <pc:chgData name="Ghanem, Thanaa M" userId="e8d23485-49f1-426d-b986-3374591cad50" providerId="ADAL" clId="{457DF342-6F99-FF4E-AD3C-F850A39F725B}" dt="2021-03-04T14:28:12.559" v="106"/>
        <pc:sldMkLst>
          <pc:docMk/>
          <pc:sldMk cId="752253207" sldId="1030"/>
        </pc:sldMkLst>
      </pc:sldChg>
      <pc:sldChg chg="add">
        <pc:chgData name="Ghanem, Thanaa M" userId="e8d23485-49f1-426d-b986-3374591cad50" providerId="ADAL" clId="{457DF342-6F99-FF4E-AD3C-F850A39F725B}" dt="2021-03-04T14:28:12.559" v="106"/>
        <pc:sldMkLst>
          <pc:docMk/>
          <pc:sldMk cId="2461335255" sldId="1031"/>
        </pc:sldMkLst>
      </pc:sldChg>
      <pc:sldChg chg="add">
        <pc:chgData name="Ghanem, Thanaa M" userId="e8d23485-49f1-426d-b986-3374591cad50" providerId="ADAL" clId="{457DF342-6F99-FF4E-AD3C-F850A39F725B}" dt="2021-03-04T14:28:12.559" v="106"/>
        <pc:sldMkLst>
          <pc:docMk/>
          <pc:sldMk cId="1714432805" sldId="1032"/>
        </pc:sldMkLst>
      </pc:sldChg>
      <pc:sldChg chg="add">
        <pc:chgData name="Ghanem, Thanaa M" userId="e8d23485-49f1-426d-b986-3374591cad50" providerId="ADAL" clId="{457DF342-6F99-FF4E-AD3C-F850A39F725B}" dt="2021-03-04T14:28:12.559" v="106"/>
        <pc:sldMkLst>
          <pc:docMk/>
          <pc:sldMk cId="3103204526" sldId="1033"/>
        </pc:sldMkLst>
      </pc:sldChg>
      <pc:sldChg chg="add">
        <pc:chgData name="Ghanem, Thanaa M" userId="e8d23485-49f1-426d-b986-3374591cad50" providerId="ADAL" clId="{457DF342-6F99-FF4E-AD3C-F850A39F725B}" dt="2021-03-04T14:28:12.559" v="106"/>
        <pc:sldMkLst>
          <pc:docMk/>
          <pc:sldMk cId="485513986" sldId="1034"/>
        </pc:sldMkLst>
      </pc:sldChg>
      <pc:sldChg chg="add">
        <pc:chgData name="Ghanem, Thanaa M" userId="e8d23485-49f1-426d-b986-3374591cad50" providerId="ADAL" clId="{457DF342-6F99-FF4E-AD3C-F850A39F725B}" dt="2021-03-04T14:28:12.559" v="106"/>
        <pc:sldMkLst>
          <pc:docMk/>
          <pc:sldMk cId="30655930" sldId="1035"/>
        </pc:sldMkLst>
      </pc:sldChg>
      <pc:sldChg chg="add del">
        <pc:chgData name="Ghanem, Thanaa M" userId="e8d23485-49f1-426d-b986-3374591cad50" providerId="ADAL" clId="{457DF342-6F99-FF4E-AD3C-F850A39F725B}" dt="2021-03-04T15:33:15.496" v="204"/>
        <pc:sldMkLst>
          <pc:docMk/>
          <pc:sldMk cId="145886611" sldId="1036"/>
        </pc:sldMkLst>
      </pc:sldChg>
      <pc:sldChg chg="add">
        <pc:chgData name="Ghanem, Thanaa M" userId="e8d23485-49f1-426d-b986-3374591cad50" providerId="ADAL" clId="{457DF342-6F99-FF4E-AD3C-F850A39F725B}" dt="2021-03-04T15:33:15.647" v="205"/>
        <pc:sldMkLst>
          <pc:docMk/>
          <pc:sldMk cId="787936150" sldId="1036"/>
        </pc:sldMkLst>
      </pc:sldChg>
      <pc:sldChg chg="add del">
        <pc:chgData name="Ghanem, Thanaa M" userId="e8d23485-49f1-426d-b986-3374591cad50" providerId="ADAL" clId="{457DF342-6F99-FF4E-AD3C-F850A39F725B}" dt="2021-03-04T15:33:15.496" v="204"/>
        <pc:sldMkLst>
          <pc:docMk/>
          <pc:sldMk cId="244756885" sldId="1037"/>
        </pc:sldMkLst>
      </pc:sldChg>
      <pc:sldChg chg="add">
        <pc:chgData name="Ghanem, Thanaa M" userId="e8d23485-49f1-426d-b986-3374591cad50" providerId="ADAL" clId="{457DF342-6F99-FF4E-AD3C-F850A39F725B}" dt="2021-03-04T15:33:15.647" v="205"/>
        <pc:sldMkLst>
          <pc:docMk/>
          <pc:sldMk cId="2403262389" sldId="1037"/>
        </pc:sldMkLst>
      </pc:sldChg>
      <pc:sldChg chg="add del">
        <pc:chgData name="Ghanem, Thanaa M" userId="e8d23485-49f1-426d-b986-3374591cad50" providerId="ADAL" clId="{457DF342-6F99-FF4E-AD3C-F850A39F725B}" dt="2021-03-04T15:33:15.496" v="204"/>
        <pc:sldMkLst>
          <pc:docMk/>
          <pc:sldMk cId="1661504472" sldId="1038"/>
        </pc:sldMkLst>
      </pc:sldChg>
      <pc:sldChg chg="add">
        <pc:chgData name="Ghanem, Thanaa M" userId="e8d23485-49f1-426d-b986-3374591cad50" providerId="ADAL" clId="{457DF342-6F99-FF4E-AD3C-F850A39F725B}" dt="2021-03-04T15:33:15.647" v="205"/>
        <pc:sldMkLst>
          <pc:docMk/>
          <pc:sldMk cId="3153152692" sldId="1038"/>
        </pc:sldMkLst>
      </pc:sldChg>
      <pc:sldChg chg="add del">
        <pc:chgData name="Ghanem, Thanaa M" userId="e8d23485-49f1-426d-b986-3374591cad50" providerId="ADAL" clId="{457DF342-6F99-FF4E-AD3C-F850A39F725B}" dt="2021-03-04T15:33:15.496" v="204"/>
        <pc:sldMkLst>
          <pc:docMk/>
          <pc:sldMk cId="432935215" sldId="1039"/>
        </pc:sldMkLst>
      </pc:sldChg>
      <pc:sldChg chg="add">
        <pc:chgData name="Ghanem, Thanaa M" userId="e8d23485-49f1-426d-b986-3374591cad50" providerId="ADAL" clId="{457DF342-6F99-FF4E-AD3C-F850A39F725B}" dt="2021-03-04T15:33:15.647" v="205"/>
        <pc:sldMkLst>
          <pc:docMk/>
          <pc:sldMk cId="612898170" sldId="1039"/>
        </pc:sldMkLst>
      </pc:sldChg>
      <pc:sldChg chg="add">
        <pc:chgData name="Ghanem, Thanaa M" userId="e8d23485-49f1-426d-b986-3374591cad50" providerId="ADAL" clId="{457DF342-6F99-FF4E-AD3C-F850A39F725B}" dt="2021-03-04T15:33:15.647" v="205"/>
        <pc:sldMkLst>
          <pc:docMk/>
          <pc:sldMk cId="1681575978" sldId="1040"/>
        </pc:sldMkLst>
      </pc:sldChg>
      <pc:sldChg chg="add del">
        <pc:chgData name="Ghanem, Thanaa M" userId="e8d23485-49f1-426d-b986-3374591cad50" providerId="ADAL" clId="{457DF342-6F99-FF4E-AD3C-F850A39F725B}" dt="2021-03-04T15:33:15.496" v="204"/>
        <pc:sldMkLst>
          <pc:docMk/>
          <pc:sldMk cId="4132667071" sldId="1040"/>
        </pc:sldMkLst>
      </pc:sldChg>
      <pc:sldChg chg="add">
        <pc:chgData name="Ghanem, Thanaa M" userId="e8d23485-49f1-426d-b986-3374591cad50" providerId="ADAL" clId="{457DF342-6F99-FF4E-AD3C-F850A39F725B}" dt="2021-03-04T15:33:15.647" v="205"/>
        <pc:sldMkLst>
          <pc:docMk/>
          <pc:sldMk cId="2113360024" sldId="1041"/>
        </pc:sldMkLst>
      </pc:sldChg>
      <pc:sldChg chg="add del">
        <pc:chgData name="Ghanem, Thanaa M" userId="e8d23485-49f1-426d-b986-3374591cad50" providerId="ADAL" clId="{457DF342-6F99-FF4E-AD3C-F850A39F725B}" dt="2021-03-04T15:33:15.496" v="204"/>
        <pc:sldMkLst>
          <pc:docMk/>
          <pc:sldMk cId="2913407330" sldId="1041"/>
        </pc:sldMkLst>
      </pc:sldChg>
      <pc:sldChg chg="add del">
        <pc:chgData name="Ghanem, Thanaa M" userId="e8d23485-49f1-426d-b986-3374591cad50" providerId="ADAL" clId="{457DF342-6F99-FF4E-AD3C-F850A39F725B}" dt="2021-03-04T15:33:15.496" v="204"/>
        <pc:sldMkLst>
          <pc:docMk/>
          <pc:sldMk cId="2795191994" sldId="1042"/>
        </pc:sldMkLst>
      </pc:sldChg>
      <pc:sldChg chg="add">
        <pc:chgData name="Ghanem, Thanaa M" userId="e8d23485-49f1-426d-b986-3374591cad50" providerId="ADAL" clId="{457DF342-6F99-FF4E-AD3C-F850A39F725B}" dt="2021-03-04T15:33:15.647" v="205"/>
        <pc:sldMkLst>
          <pc:docMk/>
          <pc:sldMk cId="2818253488" sldId="1042"/>
        </pc:sldMkLst>
      </pc:sldChg>
      <pc:sldChg chg="add">
        <pc:chgData name="Ghanem, Thanaa M" userId="e8d23485-49f1-426d-b986-3374591cad50" providerId="ADAL" clId="{457DF342-6F99-FF4E-AD3C-F850A39F725B}" dt="2021-03-04T15:33:15.647" v="205"/>
        <pc:sldMkLst>
          <pc:docMk/>
          <pc:sldMk cId="384996179" sldId="1043"/>
        </pc:sldMkLst>
      </pc:sldChg>
      <pc:sldChg chg="add del">
        <pc:chgData name="Ghanem, Thanaa M" userId="e8d23485-49f1-426d-b986-3374591cad50" providerId="ADAL" clId="{457DF342-6F99-FF4E-AD3C-F850A39F725B}" dt="2021-03-04T15:33:15.496" v="204"/>
        <pc:sldMkLst>
          <pc:docMk/>
          <pc:sldMk cId="1380861007" sldId="1043"/>
        </pc:sldMkLst>
      </pc:sldChg>
      <pc:sldChg chg="add">
        <pc:chgData name="Ghanem, Thanaa M" userId="e8d23485-49f1-426d-b986-3374591cad50" providerId="ADAL" clId="{457DF342-6F99-FF4E-AD3C-F850A39F725B}" dt="2021-03-04T15:33:15.647" v="205"/>
        <pc:sldMkLst>
          <pc:docMk/>
          <pc:sldMk cId="1533738289" sldId="1044"/>
        </pc:sldMkLst>
      </pc:sldChg>
      <pc:sldChg chg="add del">
        <pc:chgData name="Ghanem, Thanaa M" userId="e8d23485-49f1-426d-b986-3374591cad50" providerId="ADAL" clId="{457DF342-6F99-FF4E-AD3C-F850A39F725B}" dt="2021-03-04T15:33:15.496" v="204"/>
        <pc:sldMkLst>
          <pc:docMk/>
          <pc:sldMk cId="1699445028" sldId="1044"/>
        </pc:sldMkLst>
      </pc:sldChg>
      <pc:sldChg chg="add">
        <pc:chgData name="Ghanem, Thanaa M" userId="e8d23485-49f1-426d-b986-3374591cad50" providerId="ADAL" clId="{457DF342-6F99-FF4E-AD3C-F850A39F725B}" dt="2021-03-04T15:33:15.647" v="205"/>
        <pc:sldMkLst>
          <pc:docMk/>
          <pc:sldMk cId="968475140" sldId="1045"/>
        </pc:sldMkLst>
      </pc:sldChg>
      <pc:sldChg chg="add del">
        <pc:chgData name="Ghanem, Thanaa M" userId="e8d23485-49f1-426d-b986-3374591cad50" providerId="ADAL" clId="{457DF342-6F99-FF4E-AD3C-F850A39F725B}" dt="2021-03-04T15:33:15.496" v="204"/>
        <pc:sldMkLst>
          <pc:docMk/>
          <pc:sldMk cId="2536340170" sldId="1045"/>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9-29T11:44:57.815" idx="1">
    <p:pos x="10" y="10"/>
    <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240B3E-306B-4CCB-AD2B-90C15E72F127}" type="doc">
      <dgm:prSet loTypeId="urn:microsoft.com/office/officeart/2005/8/layout/pyramid2" loCatId="pyramid" qsTypeId="urn:microsoft.com/office/officeart/2005/8/quickstyle/3d3" qsCatId="3D" csTypeId="urn:microsoft.com/office/officeart/2005/8/colors/colorful5" csCatId="colorful" phldr="1"/>
      <dgm:spPr/>
    </dgm:pt>
    <dgm:pt modelId="{85E8A78F-CC9B-4489-A97F-A366E92EA3D8}">
      <dgm:prSet phldrT="[Text]" custT="1"/>
      <dgm:spPr>
        <a:ln>
          <a:solidFill>
            <a:schemeClr val="accent5"/>
          </a:solidFill>
        </a:ln>
      </dgm:spPr>
      <dgm:t>
        <a:bodyPr/>
        <a:lstStyle/>
        <a:p>
          <a:r>
            <a:rPr lang="en-US" sz="1800" b="1" dirty="0"/>
            <a:t>High availability (HA)</a:t>
          </a:r>
        </a:p>
      </dgm:t>
    </dgm:pt>
    <dgm:pt modelId="{A74F8F4D-D419-4918-A1CF-2C5D8EBDF670}" type="parTrans" cxnId="{68D1209C-C3A1-4A5C-8B6E-117C6D6357FC}">
      <dgm:prSet/>
      <dgm:spPr/>
      <dgm:t>
        <a:bodyPr/>
        <a:lstStyle/>
        <a:p>
          <a:endParaRPr lang="en-US"/>
        </a:p>
      </dgm:t>
    </dgm:pt>
    <dgm:pt modelId="{A5174D45-BA6D-4135-96DE-642BA793E27E}" type="sibTrans" cxnId="{68D1209C-C3A1-4A5C-8B6E-117C6D6357FC}">
      <dgm:prSet/>
      <dgm:spPr/>
      <dgm:t>
        <a:bodyPr/>
        <a:lstStyle/>
        <a:p>
          <a:endParaRPr lang="en-US"/>
        </a:p>
      </dgm:t>
    </dgm:pt>
    <dgm:pt modelId="{3949586E-EF9C-4E73-88EE-52AF9205618E}">
      <dgm:prSet custT="1"/>
      <dgm:spPr>
        <a:ln>
          <a:solidFill>
            <a:schemeClr val="accent5"/>
          </a:solidFill>
        </a:ln>
      </dgm:spPr>
      <dgm:t>
        <a:bodyPr/>
        <a:lstStyle/>
        <a:p>
          <a:r>
            <a:rPr lang="en-US" sz="1800" b="1" dirty="0"/>
            <a:t>Health checks</a:t>
          </a:r>
        </a:p>
      </dgm:t>
    </dgm:pt>
    <dgm:pt modelId="{B41D201F-895E-4B07-B821-5BDDFA2D8FE9}" type="parTrans" cxnId="{22F21F13-A924-418D-8AA6-8368032007F4}">
      <dgm:prSet/>
      <dgm:spPr/>
      <dgm:t>
        <a:bodyPr/>
        <a:lstStyle/>
        <a:p>
          <a:endParaRPr lang="en-US"/>
        </a:p>
      </dgm:t>
    </dgm:pt>
    <dgm:pt modelId="{15297E5C-7775-4ACA-A5FC-24160184229F}" type="sibTrans" cxnId="{22F21F13-A924-418D-8AA6-8368032007F4}">
      <dgm:prSet/>
      <dgm:spPr/>
      <dgm:t>
        <a:bodyPr/>
        <a:lstStyle/>
        <a:p>
          <a:endParaRPr lang="en-US"/>
        </a:p>
      </dgm:t>
    </dgm:pt>
    <dgm:pt modelId="{CD3BF09E-ED25-4A70-9F15-01334FE35769}">
      <dgm:prSet custT="1"/>
      <dgm:spPr>
        <a:ln>
          <a:solidFill>
            <a:schemeClr val="accent5"/>
          </a:solidFill>
        </a:ln>
      </dgm:spPr>
      <dgm:t>
        <a:bodyPr/>
        <a:lstStyle/>
        <a:p>
          <a:r>
            <a:rPr lang="en-US" sz="1800" b="1" dirty="0"/>
            <a:t>Security features</a:t>
          </a:r>
        </a:p>
      </dgm:t>
    </dgm:pt>
    <dgm:pt modelId="{7B51ACA7-0500-4B5C-9B2D-0B902EC8D6E6}" type="parTrans" cxnId="{7F8952EA-F849-4743-8FFA-924ED1687134}">
      <dgm:prSet/>
      <dgm:spPr/>
      <dgm:t>
        <a:bodyPr/>
        <a:lstStyle/>
        <a:p>
          <a:endParaRPr lang="en-US"/>
        </a:p>
      </dgm:t>
    </dgm:pt>
    <dgm:pt modelId="{4F89AA1C-5442-4E6B-83FE-D4C4349A9712}" type="sibTrans" cxnId="{7F8952EA-F849-4743-8FFA-924ED1687134}">
      <dgm:prSet/>
      <dgm:spPr/>
      <dgm:t>
        <a:bodyPr/>
        <a:lstStyle/>
        <a:p>
          <a:endParaRPr lang="en-US"/>
        </a:p>
      </dgm:t>
    </dgm:pt>
    <dgm:pt modelId="{CF248D7B-D482-4224-A1C0-1879CC995C9A}">
      <dgm:prSet custT="1"/>
      <dgm:spPr>
        <a:ln>
          <a:solidFill>
            <a:schemeClr val="accent5"/>
          </a:solidFill>
        </a:ln>
      </dgm:spPr>
      <dgm:t>
        <a:bodyPr/>
        <a:lstStyle/>
        <a:p>
          <a:r>
            <a:rPr lang="en-US" sz="1800" b="1" dirty="0"/>
            <a:t>Transport Layer Security (TLS) termination</a:t>
          </a:r>
        </a:p>
      </dgm:t>
    </dgm:pt>
    <dgm:pt modelId="{53A27CE4-EC03-462E-822A-02902A15111C}" type="parTrans" cxnId="{0F2E60C1-8A03-4442-BFA1-9F51C872954B}">
      <dgm:prSet/>
      <dgm:spPr/>
      <dgm:t>
        <a:bodyPr/>
        <a:lstStyle/>
        <a:p>
          <a:endParaRPr lang="en-US"/>
        </a:p>
      </dgm:t>
    </dgm:pt>
    <dgm:pt modelId="{6A776C7C-673D-410F-B882-6096F1C5703C}" type="sibTrans" cxnId="{0F2E60C1-8A03-4442-BFA1-9F51C872954B}">
      <dgm:prSet/>
      <dgm:spPr/>
      <dgm:t>
        <a:bodyPr/>
        <a:lstStyle/>
        <a:p>
          <a:endParaRPr lang="en-US"/>
        </a:p>
      </dgm:t>
    </dgm:pt>
    <dgm:pt modelId="{4C7E9BC0-6C27-488D-A138-BD4649DF58B6}">
      <dgm:prSet custT="1"/>
      <dgm:spPr>
        <a:ln>
          <a:solidFill>
            <a:schemeClr val="accent5"/>
          </a:solidFill>
        </a:ln>
      </dgm:spPr>
      <dgm:t>
        <a:bodyPr/>
        <a:lstStyle/>
        <a:p>
          <a:r>
            <a:rPr lang="en-US" sz="1800" b="1" dirty="0"/>
            <a:t>Layer 4 or layer 7 load balancing</a:t>
          </a:r>
        </a:p>
      </dgm:t>
    </dgm:pt>
    <dgm:pt modelId="{059262A8-3E44-4CED-AEF9-1A5E0B39B32A}" type="parTrans" cxnId="{CCB555CA-FA1C-4BA6-B873-FE434479475D}">
      <dgm:prSet/>
      <dgm:spPr/>
      <dgm:t>
        <a:bodyPr/>
        <a:lstStyle/>
        <a:p>
          <a:endParaRPr lang="en-US"/>
        </a:p>
      </dgm:t>
    </dgm:pt>
    <dgm:pt modelId="{9A704245-48C9-441A-88E6-92DD58F65469}" type="sibTrans" cxnId="{CCB555CA-FA1C-4BA6-B873-FE434479475D}">
      <dgm:prSet/>
      <dgm:spPr/>
      <dgm:t>
        <a:bodyPr/>
        <a:lstStyle/>
        <a:p>
          <a:endParaRPr lang="en-US"/>
        </a:p>
      </dgm:t>
    </dgm:pt>
    <dgm:pt modelId="{2010B11A-C56B-4447-AC13-78EC0F7B158E}">
      <dgm:prSet custT="1"/>
      <dgm:spPr>
        <a:ln>
          <a:solidFill>
            <a:schemeClr val="accent5"/>
          </a:solidFill>
        </a:ln>
      </dgm:spPr>
      <dgm:t>
        <a:bodyPr/>
        <a:lstStyle/>
        <a:p>
          <a:r>
            <a:rPr lang="en-US" sz="1800" b="1" dirty="0"/>
            <a:t>Operational monitoring</a:t>
          </a:r>
        </a:p>
      </dgm:t>
    </dgm:pt>
    <dgm:pt modelId="{67E389E2-AD02-49B3-AC15-C306EC9EB61C}" type="parTrans" cxnId="{2ECFF868-483A-411F-886F-73F04D8F1E18}">
      <dgm:prSet/>
      <dgm:spPr/>
      <dgm:t>
        <a:bodyPr/>
        <a:lstStyle/>
        <a:p>
          <a:endParaRPr lang="en-US"/>
        </a:p>
      </dgm:t>
    </dgm:pt>
    <dgm:pt modelId="{BDC2F96F-833C-42FE-B8DC-6BA2952EC63F}" type="sibTrans" cxnId="{2ECFF868-483A-411F-886F-73F04D8F1E18}">
      <dgm:prSet/>
      <dgm:spPr/>
      <dgm:t>
        <a:bodyPr/>
        <a:lstStyle/>
        <a:p>
          <a:endParaRPr lang="en-US"/>
        </a:p>
      </dgm:t>
    </dgm:pt>
    <dgm:pt modelId="{6C3C80F4-B743-4597-BA47-91496B0842F2}" type="pres">
      <dgm:prSet presAssocID="{B2240B3E-306B-4CCB-AD2B-90C15E72F127}" presName="compositeShape" presStyleCnt="0">
        <dgm:presLayoutVars>
          <dgm:dir/>
          <dgm:resizeHandles/>
        </dgm:presLayoutVars>
      </dgm:prSet>
      <dgm:spPr/>
    </dgm:pt>
    <dgm:pt modelId="{CE10736A-ACFE-4A33-84E2-88517F90D6C1}" type="pres">
      <dgm:prSet presAssocID="{B2240B3E-306B-4CCB-AD2B-90C15E72F127}" presName="pyramid" presStyleLbl="node1" presStyleIdx="0" presStyleCnt="1"/>
      <dgm:spPr/>
    </dgm:pt>
    <dgm:pt modelId="{497B2691-A507-46A1-ABEB-35D0715565E7}" type="pres">
      <dgm:prSet presAssocID="{B2240B3E-306B-4CCB-AD2B-90C15E72F127}" presName="theList" presStyleCnt="0"/>
      <dgm:spPr/>
    </dgm:pt>
    <dgm:pt modelId="{0AC6955F-F97B-42AA-9AB7-2F04EF2A0F99}" type="pres">
      <dgm:prSet presAssocID="{85E8A78F-CC9B-4489-A97F-A366E92EA3D8}" presName="aNode" presStyleLbl="fgAcc1" presStyleIdx="0" presStyleCnt="6">
        <dgm:presLayoutVars>
          <dgm:bulletEnabled val="1"/>
        </dgm:presLayoutVars>
      </dgm:prSet>
      <dgm:spPr/>
    </dgm:pt>
    <dgm:pt modelId="{4B687FB8-C572-43A2-A409-C6A127314368}" type="pres">
      <dgm:prSet presAssocID="{85E8A78F-CC9B-4489-A97F-A366E92EA3D8}" presName="aSpace" presStyleCnt="0"/>
      <dgm:spPr/>
    </dgm:pt>
    <dgm:pt modelId="{B1702810-7859-4FCE-B4A9-3050A6CF92B5}" type="pres">
      <dgm:prSet presAssocID="{3949586E-EF9C-4E73-88EE-52AF9205618E}" presName="aNode" presStyleLbl="fgAcc1" presStyleIdx="1" presStyleCnt="6">
        <dgm:presLayoutVars>
          <dgm:bulletEnabled val="1"/>
        </dgm:presLayoutVars>
      </dgm:prSet>
      <dgm:spPr/>
    </dgm:pt>
    <dgm:pt modelId="{E81FDC28-3A7B-4E51-A0CF-5D8BFF971A89}" type="pres">
      <dgm:prSet presAssocID="{3949586E-EF9C-4E73-88EE-52AF9205618E}" presName="aSpace" presStyleCnt="0"/>
      <dgm:spPr/>
    </dgm:pt>
    <dgm:pt modelId="{D329E078-43CD-4839-B77C-5CA999F0A41E}" type="pres">
      <dgm:prSet presAssocID="{CD3BF09E-ED25-4A70-9F15-01334FE35769}" presName="aNode" presStyleLbl="fgAcc1" presStyleIdx="2" presStyleCnt="6">
        <dgm:presLayoutVars>
          <dgm:bulletEnabled val="1"/>
        </dgm:presLayoutVars>
      </dgm:prSet>
      <dgm:spPr/>
    </dgm:pt>
    <dgm:pt modelId="{999B7BF3-8000-448A-933C-D8A2094D9B2D}" type="pres">
      <dgm:prSet presAssocID="{CD3BF09E-ED25-4A70-9F15-01334FE35769}" presName="aSpace" presStyleCnt="0"/>
      <dgm:spPr/>
    </dgm:pt>
    <dgm:pt modelId="{743921FF-5F9F-4372-BDBF-15081F8D936E}" type="pres">
      <dgm:prSet presAssocID="{CF248D7B-D482-4224-A1C0-1879CC995C9A}" presName="aNode" presStyleLbl="fgAcc1" presStyleIdx="3" presStyleCnt="6">
        <dgm:presLayoutVars>
          <dgm:bulletEnabled val="1"/>
        </dgm:presLayoutVars>
      </dgm:prSet>
      <dgm:spPr/>
    </dgm:pt>
    <dgm:pt modelId="{A6DF65F8-B826-417E-824A-A796980F1FDC}" type="pres">
      <dgm:prSet presAssocID="{CF248D7B-D482-4224-A1C0-1879CC995C9A}" presName="aSpace" presStyleCnt="0"/>
      <dgm:spPr/>
    </dgm:pt>
    <dgm:pt modelId="{81B681A7-7069-4537-86DA-E2B64A5AB9BD}" type="pres">
      <dgm:prSet presAssocID="{4C7E9BC0-6C27-488D-A138-BD4649DF58B6}" presName="aNode" presStyleLbl="fgAcc1" presStyleIdx="4" presStyleCnt="6">
        <dgm:presLayoutVars>
          <dgm:bulletEnabled val="1"/>
        </dgm:presLayoutVars>
      </dgm:prSet>
      <dgm:spPr/>
    </dgm:pt>
    <dgm:pt modelId="{5221C177-1353-47E8-A385-EE9A373B2DA6}" type="pres">
      <dgm:prSet presAssocID="{4C7E9BC0-6C27-488D-A138-BD4649DF58B6}" presName="aSpace" presStyleCnt="0"/>
      <dgm:spPr/>
    </dgm:pt>
    <dgm:pt modelId="{9309A459-C41E-44E9-A04E-446C86208EEA}" type="pres">
      <dgm:prSet presAssocID="{2010B11A-C56B-4447-AC13-78EC0F7B158E}" presName="aNode" presStyleLbl="fgAcc1" presStyleIdx="5" presStyleCnt="6">
        <dgm:presLayoutVars>
          <dgm:bulletEnabled val="1"/>
        </dgm:presLayoutVars>
      </dgm:prSet>
      <dgm:spPr/>
    </dgm:pt>
    <dgm:pt modelId="{BF9C68D1-29D6-460A-BC7A-C41960AA6272}" type="pres">
      <dgm:prSet presAssocID="{2010B11A-C56B-4447-AC13-78EC0F7B158E}" presName="aSpace" presStyleCnt="0"/>
      <dgm:spPr/>
    </dgm:pt>
  </dgm:ptLst>
  <dgm:cxnLst>
    <dgm:cxn modelId="{22F21F13-A924-418D-8AA6-8368032007F4}" srcId="{B2240B3E-306B-4CCB-AD2B-90C15E72F127}" destId="{3949586E-EF9C-4E73-88EE-52AF9205618E}" srcOrd="1" destOrd="0" parTransId="{B41D201F-895E-4B07-B821-5BDDFA2D8FE9}" sibTransId="{15297E5C-7775-4ACA-A5FC-24160184229F}"/>
    <dgm:cxn modelId="{0EA68D4C-2C46-4D00-A2B5-73C22DB73E54}" type="presOf" srcId="{B2240B3E-306B-4CCB-AD2B-90C15E72F127}" destId="{6C3C80F4-B743-4597-BA47-91496B0842F2}" srcOrd="0" destOrd="0" presId="urn:microsoft.com/office/officeart/2005/8/layout/pyramid2"/>
    <dgm:cxn modelId="{53DD395A-B032-4EC4-AB0E-6D400177EF63}" type="presOf" srcId="{CD3BF09E-ED25-4A70-9F15-01334FE35769}" destId="{D329E078-43CD-4839-B77C-5CA999F0A41E}" srcOrd="0" destOrd="0" presId="urn:microsoft.com/office/officeart/2005/8/layout/pyramid2"/>
    <dgm:cxn modelId="{2ECFF868-483A-411F-886F-73F04D8F1E18}" srcId="{B2240B3E-306B-4CCB-AD2B-90C15E72F127}" destId="{2010B11A-C56B-4447-AC13-78EC0F7B158E}" srcOrd="5" destOrd="0" parTransId="{67E389E2-AD02-49B3-AC15-C306EC9EB61C}" sibTransId="{BDC2F96F-833C-42FE-B8DC-6BA2952EC63F}"/>
    <dgm:cxn modelId="{6920267A-892C-4AC1-8487-F4FEF6F1EB60}" type="presOf" srcId="{4C7E9BC0-6C27-488D-A138-BD4649DF58B6}" destId="{81B681A7-7069-4537-86DA-E2B64A5AB9BD}" srcOrd="0" destOrd="0" presId="urn:microsoft.com/office/officeart/2005/8/layout/pyramid2"/>
    <dgm:cxn modelId="{4FE09E7B-7A48-4FFF-8AD9-BB278CF4B15A}" type="presOf" srcId="{3949586E-EF9C-4E73-88EE-52AF9205618E}" destId="{B1702810-7859-4FCE-B4A9-3050A6CF92B5}" srcOrd="0" destOrd="0" presId="urn:microsoft.com/office/officeart/2005/8/layout/pyramid2"/>
    <dgm:cxn modelId="{93BF367C-B319-462D-9E0B-580811E3EEA4}" type="presOf" srcId="{2010B11A-C56B-4447-AC13-78EC0F7B158E}" destId="{9309A459-C41E-44E9-A04E-446C86208EEA}" srcOrd="0" destOrd="0" presId="urn:microsoft.com/office/officeart/2005/8/layout/pyramid2"/>
    <dgm:cxn modelId="{43509984-C5E9-4CCA-8B94-598FC2DAA2C1}" type="presOf" srcId="{CF248D7B-D482-4224-A1C0-1879CC995C9A}" destId="{743921FF-5F9F-4372-BDBF-15081F8D936E}" srcOrd="0" destOrd="0" presId="urn:microsoft.com/office/officeart/2005/8/layout/pyramid2"/>
    <dgm:cxn modelId="{68D1209C-C3A1-4A5C-8B6E-117C6D6357FC}" srcId="{B2240B3E-306B-4CCB-AD2B-90C15E72F127}" destId="{85E8A78F-CC9B-4489-A97F-A366E92EA3D8}" srcOrd="0" destOrd="0" parTransId="{A74F8F4D-D419-4918-A1CF-2C5D8EBDF670}" sibTransId="{A5174D45-BA6D-4135-96DE-642BA793E27E}"/>
    <dgm:cxn modelId="{0F2E60C1-8A03-4442-BFA1-9F51C872954B}" srcId="{B2240B3E-306B-4CCB-AD2B-90C15E72F127}" destId="{CF248D7B-D482-4224-A1C0-1879CC995C9A}" srcOrd="3" destOrd="0" parTransId="{53A27CE4-EC03-462E-822A-02902A15111C}" sibTransId="{6A776C7C-673D-410F-B882-6096F1C5703C}"/>
    <dgm:cxn modelId="{CCB555CA-FA1C-4BA6-B873-FE434479475D}" srcId="{B2240B3E-306B-4CCB-AD2B-90C15E72F127}" destId="{4C7E9BC0-6C27-488D-A138-BD4649DF58B6}" srcOrd="4" destOrd="0" parTransId="{059262A8-3E44-4CED-AEF9-1A5E0B39B32A}" sibTransId="{9A704245-48C9-441A-88E6-92DD58F65469}"/>
    <dgm:cxn modelId="{B145F3DA-9FA4-46DF-BA8A-1CD3E78060B9}" type="presOf" srcId="{85E8A78F-CC9B-4489-A97F-A366E92EA3D8}" destId="{0AC6955F-F97B-42AA-9AB7-2F04EF2A0F99}" srcOrd="0" destOrd="0" presId="urn:microsoft.com/office/officeart/2005/8/layout/pyramid2"/>
    <dgm:cxn modelId="{7F8952EA-F849-4743-8FFA-924ED1687134}" srcId="{B2240B3E-306B-4CCB-AD2B-90C15E72F127}" destId="{CD3BF09E-ED25-4A70-9F15-01334FE35769}" srcOrd="2" destOrd="0" parTransId="{7B51ACA7-0500-4B5C-9B2D-0B902EC8D6E6}" sibTransId="{4F89AA1C-5442-4E6B-83FE-D4C4349A9712}"/>
    <dgm:cxn modelId="{6B22086F-04BA-499C-A14E-D3238B4A5715}" type="presParOf" srcId="{6C3C80F4-B743-4597-BA47-91496B0842F2}" destId="{CE10736A-ACFE-4A33-84E2-88517F90D6C1}" srcOrd="0" destOrd="0" presId="urn:microsoft.com/office/officeart/2005/8/layout/pyramid2"/>
    <dgm:cxn modelId="{4CAD02BB-7A6F-420E-917C-BDEC5E5A5730}" type="presParOf" srcId="{6C3C80F4-B743-4597-BA47-91496B0842F2}" destId="{497B2691-A507-46A1-ABEB-35D0715565E7}" srcOrd="1" destOrd="0" presId="urn:microsoft.com/office/officeart/2005/8/layout/pyramid2"/>
    <dgm:cxn modelId="{6A330F77-5C45-4CDB-8882-F1C5C842FDD8}" type="presParOf" srcId="{497B2691-A507-46A1-ABEB-35D0715565E7}" destId="{0AC6955F-F97B-42AA-9AB7-2F04EF2A0F99}" srcOrd="0" destOrd="0" presId="urn:microsoft.com/office/officeart/2005/8/layout/pyramid2"/>
    <dgm:cxn modelId="{F721BC65-360A-4073-8008-00FBD62CB3AC}" type="presParOf" srcId="{497B2691-A507-46A1-ABEB-35D0715565E7}" destId="{4B687FB8-C572-43A2-A409-C6A127314368}" srcOrd="1" destOrd="0" presId="urn:microsoft.com/office/officeart/2005/8/layout/pyramid2"/>
    <dgm:cxn modelId="{69393A96-CEA4-4771-AC6F-0398808B19DF}" type="presParOf" srcId="{497B2691-A507-46A1-ABEB-35D0715565E7}" destId="{B1702810-7859-4FCE-B4A9-3050A6CF92B5}" srcOrd="2" destOrd="0" presId="urn:microsoft.com/office/officeart/2005/8/layout/pyramid2"/>
    <dgm:cxn modelId="{587E9B09-FAE5-49E4-BAEF-D4218320400D}" type="presParOf" srcId="{497B2691-A507-46A1-ABEB-35D0715565E7}" destId="{E81FDC28-3A7B-4E51-A0CF-5D8BFF971A89}" srcOrd="3" destOrd="0" presId="urn:microsoft.com/office/officeart/2005/8/layout/pyramid2"/>
    <dgm:cxn modelId="{2B3B78F1-E69E-4FC4-AF8A-1968A380E3D5}" type="presParOf" srcId="{497B2691-A507-46A1-ABEB-35D0715565E7}" destId="{D329E078-43CD-4839-B77C-5CA999F0A41E}" srcOrd="4" destOrd="0" presId="urn:microsoft.com/office/officeart/2005/8/layout/pyramid2"/>
    <dgm:cxn modelId="{3D1AF13F-EAB9-4AAC-BB78-C4F848D8CF34}" type="presParOf" srcId="{497B2691-A507-46A1-ABEB-35D0715565E7}" destId="{999B7BF3-8000-448A-933C-D8A2094D9B2D}" srcOrd="5" destOrd="0" presId="urn:microsoft.com/office/officeart/2005/8/layout/pyramid2"/>
    <dgm:cxn modelId="{EACED594-D863-4F1D-B32A-07F676C3A33D}" type="presParOf" srcId="{497B2691-A507-46A1-ABEB-35D0715565E7}" destId="{743921FF-5F9F-4372-BDBF-15081F8D936E}" srcOrd="6" destOrd="0" presId="urn:microsoft.com/office/officeart/2005/8/layout/pyramid2"/>
    <dgm:cxn modelId="{A70FE258-B24E-48BB-A2D1-A399BD64ECC6}" type="presParOf" srcId="{497B2691-A507-46A1-ABEB-35D0715565E7}" destId="{A6DF65F8-B826-417E-824A-A796980F1FDC}" srcOrd="7" destOrd="0" presId="urn:microsoft.com/office/officeart/2005/8/layout/pyramid2"/>
    <dgm:cxn modelId="{AD569FFC-7682-4699-AFBC-829EE49B5BB0}" type="presParOf" srcId="{497B2691-A507-46A1-ABEB-35D0715565E7}" destId="{81B681A7-7069-4537-86DA-E2B64A5AB9BD}" srcOrd="8" destOrd="0" presId="urn:microsoft.com/office/officeart/2005/8/layout/pyramid2"/>
    <dgm:cxn modelId="{66216016-57F1-4B8E-837A-D35FDBF39163}" type="presParOf" srcId="{497B2691-A507-46A1-ABEB-35D0715565E7}" destId="{5221C177-1353-47E8-A385-EE9A373B2DA6}" srcOrd="9" destOrd="0" presId="urn:microsoft.com/office/officeart/2005/8/layout/pyramid2"/>
    <dgm:cxn modelId="{4EB7A8A5-714B-4188-9637-B4EC4537A58D}" type="presParOf" srcId="{497B2691-A507-46A1-ABEB-35D0715565E7}" destId="{9309A459-C41E-44E9-A04E-446C86208EEA}" srcOrd="10" destOrd="0" presId="urn:microsoft.com/office/officeart/2005/8/layout/pyramid2"/>
    <dgm:cxn modelId="{23BE5F2C-CF8C-49D7-99F8-3198806342CD}" type="presParOf" srcId="{497B2691-A507-46A1-ABEB-35D0715565E7}" destId="{BF9C68D1-29D6-460A-BC7A-C41960AA6272}" srcOrd="11"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0736A-ACFE-4A33-84E2-88517F90D6C1}">
      <dsp:nvSpPr>
        <dsp:cNvPr id="0" name=""/>
        <dsp:cNvSpPr/>
      </dsp:nvSpPr>
      <dsp:spPr>
        <a:xfrm>
          <a:off x="948266" y="0"/>
          <a:ext cx="5418667" cy="5418667"/>
        </a:xfrm>
        <a:prstGeom prst="triangl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AC6955F-F97B-42AA-9AB7-2F04EF2A0F99}">
      <dsp:nvSpPr>
        <dsp:cNvPr id="0" name=""/>
        <dsp:cNvSpPr/>
      </dsp:nvSpPr>
      <dsp:spPr>
        <a:xfrm>
          <a:off x="3657599" y="544777"/>
          <a:ext cx="3522133" cy="641350"/>
        </a:xfrm>
        <a:prstGeom prst="roundRect">
          <a:avLst/>
        </a:prstGeom>
        <a:solidFill>
          <a:schemeClr val="lt1">
            <a:alpha val="90000"/>
            <a:hueOff val="0"/>
            <a:satOff val="0"/>
            <a:lumOff val="0"/>
            <a:alphaOff val="0"/>
          </a:schemeClr>
        </a:solidFill>
        <a:ln>
          <a:solidFill>
            <a:schemeClr val="accent5"/>
          </a:solid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High availability (HA)</a:t>
          </a:r>
        </a:p>
      </dsp:txBody>
      <dsp:txXfrm>
        <a:off x="3688907" y="576085"/>
        <a:ext cx="3459517" cy="578734"/>
      </dsp:txXfrm>
    </dsp:sp>
    <dsp:sp modelId="{B1702810-7859-4FCE-B4A9-3050A6CF92B5}">
      <dsp:nvSpPr>
        <dsp:cNvPr id="0" name=""/>
        <dsp:cNvSpPr/>
      </dsp:nvSpPr>
      <dsp:spPr>
        <a:xfrm>
          <a:off x="3657599" y="1266295"/>
          <a:ext cx="3522133" cy="641350"/>
        </a:xfrm>
        <a:prstGeom prst="roundRect">
          <a:avLst/>
        </a:prstGeom>
        <a:solidFill>
          <a:schemeClr val="lt1">
            <a:alpha val="90000"/>
            <a:hueOff val="0"/>
            <a:satOff val="0"/>
            <a:lumOff val="0"/>
            <a:alphaOff val="0"/>
          </a:schemeClr>
        </a:solidFill>
        <a:ln>
          <a:solidFill>
            <a:schemeClr val="accent5"/>
          </a:solid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Health checks</a:t>
          </a:r>
        </a:p>
      </dsp:txBody>
      <dsp:txXfrm>
        <a:off x="3688907" y="1297603"/>
        <a:ext cx="3459517" cy="578734"/>
      </dsp:txXfrm>
    </dsp:sp>
    <dsp:sp modelId="{D329E078-43CD-4839-B77C-5CA999F0A41E}">
      <dsp:nvSpPr>
        <dsp:cNvPr id="0" name=""/>
        <dsp:cNvSpPr/>
      </dsp:nvSpPr>
      <dsp:spPr>
        <a:xfrm>
          <a:off x="3657599" y="1987814"/>
          <a:ext cx="3522133" cy="641350"/>
        </a:xfrm>
        <a:prstGeom prst="roundRect">
          <a:avLst/>
        </a:prstGeom>
        <a:solidFill>
          <a:schemeClr val="lt1">
            <a:alpha val="90000"/>
            <a:hueOff val="0"/>
            <a:satOff val="0"/>
            <a:lumOff val="0"/>
            <a:alphaOff val="0"/>
          </a:schemeClr>
        </a:solidFill>
        <a:ln>
          <a:solidFill>
            <a:schemeClr val="accent5"/>
          </a:solid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Security features</a:t>
          </a:r>
        </a:p>
      </dsp:txBody>
      <dsp:txXfrm>
        <a:off x="3688907" y="2019122"/>
        <a:ext cx="3459517" cy="578734"/>
      </dsp:txXfrm>
    </dsp:sp>
    <dsp:sp modelId="{743921FF-5F9F-4372-BDBF-15081F8D936E}">
      <dsp:nvSpPr>
        <dsp:cNvPr id="0" name=""/>
        <dsp:cNvSpPr/>
      </dsp:nvSpPr>
      <dsp:spPr>
        <a:xfrm>
          <a:off x="3657599" y="2709333"/>
          <a:ext cx="3522133" cy="641350"/>
        </a:xfrm>
        <a:prstGeom prst="roundRect">
          <a:avLst/>
        </a:prstGeom>
        <a:solidFill>
          <a:schemeClr val="lt1">
            <a:alpha val="90000"/>
            <a:hueOff val="0"/>
            <a:satOff val="0"/>
            <a:lumOff val="0"/>
            <a:alphaOff val="0"/>
          </a:schemeClr>
        </a:solidFill>
        <a:ln>
          <a:solidFill>
            <a:schemeClr val="accent5"/>
          </a:solid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Transport Layer Security (TLS) termination</a:t>
          </a:r>
        </a:p>
      </dsp:txBody>
      <dsp:txXfrm>
        <a:off x="3688907" y="2740641"/>
        <a:ext cx="3459517" cy="578734"/>
      </dsp:txXfrm>
    </dsp:sp>
    <dsp:sp modelId="{81B681A7-7069-4537-86DA-E2B64A5AB9BD}">
      <dsp:nvSpPr>
        <dsp:cNvPr id="0" name=""/>
        <dsp:cNvSpPr/>
      </dsp:nvSpPr>
      <dsp:spPr>
        <a:xfrm>
          <a:off x="3657599" y="3430852"/>
          <a:ext cx="3522133" cy="641350"/>
        </a:xfrm>
        <a:prstGeom prst="roundRect">
          <a:avLst/>
        </a:prstGeom>
        <a:solidFill>
          <a:schemeClr val="lt1">
            <a:alpha val="90000"/>
            <a:hueOff val="0"/>
            <a:satOff val="0"/>
            <a:lumOff val="0"/>
            <a:alphaOff val="0"/>
          </a:schemeClr>
        </a:solidFill>
        <a:ln>
          <a:solidFill>
            <a:schemeClr val="accent5"/>
          </a:solid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Layer 4 or layer 7 load balancing</a:t>
          </a:r>
        </a:p>
      </dsp:txBody>
      <dsp:txXfrm>
        <a:off x="3688907" y="3462160"/>
        <a:ext cx="3459517" cy="578734"/>
      </dsp:txXfrm>
    </dsp:sp>
    <dsp:sp modelId="{9309A459-C41E-44E9-A04E-446C86208EEA}">
      <dsp:nvSpPr>
        <dsp:cNvPr id="0" name=""/>
        <dsp:cNvSpPr/>
      </dsp:nvSpPr>
      <dsp:spPr>
        <a:xfrm>
          <a:off x="3657599" y="4152371"/>
          <a:ext cx="3522133" cy="641350"/>
        </a:xfrm>
        <a:prstGeom prst="roundRect">
          <a:avLst/>
        </a:prstGeom>
        <a:solidFill>
          <a:schemeClr val="lt1">
            <a:alpha val="90000"/>
            <a:hueOff val="0"/>
            <a:satOff val="0"/>
            <a:lumOff val="0"/>
            <a:alphaOff val="0"/>
          </a:schemeClr>
        </a:solidFill>
        <a:ln>
          <a:solidFill>
            <a:schemeClr val="accent5"/>
          </a:solid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Operational monitoring</a:t>
          </a:r>
        </a:p>
      </dsp:txBody>
      <dsp:txXfrm>
        <a:off x="3688907" y="4183679"/>
        <a:ext cx="3459517" cy="578734"/>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D6BFF2-3CEE-824E-840D-A918EA51CBFA}" type="datetimeFigureOut">
              <a:rPr lang="en-US" smtClean="0"/>
              <a:t>9/30/21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001B4-B1D0-3941-B042-196B72EF81E8}" type="slidenum">
              <a:rPr lang="en-US" smtClean="0"/>
              <a:t>‹#›</a:t>
            </a:fld>
            <a:endParaRPr lang="en-US"/>
          </a:p>
        </p:txBody>
      </p:sp>
    </p:spTree>
    <p:extLst>
      <p:ext uri="{BB962C8B-B14F-4D97-AF65-F5344CB8AC3E}">
        <p14:creationId xmlns:p14="http://schemas.microsoft.com/office/powerpoint/2010/main" val="754591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peering.google.com/#/options/peering"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aws.amazon.com/elasticloadbalancing/features/?nc=sn&amp;loc=2"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docs.aws.amazon.com/AmazonCloudWatch/latest/monitoring/AlarmThatSendsEmail.html" TargetMode="External"/><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aws.amazon.com/ec2/autoscaling/"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docs.aws.amazon.com/autoscaling/ec2/userguide/AutoScalingGroup.html"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8" Type="http://schemas.openxmlformats.org/officeDocument/2006/relationships/hyperlink" Target="https://aws.amazon.com/blogs/aws/new-predictive-scaling-for-ec2-powered-by-machine-learning/" TargetMode="External"/><Relationship Id="rId3" Type="http://schemas.openxmlformats.org/officeDocument/2006/relationships/hyperlink" Target="https://docs.aws.amazon.com/autoscaling/ec2/userguide/LaunchConfiguration.html" TargetMode="External"/><Relationship Id="rId7" Type="http://schemas.openxmlformats.org/officeDocument/2006/relationships/hyperlink" Target="https://docs.aws.amazon.com/autoscaling/ec2/userguide/as-scale-based-on-demand.html#as-scaling-types" TargetMode="External"/><Relationship Id="rId2" Type="http://schemas.openxmlformats.org/officeDocument/2006/relationships/slide" Target="../slides/slide183.xml"/><Relationship Id="rId1" Type="http://schemas.openxmlformats.org/officeDocument/2006/relationships/notesMaster" Target="../notesMasters/notesMaster1.xml"/><Relationship Id="rId6" Type="http://schemas.openxmlformats.org/officeDocument/2006/relationships/hyperlink" Target="https://docs.aws.amazon.com/autoscaling/ec2/userguide/as-scale-based-on-demand.html" TargetMode="External"/><Relationship Id="rId5" Type="http://schemas.openxmlformats.org/officeDocument/2006/relationships/hyperlink" Target="https://docs.aws.amazon.com/autoscaling/ec2/userguide/schedule_time.html" TargetMode="External"/><Relationship Id="rId4" Type="http://schemas.openxmlformats.org/officeDocument/2006/relationships/hyperlink" Target="https://docs.aws.amazon.com/autoscaling/ec2/userguide/as-manual-scaling.html" TargetMode="External"/><Relationship Id="rId9" Type="http://schemas.openxmlformats.org/officeDocument/2006/relationships/hyperlink" Target="https://docs.aws.amazon.com/autoscaling/ec2/userguide/scaling_plan.html"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aws.amazon.com/autoscaling/"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vpc/latest/userguide/vpc-ip-addressing.html"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aws.amazon.com/vpc/latest/userguide/vpc-eips.html"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aws.amazon.com/vpc/latest/userguide/VPC_ElasticNetworkInterfaces.html"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vpc/latest/userguide/VPC_Route_Tables.html"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aws.amazon.com/vpc/latest/userguide/VPC_Internet_Gateway.html"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aws.amazon.com/vpc/latest/userguide/vpc-nat-gateway.html"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s://docs.aws.amazon.com/vpc/latest/userguide/vpc-nat-comparison.html" TargetMode="External"/><Relationship Id="rId4" Type="http://schemas.openxmlformats.org/officeDocument/2006/relationships/hyperlink" Target="https://docs.aws.amazon.com/vpc/latest/userguide/VPC_NAT_Instance.html"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aws.amazon.com/vpc/latest/userguide/vpc-peering.html"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aws.amazon.com/vpc/latest/userguide/vpn-connections.html"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ws.amazon.com/directconnect/"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aws.amazon.com/vpc/latest/userguide/vpc-network-acls.html"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ws.amazon.com/route53/what-is-dns/"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docs.aws.amazon.com/AmazonCloudFront/latest/DeveloperGuide/HowCloudFrontWorks.html#HowCloudFrontWorksContentDelivery"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aws.amazon.com/cloudfront/pricing/"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cloud.google.com/about/locations/"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cloud.google.com/about/locations/"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cloud.google.com/about/locations/"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cloud.google.com/about/locations/"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OSI model: Open Systems Interconnection model describes seven layers that computer systems use to communicate over a network.</a:t>
            </a:r>
          </a:p>
          <a:p>
            <a:r>
              <a:rPr lang="en-US" sz="1200" b="0" i="0" kern="1200" dirty="0">
                <a:solidFill>
                  <a:schemeClr val="tx1"/>
                </a:solidFill>
                <a:effectLst/>
                <a:latin typeface="+mn-lt"/>
                <a:ea typeface="+mn-ea"/>
                <a:cs typeface="+mn-cs"/>
              </a:rPr>
              <a:t>The modern Internet is not based on OSI, but on the simpler TCP/IP model. </a:t>
            </a:r>
            <a:endParaRPr lang="en-US" dirty="0"/>
          </a:p>
        </p:txBody>
      </p:sp>
      <p:sp>
        <p:nvSpPr>
          <p:cNvPr id="4" name="Slide Number Placeholder 3"/>
          <p:cNvSpPr>
            <a:spLocks noGrp="1"/>
          </p:cNvSpPr>
          <p:nvPr>
            <p:ph type="sldNum" sz="quarter" idx="5"/>
          </p:nvPr>
        </p:nvSpPr>
        <p:spPr/>
        <p:txBody>
          <a:bodyPr/>
          <a:lstStyle/>
          <a:p>
            <a:fld id="{065001B4-B1D0-3941-B042-196B72EF81E8}" type="slidenum">
              <a:rPr lang="en-US" smtClean="0"/>
              <a:t>10</a:t>
            </a:fld>
            <a:endParaRPr lang="en-US"/>
          </a:p>
        </p:txBody>
      </p:sp>
    </p:spTree>
    <p:extLst>
      <p:ext uri="{BB962C8B-B14F-4D97-AF65-F5344CB8AC3E}">
        <p14:creationId xmlns:p14="http://schemas.microsoft.com/office/powerpoint/2010/main" val="1147012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www.commsbusiness.co.uk</a:t>
            </a:r>
            <a:r>
              <a:rPr lang="en-US" dirty="0"/>
              <a:t>/features/software-defined-networking-</a:t>
            </a:r>
            <a:r>
              <a:rPr lang="en-US" dirty="0" err="1"/>
              <a:t>sdn</a:t>
            </a:r>
            <a:r>
              <a:rPr lang="en-US" dirty="0"/>
              <a:t>-explained/</a:t>
            </a:r>
          </a:p>
        </p:txBody>
      </p:sp>
      <p:sp>
        <p:nvSpPr>
          <p:cNvPr id="4" name="Slide Number Placeholder 3"/>
          <p:cNvSpPr>
            <a:spLocks noGrp="1"/>
          </p:cNvSpPr>
          <p:nvPr>
            <p:ph type="sldNum" sz="quarter" idx="5"/>
          </p:nvPr>
        </p:nvSpPr>
        <p:spPr/>
        <p:txBody>
          <a:bodyPr/>
          <a:lstStyle/>
          <a:p>
            <a:fld id="{E8DC2B5E-E320-CA45-8B38-C5883CC84003}" type="slidenum">
              <a:rPr lang="en-US" smtClean="0"/>
              <a:t>33</a:t>
            </a:fld>
            <a:endParaRPr lang="en-US"/>
          </a:p>
        </p:txBody>
      </p:sp>
    </p:spTree>
    <p:extLst>
      <p:ext uri="{BB962C8B-B14F-4D97-AF65-F5344CB8AC3E}">
        <p14:creationId xmlns:p14="http://schemas.microsoft.com/office/powerpoint/2010/main" val="26597204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f09ef795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f09ef795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next topic will explore how multiple VPC networks can be used, which is supported by two labs. In the first, we’ll create VPC networks and VM instances, and in the other, we’ll create a web server and explore IAM roles and service accounts. We’ll then learn how to build hybrid clouds using VPNs, Interconnecting and direct peering.</a:t>
            </a:r>
            <a:endParaRPr>
              <a:solidFill>
                <a:schemeClr val="dk1"/>
              </a:solidFill>
            </a:endParaRPr>
          </a:p>
        </p:txBody>
      </p:sp>
    </p:spTree>
    <p:extLst>
      <p:ext uri="{BB962C8B-B14F-4D97-AF65-F5344CB8AC3E}">
        <p14:creationId xmlns:p14="http://schemas.microsoft.com/office/powerpoint/2010/main" val="888062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0"/>
        <p:cNvGrpSpPr/>
        <p:nvPr/>
      </p:nvGrpSpPr>
      <p:grpSpPr>
        <a:xfrm>
          <a:off x="0" y="0"/>
          <a:ext cx="0" cy="0"/>
          <a:chOff x="0" y="0"/>
          <a:chExt cx="0" cy="0"/>
        </a:xfrm>
      </p:grpSpPr>
      <p:sp>
        <p:nvSpPr>
          <p:cNvPr id="1951" name="Google Shape;1951;g5e7f965d5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2" name="Google Shape;1952;g5e7f965d5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rPr>
              <a:t>Shared VPC allows an organization to connect resources from multiple projects to a common VPC network. This allows the resources to communicate with each other securely and efficiently using internal IPs from that network. </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In this diagram, there’s one network that belongs to the Web Application Server’s project. This network is shared with three other projects, namely the Recommendation Service, the Personalization Service, and the Analytics Service. Each of those service projects has instances that are in the same network as the Web Application Server, allowing for private communication to that server, using internal IP addresses. The Web Application Server communicates with clients and on-premises using the server’s external IP address. The backend services, on the other hand, cannot be reached externally because they only communicate using internal IP addresses.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When you use shared VPC, you designate a project as a host project and attach one or more other service projects to it. In this case, the Web Application Server’s project is the host project, and the three other projects are the service projects. The overall VPC network is called the shared VPC network.</a:t>
            </a:r>
            <a:endParaRPr dirty="0">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5e7f965d54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5e7f965d54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VPC Network Peering allows private RFC 1918 connectivity across two VPC networks, regardless of whether they belong to the same project or the same organization. Now, remember that each VPC network will have firewall rules that define what traffic is allowed or denied between the networks.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In this diagram, there are two organizations that represent a consumer and a producer respectively. Each organization has its own organization node, VPC network, VM instances, Network Admin and Instance Admin. In order for VPC Network Peering to be established successfully, the Producer Network Admin needs to peer the Producer Network with the Consumer Network, and the Consumer Network Admin needs to peer the Consumer Network with the Producer Network. When both peering connections are created, the VPC Network Peering session becomes Active and routes are exchanged This allows the VM instances to communicate privately, using their internal IP addresses. </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VPC Network Peering is a decentralized or distributed approach to multi-project networking, because each VPC network may remain under the control of separate administrator groups and maintain its own global firewall and routing tables. Historically, such projects would consider external IP addresses or VPNs to facilitate private communication between VPC networks. However, VPC Network Peering does not incur the network latency, security, and cost drawbacks that are present when using external IP addresses or VPNs.</a:t>
            </a:r>
            <a:endParaRPr dirty="0">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8"/>
        <p:cNvGrpSpPr/>
        <p:nvPr/>
      </p:nvGrpSpPr>
      <p:grpSpPr>
        <a:xfrm>
          <a:off x="0" y="0"/>
          <a:ext cx="0" cy="0"/>
          <a:chOff x="0" y="0"/>
          <a:chExt cx="0" cy="0"/>
        </a:xfrm>
      </p:grpSpPr>
      <p:sp>
        <p:nvSpPr>
          <p:cNvPr id="2089" name="Google Shape;2089;g5eb48f96bc_3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0" name="Google Shape;2090;g5eb48f96bc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400"/>
              <a:buFont typeface="Arial"/>
              <a:buNone/>
            </a:pPr>
            <a:r>
              <a:rPr lang="en" dirty="0"/>
              <a:t>There are some things to remember when using VPC Network Peering.</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VPC Network Peering works with Compute Engine, Google Kubernetes Engine, and App Engine flexible environments.</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Peered VPC networks remain administratively separate, which means that routes, firewalls, VPNs, and other traffic management tools are administered and applied separately in each of the VPC networks.</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Each side of a peering association is set up independently, so peering will be active only when the configuration from both sides matches. This allows either side to delete the peering association at any time.</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dirty="0"/>
              <a:t>A subnet CIDR prefix in one peered VPC network cannot overlap with a subnet CIDR prefix in another peered network. This means that two auto mode VPC networks that only have the default subnets cannot peer.</a:t>
            </a:r>
            <a:endParaRPr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6"/>
        <p:cNvGrpSpPr/>
        <p:nvPr/>
      </p:nvGrpSpPr>
      <p:grpSpPr>
        <a:xfrm>
          <a:off x="0" y="0"/>
          <a:ext cx="0" cy="0"/>
          <a:chOff x="0" y="0"/>
          <a:chExt cx="0" cy="0"/>
        </a:xfrm>
      </p:grpSpPr>
      <p:sp>
        <p:nvSpPr>
          <p:cNvPr id="2107" name="Google Shape;2107;g5eb48f96bc_3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8" name="Google Shape;2108;g5eb48f96bc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400"/>
              <a:buFont typeface="Arial"/>
              <a:buNone/>
            </a:pPr>
            <a:r>
              <a:rPr lang="en">
                <a:solidFill>
                  <a:schemeClr val="dk1"/>
                </a:solidFill>
              </a:rPr>
              <a:t>There’s one more thing to remember when using VPC Network Peering. Only directly peered networks can communicate, meaning that transitive peering is not supported. In other words, if VPC network N1 is peered with N2 and N3, but N2 and N3 are not directly connected, VPC network N2 cannot communicate with VPC network N3 over the peering. This is critical if N1 is a SaaS organization offering services to N2 and N3.</a:t>
            </a:r>
            <a:endParaRPr>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g5e88ed51ad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2" name="Google Shape;2392;g5e88ed51a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highlight>
                  <a:srgbClr val="FFFFFF"/>
                </a:highlight>
              </a:rPr>
              <a:t>Cloud Interconnect provides two options for extending an on-premises network to a Google Cloud VPC network. Cloud Interconnect - Dedicated, also referred to as Dedicated Interconnect,  and Cloud Interconnect - Partner, also referred to as Partner Interconnect. Choosing an interconnect type will depend on connection requirements, such as the connection location and capacity.</a:t>
            </a:r>
            <a:endParaRPr>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5e88ed51ad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5e88ed51a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Dedicated Interconnect provides </a:t>
            </a:r>
            <a:r>
              <a:rPr lang="en" b="1">
                <a:solidFill>
                  <a:schemeClr val="dk1"/>
                </a:solidFill>
              </a:rPr>
              <a:t>direct </a:t>
            </a:r>
            <a:r>
              <a:rPr lang="en">
                <a:solidFill>
                  <a:schemeClr val="dk1"/>
                </a:solidFill>
              </a:rPr>
              <a:t>physical connectivity between an organization’s on-premise network and the Google Cloud network edge, allowing them to transfer large amounts of data between networks, which can be more cost-effective than purchasing additional bandwidth over the public internet.</a:t>
            </a:r>
            <a:endParaRPr>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8"/>
        <p:cNvGrpSpPr/>
        <p:nvPr/>
      </p:nvGrpSpPr>
      <p:grpSpPr>
        <a:xfrm>
          <a:off x="0" y="0"/>
          <a:ext cx="0" cy="0"/>
          <a:chOff x="0" y="0"/>
          <a:chExt cx="0" cy="0"/>
        </a:xfrm>
      </p:grpSpPr>
      <p:sp>
        <p:nvSpPr>
          <p:cNvPr id="2449" name="Google Shape;2449;g5e88ed51ad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0" name="Google Shape;2450;g5e88ed51ad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highlight>
                  <a:srgbClr val="FFFFFF"/>
                </a:highlight>
              </a:rPr>
              <a:t>If 10 Gbps or 100 Gbps connections aren’t required, Partner Interconnect provides a variety of capacity options. Also, if an organization can't physically meet Google's network requirements in a colocation facility, they can use Partner Interconnect to connect to a variety of service providers to reach their VPC networks.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Partner Interconnect provides a</a:t>
            </a:r>
            <a:r>
              <a:rPr lang="en" b="1">
                <a:solidFill>
                  <a:schemeClr val="dk1"/>
                </a:solidFill>
              </a:rPr>
              <a:t> </a:t>
            </a:r>
            <a:r>
              <a:rPr lang="en">
                <a:solidFill>
                  <a:schemeClr val="dk1"/>
                </a:solidFill>
              </a:rPr>
              <a:t>service provider-enabled connectivity between an on-premise network and the Google Cloud network edge, allowing an organization to extend their private network into their cloud network. The service provider can provide solutions that minimize router requirements on the organization premises to only supporting an ethernet interface to the cloud.</a:t>
            </a:r>
            <a:endParaRPr>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5e7f965d54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5e7f965d54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285F4"/>
                </a:solidFill>
              </a:rPr>
              <a:t>Optional content available for use if required</a:t>
            </a:r>
            <a:endParaRPr b="1">
              <a:solidFill>
                <a:srgbClr val="4285F4"/>
              </a:solidFill>
            </a:endParaRPr>
          </a:p>
          <a:p>
            <a:pPr marL="0" lvl="0" indent="0" algn="l" rtl="0">
              <a:spcBef>
                <a:spcPts val="0"/>
              </a:spcBef>
              <a:spcAft>
                <a:spcPts val="0"/>
              </a:spcAft>
              <a:buNone/>
            </a:pPr>
            <a:endParaRPr>
              <a:solidFill>
                <a:srgbClr val="4285F4"/>
              </a:solidFill>
            </a:endParaRPr>
          </a:p>
          <a:p>
            <a:pPr marL="0" lvl="0" indent="0" algn="l" rtl="0">
              <a:lnSpc>
                <a:spcPct val="115000"/>
              </a:lnSpc>
              <a:spcBef>
                <a:spcPts val="0"/>
              </a:spcBef>
              <a:spcAft>
                <a:spcPts val="0"/>
              </a:spcAft>
              <a:buNone/>
            </a:pPr>
            <a:r>
              <a:rPr lang="en">
                <a:solidFill>
                  <a:schemeClr val="dk1"/>
                </a:solidFill>
              </a:rPr>
              <a:t>In order to use Dedicated Interconnect, you need to provision a cross connect between the Google network and your own router in a common colocation facility, as shown in this diagram. To exchange routes between the networks, you configure a BGP session over the interconnect between the Cloud Router and the on-premises router. This will allow user traffic from the on-premises network to reach Google Cloud resources on the VPC network, and vice versa.</a:t>
            </a: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g5e7f965d5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7" name="Google Shape;2567;g5e7f965d5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285F4"/>
                </a:solidFill>
              </a:rPr>
              <a:t>Optional content available for use if required</a:t>
            </a:r>
            <a:endParaRPr b="1">
              <a:solidFill>
                <a:srgbClr val="4285F4"/>
              </a:solidFill>
            </a:endParaRPr>
          </a:p>
          <a:p>
            <a:pPr marL="0" lvl="0" indent="0" algn="l" rtl="0">
              <a:spcBef>
                <a:spcPts val="0"/>
              </a:spcBef>
              <a:spcAft>
                <a:spcPts val="0"/>
              </a:spcAft>
              <a:buNone/>
            </a:pPr>
            <a:endParaRPr>
              <a:solidFill>
                <a:srgbClr val="4285F4"/>
              </a:solidFill>
            </a:endParaRPr>
          </a:p>
          <a:p>
            <a:pPr marL="0" lvl="0" indent="0" algn="l" rtl="0">
              <a:spcBef>
                <a:spcPts val="0"/>
              </a:spcBef>
              <a:spcAft>
                <a:spcPts val="0"/>
              </a:spcAft>
              <a:buNone/>
            </a:pPr>
            <a:r>
              <a:rPr lang="en">
                <a:solidFill>
                  <a:schemeClr val="dk1"/>
                </a:solidFill>
              </a:rPr>
              <a:t>If you can't meet the specific requirements to configure dedicated interconnect for your hybrid cloud, you can leverage one of Google’s partners to set up partner interconnect. In this example, the partner network provider will manage the circuit between the customer and Google. Partner interconnect can use links from 50mbps to 10 gbps. Two dedicated links is required for a 99.9 SLA. 4 lines are required for a 99.99 SLA</a:t>
            </a: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VPC enables you to provision virtual private clouds (VPCs). A </a:t>
            </a:r>
            <a:r>
              <a:rPr lang="en-US" sz="1100" i="1" kern="1200" dirty="0">
                <a:solidFill>
                  <a:schemeClr val="tx1"/>
                </a:solidFill>
                <a:effectLst/>
                <a:latin typeface="+mn-lt"/>
                <a:ea typeface="+mn-ea"/>
                <a:cs typeface="+mn-cs"/>
              </a:rPr>
              <a:t>VPC</a:t>
            </a:r>
            <a:r>
              <a:rPr lang="en-US" sz="1100" kern="1200" dirty="0">
                <a:solidFill>
                  <a:schemeClr val="tx1"/>
                </a:solidFill>
                <a:effectLst/>
                <a:latin typeface="+mn-lt"/>
                <a:ea typeface="+mn-ea"/>
                <a:cs typeface="+mn-cs"/>
              </a:rPr>
              <a:t> is a virtual network that is logically isolated from other virtual networks in the AWS Cloud. A VPC is dedicated to your account. VPCs belong to a single AWS Region and can span multiple Availability Zones.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After you create a VPC, you can divide it into one or more subnets. A </a:t>
            </a:r>
            <a:r>
              <a:rPr lang="en-US" sz="1100" i="1" kern="1200" dirty="0">
                <a:solidFill>
                  <a:schemeClr val="tx1"/>
                </a:solidFill>
                <a:effectLst/>
                <a:latin typeface="+mn-lt"/>
                <a:ea typeface="+mn-ea"/>
                <a:cs typeface="+mn-cs"/>
              </a:rPr>
              <a:t>subnet</a:t>
            </a:r>
            <a:r>
              <a:rPr lang="en-US" sz="1100" kern="1200" dirty="0">
                <a:solidFill>
                  <a:schemeClr val="tx1"/>
                </a:solidFill>
                <a:effectLst/>
                <a:latin typeface="+mn-lt"/>
                <a:ea typeface="+mn-ea"/>
                <a:cs typeface="+mn-cs"/>
              </a:rPr>
              <a:t> is a range of IP addresses in a VPC. Subnets belong to a single Availability Zone. You can create subnets in different Availability Zones for high availability. Subnets are generally classified as public or private. </a:t>
            </a:r>
            <a:r>
              <a:rPr lang="en-US" sz="1100" i="1" kern="1200" dirty="0">
                <a:solidFill>
                  <a:schemeClr val="tx1"/>
                </a:solidFill>
                <a:effectLst/>
                <a:latin typeface="+mn-lt"/>
                <a:ea typeface="+mn-ea"/>
                <a:cs typeface="+mn-cs"/>
              </a:rPr>
              <a:t>Public subnets </a:t>
            </a:r>
            <a:r>
              <a:rPr lang="en-US" sz="1100" kern="1200" dirty="0">
                <a:solidFill>
                  <a:schemeClr val="tx1"/>
                </a:solidFill>
                <a:effectLst/>
                <a:latin typeface="+mn-lt"/>
                <a:ea typeface="+mn-ea"/>
                <a:cs typeface="+mn-cs"/>
              </a:rPr>
              <a:t>have direct access to the internet, but </a:t>
            </a:r>
            <a:r>
              <a:rPr lang="en-US" sz="1100" i="1" kern="1200" dirty="0">
                <a:solidFill>
                  <a:schemeClr val="tx1"/>
                </a:solidFill>
                <a:effectLst/>
                <a:latin typeface="+mn-lt"/>
                <a:ea typeface="+mn-ea"/>
                <a:cs typeface="+mn-cs"/>
              </a:rPr>
              <a:t>private subnets</a:t>
            </a:r>
            <a:r>
              <a:rPr lang="en-US" sz="1100" kern="1200" dirty="0">
                <a:solidFill>
                  <a:schemeClr val="tx1"/>
                </a:solidFill>
                <a:effectLst/>
                <a:latin typeface="+mn-lt"/>
                <a:ea typeface="+mn-ea"/>
                <a:cs typeface="+mn-cs"/>
              </a:rPr>
              <a:t> do not.</a:t>
            </a:r>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37195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g5eb15a3f7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3" name="Google Shape;2623;g5eb15a3f7f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Let’s compare the interconnect options just considered. All of these options provide internal IP address access between resources in an on-premises network and a VPC network. The main differences are the connection capacity and the requirements for using a service.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 </a:t>
            </a:r>
            <a:r>
              <a:rPr lang="en" b="1">
                <a:solidFill>
                  <a:schemeClr val="dk1"/>
                </a:solidFill>
              </a:rPr>
              <a:t>IPsec VPN tunnels</a:t>
            </a:r>
            <a:r>
              <a:rPr lang="en">
                <a:solidFill>
                  <a:schemeClr val="dk1"/>
                </a:solidFill>
              </a:rPr>
              <a:t> that Cloud VPN offers have a capacity of 1.5 to 3 Gbps per tunnel and require a VPN device on the on-premises network. The 1.5-Gbps capacity applies to traffic that traverses the public internet, and the 3-Gbps capacity applies to traffic that is traversing a direct peering link. Configuring multiple tunnels allows you to scale this capacity.</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rgbClr val="000000"/>
              </a:buClr>
              <a:buSzPts val="1100"/>
              <a:buFont typeface="Arial"/>
              <a:buNone/>
            </a:pPr>
            <a:r>
              <a:rPr lang="en" b="1">
                <a:solidFill>
                  <a:schemeClr val="dk1"/>
                </a:solidFill>
              </a:rPr>
              <a:t>Dedicated Interconnect</a:t>
            </a:r>
            <a:r>
              <a:rPr lang="en">
                <a:solidFill>
                  <a:schemeClr val="dk1"/>
                </a:solidFill>
              </a:rPr>
              <a:t> provides high-bandwidth connections with a minimum of 10 Gbps. Traffic flows directly between networks, not through the public Internet. Setup requires routing equipment in a Google-supported colocation facility that supports the regions that you want to connect to. Connection capacity is delivered over one or more 10 Gbps or 100 Gbps Ethernet circuits, with a maximum of 8 x 10 Gbps circuits (80 Gbps), or 2 x 100 Gbps (200 Gbps) circuits for each Dedicated Interconnect connection.</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rgbClr val="000000"/>
              </a:buClr>
              <a:buSzPts val="1100"/>
              <a:buFont typeface="Arial"/>
              <a:buNone/>
            </a:pPr>
            <a:r>
              <a:rPr lang="en" b="1">
                <a:solidFill>
                  <a:schemeClr val="dk1"/>
                </a:solidFill>
              </a:rPr>
              <a:t>Partner Interconnect</a:t>
            </a:r>
            <a:r>
              <a:rPr lang="en">
                <a:solidFill>
                  <a:schemeClr val="dk1"/>
                </a:solidFill>
              </a:rPr>
              <a:t> has a capacity of 50 Mbps to 10 Gbps per connection, and requirements depend on the service provider.</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The recommendation is to start with VPN tunnels and, depending on the proximity to a colocation facility and capacity requirements, to switch to Dedicated Interconnect or Partner Interconnect when there’s a need for enterprise-grade connections to Google Cloud.</a:t>
            </a:r>
            <a:endParaRPr>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5e7f965d54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5e7f965d54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rPr>
              <a:t>Google allows an organization to establish a direct peering connection between their business network and Google’s. With this connection, they’ll be able to exchange internet traffic between their network and Google’s at one of Google’s broad-reaching edge network locations. </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Direct peering with Google is done by exchanging BGP routes between Google and the peering entity. After a direct peering connection is in place, they can use it to reach all of Google’s services, including the full suite of Google Cloud products. Unlike Dedicated Interconnect, Direct Peering doesn’t have an SLA.</a:t>
            </a:r>
            <a:endParaRPr dirty="0">
              <a:solidFill>
                <a:schemeClr val="dk1"/>
              </a:solidFill>
              <a:highlight>
                <a:srgbClr val="FFFF00"/>
              </a:highlight>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In order to use Direct Peering, they need to satisfy the peering requirements.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Source for peering requirements:</a:t>
            </a:r>
            <a:r>
              <a:rPr lang="en" dirty="0"/>
              <a:t> </a:t>
            </a:r>
            <a:r>
              <a:rPr lang="en" u="sng" dirty="0">
                <a:solidFill>
                  <a:srgbClr val="185ABC"/>
                </a:solidFill>
                <a:hlinkClick r:id="rId3">
                  <a:extLst>
                    <a:ext uri="{A12FA001-AC4F-418D-AE19-62706E023703}">
                      <ahyp:hlinkClr xmlns:ahyp="http://schemas.microsoft.com/office/drawing/2018/hyperlinkcolor" val="tx"/>
                    </a:ext>
                  </a:extLst>
                </a:hlinkClick>
              </a:rPr>
              <a:t>https://peering.google.com/#/options/peering</a:t>
            </a:r>
            <a:endParaRPr dirty="0">
              <a:solidFill>
                <a:srgbClr val="185ABC"/>
              </a:solidFill>
            </a:endParaRPr>
          </a:p>
          <a:p>
            <a:pPr marL="0" lvl="0" indent="0" algn="l" rtl="0">
              <a:spcBef>
                <a:spcPts val="0"/>
              </a:spcBef>
              <a:spcAft>
                <a:spcPts val="0"/>
              </a:spcAft>
              <a:buNone/>
            </a:pPr>
            <a:endParaRPr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10: Automatic Scaling and Monitoring</a:t>
            </a:r>
            <a:endParaRPr lang="en-US" sz="1100" dirty="0"/>
          </a:p>
        </p:txBody>
      </p:sp>
    </p:spTree>
    <p:extLst>
      <p:ext uri="{BB962C8B-B14F-4D97-AF65-F5344CB8AC3E}">
        <p14:creationId xmlns:p14="http://schemas.microsoft.com/office/powerpoint/2010/main" val="12446775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1: Elastic Load Balancing</a:t>
            </a:r>
          </a:p>
        </p:txBody>
      </p:sp>
    </p:spTree>
    <p:extLst>
      <p:ext uri="{BB962C8B-B14F-4D97-AF65-F5344CB8AC3E}">
        <p14:creationId xmlns:p14="http://schemas.microsoft.com/office/powerpoint/2010/main" val="17156993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Modern high-traffic websites must serve hundreds of thousands—if not millions—of concurrent requests from users or clients, and then return the correct text, images, video, or application data in a fast and reliable manner. Additional servers are generally required to meet these high volumes.</a:t>
            </a:r>
          </a:p>
          <a:p>
            <a:r>
              <a:rPr lang="en-US" sz="1100" dirty="0"/>
              <a:t> </a:t>
            </a:r>
          </a:p>
          <a:p>
            <a:r>
              <a:rPr lang="en-US" sz="1100" dirty="0"/>
              <a:t>Elastic Load Balancing is an AWS service that distributes incoming application or network traffic across multiple targets—such as Amazon Elastic Compute Cloud (Amazon EC2) instances, containers, internet protocol (IP) addresses, and Lambda functions—in a single Availability Zone or across multiple Availability Zones. Elastic Load Balancing scales your load balancer as traffic to your application changes over time. It can automatically scale to most workloads. </a:t>
            </a:r>
          </a:p>
        </p:txBody>
      </p:sp>
    </p:spTree>
    <p:extLst>
      <p:ext uri="{BB962C8B-B14F-4D97-AF65-F5344CB8AC3E}">
        <p14:creationId xmlns:p14="http://schemas.microsoft.com/office/powerpoint/2010/main" val="3850277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3266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Elastic Load Balancing is available in three</a:t>
            </a:r>
            <a:r>
              <a:rPr lang="en-US" sz="1100" b="0" kern="1200" baseline="0" dirty="0">
                <a:solidFill>
                  <a:schemeClr val="tx1"/>
                </a:solidFill>
                <a:effectLst/>
                <a:ea typeface="+mn-ea"/>
                <a:cs typeface="+mn-cs"/>
              </a:rPr>
              <a:t> </a:t>
            </a:r>
            <a:r>
              <a:rPr lang="en-US" sz="1100" b="0" i="0" kern="1200" dirty="0">
                <a:solidFill>
                  <a:schemeClr val="tx1"/>
                </a:solidFill>
                <a:effectLst/>
                <a:ea typeface="+mn-ea"/>
                <a:cs typeface="+mn-cs"/>
              </a:rPr>
              <a:t>types:</a:t>
            </a: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An </a:t>
            </a:r>
            <a:r>
              <a:rPr lang="en-US" sz="1100" i="1" dirty="0"/>
              <a:t>Application Load Balancer</a:t>
            </a:r>
            <a:r>
              <a:rPr lang="en-US" sz="1100" dirty="0"/>
              <a:t> operates at the application level (Open Systems Interconnection,</a:t>
            </a:r>
            <a:r>
              <a:rPr lang="en-US" sz="1100" baseline="0" dirty="0"/>
              <a:t> or </a:t>
            </a:r>
            <a:r>
              <a:rPr lang="en-US" sz="1100" dirty="0"/>
              <a:t>OSI,</a:t>
            </a:r>
            <a:r>
              <a:rPr lang="en-US" sz="1100" baseline="0" dirty="0"/>
              <a:t> </a:t>
            </a:r>
            <a:r>
              <a:rPr lang="en-US" sz="1100" dirty="0"/>
              <a:t>model layer 7).</a:t>
            </a:r>
            <a:r>
              <a:rPr lang="en-US" sz="1100" baseline="0" dirty="0"/>
              <a:t> It r</a:t>
            </a:r>
            <a:r>
              <a:rPr lang="en-US" sz="1100" dirty="0"/>
              <a:t>outes traffic to targets—Amazon Elastic Compute Cloud (Amazon EC2) instances, containers, Internet Protocol (IP) addresses, and Lambda functions—based on the content of the request. It is ideal for advanced load balancing of Hypertext Transfer Protocol (HTTP) and Secure</a:t>
            </a:r>
            <a:r>
              <a:rPr lang="en-US" sz="1100" baseline="0" dirty="0"/>
              <a:t> HTTP </a:t>
            </a:r>
            <a:r>
              <a:rPr lang="en-US" sz="1100" dirty="0"/>
              <a:t>(HTTPS) traffic. An Application Load Balancer provides advanced request routing that is targeted at delivery of modern application architectures, including microservices and container-based applications. An Application Load Balancer simplifies and improves the security of your application by ensuring that the latest Secure Sockets Layer/Transport Layer Security (SSL/TLS) ciphers and protocols are used at all times.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 </a:t>
            </a:r>
            <a:r>
              <a:rPr lang="en-US" sz="1100" i="1" dirty="0"/>
              <a:t>Network Load Balancer</a:t>
            </a:r>
            <a:r>
              <a:rPr lang="en-US" sz="1100" dirty="0"/>
              <a:t> operates at the network transport level (OSI model layer 4), routing connections to targets—EC2 instances, microservices, and containers—based on IP protocol data. It works well for load balancing both Transmission Control Protocol (TCP) and User Datagram Protocol (UDP) traffic. A Network Load Balancer is capable of handling millions of requests per second while maintaining ultra-low latencies. A Network Load Balancer is optimized to handle sudden and volatile network traffic patterns.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dirty="0">
                <a:solidFill>
                  <a:schemeClr val="tx1"/>
                </a:solidFill>
                <a:effectLst/>
                <a:ea typeface="+mn-ea"/>
                <a:cs typeface="+mn-cs"/>
              </a:rPr>
              <a:t>A </a:t>
            </a:r>
            <a:r>
              <a:rPr lang="en-US" sz="1100" i="1" dirty="0"/>
              <a:t>Classic Load Balancer</a:t>
            </a:r>
            <a:r>
              <a:rPr lang="en-US" sz="1100" dirty="0"/>
              <a:t> provides basic load balancing across multiple EC2 instances, and it operates at both the application level and network transport level. A Classic Load Balancer supports the load balancing of applications that use HTTP, HTTPS, TCP, and SSL. The Classic Load Balancer is an older implementation.  When possible, AWS recommends that you use a dedicated Application Load</a:t>
            </a:r>
            <a:r>
              <a:rPr lang="en-US" sz="1100" baseline="0" dirty="0"/>
              <a:t> Balancer </a:t>
            </a:r>
            <a:r>
              <a:rPr lang="en-US" sz="1100" dirty="0"/>
              <a:t>or Network Load Balancer.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baseline="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baseline="0" dirty="0">
                <a:solidFill>
                  <a:schemeClr val="tx1"/>
                </a:solidFill>
                <a:effectLst/>
                <a:ea typeface="+mn-ea"/>
                <a:cs typeface="+mn-cs"/>
              </a:rPr>
              <a:t>To learn more about the differences between the three types of load balancers, see </a:t>
            </a:r>
            <a:r>
              <a:rPr lang="en-US" sz="1100" i="1" kern="1200" baseline="0" dirty="0">
                <a:solidFill>
                  <a:schemeClr val="tx1"/>
                </a:solidFill>
                <a:effectLst/>
                <a:ea typeface="+mn-ea"/>
                <a:cs typeface="+mn-cs"/>
              </a:rPr>
              <a:t>Product comparisons</a:t>
            </a:r>
            <a:r>
              <a:rPr lang="en-US" sz="1100" kern="1200" baseline="0" dirty="0">
                <a:solidFill>
                  <a:schemeClr val="tx1"/>
                </a:solidFill>
                <a:effectLst/>
                <a:ea typeface="+mn-ea"/>
                <a:cs typeface="+mn-cs"/>
              </a:rPr>
              <a:t> on the Elastic Load Balancing </a:t>
            </a:r>
            <a:r>
              <a:rPr lang="en-US" sz="1100" dirty="0">
                <a:ea typeface="Amazon Ember Light" panose="020B0403020204020204" pitchFamily="34" charset="0"/>
                <a:cs typeface="Amazon Ember Light" panose="020B0403020204020204" pitchFamily="34" charset="0"/>
                <a:hlinkClick r:id="rId3"/>
              </a:rPr>
              <a:t>Features page</a:t>
            </a:r>
            <a:r>
              <a:rPr lang="en-US" sz="1100" kern="1200" baseline="0" dirty="0">
                <a:solidFill>
                  <a:schemeClr val="tx1"/>
                </a:solidFill>
                <a:effectLst/>
                <a:ea typeface="+mn-ea"/>
                <a:cs typeface="+mn-cs"/>
              </a:rPr>
              <a:t>.</a:t>
            </a:r>
          </a:p>
        </p:txBody>
      </p:sp>
    </p:spTree>
    <p:extLst>
      <p:ext uri="{BB962C8B-B14F-4D97-AF65-F5344CB8AC3E}">
        <p14:creationId xmlns:p14="http://schemas.microsoft.com/office/powerpoint/2010/main" val="17160889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load balancer accepts incoming traffic from clients and routes requests to its registered targets (such as EC2 instances) in one or more Availability Zones.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r>
              <a:rPr lang="en-US" sz="1100" dirty="0"/>
              <a:t>You configure your load balancer to accept incoming traffic by specifying one or more </a:t>
            </a:r>
            <a:r>
              <a:rPr lang="en-US" sz="1100" i="1" dirty="0"/>
              <a:t>listeners</a:t>
            </a:r>
            <a:r>
              <a:rPr lang="en-US" sz="1100" dirty="0"/>
              <a:t>. A listener is a process that checks for connection requests. It is configured with a protocol and port number for connections from clients to the load balancer. Similarly, it is configured with a protocol and port number for connections from the load balancer to the targets.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 can also configure your load balancer to perform </a:t>
            </a:r>
            <a:r>
              <a:rPr lang="en-US" sz="1100" i="1" dirty="0"/>
              <a:t>health checks</a:t>
            </a:r>
            <a:r>
              <a:rPr lang="en-US" sz="1100" dirty="0"/>
              <a:t>, which are used to monitor the health of the registered targets so that the load balancer only sends requests to the healthy instances. When the load balancer detects an unhealthy target, it stops routing traffic to that target. It then resumes routing traffic to that target when it detects that the target is healthy again. </a:t>
            </a:r>
          </a:p>
          <a:p>
            <a:endParaRPr lang="en-US" sz="1100" dirty="0"/>
          </a:p>
          <a:p>
            <a:r>
              <a:rPr lang="en-US" sz="1100" dirty="0"/>
              <a:t>There is a key difference in how the load balancer types are configured. With Application Load Balancers and Network Load Balancers, you register targets in </a:t>
            </a:r>
            <a:r>
              <a:rPr lang="en-US" sz="1100" i="1" dirty="0"/>
              <a:t>target groups</a:t>
            </a:r>
            <a:r>
              <a:rPr lang="en-US" sz="1100" dirty="0"/>
              <a:t>, and route traffic to the target groups. With Classic Load Balancers, you register instances with the load balancer. </a:t>
            </a:r>
          </a:p>
        </p:txBody>
      </p:sp>
    </p:spTree>
    <p:extLst>
      <p:ext uri="{BB962C8B-B14F-4D97-AF65-F5344CB8AC3E}">
        <p14:creationId xmlns:p14="http://schemas.microsoft.com/office/powerpoint/2010/main" val="5896084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1200" b="0" baseline="0" dirty="0">
                <a:latin typeface="Calibri" panose="020F0502020204030204" pitchFamily="34" charset="0"/>
              </a:rPr>
              <a:t>Before you start using your Application Load Balancer, you must add one or more listeners. </a:t>
            </a:r>
          </a:p>
          <a:p>
            <a:pPr marL="0" marR="0" lvl="0" indent="0" defTabSz="457200" eaLnBrk="1" fontAlgn="auto" latinLnBrk="0" hangingPunct="1">
              <a:lnSpc>
                <a:spcPct val="125000"/>
              </a:lnSpc>
              <a:spcBef>
                <a:spcPts val="0"/>
              </a:spcBef>
              <a:spcAft>
                <a:spcPts val="0"/>
              </a:spcAft>
              <a:buClrTx/>
              <a:buSzTx/>
              <a:buFontTx/>
              <a:buNone/>
              <a:tabLst/>
              <a:defRPr/>
            </a:pPr>
            <a:endParaRPr lang="en-US" sz="1200" b="0" baseline="0" dirty="0">
              <a:latin typeface="Calibri" panose="020F0502020204030204" pitchFamily="34" charset="0"/>
            </a:endParaRPr>
          </a:p>
          <a:p>
            <a:pPr marL="0" marR="0" lvl="0" indent="0" defTabSz="457200" eaLnBrk="1" fontAlgn="auto" latinLnBrk="0" hangingPunct="1">
              <a:lnSpc>
                <a:spcPct val="125000"/>
              </a:lnSpc>
              <a:spcBef>
                <a:spcPts val="0"/>
              </a:spcBef>
              <a:spcAft>
                <a:spcPts val="0"/>
              </a:spcAft>
              <a:buClrTx/>
              <a:buSzTx/>
              <a:buFontTx/>
              <a:buNone/>
              <a:tabLst/>
              <a:defRPr/>
            </a:pPr>
            <a:r>
              <a:rPr lang="en-US" sz="1200" b="0" baseline="0" dirty="0">
                <a:latin typeface="Calibri" panose="020F0502020204030204" pitchFamily="34" charset="0"/>
              </a:rPr>
              <a:t>A </a:t>
            </a:r>
            <a:r>
              <a:rPr lang="en-US" sz="1200" b="0" i="1" baseline="0" dirty="0">
                <a:latin typeface="Calibri" panose="020F0502020204030204" pitchFamily="34" charset="0"/>
              </a:rPr>
              <a:t>listener</a:t>
            </a:r>
            <a:r>
              <a:rPr lang="en-US" sz="1200" baseline="0" dirty="0">
                <a:latin typeface="Calibri" panose="020F0502020204030204" pitchFamily="34" charset="0"/>
              </a:rPr>
              <a:t> is a process that checks for a connection request from a client to an instance by using the protocol and port that you specify. </a:t>
            </a:r>
          </a:p>
          <a:p>
            <a:pPr marL="0" marR="0" lvl="0" indent="0" defTabSz="457200" eaLnBrk="1" fontAlgn="auto" latinLnBrk="0" hangingPunct="1">
              <a:lnSpc>
                <a:spcPct val="125000"/>
              </a:lnSpc>
              <a:spcBef>
                <a:spcPts val="0"/>
              </a:spcBef>
              <a:spcAft>
                <a:spcPts val="0"/>
              </a:spcAft>
              <a:buClrTx/>
              <a:buSzTx/>
              <a:buFontTx/>
              <a:buNone/>
              <a:tabLst/>
              <a:defRPr/>
            </a:pPr>
            <a:endParaRPr lang="en-US" sz="1200" baseline="0" dirty="0">
              <a:latin typeface="Calibri" panose="020F0502020204030204" pitchFamily="34" charset="0"/>
            </a:endParaRPr>
          </a:p>
          <a:p>
            <a:pPr marL="0" marR="0" lvl="0" indent="0" defTabSz="457200" eaLnBrk="1" fontAlgn="auto" latinLnBrk="0" hangingPunct="1">
              <a:lnSpc>
                <a:spcPct val="125000"/>
              </a:lnSpc>
              <a:spcBef>
                <a:spcPts val="0"/>
              </a:spcBef>
              <a:spcAft>
                <a:spcPts val="0"/>
              </a:spcAft>
              <a:buClrTx/>
              <a:buSzTx/>
              <a:buFontTx/>
              <a:buNone/>
              <a:tabLst/>
              <a:defRPr/>
            </a:pPr>
            <a:r>
              <a:rPr lang="en-US" sz="1200" baseline="0" dirty="0">
                <a:latin typeface="Calibri" panose="020F0502020204030204" pitchFamily="34" charset="0"/>
              </a:rPr>
              <a:t>The listener </a:t>
            </a:r>
            <a:r>
              <a:rPr lang="en-US" sz="1200" i="1" baseline="0" dirty="0">
                <a:latin typeface="Calibri" panose="020F0502020204030204" pitchFamily="34" charset="0"/>
              </a:rPr>
              <a:t>rules</a:t>
            </a:r>
            <a:r>
              <a:rPr lang="en-US" sz="1200" baseline="0" dirty="0">
                <a:latin typeface="Calibri" panose="020F0502020204030204" pitchFamily="34" charset="0"/>
              </a:rPr>
              <a:t> that you define also determine how traffic from connecting clients are routed by the load balancer to one or more targets or target groups. </a:t>
            </a:r>
          </a:p>
          <a:p>
            <a:endParaRPr lang="en-US" dirty="0"/>
          </a:p>
        </p:txBody>
      </p:sp>
      <p:sp>
        <p:nvSpPr>
          <p:cNvPr id="4" name="Slide Number Placeholder 3"/>
          <p:cNvSpPr>
            <a:spLocks noGrp="1"/>
          </p:cNvSpPr>
          <p:nvPr>
            <p:ph type="sldNum" sz="quarter" idx="5"/>
          </p:nvPr>
        </p:nvSpPr>
        <p:spPr/>
        <p:txBody>
          <a:bodyPr/>
          <a:lstStyle/>
          <a:p>
            <a:fld id="{B6A79778-3A77-6D4A-8A64-FA2AB0DC1AD6}" type="slidenum">
              <a:rPr lang="en-US" smtClean="0"/>
              <a:t>160</a:t>
            </a:fld>
            <a:endParaRPr lang="en-US"/>
          </a:p>
        </p:txBody>
      </p:sp>
    </p:spTree>
    <p:extLst>
      <p:ext uri="{BB962C8B-B14F-4D97-AF65-F5344CB8AC3E}">
        <p14:creationId xmlns:p14="http://schemas.microsoft.com/office/powerpoint/2010/main" val="41635437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591175" cy="3144838"/>
          </a:xfrm>
        </p:spPr>
      </p:sp>
      <p:sp>
        <p:nvSpPr>
          <p:cNvPr id="3" name="Notes Placeholder 2"/>
          <p:cNvSpPr>
            <a:spLocks noGrp="1"/>
          </p:cNvSpPr>
          <p:nvPr>
            <p:ph type="body" idx="1"/>
          </p:nvPr>
        </p:nvSpPr>
        <p:spPr>
          <a:xfrm>
            <a:off x="685800" y="4400549"/>
            <a:ext cx="5486400" cy="4301241"/>
          </a:xfrm>
        </p:spPr>
        <p:txBody>
          <a:bodyPr/>
          <a:lstStyle/>
          <a:p>
            <a:r>
              <a:rPr lang="en-US" sz="1000" b="0" i="0" kern="1200" dirty="0">
                <a:solidFill>
                  <a:schemeClr val="tx1"/>
                </a:solidFill>
                <a:effectLst/>
              </a:rPr>
              <a:t>Here is an example Application Load Balancer for the example.com website. As you can see, the</a:t>
            </a:r>
            <a:r>
              <a:rPr lang="en-US" sz="1000" b="1" i="0" kern="1200" dirty="0">
                <a:solidFill>
                  <a:schemeClr val="tx1"/>
                </a:solidFill>
                <a:effectLst/>
              </a:rPr>
              <a:t> </a:t>
            </a:r>
            <a:r>
              <a:rPr lang="en-US" sz="1000" b="0" i="1" kern="1200" dirty="0">
                <a:solidFill>
                  <a:schemeClr val="tx1"/>
                </a:solidFill>
                <a:effectLst/>
              </a:rPr>
              <a:t>load balancer</a:t>
            </a:r>
            <a:r>
              <a:rPr lang="en-US" sz="1000" b="1" i="0" kern="1200" dirty="0">
                <a:solidFill>
                  <a:schemeClr val="tx1"/>
                </a:solidFill>
                <a:effectLst/>
              </a:rPr>
              <a:t> </a:t>
            </a:r>
            <a:r>
              <a:rPr lang="en-US" sz="1000" b="0" i="0" kern="1200" dirty="0">
                <a:solidFill>
                  <a:schemeClr val="tx1"/>
                </a:solidFill>
                <a:effectLst/>
              </a:rPr>
              <a:t>serves as the single point of contact for all clients. It distributes incoming application traffic across multiple targets.</a:t>
            </a:r>
          </a:p>
          <a:p>
            <a:endParaRPr lang="en-US" sz="1000" b="0" i="0" kern="1200" dirty="0">
              <a:solidFill>
                <a:schemeClr val="tx1"/>
              </a:solidFill>
              <a:effectLst/>
            </a:endParaRPr>
          </a:p>
          <a:p>
            <a:pPr marL="171450" indent="-171450">
              <a:buFont typeface="Arial" panose="020B0604020202020204" pitchFamily="34" charset="0"/>
              <a:buChar char="•"/>
            </a:pPr>
            <a:r>
              <a:rPr lang="en-US" sz="1000" b="0" i="0" kern="1200" dirty="0">
                <a:solidFill>
                  <a:schemeClr val="tx1"/>
                </a:solidFill>
                <a:effectLst/>
              </a:rPr>
              <a:t>An Application Load Balancer can have more than one listener. In this example, there are two listeners. </a:t>
            </a:r>
          </a:p>
          <a:p>
            <a:pPr marL="628650" lvl="1" indent="-171450">
              <a:buFont typeface="Arial" panose="020B0604020202020204" pitchFamily="34" charset="0"/>
              <a:buChar char="•"/>
            </a:pPr>
            <a:r>
              <a:rPr lang="en-US" sz="1000" b="0" i="0" kern="1200" dirty="0">
                <a:solidFill>
                  <a:schemeClr val="tx1"/>
                </a:solidFill>
                <a:effectLst/>
              </a:rPr>
              <a:t>Each</a:t>
            </a:r>
            <a:r>
              <a:rPr lang="en-US" sz="1000" b="0" i="1" kern="1200" dirty="0">
                <a:solidFill>
                  <a:schemeClr val="tx1"/>
                </a:solidFill>
                <a:effectLst/>
              </a:rPr>
              <a:t> listener</a:t>
            </a:r>
            <a:r>
              <a:rPr lang="en-US" sz="1000" b="0" i="0" kern="1200" dirty="0">
                <a:solidFill>
                  <a:schemeClr val="tx1"/>
                </a:solidFill>
                <a:effectLst/>
              </a:rPr>
              <a:t> checks for connection requests from clients, using the protocol and port that you configure. </a:t>
            </a:r>
          </a:p>
          <a:p>
            <a:pPr marL="628650" lvl="1" indent="-171450">
              <a:buFont typeface="Arial" panose="020B0604020202020204" pitchFamily="34" charset="0"/>
              <a:buChar char="•"/>
            </a:pPr>
            <a:r>
              <a:rPr lang="en-US" sz="1000" b="0" i="0" kern="1200" dirty="0">
                <a:solidFill>
                  <a:schemeClr val="tx1"/>
                </a:solidFill>
                <a:effectLst/>
              </a:rPr>
              <a:t>The listener forwards requests to one or more target groups, based on the defined rules.</a:t>
            </a:r>
          </a:p>
          <a:p>
            <a:pPr marL="171450" indent="-171450">
              <a:buFont typeface="Arial" panose="020B0604020202020204" pitchFamily="34" charset="0"/>
              <a:buChar char="•"/>
            </a:pPr>
            <a:endParaRPr lang="en-US" sz="1000" b="0" i="0" kern="1200" dirty="0">
              <a:solidFill>
                <a:schemeClr val="tx1"/>
              </a:solidFill>
              <a:effectLst/>
            </a:endParaRPr>
          </a:p>
          <a:p>
            <a:pPr marL="171450" indent="-171450">
              <a:buFont typeface="Arial" panose="020B0604020202020204" pitchFamily="34" charset="0"/>
              <a:buChar char="•"/>
            </a:pPr>
            <a:r>
              <a:rPr lang="en-US" sz="1000" b="0" i="0" kern="1200" dirty="0">
                <a:solidFill>
                  <a:schemeClr val="tx1"/>
                </a:solidFill>
                <a:effectLst/>
              </a:rPr>
              <a:t>Each rule specifies a </a:t>
            </a:r>
            <a:r>
              <a:rPr lang="en-US" sz="1000" b="0" i="1" kern="1200" dirty="0">
                <a:solidFill>
                  <a:schemeClr val="tx1"/>
                </a:solidFill>
                <a:effectLst/>
              </a:rPr>
              <a:t>target group</a:t>
            </a:r>
            <a:r>
              <a:rPr lang="en-US" sz="1000" b="0" i="0" kern="1200" dirty="0">
                <a:solidFill>
                  <a:schemeClr val="tx1"/>
                </a:solidFill>
                <a:effectLst/>
              </a:rPr>
              <a:t>, </a:t>
            </a:r>
            <a:r>
              <a:rPr lang="en-US" sz="1000" b="0" i="1" kern="1200" dirty="0">
                <a:solidFill>
                  <a:schemeClr val="tx1"/>
                </a:solidFill>
                <a:effectLst/>
              </a:rPr>
              <a:t>condition</a:t>
            </a:r>
            <a:r>
              <a:rPr lang="en-US" sz="1000" b="0" i="0" kern="1200" dirty="0">
                <a:solidFill>
                  <a:schemeClr val="tx1"/>
                </a:solidFill>
                <a:effectLst/>
              </a:rPr>
              <a:t>, and </a:t>
            </a:r>
            <a:r>
              <a:rPr lang="en-US" sz="1000" b="0" i="1" kern="1200" dirty="0">
                <a:solidFill>
                  <a:schemeClr val="tx1"/>
                </a:solidFill>
                <a:effectLst/>
              </a:rPr>
              <a:t>priority</a:t>
            </a:r>
            <a:r>
              <a:rPr lang="en-US" sz="1000" b="0" i="0" kern="1200" dirty="0">
                <a:solidFill>
                  <a:schemeClr val="tx1"/>
                </a:solidFill>
                <a:effectLst/>
              </a:rPr>
              <a:t>. </a:t>
            </a:r>
          </a:p>
          <a:p>
            <a:pPr marL="628650" lvl="1" indent="-171450">
              <a:buFont typeface="Arial" panose="020B0604020202020204" pitchFamily="34" charset="0"/>
              <a:buChar char="•"/>
            </a:pPr>
            <a:r>
              <a:rPr lang="en-US" sz="1000" b="0" i="0" kern="1200" dirty="0">
                <a:solidFill>
                  <a:schemeClr val="tx1"/>
                </a:solidFill>
                <a:effectLst/>
              </a:rPr>
              <a:t>When the condition is met, the traffic is forwarded to the target group. </a:t>
            </a:r>
          </a:p>
          <a:p>
            <a:pPr marL="628650" lvl="1" indent="-171450">
              <a:buFont typeface="Arial" panose="020B0604020202020204" pitchFamily="34" charset="0"/>
              <a:buChar char="•"/>
            </a:pPr>
            <a:r>
              <a:rPr lang="en-US" sz="1000" b="0" i="0" kern="1200" dirty="0">
                <a:solidFill>
                  <a:schemeClr val="tx1"/>
                </a:solidFill>
                <a:effectLst/>
              </a:rPr>
              <a:t>You must define a default rule for each listener, and you can add rules that specify different target groups based on the content of the request.</a:t>
            </a:r>
          </a:p>
          <a:p>
            <a:pPr marL="628650" lvl="1" indent="-171450">
              <a:buFont typeface="Arial" panose="020B0604020202020204" pitchFamily="34" charset="0"/>
              <a:buChar char="•"/>
            </a:pPr>
            <a:r>
              <a:rPr lang="en-US" sz="1000" b="0" i="0" kern="1200" dirty="0">
                <a:solidFill>
                  <a:schemeClr val="tx1"/>
                </a:solidFill>
                <a:effectLst/>
              </a:rPr>
              <a:t>This configuration is also known as </a:t>
            </a:r>
            <a:r>
              <a:rPr lang="en-US" sz="1000" b="0" i="1" kern="1200" dirty="0">
                <a:solidFill>
                  <a:schemeClr val="tx1"/>
                </a:solidFill>
                <a:effectLst/>
              </a:rPr>
              <a:t>content-based routing</a:t>
            </a:r>
            <a:r>
              <a:rPr lang="en-US" sz="1000" b="0" i="0" kern="1200" dirty="0">
                <a:solidFill>
                  <a:schemeClr val="tx1"/>
                </a:solidFill>
                <a:effectLst/>
              </a:rPr>
              <a:t>.</a:t>
            </a:r>
          </a:p>
          <a:p>
            <a:pPr marL="171450" indent="-171450">
              <a:buFont typeface="Arial" panose="020B0604020202020204" pitchFamily="34" charset="0"/>
              <a:buChar char="•"/>
            </a:pPr>
            <a:endParaRPr lang="en-US" sz="1000" b="0" i="0" kern="1200" dirty="0">
              <a:solidFill>
                <a:schemeClr val="tx1"/>
              </a:solidFill>
              <a:effectLst/>
            </a:endParaRPr>
          </a:p>
          <a:p>
            <a:pPr marL="171450" indent="-171450">
              <a:buFont typeface="Arial" panose="020B0604020202020204" pitchFamily="34" charset="0"/>
              <a:buChar char="•"/>
            </a:pPr>
            <a:r>
              <a:rPr lang="en-US" sz="1000" b="0" i="0" kern="1200" dirty="0">
                <a:solidFill>
                  <a:schemeClr val="tx1"/>
                </a:solidFill>
                <a:effectLst/>
              </a:rPr>
              <a:t>Each </a:t>
            </a:r>
            <a:r>
              <a:rPr lang="en-US" sz="1000" b="0" i="1" kern="1200" dirty="0">
                <a:solidFill>
                  <a:schemeClr val="tx1"/>
                </a:solidFill>
                <a:effectLst/>
              </a:rPr>
              <a:t>target group </a:t>
            </a:r>
            <a:r>
              <a:rPr lang="en-US" sz="1000" b="0" i="0" kern="1200" dirty="0">
                <a:solidFill>
                  <a:schemeClr val="tx1"/>
                </a:solidFill>
                <a:effectLst/>
              </a:rPr>
              <a:t>routes requests to one or more registered targets, such as EC2 instances, using the protocol and port number that you specify. </a:t>
            </a:r>
          </a:p>
          <a:p>
            <a:pPr marL="628650" lvl="1" indent="-171450">
              <a:buFont typeface="Arial" panose="020B0604020202020204" pitchFamily="34" charset="0"/>
              <a:buChar char="•"/>
            </a:pPr>
            <a:r>
              <a:rPr lang="en-US" sz="1000" b="0" i="0" kern="1200" dirty="0">
                <a:solidFill>
                  <a:schemeClr val="tx1"/>
                </a:solidFill>
                <a:effectLst/>
              </a:rPr>
              <a:t>You can register a target with multiple target groups. </a:t>
            </a:r>
          </a:p>
          <a:p>
            <a:pPr marL="628650" lvl="1" indent="-171450">
              <a:buFont typeface="Arial" panose="020B0604020202020204" pitchFamily="34" charset="0"/>
              <a:buChar char="•"/>
            </a:pPr>
            <a:r>
              <a:rPr lang="en-US" sz="1000" b="0" i="0" kern="1200" dirty="0">
                <a:solidFill>
                  <a:schemeClr val="tx1"/>
                </a:solidFill>
                <a:effectLst/>
              </a:rPr>
              <a:t>You can configure health checks on a per</a:t>
            </a:r>
            <a:r>
              <a:rPr lang="en-US" sz="1000" b="0" i="0" kern="1200" baseline="0" dirty="0">
                <a:solidFill>
                  <a:schemeClr val="tx1"/>
                </a:solidFill>
                <a:effectLst/>
              </a:rPr>
              <a:t> </a:t>
            </a:r>
            <a:r>
              <a:rPr lang="en-US" sz="1000" b="0" i="0" kern="1200" dirty="0">
                <a:solidFill>
                  <a:schemeClr val="tx1"/>
                </a:solidFill>
                <a:effectLst/>
              </a:rPr>
              <a:t>target group basis. </a:t>
            </a:r>
          </a:p>
          <a:p>
            <a:pPr marL="171450" indent="-171450">
              <a:buFont typeface="Arial" panose="020B0604020202020204" pitchFamily="34" charset="0"/>
              <a:buChar char="•"/>
            </a:pPr>
            <a:endParaRPr lang="en-US" sz="1000" b="0" i="0" kern="1200" dirty="0">
              <a:solidFill>
                <a:schemeClr val="tx1"/>
              </a:solidFill>
              <a:effectLst/>
            </a:endParaRPr>
          </a:p>
          <a:p>
            <a:pPr marL="171450" indent="-171450">
              <a:buFont typeface="Arial" panose="020B0604020202020204" pitchFamily="34" charset="0"/>
              <a:buChar char="•"/>
            </a:pPr>
            <a:r>
              <a:rPr lang="en-US" sz="1000" b="0" i="0" kern="1200" dirty="0">
                <a:solidFill>
                  <a:schemeClr val="tx1"/>
                </a:solidFill>
                <a:effectLst/>
              </a:rPr>
              <a:t>Health check are performed on all targets that are registered to a target group when the target group is specified in a listener rule for your load balancer.</a:t>
            </a:r>
          </a:p>
          <a:p>
            <a:endParaRPr lang="en-US" sz="1000" b="0" i="0" kern="1200" dirty="0">
              <a:solidFill>
                <a:schemeClr val="tx1"/>
              </a:solidFill>
              <a:effectLst/>
            </a:endParaRPr>
          </a:p>
          <a:p>
            <a:r>
              <a:rPr lang="en-US" sz="1000" b="0" i="0" kern="1200" dirty="0">
                <a:solidFill>
                  <a:schemeClr val="tx1"/>
                </a:solidFill>
                <a:effectLst/>
              </a:rPr>
              <a:t>Notice that each listener contains a default rule, and one listener contains another rule that routes requests to a different target group. As implied in the graphic, </a:t>
            </a:r>
            <a:r>
              <a:rPr lang="en-US" sz="1000" b="0" i="0" kern="1200" dirty="0">
                <a:solidFill>
                  <a:schemeClr val="tx1"/>
                </a:solidFill>
                <a:effectLst/>
                <a:latin typeface="Calibri" panose="020F0502020204030204" pitchFamily="34" charset="0"/>
              </a:rPr>
              <a:t>y</a:t>
            </a:r>
            <a:r>
              <a:rPr lang="en-US" sz="1000" dirty="0">
                <a:latin typeface="Calibri" panose="020F0502020204030204" pitchFamily="34" charset="0"/>
              </a:rPr>
              <a:t>ou have the option to register a target with multiple target groups. </a:t>
            </a:r>
            <a:endParaRPr lang="en-US" sz="1000" b="0" i="0" kern="1200" dirty="0">
              <a:solidFill>
                <a:schemeClr val="tx1"/>
              </a:solidFill>
              <a:effectLst/>
            </a:endParaRPr>
          </a:p>
          <a:p>
            <a:endParaRPr lang="en-US" sz="1000" dirty="0"/>
          </a:p>
        </p:txBody>
      </p:sp>
    </p:spTree>
    <p:extLst>
      <p:ext uri="{BB962C8B-B14F-4D97-AF65-F5344CB8AC3E}">
        <p14:creationId xmlns:p14="http://schemas.microsoft.com/office/powerpoint/2010/main" val="91742835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84276"/>
          </a:xfrm>
        </p:spPr>
        <p:txBody>
          <a:bodyPr/>
          <a:lstStyle/>
          <a:p>
            <a:r>
              <a:rPr lang="en-US" sz="1000" b="0" dirty="0"/>
              <a:t>A load balancer distributes workloads across multiple compute resources, such as virtual servers. Elastic load balancers can be configured in the Amazon EC2 service area in the AWS Management Console, or by invoking the AWS Command Line Interface</a:t>
            </a:r>
            <a:r>
              <a:rPr lang="en-US" sz="1000" b="0" baseline="0" dirty="0"/>
              <a:t> (</a:t>
            </a:r>
            <a:r>
              <a:rPr lang="en-US" sz="1000" b="0" dirty="0"/>
              <a:t>AWS CLI) or software development</a:t>
            </a:r>
            <a:r>
              <a:rPr lang="en-US" sz="1000" b="0" baseline="0" dirty="0"/>
              <a:t> kits (</a:t>
            </a:r>
            <a:r>
              <a:rPr lang="en-US" sz="1000" b="0" dirty="0"/>
              <a:t>SDKs).  </a:t>
            </a:r>
          </a:p>
          <a:p>
            <a:endParaRPr lang="en-US" sz="1000" b="0" dirty="0"/>
          </a:p>
          <a:p>
            <a:r>
              <a:rPr lang="en-US" sz="1000" b="0" dirty="0"/>
              <a:t>Key features of ELB load balancers include:</a:t>
            </a:r>
          </a:p>
          <a:p>
            <a:pPr marL="171450" indent="-171450">
              <a:buFont typeface="Arial" panose="020B0604020202020204" pitchFamily="34" charset="0"/>
              <a:buChar char="•"/>
            </a:pPr>
            <a:endParaRPr lang="en-US" sz="1000" b="1" dirty="0"/>
          </a:p>
          <a:p>
            <a:pPr marL="171450" indent="-171450">
              <a:buFont typeface="Arial" panose="020B0604020202020204" pitchFamily="34" charset="0"/>
              <a:buChar char="•"/>
            </a:pPr>
            <a:r>
              <a:rPr lang="en-US" sz="1000" b="0" i="1" dirty="0"/>
              <a:t>High availability</a:t>
            </a:r>
            <a:r>
              <a:rPr lang="en-US" sz="1000" b="0" i="1" baseline="0" dirty="0"/>
              <a:t> (HA)</a:t>
            </a:r>
            <a:r>
              <a:rPr lang="en-US" sz="1000" dirty="0"/>
              <a:t>—</a:t>
            </a:r>
            <a:r>
              <a:rPr lang="en-US" sz="1000" b="0" dirty="0"/>
              <a:t>ELB load balancers can </a:t>
            </a:r>
            <a:r>
              <a:rPr lang="en-US" sz="1000" dirty="0"/>
              <a:t>distribute traffic across multiple targets—including EC2 instances, containers, and IP addresses—either in a single Availability Zone or multiple Availability</a:t>
            </a:r>
            <a:r>
              <a:rPr lang="en-US" sz="1000" baseline="0" dirty="0"/>
              <a:t> </a:t>
            </a:r>
            <a:r>
              <a:rPr lang="en-US" sz="1000" dirty="0"/>
              <a:t>Zones.</a:t>
            </a:r>
            <a:endParaRPr lang="en-US" sz="1000" b="1" dirty="0"/>
          </a:p>
          <a:p>
            <a:pPr marL="171450" indent="-171450">
              <a:buFont typeface="Arial" panose="020B0604020202020204" pitchFamily="34" charset="0"/>
              <a:buChar char="•"/>
            </a:pPr>
            <a:r>
              <a:rPr lang="en-US" sz="1000" b="0" i="1" dirty="0"/>
              <a:t>Health checks</a:t>
            </a:r>
            <a:r>
              <a:rPr lang="en-US" sz="1000" dirty="0"/>
              <a:t>—</a:t>
            </a:r>
            <a:r>
              <a:rPr lang="en-US" sz="1000" b="0" dirty="0"/>
              <a:t>ELB load balancers can </a:t>
            </a:r>
            <a:r>
              <a:rPr lang="en-US" sz="1000" dirty="0"/>
              <a:t>be configured to detect unhealthy targets, stop sending traffic to them, and then spread the load across the remaining healthy targets.</a:t>
            </a:r>
            <a:endParaRPr lang="en-US" sz="1000" b="1" dirty="0"/>
          </a:p>
          <a:p>
            <a:pPr marL="171450" indent="-171450">
              <a:buFont typeface="Arial" panose="020B0604020202020204" pitchFamily="34" charset="0"/>
              <a:buChar char="•"/>
            </a:pPr>
            <a:r>
              <a:rPr lang="en-US" sz="1000" b="0" i="1" dirty="0"/>
              <a:t>Security</a:t>
            </a:r>
            <a:r>
              <a:rPr lang="en-US" sz="1000" dirty="0"/>
              <a:t>—</a:t>
            </a:r>
            <a:r>
              <a:rPr lang="en-US" sz="1000" b="0" baseline="0" dirty="0"/>
              <a:t>Y</a:t>
            </a:r>
            <a:r>
              <a:rPr lang="en-US" sz="1000" b="0" dirty="0"/>
              <a:t>ou can </a:t>
            </a:r>
            <a:r>
              <a:rPr lang="en-US" sz="1000" dirty="0"/>
              <a:t>create and manage security groups that are associated with load balancers. You can also create an internal (non-internet-facing) load balancer.</a:t>
            </a:r>
            <a:endParaRPr lang="en-US" sz="1000" b="1" dirty="0"/>
          </a:p>
          <a:p>
            <a:pPr marL="171450" indent="-171450">
              <a:buFont typeface="Arial" panose="020B0604020202020204" pitchFamily="34" charset="0"/>
              <a:buChar char="•"/>
            </a:pPr>
            <a:r>
              <a:rPr lang="en-US" sz="1000" b="0" i="1" dirty="0"/>
              <a:t>Transport Layer Security (TLS) termination</a:t>
            </a:r>
            <a:r>
              <a:rPr lang="en-US" sz="1000" dirty="0"/>
              <a:t>—</a:t>
            </a:r>
            <a:r>
              <a:rPr lang="en-US" sz="1000" b="0" dirty="0"/>
              <a:t>T</a:t>
            </a:r>
            <a:r>
              <a:rPr lang="en-US" sz="1000" dirty="0"/>
              <a:t>he load balancers include integrated certificate management and Secure Sockets Layer (SSL) decryption, which allow you to centrally manage the SSL settings of the load balancer and offload CPU-intensive work from your applications.</a:t>
            </a:r>
            <a:endParaRPr lang="en-US" sz="1000" b="1" dirty="0"/>
          </a:p>
          <a:p>
            <a:pPr marL="171450" indent="-171450">
              <a:buFont typeface="Arial" panose="020B0604020202020204" pitchFamily="34" charset="0"/>
              <a:buChar char="•"/>
            </a:pPr>
            <a:r>
              <a:rPr lang="en-US" sz="1000" b="0" i="1" dirty="0"/>
              <a:t>Layer 4 or layer 7 load balancing</a:t>
            </a:r>
            <a:r>
              <a:rPr lang="en-US" sz="1000" b="0" i="1" baseline="0" dirty="0"/>
              <a:t>:</a:t>
            </a:r>
            <a:r>
              <a:rPr lang="en-US" sz="1000" b="1" baseline="0" dirty="0"/>
              <a:t> </a:t>
            </a:r>
            <a:endParaRPr lang="en-US" sz="1000" b="0" baseline="0" dirty="0"/>
          </a:p>
          <a:p>
            <a:pPr marL="628650" lvl="1" indent="-171450">
              <a:buFont typeface="Arial" panose="020B0604020202020204" pitchFamily="34" charset="0"/>
              <a:buChar char="•"/>
            </a:pPr>
            <a:r>
              <a:rPr lang="en-US" sz="1000" b="0" baseline="0" dirty="0"/>
              <a:t>Yo</a:t>
            </a:r>
            <a:r>
              <a:rPr lang="en-US" sz="1000" b="0" dirty="0"/>
              <a:t>u can </a:t>
            </a:r>
            <a:r>
              <a:rPr lang="en-US" sz="1000" dirty="0"/>
              <a:t>load balance HTTP/HTTPS applications for features that are specific to layer</a:t>
            </a:r>
            <a:r>
              <a:rPr lang="en-US" sz="1000" baseline="0" dirty="0"/>
              <a:t> 7</a:t>
            </a:r>
            <a:r>
              <a:rPr lang="en-US" sz="1000" dirty="0"/>
              <a:t>.</a:t>
            </a:r>
            <a:r>
              <a:rPr lang="en-US" sz="1000" baseline="0" dirty="0"/>
              <a:t> </a:t>
            </a:r>
            <a:r>
              <a:rPr lang="en-US" sz="1000" b="0" i="1" baseline="0" dirty="0"/>
              <a:t>Layer </a:t>
            </a:r>
            <a:r>
              <a:rPr lang="en-US" sz="1000" b="0" i="1" dirty="0"/>
              <a:t>7</a:t>
            </a:r>
            <a:r>
              <a:rPr lang="en-US" sz="1000" dirty="0"/>
              <a:t> is the application layer in the Open</a:t>
            </a:r>
            <a:r>
              <a:rPr lang="en-US" sz="1000" baseline="0" dirty="0"/>
              <a:t> Systems Interconnection (</a:t>
            </a:r>
            <a:r>
              <a:rPr lang="en-US" sz="1000" dirty="0"/>
              <a:t>OSI) model. </a:t>
            </a:r>
          </a:p>
          <a:p>
            <a:pPr marL="628650" lvl="1" indent="-171450">
              <a:buFont typeface="Arial" panose="020B0604020202020204" pitchFamily="34" charset="0"/>
              <a:buChar char="•"/>
            </a:pPr>
            <a:r>
              <a:rPr lang="en-US" sz="1000" dirty="0"/>
              <a:t>You can also choose to use strict layer 4 load balancing for applications that rely purely on TCP. </a:t>
            </a:r>
            <a:r>
              <a:rPr lang="en-US" sz="1000" b="0" i="1" dirty="0"/>
              <a:t>Layer 4</a:t>
            </a:r>
            <a:r>
              <a:rPr lang="en-US" sz="1000" b="1" dirty="0"/>
              <a:t> </a:t>
            </a:r>
            <a:r>
              <a:rPr lang="en-US" sz="1000" dirty="0"/>
              <a:t>is the transport layer in the OSI model.</a:t>
            </a:r>
            <a:endParaRPr lang="en-US" sz="1000" b="1" dirty="0"/>
          </a:p>
          <a:p>
            <a:pPr marL="171450" indent="-171450">
              <a:buFont typeface="Arial" panose="020B0604020202020204" pitchFamily="34" charset="0"/>
              <a:buChar char="•"/>
            </a:pPr>
            <a:r>
              <a:rPr lang="en-US" sz="1000" b="0" i="1" dirty="0"/>
              <a:t>Operational Monitoring</a:t>
            </a:r>
            <a:r>
              <a:rPr lang="en-US" sz="1000" dirty="0"/>
              <a:t>—The ELB load balancers provide integration with Amazon CloudWatch metrics and request tracing, which allow you to monitor application performance in real time.</a:t>
            </a:r>
          </a:p>
        </p:txBody>
      </p:sp>
    </p:spTree>
    <p:extLst>
      <p:ext uri="{BB962C8B-B14F-4D97-AF65-F5344CB8AC3E}">
        <p14:creationId xmlns:p14="http://schemas.microsoft.com/office/powerpoint/2010/main" val="225172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6281c2ab1e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6281c2ab1e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Subnets are regional resources. They must be created in VPC networks to define sets of usable IP ranges for instances. VMs in different zones within the same region can share the same subnet.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In this example, </a:t>
            </a:r>
            <a:r>
              <a:rPr lang="en" b="1">
                <a:solidFill>
                  <a:schemeClr val="dk1"/>
                </a:solidFill>
              </a:rPr>
              <a:t>subnet1</a:t>
            </a:r>
            <a:r>
              <a:rPr lang="en">
                <a:solidFill>
                  <a:schemeClr val="dk1"/>
                </a:solidFill>
              </a:rPr>
              <a:t> is defined as 10.240.0.0/24 in the us-west1 region. Two VM instances in the us-west1-a zone are in this subnet. Their IP addresses both come from the available range of addresses in </a:t>
            </a:r>
            <a:r>
              <a:rPr lang="en" i="1">
                <a:solidFill>
                  <a:schemeClr val="dk1"/>
                </a:solidFill>
              </a:rPr>
              <a:t>subnet1</a:t>
            </a:r>
            <a:r>
              <a:rPr lang="en">
                <a:solidFill>
                  <a:schemeClr val="dk1"/>
                </a:solidFill>
              </a:rPr>
              <a: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b="1">
                <a:solidFill>
                  <a:schemeClr val="dk1"/>
                </a:solidFill>
              </a:rPr>
              <a:t>Subnet2</a:t>
            </a:r>
            <a:r>
              <a:rPr lang="en">
                <a:solidFill>
                  <a:schemeClr val="dk1"/>
                </a:solidFill>
              </a:rPr>
              <a:t> is defined as 192.168.1.0/24 in the us-east1 region. Two VM instances in the us-east1-a zone are in this subnet. Their IP addresses both come from the available range of addresses in </a:t>
            </a:r>
            <a:r>
              <a:rPr lang="en" i="1">
                <a:solidFill>
                  <a:schemeClr val="dk1"/>
                </a:solidFill>
              </a:rPr>
              <a:t>subnet2</a:t>
            </a:r>
            <a:r>
              <a:rPr lang="en">
                <a:solidFill>
                  <a:schemeClr val="dk1"/>
                </a:solidFill>
              </a:rPr>
              <a: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b="1">
                <a:solidFill>
                  <a:schemeClr val="dk1"/>
                </a:solidFill>
              </a:rPr>
              <a:t>Subnet3</a:t>
            </a:r>
            <a:r>
              <a:rPr lang="en">
                <a:solidFill>
                  <a:schemeClr val="dk1"/>
                </a:solidFill>
              </a:rPr>
              <a:t> is defined as 10.2.0.0/16, also in the us-east1 region. One VM instance in the us-east1-a zone and a second instance in the us-east1-b zone are in </a:t>
            </a:r>
            <a:r>
              <a:rPr lang="en" i="1">
                <a:solidFill>
                  <a:schemeClr val="dk1"/>
                </a:solidFill>
              </a:rPr>
              <a:t>subnet3</a:t>
            </a:r>
            <a:r>
              <a:rPr lang="en">
                <a:solidFill>
                  <a:schemeClr val="dk1"/>
                </a:solidFill>
              </a:rPr>
              <a:t>, each receiving an IP address from its available range. Because subnets are regional resources, instances can have their network interfaces associated with any subnet in the same region that contains their zones.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 single VPN can be used to give private connectivity from a physical data center to the VPC.</a:t>
            </a:r>
            <a:endParaRPr>
              <a:solidFill>
                <a:schemeClr val="dk1"/>
              </a:solidFill>
            </a:endParaRPr>
          </a:p>
        </p:txBody>
      </p:sp>
    </p:spTree>
    <p:extLst>
      <p:ext uri="{BB962C8B-B14F-4D97-AF65-F5344CB8AC3E}">
        <p14:creationId xmlns:p14="http://schemas.microsoft.com/office/powerpoint/2010/main" val="319535113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81301"/>
          </a:xfrm>
        </p:spPr>
        <p:txBody>
          <a:bodyPr/>
          <a:lstStyle/>
          <a:p>
            <a:r>
              <a:rPr lang="en-US" sz="1100" kern="1200" dirty="0">
                <a:solidFill>
                  <a:schemeClr val="tx1"/>
                </a:solidFill>
                <a:effectLst/>
                <a:ea typeface="+mn-ea"/>
              </a:rPr>
              <a:t>There are many reasons to use a</a:t>
            </a:r>
            <a:r>
              <a:rPr lang="en-US" sz="1100" kern="1200" baseline="0" dirty="0">
                <a:solidFill>
                  <a:schemeClr val="tx1"/>
                </a:solidFill>
                <a:effectLst/>
                <a:ea typeface="+mn-ea"/>
              </a:rPr>
              <a:t> </a:t>
            </a:r>
            <a:r>
              <a:rPr lang="en-US" sz="1100" kern="1200" dirty="0">
                <a:solidFill>
                  <a:schemeClr val="tx1"/>
                </a:solidFill>
                <a:effectLst/>
                <a:ea typeface="+mn-ea"/>
              </a:rPr>
              <a:t>load balancer: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kern="1200" dirty="0">
                <a:solidFill>
                  <a:schemeClr val="tx1"/>
                </a:solidFill>
                <a:effectLst/>
                <a:ea typeface="+mn-ea"/>
              </a:rPr>
              <a:t>Achieve high availability and better fault tolerance for your applications</a:t>
            </a:r>
            <a:r>
              <a:rPr lang="en-US" sz="1100" i="0" kern="1200" baseline="0" dirty="0">
                <a:solidFill>
                  <a:schemeClr val="tx1"/>
                </a:solidFill>
                <a:effectLst/>
                <a:ea typeface="+mn-ea"/>
              </a:rPr>
              <a:t> –</a:t>
            </a:r>
            <a:r>
              <a:rPr lang="en-US" sz="1100" kern="1200" dirty="0">
                <a:solidFill>
                  <a:schemeClr val="tx1"/>
                </a:solidFill>
                <a:effectLst/>
                <a:ea typeface="+mn-ea"/>
              </a:rPr>
              <a:t> Elastic Load Balancing</a:t>
            </a:r>
            <a:r>
              <a:rPr lang="en-US" sz="1100" b="0" kern="1200" dirty="0">
                <a:solidFill>
                  <a:schemeClr val="tx1"/>
                </a:solidFill>
                <a:effectLst/>
                <a:ea typeface="+mn-ea"/>
              </a:rPr>
              <a:t> balances </a:t>
            </a:r>
            <a:r>
              <a:rPr lang="en-US" sz="1100" kern="1200" dirty="0">
                <a:solidFill>
                  <a:schemeClr val="tx1"/>
                </a:solidFill>
                <a:effectLst/>
                <a:ea typeface="+mn-ea"/>
              </a:rPr>
              <a:t>traffic across healthy targets in multiple Availability Zones. </a:t>
            </a:r>
            <a:r>
              <a:rPr lang="en-US" sz="1100" dirty="0"/>
              <a:t>If one or more of your targets in a single Availability Zone are unhealthy, Elastic Load Balancing will route traffic to healthy targets in other Availability Zones. After the targets return to a healthy state, load balancing will automatically resume traffic to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1" kern="1200" dirty="0">
              <a:solidFill>
                <a:schemeClr val="tx1"/>
              </a:solidFill>
              <a:effectLst/>
              <a:ea typeface="+mn-ea"/>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kern="1200" dirty="0">
                <a:solidFill>
                  <a:schemeClr val="tx1"/>
                </a:solidFill>
                <a:effectLst/>
                <a:ea typeface="+mn-ea"/>
              </a:rPr>
              <a:t>Automatically load balance your containerized applications</a:t>
            </a:r>
            <a:r>
              <a:rPr lang="en-US" sz="1100" i="0" kern="1200" baseline="0" dirty="0">
                <a:solidFill>
                  <a:schemeClr val="tx1"/>
                </a:solidFill>
                <a:effectLst/>
                <a:ea typeface="+mn-ea"/>
              </a:rPr>
              <a:t> –</a:t>
            </a:r>
            <a:r>
              <a:rPr lang="en-US" sz="1100" kern="1200" dirty="0">
                <a:solidFill>
                  <a:schemeClr val="tx1"/>
                </a:solidFill>
                <a:effectLst/>
                <a:ea typeface="+mn-ea"/>
              </a:rPr>
              <a:t> </a:t>
            </a:r>
            <a:r>
              <a:rPr lang="en-US" sz="1100" dirty="0"/>
              <a:t>With enhanced container support for Elastic Load Balancing, you can now load balance across multiple ports on the same EC2 instance. You can also take advantage of deep integration with Amazon Elastic Container Service (Amazon</a:t>
            </a:r>
            <a:r>
              <a:rPr lang="en-US" sz="1100" baseline="0" dirty="0"/>
              <a:t> </a:t>
            </a:r>
            <a:r>
              <a:rPr lang="en-US" sz="1100" dirty="0"/>
              <a:t>ECS), which provides a fully-managed container offering. You only need to register a service with a load balancer, and Amazon ECS transparently manages the registration and de-registration of Docker containers. The load balancer automatically detects the port and dynamically reconfigures itself.</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i="1" dirty="0"/>
              <a:t>Automatically scale your applications</a:t>
            </a:r>
            <a:r>
              <a:rPr lang="en-US" sz="1100" i="0" baseline="0" dirty="0"/>
              <a:t> – </a:t>
            </a:r>
            <a:r>
              <a:rPr lang="en-US" sz="1100" dirty="0"/>
              <a:t>Elastic Load Balancing</a:t>
            </a:r>
            <a:r>
              <a:rPr lang="en-US" sz="1100" baseline="0" dirty="0"/>
              <a:t> works with Amazon CloudWatch and Amazon EC2 Auto Scaling to help you scale </a:t>
            </a:r>
            <a:r>
              <a:rPr lang="en-US" sz="1100" dirty="0"/>
              <a:t>your applications to the demands of your customers. Amazon</a:t>
            </a:r>
            <a:r>
              <a:rPr lang="en-US" sz="1100" baseline="0" dirty="0"/>
              <a:t> </a:t>
            </a:r>
            <a:r>
              <a:rPr lang="en-US" sz="1100" dirty="0"/>
              <a:t>CloudWatch alarms can trigger auto scaling for your EC2 instance fleet when the</a:t>
            </a:r>
            <a:r>
              <a:rPr lang="en-US" sz="1100" baseline="0" dirty="0"/>
              <a:t> </a:t>
            </a:r>
            <a:r>
              <a:rPr lang="en-US" sz="1100" dirty="0"/>
              <a:t>latency of any one of your EC2 instances exceeds a preconfigured threshold. Amazon EC2 Auto Scaling then</a:t>
            </a:r>
            <a:r>
              <a:rPr lang="en-US" sz="1100" baseline="0" dirty="0"/>
              <a:t> </a:t>
            </a:r>
            <a:r>
              <a:rPr lang="en-US" sz="1100" dirty="0"/>
              <a:t>provisions new instances and your applications will be ready to serve the next customer request. The load balancer will register the EC2 instance and direct traffic to it as needed.  </a:t>
            </a:r>
          </a:p>
          <a:p>
            <a:pPr marL="171450" indent="-171450">
              <a:buFont typeface="Arial" panose="020B0604020202020204" pitchFamily="34" charset="0"/>
              <a:buChar char="•"/>
            </a:pPr>
            <a:endParaRPr lang="en-US" sz="1100" kern="1200" dirty="0">
              <a:solidFill>
                <a:schemeClr val="tx1"/>
              </a:solidFill>
              <a:effectLst/>
              <a:ea typeface="+mn-ea"/>
            </a:endParaRPr>
          </a:p>
          <a:p>
            <a:pPr marL="171450" indent="-171450">
              <a:buFont typeface="Arial" panose="020B0604020202020204" pitchFamily="34" charset="0"/>
              <a:buChar char="•"/>
            </a:pPr>
            <a:r>
              <a:rPr lang="en-US" sz="1100" i="1" kern="1200" dirty="0">
                <a:solidFill>
                  <a:schemeClr val="tx1"/>
                </a:solidFill>
                <a:effectLst/>
                <a:ea typeface="+mn-ea"/>
              </a:rPr>
              <a:t>Use Elastic Load Balancing in your virtual private cloud (VPC)</a:t>
            </a:r>
            <a:r>
              <a:rPr lang="en-US" sz="1100" i="0" kern="1200" baseline="0" dirty="0">
                <a:solidFill>
                  <a:schemeClr val="tx1"/>
                </a:solidFill>
                <a:effectLst/>
                <a:ea typeface="+mn-ea"/>
              </a:rPr>
              <a:t> – </a:t>
            </a:r>
            <a:r>
              <a:rPr lang="en-US" sz="1100" kern="1200" dirty="0">
                <a:solidFill>
                  <a:schemeClr val="tx1"/>
                </a:solidFill>
                <a:effectLst/>
                <a:ea typeface="+mn-ea"/>
              </a:rPr>
              <a:t>You can use </a:t>
            </a:r>
            <a:r>
              <a:rPr lang="en-US" sz="1100" dirty="0"/>
              <a:t>Elastic Load Balancing to create a public entry point into your VPC, or to route request traffic between tiers of your application within your VPC. You can assign security groups to your load balancer to control which ports are open to a list of allowed sources. Because Elastic Load Balancing works with your VPC, all your existing network access control lists (network ACLs) and routing tables continue to provide additional network controls. When you create a load balancer in your VPC, you can specify whether the load balancer is public (default) or internal. If you select internal, you do not need to have an internet gateway to reach the load balancer, and the private IP addresses of the load balancer will be used in the load balancer’s Domain Name System (DNS) record.</a:t>
            </a:r>
          </a:p>
          <a:p>
            <a:pPr marL="171450" indent="-171450">
              <a:buFont typeface="Arial" panose="020B0604020202020204" pitchFamily="34" charset="0"/>
              <a:buChar char="•"/>
            </a:pPr>
            <a:endParaRPr lang="en-US" sz="1100" i="1" kern="1200" dirty="0">
              <a:solidFill>
                <a:schemeClr val="tx1"/>
              </a:solidFill>
              <a:effectLst/>
              <a:ea typeface="+mn-ea"/>
            </a:endParaRPr>
          </a:p>
          <a:p>
            <a:pPr marL="171450" indent="-171450">
              <a:buFont typeface="Arial" panose="020B0604020202020204" pitchFamily="34" charset="0"/>
              <a:buChar char="•"/>
            </a:pPr>
            <a:r>
              <a:rPr lang="en-US" sz="1100" i="1" kern="1200" dirty="0">
                <a:solidFill>
                  <a:schemeClr val="tx1"/>
                </a:solidFill>
                <a:effectLst/>
                <a:ea typeface="+mn-ea"/>
              </a:rPr>
              <a:t>Enable</a:t>
            </a:r>
            <a:r>
              <a:rPr lang="en-US" sz="1100" i="1" kern="1200" baseline="0" dirty="0">
                <a:solidFill>
                  <a:schemeClr val="tx1"/>
                </a:solidFill>
                <a:effectLst/>
                <a:ea typeface="+mn-ea"/>
              </a:rPr>
              <a:t> h</a:t>
            </a:r>
            <a:r>
              <a:rPr lang="en-US" sz="1100" i="1" kern="1200" dirty="0">
                <a:solidFill>
                  <a:schemeClr val="tx1"/>
                </a:solidFill>
                <a:effectLst/>
                <a:ea typeface="+mn-ea"/>
              </a:rPr>
              <a:t>ybrid load balancing</a:t>
            </a:r>
            <a:r>
              <a:rPr lang="en-US" sz="1100" i="0" kern="1200" baseline="0" dirty="0">
                <a:solidFill>
                  <a:schemeClr val="tx1"/>
                </a:solidFill>
                <a:effectLst/>
                <a:ea typeface="+mn-ea"/>
              </a:rPr>
              <a:t> –</a:t>
            </a:r>
            <a:r>
              <a:rPr lang="en-US" sz="1100" kern="1200" dirty="0">
                <a:solidFill>
                  <a:schemeClr val="tx1"/>
                </a:solidFill>
                <a:effectLst/>
                <a:ea typeface="+mn-ea"/>
              </a:rPr>
              <a:t> </a:t>
            </a:r>
            <a:r>
              <a:rPr lang="en-US" sz="1100" dirty="0"/>
              <a:t>Elastic Load Balancing enables you to load balance across AWS and on-premises resources by using the same load balancer. For example, if you must distribute application traffic across both AWS and on-premises resources, you can register all the resources to the same target group and associate the target group with a load balancer. Alternatively, you can use DNS-based weighted load balancing across AWS and on-premises resources</a:t>
            </a:r>
            <a:r>
              <a:rPr lang="en-US" sz="1100" baseline="0" dirty="0"/>
              <a:t> by</a:t>
            </a:r>
            <a:r>
              <a:rPr lang="en-US" sz="1100" dirty="0"/>
              <a:t> using two load balancers, with one load balancer for AWS and other load balancer for on-premises resources. You can also use hybrid load balancing to benefit separate applications where one application is in a VPC and the other application is in an on-premises location. Put the VPC targets in one target group and the on-premises targets in another target group, and then use content-based routing to route traffic to each target group.</a:t>
            </a:r>
          </a:p>
          <a:p>
            <a:pPr marL="0" indent="0">
              <a:buFont typeface="Arial" panose="020B0604020202020204" pitchFamily="34" charset="0"/>
              <a:buNone/>
            </a:pPr>
            <a:endParaRPr lang="en-US" sz="1100" dirty="0"/>
          </a:p>
          <a:p>
            <a:pPr marL="171450" indent="-171450">
              <a:buFont typeface="Arial" panose="020B0604020202020204" pitchFamily="34" charset="0"/>
              <a:buChar char="•"/>
            </a:pPr>
            <a:r>
              <a:rPr lang="en-US" sz="1100" i="1" dirty="0"/>
              <a:t>Invoking Lambda functions over HTTP(S)</a:t>
            </a:r>
            <a:r>
              <a:rPr lang="en-US" sz="1100" i="0" baseline="0" dirty="0"/>
              <a:t> –</a:t>
            </a:r>
            <a:r>
              <a:rPr lang="en-US" sz="1100" dirty="0"/>
              <a:t> Elastic Load Balancing supports invoking Lambda functions to serve HTTP(S) requests. This enables users to access serverless applications from any HTTP client, including web browsers. You can register Lambda functions as targets and use the support for content-based routing rules in Application Load Balancers to route requests to different Lambda functions. You can use an Application Load Balancer as a common HTTP endpoint for applications that use servers and serverless computing. You can build an entire website by using Lambda functions, or combine EC2 instances, containers, on-premises servers, and Lambda functions to build applications.</a:t>
            </a:r>
          </a:p>
        </p:txBody>
      </p:sp>
    </p:spTree>
    <p:extLst>
      <p:ext uri="{BB962C8B-B14F-4D97-AF65-F5344CB8AC3E}">
        <p14:creationId xmlns:p14="http://schemas.microsoft.com/office/powerpoint/2010/main" val="38051916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98421"/>
          </a:xfrm>
        </p:spPr>
        <p:txBody>
          <a:bodyPr/>
          <a:lstStyle/>
          <a:p>
            <a:r>
              <a:rPr lang="en-US" sz="1100" dirty="0"/>
              <a:t>You can use the following features to monitor your load balancers, analyze traffic patterns, and troubleshoot issues with your load balancers and targets:</a:t>
            </a:r>
          </a:p>
          <a:p>
            <a:endParaRPr lang="en-US" sz="1100" dirty="0"/>
          </a:p>
          <a:p>
            <a:pPr marL="171450" indent="-171450">
              <a:buFont typeface="Arial" panose="020B0604020202020204" pitchFamily="34" charset="0"/>
              <a:buChar char="•"/>
            </a:pPr>
            <a:r>
              <a:rPr lang="en-US" sz="1100" i="1" dirty="0"/>
              <a:t>Amazon CloudWatch metrics</a:t>
            </a:r>
            <a:r>
              <a:rPr lang="en-US" sz="1100" i="0" baseline="0" dirty="0"/>
              <a:t> –</a:t>
            </a:r>
            <a:r>
              <a:rPr lang="en-US" sz="1100" dirty="0"/>
              <a:t> Elastic Load Balancing publishes data points to </a:t>
            </a:r>
            <a:r>
              <a:rPr lang="en-US" sz="1100" i="0" dirty="0"/>
              <a:t>Amazon CloudWatch </a:t>
            </a:r>
            <a:r>
              <a:rPr lang="en-US" sz="1100" dirty="0"/>
              <a:t>for your load balancers and your targets. CloudWatch enables you to retrieve statistics about those data points as an ordered set of time</a:t>
            </a:r>
            <a:r>
              <a:rPr lang="en-US" sz="1100" baseline="0" dirty="0"/>
              <a:t> </a:t>
            </a:r>
            <a:r>
              <a:rPr lang="en-US" sz="1100" dirty="0"/>
              <a:t>series data, known as </a:t>
            </a:r>
            <a:r>
              <a:rPr lang="en-US" sz="1100" i="0" dirty="0"/>
              <a:t>metrics</a:t>
            </a:r>
            <a:r>
              <a:rPr lang="en-US" sz="1100" dirty="0"/>
              <a:t>. You can use metrics to verify that your system is performing as expected. For example, you can create a CloudWatch alarm to monitor a specified metric and initiate an action (such as sending a notification to an email address) if the metric goes outside what you consider an acceptable range. </a:t>
            </a:r>
          </a:p>
          <a:p>
            <a:endParaRPr lang="en-US" sz="1100" dirty="0"/>
          </a:p>
          <a:p>
            <a:pPr marL="171450" indent="-171450">
              <a:buFont typeface="Arial" panose="020B0604020202020204" pitchFamily="34" charset="0"/>
              <a:buChar char="•"/>
            </a:pPr>
            <a:r>
              <a:rPr lang="en-US" sz="1100" i="1" dirty="0"/>
              <a:t>Access logs</a:t>
            </a:r>
            <a:r>
              <a:rPr lang="en-US" sz="1100" i="0" baseline="0" dirty="0"/>
              <a:t> –</a:t>
            </a:r>
            <a:r>
              <a:rPr lang="en-US" sz="1100" dirty="0"/>
              <a:t> You can use </a:t>
            </a:r>
            <a:r>
              <a:rPr lang="en-US" sz="1100" i="0" dirty="0"/>
              <a:t>access logs </a:t>
            </a:r>
            <a:r>
              <a:rPr lang="en-US" sz="1100" dirty="0"/>
              <a:t>to capture detailed information about the requests that were made to your load balancer and store them as log files in Amazon Simple Storage Service (Amazon S3). You can use these access logs to analyze traffic patterns and to troubleshoot issues with your targets or backend applications.</a:t>
            </a:r>
          </a:p>
          <a:p>
            <a:pPr marL="171450"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i="1" dirty="0"/>
              <a:t>AWS CloudTrail logs</a:t>
            </a:r>
            <a:r>
              <a:rPr lang="en-US" sz="1100" i="0" dirty="0"/>
              <a:t> – </a:t>
            </a:r>
            <a:r>
              <a:rPr lang="en-US" sz="1100" dirty="0"/>
              <a:t>You can use </a:t>
            </a:r>
            <a:r>
              <a:rPr lang="en-US" sz="1100" i="0" dirty="0"/>
              <a:t>AWS CloudTrail </a:t>
            </a:r>
            <a:r>
              <a:rPr lang="en-US" sz="1100" dirty="0"/>
              <a:t>to capture detailed information about the calls that</a:t>
            </a:r>
            <a:r>
              <a:rPr lang="en-US" sz="1100" baseline="0" dirty="0"/>
              <a:t> were </a:t>
            </a:r>
            <a:r>
              <a:rPr lang="en-US" sz="1100" dirty="0"/>
              <a:t>made to the Elastic Load Balancing application programming interface (API) and store them as log files in Amazon S3. You can use these CloudTrail logs to determine who made the call, what calls were made, when the call was made, the source IP address of where the call came from, and so on. </a:t>
            </a:r>
          </a:p>
        </p:txBody>
      </p:sp>
    </p:spTree>
    <p:extLst>
      <p:ext uri="{BB962C8B-B14F-4D97-AF65-F5344CB8AC3E}">
        <p14:creationId xmlns:p14="http://schemas.microsoft.com/office/powerpoint/2010/main" val="39981606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Elastic Load Balancing distributes incoming application or network traffic across multiple targets</a:t>
            </a:r>
            <a:r>
              <a:rPr lang="en-US" sz="1100" baseline="0" dirty="0"/>
              <a:t> (</a:t>
            </a:r>
            <a:r>
              <a:rPr lang="en-US" sz="1100" dirty="0"/>
              <a:t>such as Amazon EC2 instances, containers, IP addresses, and Lambda functions) in one or more Availability Zones.</a:t>
            </a:r>
          </a:p>
          <a:p>
            <a:pPr marL="171450" indent="-171450">
              <a:buFont typeface="Arial" panose="020B0604020202020204" pitchFamily="34" charset="0"/>
              <a:buChar char="•"/>
            </a:pPr>
            <a:r>
              <a:rPr lang="en-US" sz="1100" dirty="0"/>
              <a:t>Elastic Load Balancing supports three types of load balancers: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Application Load Balancer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Network Load Balancer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Classic Load Balancer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Elastic Load Balancing offers several monitoring tools for continuous monitoring and logging for auditing and analytics.</a:t>
            </a:r>
          </a:p>
        </p:txBody>
      </p:sp>
    </p:spTree>
    <p:extLst>
      <p:ext uri="{BB962C8B-B14F-4D97-AF65-F5344CB8AC3E}">
        <p14:creationId xmlns:p14="http://schemas.microsoft.com/office/powerpoint/2010/main" val="33368333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2: Amazon CloudWatch</a:t>
            </a:r>
          </a:p>
        </p:txBody>
      </p:sp>
    </p:spTree>
    <p:extLst>
      <p:ext uri="{BB962C8B-B14F-4D97-AF65-F5344CB8AC3E}">
        <p14:creationId xmlns:p14="http://schemas.microsoft.com/office/powerpoint/2010/main" val="214507004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To use AWS efficiently, you need insight into your AWS resources. </a:t>
            </a:r>
          </a:p>
          <a:p>
            <a:endParaRPr lang="en-US" sz="1100" dirty="0"/>
          </a:p>
          <a:p>
            <a:r>
              <a:rPr lang="en-US" sz="1100" dirty="0"/>
              <a:t>For example, you might want to know:</a:t>
            </a:r>
          </a:p>
          <a:p>
            <a:pPr marL="171450" indent="-171450">
              <a:buFont typeface="Arial" panose="020B0604020202020204" pitchFamily="34" charset="0"/>
              <a:buChar char="•"/>
            </a:pPr>
            <a:r>
              <a:rPr lang="en-US" sz="1100" dirty="0"/>
              <a:t>When you should launch more Amazon EC2 instances?</a:t>
            </a:r>
          </a:p>
          <a:p>
            <a:pPr marL="171450" indent="-171450">
              <a:buFont typeface="Arial" panose="020B0604020202020204" pitchFamily="34" charset="0"/>
              <a:buChar char="•"/>
            </a:pPr>
            <a:r>
              <a:rPr lang="en-US" sz="1100" dirty="0"/>
              <a:t>If your application’s performance or availability is being affected by a lack of sufficient capacity?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How much of your infrastructure is actually being used?</a:t>
            </a:r>
          </a:p>
          <a:p>
            <a:pPr marL="171450" indent="-171450">
              <a:buFont typeface="Arial" panose="020B0604020202020204" pitchFamily="34" charset="0"/>
              <a:buChar char="•"/>
            </a:pPr>
            <a:endParaRPr lang="en-US" sz="1100" dirty="0"/>
          </a:p>
          <a:p>
            <a:r>
              <a:rPr lang="en-US" sz="1100" dirty="0"/>
              <a:t>How do you capture this information?</a:t>
            </a:r>
            <a:endParaRPr lang="en-US" sz="1100" b="0" i="0" kern="1200" dirty="0">
              <a:solidFill>
                <a:schemeClr val="tx1"/>
              </a:solidFill>
              <a:effectLst/>
            </a:endParaRPr>
          </a:p>
        </p:txBody>
      </p:sp>
    </p:spTree>
    <p:extLst>
      <p:ext uri="{BB962C8B-B14F-4D97-AF65-F5344CB8AC3E}">
        <p14:creationId xmlns:p14="http://schemas.microsoft.com/office/powerpoint/2010/main" val="186589913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9931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capture this information with Amazon CloudWatch.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r>
              <a:rPr lang="en-US" sz="1100" dirty="0"/>
              <a:t>Amazon CloudWatch is a monitoring and observability service that is built for DevOps engineers, developers, site reliability engineers (SRE), and IT managers. CloudWatch monitors your AWS resources (and the </a:t>
            </a:r>
            <a:r>
              <a:rPr lang="en-US" sz="1100" dirty="0">
                <a:solidFill>
                  <a:srgbClr val="000000"/>
                </a:solidFill>
              </a:rPr>
              <a:t>applications</a:t>
            </a:r>
            <a:r>
              <a:rPr lang="en-US" sz="1100" dirty="0"/>
              <a:t> that you run on AWS) in real time. You can use CloudWatch to collect and track metrics, which are variables that you can measure for your resources and </a:t>
            </a:r>
            <a:r>
              <a:rPr lang="en-US" sz="1100" dirty="0">
                <a:solidFill>
                  <a:srgbClr val="000000"/>
                </a:solidFill>
              </a:rPr>
              <a:t>applications</a:t>
            </a:r>
            <a:r>
              <a:rPr lang="en-US" sz="1100" dirty="0"/>
              <a:t>. </a:t>
            </a:r>
          </a:p>
          <a:p>
            <a:endParaRPr lang="en-US" sz="1100" dirty="0"/>
          </a:p>
          <a:p>
            <a:r>
              <a:rPr lang="en-US" sz="1100" dirty="0"/>
              <a:t>You can create an alarm to monitor any Amazon CloudWatch metric in your account and use the alarm to automatically send a notification to an Amazon Simple Notification Service (Amazon SNS) topic or perform an Amazon EC2 Auto Scaling or Amazon</a:t>
            </a:r>
            <a:r>
              <a:rPr lang="en-US" sz="1100" baseline="0" dirty="0"/>
              <a:t> </a:t>
            </a:r>
            <a:r>
              <a:rPr lang="en-US" sz="1100" dirty="0"/>
              <a:t>EC2 action. For example, you can create alarms on the CPU utilization of an EC2 instance, Elastic Load Balancing request latency, Amazon DynamoDB table throughput, Amazon Simple Queue Service (Amazon SQS) queue length, or even the charges on your AWS bill. You can also create an alarm on custom metrics that are specific to your custom applications or infrastructure.</a:t>
            </a:r>
          </a:p>
          <a:p>
            <a:endParaRPr lang="en-US" sz="1100" dirty="0"/>
          </a:p>
          <a:p>
            <a:r>
              <a:rPr lang="en-US" sz="1100" dirty="0"/>
              <a:t>You can also use Amazon CloudWatch Events to define rules that match incoming events (or changes in your AWS environment) and route them to targets for processing. Targets can include Amazon EC2 instances, AWS Lambda functions, Kinesis streams, Amazon ECS tasks, Step Functions state machines, Amazon SNS topics, Amazon SQS queues, and built-in targets. CloudWatch Events becomes aware of operational changes as they occur. CloudWatch Events responds to these operational changes and takes corrective action as necessary, by sending messages to respond to the environment, activating functions, making changes, and capturing state information. </a:t>
            </a:r>
          </a:p>
          <a:p>
            <a:endParaRPr lang="en-US" sz="1100" dirty="0"/>
          </a:p>
          <a:p>
            <a:r>
              <a:rPr lang="en-US" sz="1100" dirty="0"/>
              <a:t>With CloudWatch, you gain system-wide visibility into resource utilization, </a:t>
            </a:r>
            <a:r>
              <a:rPr lang="en-US" sz="1100" dirty="0">
                <a:solidFill>
                  <a:srgbClr val="000000"/>
                </a:solidFill>
              </a:rPr>
              <a:t>application</a:t>
            </a:r>
            <a:r>
              <a:rPr lang="en-US" sz="1100" dirty="0"/>
              <a:t> performance, and operational health. There is no upfront commitment or minimum fee; you </a:t>
            </a:r>
            <a:r>
              <a:rPr lang="en-US" sz="1100" dirty="0">
                <a:solidFill>
                  <a:srgbClr val="000000"/>
                </a:solidFill>
              </a:rPr>
              <a:t>simply</a:t>
            </a:r>
            <a:r>
              <a:rPr lang="en-US" sz="1100" dirty="0"/>
              <a:t> pay for what you use. You </a:t>
            </a:r>
            <a:r>
              <a:rPr lang="en-US" sz="1100" dirty="0">
                <a:solidFill>
                  <a:srgbClr val="000000"/>
                </a:solidFill>
              </a:rPr>
              <a:t>are charged</a:t>
            </a:r>
            <a:r>
              <a:rPr lang="en-US" sz="1100" dirty="0"/>
              <a:t> at the end of the month for what you use.</a:t>
            </a:r>
          </a:p>
        </p:txBody>
      </p:sp>
    </p:spTree>
    <p:extLst>
      <p:ext uri="{BB962C8B-B14F-4D97-AF65-F5344CB8AC3E}">
        <p14:creationId xmlns:p14="http://schemas.microsoft.com/office/powerpoint/2010/main" val="319711539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155621"/>
          </a:xfrm>
        </p:spPr>
        <p:txBody>
          <a:bodyPr/>
          <a:lstStyle/>
          <a:p>
            <a:r>
              <a:rPr lang="en-US" sz="1100" dirty="0"/>
              <a:t>You can create a CloudWatch alarm that watches a single CloudWatch metric or the result of a math expression based on CloudWatch metrics. You can create a CloudWatch alarm based on a static threshold, anomaly detection, or a metric math expression.</a:t>
            </a:r>
          </a:p>
          <a:p>
            <a:endParaRPr lang="en-US" sz="1100" dirty="0"/>
          </a:p>
          <a:p>
            <a:r>
              <a:rPr lang="en-US" sz="1100" dirty="0"/>
              <a:t>When you create an alarm based on a static threshold, you choose a CloudWatch metric for the alarm to watch and the threshold for that metric. The alarm goes to ALARM state when the metric breaches the threshold for a specified number of evaluation periods. </a:t>
            </a:r>
          </a:p>
          <a:p>
            <a:endParaRPr lang="en-US" sz="1100" dirty="0"/>
          </a:p>
          <a:p>
            <a:r>
              <a:rPr lang="en-US" sz="1100" dirty="0"/>
              <a:t>For an alarm based on a static threshold, you must specify the:</a:t>
            </a:r>
          </a:p>
          <a:p>
            <a:pPr marL="171450" indent="-171450">
              <a:buFont typeface="Arial" panose="020B0604020202020204" pitchFamily="34" charset="0"/>
              <a:buChar char="•"/>
            </a:pPr>
            <a:r>
              <a:rPr lang="en-US" sz="1100" i="1" dirty="0"/>
              <a:t>Namespace</a:t>
            </a:r>
            <a:r>
              <a:rPr lang="en-US" sz="1100" i="0" baseline="0" dirty="0"/>
              <a:t> –</a:t>
            </a:r>
            <a:r>
              <a:rPr lang="en-US" sz="1100" dirty="0"/>
              <a:t> A namespace contains the CloudWatch metric that you want, for example, </a:t>
            </a:r>
            <a:r>
              <a:rPr lang="en-US" sz="1100" i="1" dirty="0"/>
              <a:t>AWS/EC2</a:t>
            </a:r>
            <a:r>
              <a:rPr lang="en-US" sz="1100" dirty="0"/>
              <a:t>.</a:t>
            </a:r>
          </a:p>
          <a:p>
            <a:pPr marL="171450" indent="-171450">
              <a:buFont typeface="Arial" panose="020B0604020202020204" pitchFamily="34" charset="0"/>
              <a:buChar char="•"/>
            </a:pPr>
            <a:r>
              <a:rPr lang="en-US" sz="1100" i="1" dirty="0"/>
              <a:t>Metric</a:t>
            </a:r>
            <a:r>
              <a:rPr lang="en-US" sz="1100" i="0" baseline="0" dirty="0"/>
              <a:t> –</a:t>
            </a:r>
            <a:r>
              <a:rPr lang="en-US" sz="1100" dirty="0"/>
              <a:t> A metric is the variable you want to measure, for example, </a:t>
            </a:r>
            <a:r>
              <a:rPr lang="en-US" sz="1100" i="1" dirty="0"/>
              <a:t>CPU Utilization</a:t>
            </a:r>
            <a:r>
              <a:rPr lang="en-US" sz="1100" dirty="0"/>
              <a:t>.</a:t>
            </a:r>
          </a:p>
          <a:p>
            <a:pPr marL="171450" indent="-171450">
              <a:buFont typeface="Arial" panose="020B0604020202020204" pitchFamily="34" charset="0"/>
              <a:buChar char="•"/>
            </a:pPr>
            <a:r>
              <a:rPr lang="en-US" sz="1100" i="1" dirty="0"/>
              <a:t>Statistic</a:t>
            </a:r>
            <a:r>
              <a:rPr lang="en-US" sz="1100" i="0" baseline="0" dirty="0"/>
              <a:t> – </a:t>
            </a:r>
            <a:r>
              <a:rPr lang="en-US" sz="1100" dirty="0"/>
              <a:t>A statistic can be an average, sum, minimum, maximum, sample count, a predefined percentile, or a custom percentile.</a:t>
            </a:r>
          </a:p>
          <a:p>
            <a:pPr marL="171450" indent="-171450">
              <a:buFont typeface="Arial" panose="020B0604020202020204" pitchFamily="34" charset="0"/>
              <a:buChar char="•"/>
            </a:pPr>
            <a:r>
              <a:rPr lang="en-US" sz="1100" i="1" dirty="0"/>
              <a:t>Period</a:t>
            </a:r>
            <a:r>
              <a:rPr lang="en-US" sz="1100" i="0" baseline="0" dirty="0"/>
              <a:t> –</a:t>
            </a:r>
            <a:r>
              <a:rPr lang="en-US" sz="1100" dirty="0"/>
              <a:t> A period is the evaluation period for the alarm. When the alarm is evaluated, each period is aggregated into one data point.</a:t>
            </a:r>
          </a:p>
          <a:p>
            <a:pPr marL="171450" indent="-171450">
              <a:buFont typeface="Arial" panose="020B0604020202020204" pitchFamily="34" charset="0"/>
              <a:buChar char="•"/>
            </a:pPr>
            <a:r>
              <a:rPr lang="en-US" sz="1100" i="1" dirty="0"/>
              <a:t>Conditions</a:t>
            </a:r>
            <a:r>
              <a:rPr lang="en-US" sz="1100" i="0" baseline="0" dirty="0"/>
              <a:t> –</a:t>
            </a:r>
            <a:r>
              <a:rPr lang="en-US" sz="1100" dirty="0"/>
              <a:t> When you specify the conditions for a static threshold, you specify whenever the metric is </a:t>
            </a:r>
            <a:r>
              <a:rPr lang="en-US" sz="1100" i="1" dirty="0"/>
              <a:t>Greater</a:t>
            </a:r>
            <a:r>
              <a:rPr lang="en-US" sz="1100" dirty="0"/>
              <a:t>, </a:t>
            </a:r>
            <a:r>
              <a:rPr lang="en-US" sz="1100" i="1" dirty="0"/>
              <a:t>Greater or Equal</a:t>
            </a:r>
            <a:r>
              <a:rPr lang="en-US" sz="1100" dirty="0"/>
              <a:t>, </a:t>
            </a:r>
            <a:r>
              <a:rPr lang="en-US" sz="1100" i="1" dirty="0"/>
              <a:t>Lower or Equal</a:t>
            </a:r>
            <a:r>
              <a:rPr lang="en-US" sz="1100" dirty="0"/>
              <a:t>, or </a:t>
            </a:r>
            <a:r>
              <a:rPr lang="en-US" sz="1100" i="1" dirty="0"/>
              <a:t>Lower</a:t>
            </a:r>
            <a:r>
              <a:rPr lang="en-US" sz="1100" i="0" dirty="0"/>
              <a:t> than the threshold value, and you also specify the threshold value.</a:t>
            </a:r>
          </a:p>
          <a:p>
            <a:pPr marL="171450" indent="-171450">
              <a:buFont typeface="Arial" panose="020B0604020202020204" pitchFamily="34" charset="0"/>
              <a:buChar char="•"/>
            </a:pPr>
            <a:r>
              <a:rPr lang="en-US" sz="1100" i="1" dirty="0"/>
              <a:t>Additional configuration information</a:t>
            </a:r>
            <a:r>
              <a:rPr lang="en-US" sz="1100" i="1" baseline="0" dirty="0"/>
              <a:t> – </a:t>
            </a:r>
            <a:r>
              <a:rPr lang="en-US" sz="1100" dirty="0"/>
              <a:t>This includes the number of data points within the evaluation period that must be breached to trigger the alarm, and how CloudWatch should treat missing data when it evaluates the alarm.</a:t>
            </a:r>
          </a:p>
          <a:p>
            <a:pPr marL="171450" indent="-171450">
              <a:buFont typeface="Arial" panose="020B0604020202020204" pitchFamily="34" charset="0"/>
              <a:buChar char="•"/>
            </a:pPr>
            <a:r>
              <a:rPr lang="en-US" sz="1100" i="1" dirty="0"/>
              <a:t>Actions</a:t>
            </a:r>
            <a:r>
              <a:rPr lang="en-US" sz="1100" i="0" baseline="0" dirty="0"/>
              <a:t> –</a:t>
            </a:r>
            <a:r>
              <a:rPr lang="en-US" sz="1100" dirty="0"/>
              <a:t> You can choose to send a notification to an Amazon SNS topic, or to perform an Amazon EC2 Auto Scaling action or Amazon EC2 action.</a:t>
            </a:r>
          </a:p>
          <a:p>
            <a:pPr marL="0" indent="0">
              <a:buFont typeface="Arial" panose="020B0604020202020204" pitchFamily="34" charset="0"/>
              <a:buNone/>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For more information on creating CloudWatch alarms, see the topics under </a:t>
            </a:r>
            <a:r>
              <a:rPr lang="en-US" sz="1100" dirty="0">
                <a:ea typeface="Amazon Ember Light" panose="020B0403020204020204" pitchFamily="34" charset="0"/>
                <a:cs typeface="Amazon Ember Light" panose="020B0403020204020204" pitchFamily="34" charset="0"/>
                <a:hlinkClick r:id="rId3"/>
              </a:rPr>
              <a:t>Using Alarms</a:t>
            </a:r>
            <a:r>
              <a:rPr lang="en-US" sz="1100" dirty="0">
                <a:ea typeface="Amazon Ember Light" panose="020B0403020204020204" pitchFamily="34" charset="0"/>
                <a:cs typeface="Amazon Ember Light" panose="020B0403020204020204" pitchFamily="34" charset="0"/>
              </a:rPr>
              <a:t> </a:t>
            </a:r>
            <a:r>
              <a:rPr lang="en-US" sz="1100" dirty="0"/>
              <a:t>in the AWS Documentation.</a:t>
            </a:r>
          </a:p>
        </p:txBody>
      </p:sp>
    </p:spTree>
    <p:extLst>
      <p:ext uri="{BB962C8B-B14F-4D97-AF65-F5344CB8AC3E}">
        <p14:creationId xmlns:p14="http://schemas.microsoft.com/office/powerpoint/2010/main" val="16463454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Amazon CloudWatch helps you monitor your AWS resources—and the applications that you run on AWS—in real time.</a:t>
            </a:r>
          </a:p>
          <a:p>
            <a:pPr marL="171450" indent="-171450">
              <a:buFont typeface="Arial" panose="020B0604020202020204" pitchFamily="34" charset="0"/>
              <a:buChar char="•"/>
            </a:pPr>
            <a:r>
              <a:rPr lang="en-US" sz="1100" dirty="0"/>
              <a:t>CloudWatch enables you</a:t>
            </a:r>
            <a:r>
              <a:rPr lang="en-US" sz="1100" baseline="0" dirty="0"/>
              <a:t> to – </a:t>
            </a:r>
            <a:endParaRPr lang="en-US" sz="1100" dirty="0"/>
          </a:p>
          <a:p>
            <a:pPr marL="628650" lvl="1" indent="-171450">
              <a:buFont typeface="Arial" panose="020B0604020202020204" pitchFamily="34" charset="0"/>
              <a:buChar char="•"/>
            </a:pPr>
            <a:r>
              <a:rPr lang="en-US" sz="1100" dirty="0"/>
              <a:t>Collect and track standard and custom metrics.</a:t>
            </a:r>
          </a:p>
          <a:p>
            <a:pPr marL="628650" lvl="1" indent="-171450">
              <a:buFont typeface="Arial" panose="020B0604020202020204" pitchFamily="34" charset="0"/>
              <a:buChar char="•"/>
            </a:pPr>
            <a:r>
              <a:rPr lang="en-US" sz="1100" dirty="0"/>
              <a:t>Set alarms to automatically send notifications to SNS topics or perform Amazon EC2 Auto Scaling or Amazon EC2 actions based on the value of the metric or expression relative to a threshold over a number of time periods.</a:t>
            </a:r>
          </a:p>
          <a:p>
            <a:pPr marL="628650" lvl="1" indent="-171450">
              <a:buFont typeface="Arial" panose="020B0604020202020204" pitchFamily="34" charset="0"/>
              <a:buChar char="•"/>
            </a:pPr>
            <a:r>
              <a:rPr lang="en-US" sz="1100" dirty="0"/>
              <a:t>Define rules that match changes in your AWS environment and route these events to targets for processing.</a:t>
            </a:r>
          </a:p>
        </p:txBody>
      </p:sp>
    </p:spTree>
    <p:extLst>
      <p:ext uri="{BB962C8B-B14F-4D97-AF65-F5344CB8AC3E}">
        <p14:creationId xmlns:p14="http://schemas.microsoft.com/office/powerpoint/2010/main" val="16966354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3: Amazon EC2 Auto Scaling</a:t>
            </a:r>
          </a:p>
          <a:p>
            <a:endParaRPr lang="en-US" sz="1100" dirty="0"/>
          </a:p>
          <a:p>
            <a:r>
              <a:rPr lang="en-US" sz="1100" kern="1200" dirty="0">
                <a:solidFill>
                  <a:schemeClr val="tx1"/>
                </a:solidFill>
                <a:effectLst/>
                <a:latin typeface="+mn-lt"/>
                <a:ea typeface="+mn-ea"/>
                <a:cs typeface="+mn-cs"/>
              </a:rPr>
              <a:t>When you run your applications on AWS, you want to ensure that your architecture can scale to handle changes in demand. In this section, you will learn how to automatically scale your EC2 instances with Amazon EC2 Auto Scaling.</a:t>
            </a:r>
            <a:endParaRPr lang="en-US" sz="1100" dirty="0"/>
          </a:p>
        </p:txBody>
      </p:sp>
    </p:spTree>
    <p:extLst>
      <p:ext uri="{BB962C8B-B14F-4D97-AF65-F5344CB8AC3E}">
        <p14:creationId xmlns:p14="http://schemas.microsoft.com/office/powerpoint/2010/main" val="117689121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06171"/>
          </a:xfrm>
        </p:spPr>
        <p:txBody>
          <a:bodyPr/>
          <a:lstStyle/>
          <a:p>
            <a:r>
              <a:rPr lang="en-US" sz="1000" i="1" dirty="0"/>
              <a:t>Amazon EC2 Auto Scaling </a:t>
            </a:r>
            <a:r>
              <a:rPr lang="en-US" sz="1000" dirty="0"/>
              <a:t>helps you maintain application availability and allows you to automatically add or remove EC2 instances according to conditions you define.  For example, you can configure EC2 Auto Scaling to terminate EC2 instances the fail health status checks, and launch new EC2 Instances to replace the terminated ones. You can create user-defined policies that use Amazon CloudWatch to trigger when to add or remove Amazon EC2 instances based on conditions such as average CPU utilization of your Amazon EC2 fleet.</a:t>
            </a:r>
          </a:p>
          <a:p>
            <a:endParaRPr lang="en-US" sz="1000" dirty="0"/>
          </a:p>
          <a:p>
            <a:r>
              <a:rPr lang="en-US" sz="1000" dirty="0"/>
              <a:t>If you have predictable load changes, you can set a </a:t>
            </a:r>
            <a:r>
              <a:rPr lang="en-US" sz="1000" i="1" dirty="0"/>
              <a:t>schedule</a:t>
            </a:r>
            <a:r>
              <a:rPr lang="en-US" sz="1000" dirty="0"/>
              <a:t> through Amazon EC2 Auto Scaling to plan your scaling activities. The features of Amazon EC2 Auto Scaling give you the ability to scale out in order to meet demand and to scale in to reduce costs.</a:t>
            </a:r>
          </a:p>
          <a:p>
            <a:endParaRPr lang="en-US" sz="1000" dirty="0"/>
          </a:p>
          <a:p>
            <a:endParaRPr lang="en-US" sz="1000" dirty="0"/>
          </a:p>
        </p:txBody>
      </p:sp>
    </p:spTree>
    <p:extLst>
      <p:ext uri="{BB962C8B-B14F-4D97-AF65-F5344CB8AC3E}">
        <p14:creationId xmlns:p14="http://schemas.microsoft.com/office/powerpoint/2010/main" val="1491682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6281c2ab1e_2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6281c2ab1e_2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Virtual machines that are in different regions but in the same VPC can communicate privately. VM1 and VM2 can communicate at a local level even though they’re separated geographically.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Virtual machines that reside in different VPCs, even if the subnets are in the same region, need to communicate via the internet. In this instance, VM3 and VM4 will need public IP addresses to traverse the Internet. Networks don’t communicate with any other network by default.</a:t>
            </a:r>
            <a:endParaRPr dirty="0">
              <a:solidFill>
                <a:schemeClr val="dk1"/>
              </a:solidFill>
            </a:endParaRPr>
          </a:p>
        </p:txBody>
      </p:sp>
    </p:spTree>
    <p:extLst>
      <p:ext uri="{BB962C8B-B14F-4D97-AF65-F5344CB8AC3E}">
        <p14:creationId xmlns:p14="http://schemas.microsoft.com/office/powerpoint/2010/main" val="34166373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2" y="4415792"/>
            <a:ext cx="5608319" cy="4001186"/>
          </a:xfrm>
        </p:spPr>
        <p:txBody>
          <a:bodyPr/>
          <a:lstStyle/>
          <a:p>
            <a:r>
              <a:rPr lang="en-US" sz="1000" dirty="0">
                <a:latin typeface="+mn-lt"/>
              </a:rPr>
              <a:t>To configure EC2 Auto Scaling, you must first create a launch configuration, and then create an Auto Scaling group. </a:t>
            </a:r>
          </a:p>
          <a:p>
            <a:endParaRPr lang="en-US" sz="1000" dirty="0">
              <a:latin typeface="+mn-lt"/>
            </a:endParaRPr>
          </a:p>
          <a:p>
            <a:r>
              <a:rPr lang="en-US" sz="1000" dirty="0">
                <a:latin typeface="+mn-lt"/>
              </a:rPr>
              <a:t>To create a </a:t>
            </a:r>
            <a:r>
              <a:rPr lang="en-US" sz="1000" b="0" i="1" dirty="0">
                <a:latin typeface="+mn-lt"/>
              </a:rPr>
              <a:t>launch configuration</a:t>
            </a:r>
            <a:r>
              <a:rPr lang="en-US" sz="1000" b="0" dirty="0">
                <a:latin typeface="+mn-lt"/>
              </a:rPr>
              <a:t>,</a:t>
            </a:r>
            <a:r>
              <a:rPr lang="en-US" sz="1000" b="1" dirty="0">
                <a:latin typeface="+mn-lt"/>
              </a:rPr>
              <a:t> </a:t>
            </a:r>
            <a:r>
              <a:rPr lang="en-US" sz="1000" dirty="0">
                <a:latin typeface="+mn-lt"/>
              </a:rPr>
              <a:t>you must specify AWS Identity and Access Management (IAM)</a:t>
            </a:r>
            <a:r>
              <a:rPr lang="en-US" sz="1000" baseline="0" dirty="0">
                <a:latin typeface="+mn-lt"/>
              </a:rPr>
              <a:t> </a:t>
            </a:r>
            <a:r>
              <a:rPr lang="en-US" sz="1000" dirty="0">
                <a:latin typeface="+mn-lt"/>
              </a:rPr>
              <a:t>roles, security groups, storage, instance type, user data, key pairs, etc.</a:t>
            </a:r>
            <a:r>
              <a:rPr lang="en-US" sz="1000" baseline="0" dirty="0">
                <a:latin typeface="+mn-lt"/>
              </a:rPr>
              <a:t> These requirements are </a:t>
            </a:r>
            <a:r>
              <a:rPr lang="en-US" sz="1000" dirty="0">
                <a:latin typeface="+mn-lt"/>
              </a:rPr>
              <a:t>similar to the requirements for launching an EC2 instance. However—unlike an EC2 instance—when you create a launch configuration, you do not specify an Amazon VPC or subnet where your instances will launch.</a:t>
            </a:r>
            <a:r>
              <a:rPr lang="en-US" sz="1000" baseline="0" dirty="0">
                <a:latin typeface="+mn-lt"/>
              </a:rPr>
              <a:t> This detail</a:t>
            </a:r>
            <a:r>
              <a:rPr lang="en-US" sz="1000" dirty="0">
                <a:latin typeface="+mn-lt"/>
              </a:rPr>
              <a:t> will be specified by the Auto Scaling group that uses your launch configuration. </a:t>
            </a:r>
          </a:p>
          <a:p>
            <a:endParaRPr lang="en-US" sz="1000" dirty="0">
              <a:latin typeface="+mn-lt"/>
            </a:endParaRPr>
          </a:p>
          <a:p>
            <a:r>
              <a:rPr lang="en-US" sz="1000" dirty="0">
                <a:latin typeface="+mn-lt"/>
              </a:rPr>
              <a:t>Launch configurations do allow you to specify one networking option: whether or not to automatically assign a public IP address to each new instance that is created from the launch configuration. Note that it is not necessary to select this option if your instances will be launched in a private subnet behind a public ELB load balancer.</a:t>
            </a:r>
          </a:p>
          <a:p>
            <a:endParaRPr lang="en-US" sz="1000" dirty="0">
              <a:latin typeface="+mn-lt"/>
            </a:endParaRPr>
          </a:p>
          <a:p>
            <a:r>
              <a:rPr lang="en-US" sz="1000" dirty="0">
                <a:latin typeface="+mn-lt"/>
              </a:rPr>
              <a:t>There are two basic ways to trigger changes to an </a:t>
            </a:r>
            <a:r>
              <a:rPr lang="en-US" sz="1000" b="0" i="1" dirty="0">
                <a:latin typeface="+mn-lt"/>
              </a:rPr>
              <a:t>EC2 Auto Scaling group</a:t>
            </a:r>
            <a:r>
              <a:rPr lang="en-US" sz="1000" dirty="0">
                <a:latin typeface="+mn-lt"/>
              </a:rPr>
              <a:t>. </a:t>
            </a:r>
          </a:p>
          <a:p>
            <a:endParaRPr lang="en-US" sz="1000" dirty="0">
              <a:latin typeface="+mn-lt"/>
            </a:endParaRPr>
          </a:p>
          <a:p>
            <a:pPr marL="228600" indent="-228600">
              <a:buFont typeface="+mj-lt"/>
              <a:buAutoNum type="arabicPeriod"/>
            </a:pPr>
            <a:r>
              <a:rPr lang="en-US" sz="1000" dirty="0">
                <a:latin typeface="+mn-lt"/>
              </a:rPr>
              <a:t>Define a scaling policy that either scales </a:t>
            </a:r>
            <a:r>
              <a:rPr lang="en-US" sz="1000" i="1" dirty="0">
                <a:latin typeface="+mn-lt"/>
              </a:rPr>
              <a:t>out</a:t>
            </a:r>
            <a:r>
              <a:rPr lang="en-US" sz="1000" dirty="0">
                <a:latin typeface="+mn-lt"/>
              </a:rPr>
              <a:t> or scales </a:t>
            </a:r>
            <a:r>
              <a:rPr lang="en-US" sz="1000" i="1" dirty="0">
                <a:latin typeface="+mn-lt"/>
              </a:rPr>
              <a:t>in</a:t>
            </a:r>
            <a:r>
              <a:rPr lang="en-US" sz="1000" dirty="0">
                <a:latin typeface="+mn-lt"/>
              </a:rPr>
              <a:t> based on a CloudWatch alarm. You can define a CloudWatch alarm—for example, </a:t>
            </a:r>
            <a:r>
              <a:rPr lang="en-US" sz="1000" i="1" dirty="0">
                <a:latin typeface="+mn-lt"/>
              </a:rPr>
              <a:t>Average CPU Utilization &gt; 50</a:t>
            </a:r>
            <a:r>
              <a:rPr lang="en-US" sz="1000" i="1" baseline="0" dirty="0">
                <a:latin typeface="+mn-lt"/>
              </a:rPr>
              <a:t> percent</a:t>
            </a:r>
            <a:r>
              <a:rPr lang="en-US" sz="1000" i="1" dirty="0">
                <a:latin typeface="+mn-lt"/>
              </a:rPr>
              <a:t> for 2 minutes</a:t>
            </a:r>
            <a:r>
              <a:rPr lang="en-US" sz="1000" dirty="0">
                <a:latin typeface="+mn-lt"/>
              </a:rPr>
              <a:t>—that calls an </a:t>
            </a:r>
            <a:r>
              <a:rPr lang="en-US" sz="1000" b="0" i="1" dirty="0">
                <a:latin typeface="+mn-lt"/>
              </a:rPr>
              <a:t>EC2 Auto Scaling policy</a:t>
            </a:r>
            <a:r>
              <a:rPr lang="en-US" sz="1000" dirty="0">
                <a:latin typeface="+mn-lt"/>
              </a:rPr>
              <a:t>. The policy will specify one of two options. The first option is to add or remove a fixed number of instances. the second option is to adjust the number of running instances as a percentage of the desired capacity for the EC2 Auto Scaling group.</a:t>
            </a:r>
          </a:p>
          <a:p>
            <a:pPr marL="228600" indent="-228600">
              <a:buFont typeface="+mj-lt"/>
              <a:buAutoNum type="arabicPeriod"/>
            </a:pPr>
            <a:endParaRPr lang="en-US" sz="1000" dirty="0">
              <a:latin typeface="+mn-lt"/>
            </a:endParaRPr>
          </a:p>
          <a:p>
            <a:pPr marL="228600" indent="-228600">
              <a:buFont typeface="+mj-lt"/>
              <a:buAutoNum type="arabicPeriod"/>
            </a:pPr>
            <a:r>
              <a:rPr lang="en-US" sz="1000" dirty="0">
                <a:latin typeface="+mn-lt"/>
              </a:rPr>
              <a:t>Define a scheduled action. </a:t>
            </a:r>
            <a:r>
              <a:rPr lang="en-US" sz="1000" b="0" i="1" dirty="0">
                <a:latin typeface="+mn-lt"/>
              </a:rPr>
              <a:t>Scheduled actions </a:t>
            </a:r>
            <a:r>
              <a:rPr lang="en-US" sz="1000" dirty="0">
                <a:latin typeface="+mn-lt"/>
              </a:rPr>
              <a:t>set a new desired capacity value at a specific time. You can specify a scheduled action to trigger on a specific date and time.</a:t>
            </a:r>
            <a:r>
              <a:rPr lang="en-US" sz="1000" baseline="0" dirty="0">
                <a:latin typeface="+mn-lt"/>
              </a:rPr>
              <a:t> You can also </a:t>
            </a:r>
            <a:r>
              <a:rPr lang="en-US" sz="1000" dirty="0">
                <a:latin typeface="+mn-lt"/>
              </a:rPr>
              <a:t>specify a recurring action that is run at specific times throughout a week, month, or year. Scheduled actions are an excellent way to prewarm capacity in response to anticipated traffic spikes. </a:t>
            </a:r>
            <a:endParaRPr lang="en-US" sz="1000" b="1" i="0" dirty="0">
              <a:latin typeface="+mn-lt"/>
            </a:endParaRPr>
          </a:p>
          <a:p>
            <a:endParaRPr lang="en-US" sz="1000" b="0" i="0" dirty="0">
              <a:latin typeface="+mn-lt"/>
            </a:endParaRPr>
          </a:p>
        </p:txBody>
      </p:sp>
    </p:spTree>
    <p:extLst>
      <p:ext uri="{BB962C8B-B14F-4D97-AF65-F5344CB8AC3E}">
        <p14:creationId xmlns:p14="http://schemas.microsoft.com/office/powerpoint/2010/main" val="36345372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86401" cy="3778498"/>
          </a:xfrm>
        </p:spPr>
        <p:txBody>
          <a:bodyPr/>
          <a:lstStyle/>
          <a:p>
            <a:pPr>
              <a:lnSpc>
                <a:spcPct val="115000"/>
              </a:lnSpc>
              <a:spcAft>
                <a:spcPts val="964"/>
              </a:spcAft>
            </a:pPr>
            <a:r>
              <a:rPr lang="en-US" sz="1100" b="0" dirty="0">
                <a:latin typeface="+mn-lt"/>
                <a:cs typeface="Arial"/>
              </a:rPr>
              <a:t>Scaling is the ability to increase or decrease the compute capacity of your application. To understand why scaling is important, consider this example of a workload that has varying </a:t>
            </a:r>
            <a:r>
              <a:rPr lang="en-US" sz="1100" kern="1200" dirty="0">
                <a:solidFill>
                  <a:schemeClr val="tx1"/>
                </a:solidFill>
                <a:effectLst/>
                <a:latin typeface="+mn-lt"/>
                <a:ea typeface="+mn-ea"/>
                <a:cs typeface="+mn-cs"/>
              </a:rPr>
              <a:t>resource requirements. In this example, the most resource capacity is required on Wednesday, and the least resource capacity is required on Sunday. </a:t>
            </a:r>
          </a:p>
          <a:p>
            <a:pPr>
              <a:lnSpc>
                <a:spcPct val="115000"/>
              </a:lnSpc>
              <a:spcAft>
                <a:spcPts val="964"/>
              </a:spcAft>
            </a:pPr>
            <a:r>
              <a:rPr lang="en-US" sz="1100" kern="1200" dirty="0">
                <a:solidFill>
                  <a:schemeClr val="tx1"/>
                </a:solidFill>
                <a:effectLst/>
                <a:latin typeface="+mn-lt"/>
                <a:ea typeface="+mn-ea"/>
                <a:cs typeface="+mn-cs"/>
              </a:rPr>
              <a:t>One option is to allocate more than enough capacity so you</a:t>
            </a:r>
            <a:r>
              <a:rPr lang="en-US" sz="1100" kern="1200" baseline="0" dirty="0">
                <a:solidFill>
                  <a:schemeClr val="tx1"/>
                </a:solidFill>
                <a:effectLst/>
                <a:latin typeface="+mn-lt"/>
                <a:ea typeface="+mn-ea"/>
                <a:cs typeface="+mn-cs"/>
              </a:rPr>
              <a:t> can always </a:t>
            </a:r>
            <a:r>
              <a:rPr lang="en-US" sz="1100" kern="1200" dirty="0">
                <a:solidFill>
                  <a:schemeClr val="tx1"/>
                </a:solidFill>
                <a:effectLst/>
                <a:latin typeface="+mn-lt"/>
                <a:ea typeface="+mn-ea"/>
                <a:cs typeface="+mn-cs"/>
              </a:rPr>
              <a:t>meet your highest demand—in this case, Wednesday. However, this situation means that you are running resources that will be underutilized most days of the week. With this option, your costs are not optimized.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Another option is to allocate less capacity to reduce costs. This situation means that you are under capacity on certain days. If you don't solve your capacity problem, your application could underperform or potentially even become unavailable for users. </a:t>
            </a:r>
            <a:endParaRPr lang="en-US" sz="1100" b="0" dirty="0">
              <a:latin typeface="+mn-lt"/>
              <a:cs typeface="Arial"/>
            </a:endParaRPr>
          </a:p>
        </p:txBody>
      </p:sp>
    </p:spTree>
    <p:extLst>
      <p:ext uri="{BB962C8B-B14F-4D97-AF65-F5344CB8AC3E}">
        <p14:creationId xmlns:p14="http://schemas.microsoft.com/office/powerpoint/2010/main" val="68410687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1523" y="4560572"/>
            <a:ext cx="5486401" cy="3778498"/>
          </a:xfrm>
        </p:spPr>
        <p:txBody>
          <a:bodyPr/>
          <a:lstStyle/>
          <a:p>
            <a:pPr>
              <a:lnSpc>
                <a:spcPct val="115000"/>
              </a:lnSpc>
              <a:spcAft>
                <a:spcPts val="964"/>
              </a:spcAft>
            </a:pPr>
            <a:r>
              <a:rPr lang="en-US" sz="1100" b="0" dirty="0">
                <a:cs typeface="Arial"/>
              </a:rPr>
              <a:t>In the cloud, because computing power is a programmatic resource,</a:t>
            </a:r>
            <a:r>
              <a:rPr lang="en-US" sz="1100" b="0" baseline="0" dirty="0">
                <a:cs typeface="Arial"/>
              </a:rPr>
              <a:t> you can take a flexible approach to scaling. </a:t>
            </a:r>
            <a:r>
              <a:rPr lang="en-US" sz="1100" dirty="0"/>
              <a:t>Amazon EC2 Auto Scaling is an AWS service that helps you maintain application availability and enables you to automatically add or remove EC2 instances according to conditions you define. You can use the fleet management features of EC2 Auto Scaling to maintain the health and availability of your fleet. </a:t>
            </a:r>
          </a:p>
          <a:p>
            <a:pPr>
              <a:lnSpc>
                <a:spcPct val="115000"/>
              </a:lnSpc>
              <a:spcAft>
                <a:spcPts val="964"/>
              </a:spcAft>
            </a:pPr>
            <a:r>
              <a:rPr lang="en-US" sz="1100" dirty="0"/>
              <a:t>Amazon EC2 Auto Scaling provides several ways to adjust scaling to best meet the needs of your applications. You can add or remove EC2 instances manually, on a schedule, in response to changing demand, or in combination with AWS Auto Scaling for predictive scaling. Dynamic scaling and predictive scaling can be used together to scale faster. </a:t>
            </a:r>
          </a:p>
          <a:p>
            <a:pPr marL="0" marR="0" lvl="0" indent="0" algn="l" defTabSz="914400" rtl="0" eaLnBrk="1" fontAlgn="auto" latinLnBrk="0" hangingPunct="1">
              <a:lnSpc>
                <a:spcPct val="115000"/>
              </a:lnSpc>
              <a:spcBef>
                <a:spcPts val="0"/>
              </a:spcBef>
              <a:spcAft>
                <a:spcPts val="964"/>
              </a:spcAft>
              <a:buClrTx/>
              <a:buSzTx/>
              <a:buFontTx/>
              <a:buNone/>
              <a:tabLst/>
              <a:defRPr/>
            </a:pPr>
            <a:r>
              <a:rPr lang="en-US" sz="1100" b="0" dirty="0">
                <a:cs typeface="Arial"/>
              </a:rPr>
              <a:t>To learn more about Amazon EC2 Auto Scaling, see the </a:t>
            </a:r>
            <a:r>
              <a:rPr lang="en-US" sz="1100" dirty="0">
                <a:ea typeface="Amazon Ember Light" panose="020B0403020204020204" pitchFamily="34" charset="0"/>
                <a:cs typeface="Amazon Ember Light" panose="020B0403020204020204" pitchFamily="34" charset="0"/>
                <a:hlinkClick r:id="rId3"/>
              </a:rPr>
              <a:t>Amazon EC2 Auto Scaling</a:t>
            </a:r>
            <a:r>
              <a:rPr lang="en-US" sz="1100" b="0" dirty="0">
                <a:ea typeface="Amazon Ember Light" panose="020B0403020204020204" pitchFamily="34" charset="0"/>
                <a:cs typeface="Arial"/>
              </a:rPr>
              <a:t> product page.</a:t>
            </a:r>
            <a:endParaRPr lang="en-US"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28433125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Automatic scaling is useful for predictable workloads—for example, </a:t>
            </a:r>
            <a:r>
              <a:rPr lang="en-US" sz="1100" b="0" baseline="0" dirty="0"/>
              <a:t>the weekly traffic at the retail company Amazon.com. </a:t>
            </a:r>
            <a:endParaRPr lang="en-US" sz="1100" b="1" dirty="0"/>
          </a:p>
        </p:txBody>
      </p:sp>
    </p:spTree>
    <p:extLst>
      <p:ext uri="{BB962C8B-B14F-4D97-AF65-F5344CB8AC3E}">
        <p14:creationId xmlns:p14="http://schemas.microsoft.com/office/powerpoint/2010/main" val="308565862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dirty="0"/>
              <a:t>Automatic scaling is also useful for dynamic on-demand scaling. Amazon</a:t>
            </a:r>
            <a:r>
              <a:rPr lang="en-US" sz="1100" b="0" baseline="0" dirty="0"/>
              <a:t>.com </a:t>
            </a:r>
            <a:r>
              <a:rPr lang="en-US" sz="1100" dirty="0"/>
              <a:t>experiences a </a:t>
            </a:r>
            <a:r>
              <a:rPr lang="en-US" sz="1100" b="0" baseline="0" dirty="0"/>
              <a:t>seasonal peak in traffic in November (on Black Friday and Cyber Monday, which are days at the end of November when US retailers hold major sales). If Amazon provisions a fixed capacity to accommodate the highest use, 76 percent of the resources are idle for most of the year. Capacity scaling is necessary to support the fluctuating demands for service. Without scaling, the servers could crash due to saturation, and the business would lose customer confidence.</a:t>
            </a:r>
            <a:endParaRPr lang="en-US" sz="1100" b="1" dirty="0"/>
          </a:p>
        </p:txBody>
      </p:sp>
    </p:spTree>
    <p:extLst>
      <p:ext uri="{BB962C8B-B14F-4D97-AF65-F5344CB8AC3E}">
        <p14:creationId xmlns:p14="http://schemas.microsoft.com/office/powerpoint/2010/main" val="165709085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An </a:t>
            </a:r>
            <a:r>
              <a:rPr lang="en-US" sz="1100" dirty="0">
                <a:ea typeface="Amazon Ember Light" panose="020B0403020204020204" pitchFamily="34" charset="0"/>
                <a:cs typeface="Amazon Ember Light" panose="020B0403020204020204" pitchFamily="34" charset="0"/>
                <a:hlinkClick r:id="rId3"/>
              </a:rPr>
              <a:t>Auto Scaling group</a:t>
            </a:r>
            <a:r>
              <a:rPr lang="en-US" sz="1100" kern="1200" dirty="0">
                <a:solidFill>
                  <a:schemeClr val="tx1"/>
                </a:solidFill>
                <a:effectLst/>
                <a:ea typeface="+mn-ea"/>
                <a:cs typeface="+mn-cs"/>
              </a:rPr>
              <a:t> is </a:t>
            </a:r>
            <a:r>
              <a:rPr lang="en-US" sz="1100" dirty="0"/>
              <a:t>a collection of Amazon EC2 instances that are treated as a logical grouping for the purposes of automatic scaling and management</a:t>
            </a:r>
            <a:r>
              <a:rPr lang="en-US" sz="1100" kern="1200" dirty="0">
                <a:solidFill>
                  <a:schemeClr val="tx1"/>
                </a:solidFill>
                <a:effectLst/>
                <a:ea typeface="+mn-ea"/>
                <a:cs typeface="+mn-cs"/>
              </a:rPr>
              <a:t>. </a:t>
            </a:r>
            <a:r>
              <a:rPr lang="en-US" sz="1100" dirty="0"/>
              <a:t>The size of an Auto Scaling group depends on the number of instances you set as the </a:t>
            </a:r>
            <a:r>
              <a:rPr lang="en-US" sz="1100" i="1" dirty="0"/>
              <a:t>desired capacity</a:t>
            </a:r>
            <a:r>
              <a:rPr lang="en-US" sz="1100" dirty="0"/>
              <a:t>. You can adjust its size to meet demand, either manually or by using automatic scaling. </a:t>
            </a:r>
          </a:p>
          <a:p>
            <a:endParaRPr lang="en-US" sz="1100" dirty="0"/>
          </a:p>
          <a:p>
            <a:r>
              <a:rPr lang="en-US" sz="1100" dirty="0"/>
              <a:t>You can specify the minimum number of instances in each Auto Scaling group, and Amazon EC2 Auto Scaling is designed to prevent your group from going below this size. You can specify the maximum number of instances in each Auto Scaling group, and Amazon EC2 Auto Scaling is designed to prevent your group from going above this size. If you specify the desired capacity, either when you create the group or at any time afterwards, Amazon EC2 Auto Scaling is designed to adjust the size of</a:t>
            </a:r>
            <a:r>
              <a:rPr lang="en-US" sz="1100" baseline="0" dirty="0"/>
              <a:t> </a:t>
            </a:r>
            <a:r>
              <a:rPr lang="en-US" sz="1100" dirty="0"/>
              <a:t>your group so it has the specified number of instances. If you specify scaling policies, then Amazon EC2 Auto Scaling can launch or terminate instances as demand on your application increases or decreases. </a:t>
            </a:r>
          </a:p>
          <a:p>
            <a:endParaRPr lang="en-US" sz="1100" kern="1200" dirty="0">
              <a:solidFill>
                <a:schemeClr val="tx1"/>
              </a:solidFill>
              <a:effectLst/>
              <a:ea typeface="+mn-ea"/>
              <a:cs typeface="+mn-cs"/>
            </a:endParaRPr>
          </a:p>
          <a:p>
            <a:r>
              <a:rPr lang="en-US" sz="1100" dirty="0"/>
              <a:t>For example, this Auto Scaling group has a minimum size of one instance, a desired capacity of two instances, and a maximum size of four instances. The scaling policies that you define adjust the number of instances</a:t>
            </a:r>
            <a:r>
              <a:rPr lang="en-US" sz="1100" baseline="0" dirty="0"/>
              <a:t> </a:t>
            </a:r>
            <a:r>
              <a:rPr lang="en-US" sz="1100" dirty="0"/>
              <a:t>within your minimum and maximum number of instances, based on the criteria that you specify. </a:t>
            </a:r>
          </a:p>
        </p:txBody>
      </p:sp>
    </p:spTree>
    <p:extLst>
      <p:ext uri="{BB962C8B-B14F-4D97-AF65-F5344CB8AC3E}">
        <p14:creationId xmlns:p14="http://schemas.microsoft.com/office/powerpoint/2010/main" val="37538930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1" dirty="0"/>
              <a:t>EC2 Auto Scaling health checks </a:t>
            </a:r>
            <a:r>
              <a:rPr lang="en-US" sz="1000" b="0" dirty="0"/>
              <a:t>enable you </a:t>
            </a:r>
            <a:r>
              <a:rPr lang="en-US" sz="1000" b="0" baseline="0" dirty="0"/>
              <a:t>to create a </a:t>
            </a:r>
            <a:r>
              <a:rPr lang="en-US" sz="1000" b="0" i="1" baseline="0" dirty="0"/>
              <a:t>steady-state group </a:t>
            </a:r>
            <a:r>
              <a:rPr lang="en-US" sz="1000" b="0" baseline="0" dirty="0"/>
              <a:t>that ensures that a single instance is always running. This is useful for situations, such as when you have a network address translation (NAT) server, and you do not want it to be a single point of failure in a standard public/private subnet architecture. </a:t>
            </a:r>
          </a:p>
          <a:p>
            <a:endParaRPr lang="en-US" sz="1000" b="0" baseline="0" dirty="0"/>
          </a:p>
          <a:p>
            <a:r>
              <a:rPr lang="en-US" sz="1000" b="0" baseline="0" dirty="0"/>
              <a:t>To create a steady-state group for an instance: </a:t>
            </a:r>
          </a:p>
          <a:p>
            <a:pPr marL="228600" indent="-228600">
              <a:buFont typeface="+mj-lt"/>
              <a:buAutoNum type="arabicPeriod"/>
            </a:pPr>
            <a:endParaRPr lang="en-US" sz="1000" b="0" baseline="0" dirty="0"/>
          </a:p>
          <a:p>
            <a:pPr marL="228600" indent="-228600">
              <a:buFont typeface="+mj-lt"/>
              <a:buAutoNum type="arabicPeriod"/>
            </a:pPr>
            <a:r>
              <a:rPr lang="en-US" sz="1000" b="0" baseline="0" dirty="0"/>
              <a:t>Create a launch configuration that creates the instance.</a:t>
            </a:r>
          </a:p>
          <a:p>
            <a:pPr marL="228600" indent="-228600">
              <a:buFont typeface="+mj-lt"/>
              <a:buAutoNum type="arabicPeriod"/>
            </a:pPr>
            <a:endParaRPr lang="en-US" sz="1000" b="0" baseline="0" dirty="0"/>
          </a:p>
          <a:p>
            <a:pPr marL="228600" indent="-228600">
              <a:buFont typeface="+mj-lt"/>
              <a:buAutoNum type="arabicPeriod"/>
            </a:pPr>
            <a:r>
              <a:rPr lang="en-US" sz="1000" b="0" baseline="0" dirty="0"/>
              <a:t>Create an EC2 Auto Scaling group with a minimum, maximum, and desired size of </a:t>
            </a:r>
            <a:r>
              <a:rPr lang="en-US" sz="1000" b="0" i="1" baseline="0" dirty="0"/>
              <a:t>1</a:t>
            </a:r>
            <a:r>
              <a:rPr lang="en-US" sz="1000" b="0" baseline="0" dirty="0"/>
              <a:t>. When one of these instances is marked as unhealthy, such as when an instance check fails or an external script marks the instance as unhealthy with a call to the AWS CLI </a:t>
            </a:r>
            <a:r>
              <a:rPr lang="en-US" sz="1000" b="0" baseline="0" dirty="0">
                <a:latin typeface="Courier New" panose="02070309020205020404" pitchFamily="49" charset="0"/>
                <a:cs typeface="Courier New" panose="02070309020205020404" pitchFamily="49" charset="0"/>
              </a:rPr>
              <a:t>aws autoscaling set-instance-health</a:t>
            </a:r>
            <a:r>
              <a:rPr lang="en-US" sz="1000" b="0" baseline="0" dirty="0"/>
              <a:t> command.</a:t>
            </a:r>
          </a:p>
          <a:p>
            <a:pPr marL="228600" indent="-228600">
              <a:buFont typeface="+mj-lt"/>
              <a:buAutoNum type="arabicPeriod"/>
            </a:pPr>
            <a:endParaRPr lang="en-US" sz="1000" b="0" baseline="0" dirty="0"/>
          </a:p>
          <a:p>
            <a:pPr marL="228600" indent="-228600">
              <a:buFont typeface="+mj-lt"/>
              <a:buAutoNum type="arabicPeriod"/>
            </a:pPr>
            <a:r>
              <a:rPr lang="en-US" sz="1000" b="0" baseline="0" dirty="0"/>
              <a:t>The EC2 Auto Scaling group will terminate the existing instance and create a new instance from the group's launch configuration. </a:t>
            </a:r>
          </a:p>
          <a:p>
            <a:endParaRPr lang="en-US" sz="1000" b="0" dirty="0"/>
          </a:p>
          <a:p>
            <a:r>
              <a:rPr lang="en-US" sz="1000" b="0" dirty="0"/>
              <a:t>Note that in cases such as deploying a NAT instance, the NAT is still a single point of failure.</a:t>
            </a:r>
            <a:r>
              <a:rPr lang="en-US" sz="1000" b="0" baseline="0" dirty="0"/>
              <a:t> Y</a:t>
            </a:r>
            <a:r>
              <a:rPr lang="en-US" sz="1000" b="0" dirty="0"/>
              <a:t>ou can still experience significant downtime while a failed NAT</a:t>
            </a:r>
            <a:r>
              <a:rPr lang="en-US" sz="1000" b="0" baseline="0" dirty="0"/>
              <a:t> instance is recycling. </a:t>
            </a:r>
            <a:endParaRPr lang="en-US" sz="1000" b="0" dirty="0"/>
          </a:p>
        </p:txBody>
      </p:sp>
    </p:spTree>
    <p:extLst>
      <p:ext uri="{BB962C8B-B14F-4D97-AF65-F5344CB8AC3E}">
        <p14:creationId xmlns:p14="http://schemas.microsoft.com/office/powerpoint/2010/main" val="282846761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1" kern="1200" dirty="0">
                <a:solidFill>
                  <a:schemeClr val="tx1"/>
                </a:solidFill>
                <a:effectLst/>
              </a:rPr>
              <a:t>Scaling based on a schedule </a:t>
            </a:r>
            <a:r>
              <a:rPr lang="en-US" sz="1000" b="0" i="0" kern="1200" dirty="0">
                <a:solidFill>
                  <a:schemeClr val="tx1"/>
                </a:solidFill>
                <a:effectLst/>
              </a:rPr>
              <a:t>enables you to scale your application in response to predictable load changes. For example, you notice that every week, the traffic to your web application starts to increase on Wednesday, remains high on Thursday, and starts to decrease on Friday. In these situations, you can plan your scaling activities based on the predictable traffic patterns of your web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kern="1200" baseline="0" dirty="0">
              <a:solidFill>
                <a:schemeClr val="tx1"/>
              </a:solidFill>
              <a:effectLst/>
            </a:endParaRPr>
          </a:p>
          <a:p>
            <a:r>
              <a:rPr lang="en-US" sz="1000" b="0" i="0" kern="1200" dirty="0">
                <a:solidFill>
                  <a:schemeClr val="tx1"/>
                </a:solidFill>
                <a:effectLst/>
              </a:rPr>
              <a:t>To configure an Auto Scaling group to scale based on a schedule:</a:t>
            </a:r>
          </a:p>
          <a:p>
            <a:pPr marL="228600" indent="-228600">
              <a:buFont typeface="+mj-lt"/>
              <a:buAutoNum type="arabicPeriod"/>
            </a:pPr>
            <a:endParaRPr lang="en-US" sz="1000" b="0" i="0" kern="1200" dirty="0">
              <a:solidFill>
                <a:schemeClr val="tx1"/>
              </a:solidFill>
              <a:effectLst/>
            </a:endParaRPr>
          </a:p>
          <a:p>
            <a:pPr marL="228600" indent="-228600">
              <a:buFont typeface="+mj-lt"/>
              <a:buAutoNum type="arabicPeriod"/>
            </a:pPr>
            <a:r>
              <a:rPr lang="en-US" sz="1000" b="0" i="0" kern="1200" dirty="0">
                <a:solidFill>
                  <a:schemeClr val="tx1"/>
                </a:solidFill>
                <a:effectLst/>
              </a:rPr>
              <a:t>Create a scheduled action, which tells Amazon EC2 Auto Scaling to perform a scaling action at specified times. </a:t>
            </a:r>
          </a:p>
          <a:p>
            <a:pPr marL="228600" indent="-228600">
              <a:buFont typeface="+mj-lt"/>
              <a:buAutoNum type="arabicPeriod"/>
            </a:pPr>
            <a:endParaRPr lang="en-US" sz="1000" b="0" i="0" kern="1200" dirty="0">
              <a:solidFill>
                <a:schemeClr val="tx1"/>
              </a:solidFill>
              <a:effectLst/>
            </a:endParaRPr>
          </a:p>
          <a:p>
            <a:pPr marL="228600" indent="-228600">
              <a:buFont typeface="+mj-lt"/>
              <a:buAutoNum type="arabicPeriod"/>
            </a:pPr>
            <a:r>
              <a:rPr lang="en-US" sz="1000" b="0" i="0" kern="1200" dirty="0">
                <a:solidFill>
                  <a:schemeClr val="tx1"/>
                </a:solidFill>
                <a:effectLst/>
              </a:rPr>
              <a:t>Specify the start time when the scaling action should take effect, and the new minimum, maximum, and desired sizes for the scaling action. </a:t>
            </a:r>
          </a:p>
          <a:p>
            <a:pPr marL="228600" indent="-228600">
              <a:buFont typeface="+mj-lt"/>
              <a:buAutoNum type="arabicPeriod"/>
            </a:pPr>
            <a:endParaRPr lang="en-US" sz="1000" b="0" i="0" kern="1200" dirty="0">
              <a:solidFill>
                <a:schemeClr val="tx1"/>
              </a:solidFill>
              <a:effectLst/>
            </a:endParaRPr>
          </a:p>
          <a:p>
            <a:pPr marL="228600" indent="-228600">
              <a:buFont typeface="+mj-lt"/>
              <a:buAutoNum type="arabicPeriod"/>
            </a:pPr>
            <a:r>
              <a:rPr lang="en-US" sz="1000" b="0" i="0" kern="1200" dirty="0">
                <a:solidFill>
                  <a:schemeClr val="tx1"/>
                </a:solidFill>
                <a:effectLst/>
              </a:rPr>
              <a:t>At the specified time, Amazon EC2 Auto Scaling updates the group with the values for minimum, maximum, and desired size that are specified by the scaling action.</a:t>
            </a:r>
          </a:p>
          <a:p>
            <a:endParaRPr lang="en-US" sz="1000" b="0" baseline="0" dirty="0"/>
          </a:p>
          <a:p>
            <a:endParaRPr lang="en-US" sz="1000" dirty="0"/>
          </a:p>
        </p:txBody>
      </p:sp>
    </p:spTree>
    <p:extLst>
      <p:ext uri="{BB962C8B-B14F-4D97-AF65-F5344CB8AC3E}">
        <p14:creationId xmlns:p14="http://schemas.microsoft.com/office/powerpoint/2010/main" val="12659324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With Amazon EC2 Auto Scaling, launching instances is referred to as </a:t>
            </a:r>
            <a:r>
              <a:rPr lang="en-US" sz="1100" i="1" kern="1200" dirty="0">
                <a:solidFill>
                  <a:schemeClr val="tx1"/>
                </a:solidFill>
                <a:effectLst/>
                <a:latin typeface="+mn-lt"/>
                <a:ea typeface="+mn-ea"/>
                <a:cs typeface="+mn-cs"/>
              </a:rPr>
              <a:t>scaling out</a:t>
            </a:r>
            <a:r>
              <a:rPr lang="en-US" sz="1100" kern="1200" dirty="0">
                <a:solidFill>
                  <a:schemeClr val="tx1"/>
                </a:solidFill>
                <a:effectLst/>
                <a:latin typeface="+mn-lt"/>
                <a:ea typeface="+mn-ea"/>
                <a:cs typeface="+mn-cs"/>
              </a:rPr>
              <a:t>, and terminating instances is referred to as </a:t>
            </a:r>
            <a:r>
              <a:rPr lang="en-US" sz="1100" i="1" kern="1200" dirty="0">
                <a:solidFill>
                  <a:schemeClr val="tx1"/>
                </a:solidFill>
                <a:effectLst/>
                <a:latin typeface="+mn-lt"/>
                <a:ea typeface="+mn-ea"/>
                <a:cs typeface="+mn-cs"/>
              </a:rPr>
              <a:t>scaling in</a:t>
            </a:r>
            <a:r>
              <a:rPr lang="en-US" sz="11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13822474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81598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launch EC2 instances, an Auto Scaling group uses a </a:t>
            </a:r>
            <a:r>
              <a:rPr lang="en-US" sz="1100" dirty="0">
                <a:ea typeface="Amazon Ember Light" panose="020B0403020204020204" pitchFamily="34" charset="0"/>
                <a:cs typeface="Amazon Ember Light" panose="020B0403020204020204" pitchFamily="34" charset="0"/>
                <a:hlinkClick r:id="rId3"/>
              </a:rPr>
              <a:t>launch configuration</a:t>
            </a:r>
            <a:r>
              <a:rPr lang="en-US" sz="1100" dirty="0"/>
              <a:t>, which is an instance configuration template. You can think of a launch configuration as </a:t>
            </a:r>
            <a:r>
              <a:rPr lang="en-US" sz="1100" i="1" dirty="0"/>
              <a:t>what</a:t>
            </a:r>
            <a:r>
              <a:rPr lang="en-US" sz="1100" dirty="0"/>
              <a:t> you</a:t>
            </a:r>
            <a:r>
              <a:rPr lang="en-US" sz="1100" baseline="0" dirty="0"/>
              <a:t> are </a:t>
            </a:r>
            <a:r>
              <a:rPr lang="en-US" sz="1100" dirty="0"/>
              <a:t>scaling. When you create a launch configuration, you specify information for the instances. The information you specify includes the ID of the Amazon Machine Image (AMI), the instance type, AWS Identity and Access Management (IAM) role, additional storage, one or more security groups,</a:t>
            </a:r>
            <a:r>
              <a:rPr lang="en-US" sz="1100" baseline="0" dirty="0"/>
              <a:t> and any Amazon Elastic Block Store (Amazon EBS) volumes</a:t>
            </a:r>
            <a:r>
              <a:rPr lang="en-US" sz="1100" dirty="0"/>
              <a:t>.</a:t>
            </a:r>
            <a:endParaRPr lang="en-US" sz="1100" kern="1200" dirty="0">
              <a:solidFill>
                <a:schemeClr val="tx1"/>
              </a:solidFill>
              <a:effectLst/>
              <a:ea typeface="+mn-ea"/>
              <a:cs typeface="+mn-cs"/>
            </a:endParaRPr>
          </a:p>
          <a:p>
            <a:endParaRPr lang="en-US" sz="1100" dirty="0"/>
          </a:p>
          <a:p>
            <a:r>
              <a:rPr lang="en-US" sz="1100" dirty="0"/>
              <a:t>You define the minimum and maximum number of instances and desired capacity of your Auto Scaling group.</a:t>
            </a:r>
            <a:r>
              <a:rPr lang="en-US" sz="1100" baseline="0" dirty="0"/>
              <a:t> T</a:t>
            </a:r>
            <a:r>
              <a:rPr lang="en-US" sz="1100" dirty="0"/>
              <a:t>hen,</a:t>
            </a:r>
            <a:r>
              <a:rPr lang="en-US" sz="1100" baseline="0" dirty="0"/>
              <a:t> you </a:t>
            </a:r>
            <a:r>
              <a:rPr lang="en-US" sz="1100" dirty="0"/>
              <a:t>launch it into a subnet within a VPC (you can think of this as </a:t>
            </a:r>
            <a:r>
              <a:rPr lang="en-US" sz="1100" i="1" dirty="0"/>
              <a:t>where</a:t>
            </a:r>
            <a:r>
              <a:rPr lang="en-US" sz="1100" dirty="0"/>
              <a:t> you</a:t>
            </a:r>
            <a:r>
              <a:rPr lang="en-US" sz="1100" baseline="0" dirty="0"/>
              <a:t> are </a:t>
            </a:r>
            <a:r>
              <a:rPr lang="en-US" sz="1100" dirty="0"/>
              <a:t>scaling). Amazon EC2 Auto Scaling integrates with Elastic Load Balancing to enable you to attach one or more load balancers to an existing Auto Scaling group. After you attach the load balancer, it automatically registers the instances in the group and distributes incoming traffic across the instances.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Finally, you specify </a:t>
            </a:r>
            <a:r>
              <a:rPr lang="en-US" sz="1100" i="1" dirty="0"/>
              <a:t>when</a:t>
            </a:r>
            <a:r>
              <a:rPr lang="en-US" sz="1100" dirty="0"/>
              <a:t> you want the scaling event to occur. You have many scaling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kern="1200" dirty="0">
                <a:solidFill>
                  <a:schemeClr val="tx1"/>
                </a:solidFill>
                <a:effectLst/>
                <a:ea typeface="+mn-ea"/>
                <a:cs typeface="+mn-cs"/>
              </a:rPr>
              <a:t>Maintain current instance levels at all times</a:t>
            </a:r>
            <a:r>
              <a:rPr lang="en-US" sz="1100" i="0" kern="1200" baseline="0" dirty="0">
                <a:solidFill>
                  <a:schemeClr val="tx1"/>
                </a:solidFill>
                <a:effectLst/>
                <a:ea typeface="+mn-ea"/>
                <a:cs typeface="+mn-cs"/>
              </a:rPr>
              <a:t> –</a:t>
            </a:r>
            <a:r>
              <a:rPr lang="en-US" sz="1100" i="0" kern="1200" dirty="0">
                <a:solidFill>
                  <a:schemeClr val="tx1"/>
                </a:solidFill>
                <a:effectLst/>
                <a:ea typeface="+mn-ea"/>
                <a:cs typeface="+mn-cs"/>
              </a:rPr>
              <a:t> </a:t>
            </a:r>
            <a:r>
              <a:rPr lang="en-US" sz="1100" dirty="0"/>
              <a:t>You can configure your Auto Scaling group to maintain a specified number of running instances at all times. To maintain the current instance levels, Amazon EC2 Auto Scaling performs a periodic health check on running instances in an Auto Scaling group. When Amazon EC2 Auto Scaling finds an unhealthy instance, it terminates that instance and launches a new 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4"/>
              </a:rPr>
              <a:t>Manual scaling</a:t>
            </a:r>
            <a:r>
              <a:rPr lang="en-US" sz="1100" i="0" kern="1200" baseline="0" dirty="0">
                <a:solidFill>
                  <a:schemeClr val="tx1"/>
                </a:solidFill>
                <a:effectLst/>
                <a:ea typeface="+mn-ea"/>
                <a:cs typeface="+mn-cs"/>
              </a:rPr>
              <a:t> –</a:t>
            </a:r>
            <a:r>
              <a:rPr lang="en-US" sz="1100" i="0" kern="1200" dirty="0">
                <a:solidFill>
                  <a:schemeClr val="tx1"/>
                </a:solidFill>
                <a:effectLst/>
                <a:ea typeface="+mn-ea"/>
                <a:cs typeface="+mn-cs"/>
              </a:rPr>
              <a:t> With m</a:t>
            </a:r>
            <a:r>
              <a:rPr lang="en-US" sz="1100" dirty="0"/>
              <a:t>anual scaling, you specify only the change in the maximum, minimum, or desired capacity of your Auto Scaling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5"/>
              </a:rPr>
              <a:t>Scheduled scaling</a:t>
            </a:r>
            <a:r>
              <a:rPr lang="en-US" sz="1100" i="0" kern="1200" baseline="0" dirty="0">
                <a:solidFill>
                  <a:schemeClr val="tx1"/>
                </a:solidFill>
                <a:effectLst/>
                <a:ea typeface="+mn-ea"/>
                <a:cs typeface="+mn-cs"/>
              </a:rPr>
              <a:t> – </a:t>
            </a:r>
            <a:r>
              <a:rPr lang="en-US" sz="1100" i="0" kern="1200" dirty="0">
                <a:solidFill>
                  <a:schemeClr val="tx1"/>
                </a:solidFill>
                <a:effectLst/>
                <a:ea typeface="+mn-ea"/>
                <a:cs typeface="+mn-cs"/>
              </a:rPr>
              <a:t>With scheduled scaling, </a:t>
            </a:r>
            <a:r>
              <a:rPr lang="en-US" sz="1100" dirty="0"/>
              <a:t>scaling actions are performed automatically as a function of date and time. This is useful for predictable workloads when you know exactly when to increase or decrease the number of instances in your group. For example, say</a:t>
            </a:r>
            <a:r>
              <a:rPr lang="en-US" sz="1100" baseline="0" dirty="0"/>
              <a:t> that </a:t>
            </a:r>
            <a:r>
              <a:rPr lang="en-US" sz="1100" dirty="0"/>
              <a:t>every week,</a:t>
            </a:r>
            <a:r>
              <a:rPr lang="en-US" sz="1100" baseline="0" dirty="0"/>
              <a:t> t</a:t>
            </a:r>
            <a:r>
              <a:rPr lang="en-US" sz="1100" dirty="0"/>
              <a:t>he traffic to your web application starts to increase on Wednesday, remains high on Thursday, and starts to decrease on Friday. You can plan your scaling actions based on the predictable traffic patterns of your web application. To implement scheduled scaling, y</a:t>
            </a:r>
            <a:r>
              <a:rPr lang="en-US" sz="1100" i="0" kern="1200" dirty="0">
                <a:solidFill>
                  <a:schemeClr val="tx1"/>
                </a:solidFill>
                <a:effectLst/>
                <a:ea typeface="+mn-ea"/>
                <a:cs typeface="+mn-cs"/>
              </a:rPr>
              <a:t>ou create a </a:t>
            </a:r>
            <a:r>
              <a:rPr lang="en-US" sz="1100" dirty="0">
                <a:ea typeface="Amazon Ember Light" panose="020B0403020204020204" pitchFamily="34" charset="0"/>
                <a:cs typeface="Amazon Ember Light" panose="020B0403020204020204" pitchFamily="34" charset="0"/>
                <a:hlinkClick r:id="rId5"/>
              </a:rPr>
              <a:t>scheduled action</a:t>
            </a:r>
            <a:r>
              <a:rPr lang="en-US" sz="1100" dirty="0"/>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6"/>
              </a:rPr>
              <a:t>Dynamic, on-demand scaling</a:t>
            </a:r>
            <a:r>
              <a:rPr lang="en-US" sz="1100" i="0" kern="1200" baseline="0" dirty="0">
                <a:solidFill>
                  <a:schemeClr val="tx1"/>
                </a:solidFill>
                <a:effectLst/>
                <a:ea typeface="+mn-ea"/>
                <a:cs typeface="+mn-cs"/>
              </a:rPr>
              <a:t> – </a:t>
            </a:r>
            <a:r>
              <a:rPr lang="en-US" sz="1100" dirty="0"/>
              <a:t>A more advanced way to scale your resources enables you to define parameters that control the scaling process. For example, you have a web application that currently runs on two instances and you want the CPU utilization of the Auto Scaling group to stay close to 50 percent when the load on the application changes. This option is useful for scaling in response to changing conditions, when you don't know when those conditions will change. Dynamic scaling gives you extra capacity to handle traffic spikes without maintaining an excessive amount of idle resources. You can configure your Auto Scaling group to scale automatically to meet this need. The </a:t>
            </a:r>
            <a:r>
              <a:rPr lang="en-US" sz="1100" dirty="0">
                <a:ea typeface="Amazon Ember Light" panose="020B0403020204020204" pitchFamily="34" charset="0"/>
                <a:cs typeface="Amazon Ember Light" panose="020B0403020204020204" pitchFamily="34" charset="0"/>
                <a:hlinkClick r:id="rId7"/>
              </a:rPr>
              <a:t>scaling policy type</a:t>
            </a:r>
            <a:r>
              <a:rPr lang="en-US" sz="1100" dirty="0"/>
              <a:t> determines how the scaling action is performed. You can use Amazon EC2 Auto Scaling with Amazon CloudWatch to trigger the scaling policy in response to an alarm.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8"/>
              </a:rPr>
              <a:t>Predictive scaling</a:t>
            </a:r>
            <a:r>
              <a:rPr lang="en-US" sz="1100" i="0" kern="1200" baseline="0" dirty="0">
                <a:solidFill>
                  <a:schemeClr val="tx1"/>
                </a:solidFill>
                <a:effectLst/>
                <a:ea typeface="+mn-ea"/>
                <a:cs typeface="+mn-cs"/>
              </a:rPr>
              <a:t> – </a:t>
            </a:r>
            <a:r>
              <a:rPr lang="en-US" sz="1100" i="0" kern="1200" dirty="0">
                <a:solidFill>
                  <a:schemeClr val="tx1"/>
                </a:solidFill>
                <a:effectLst/>
                <a:ea typeface="+mn-ea"/>
                <a:cs typeface="+mn-cs"/>
              </a:rPr>
              <a:t>You can use Amazon EC2 Auto Scaling with AWS Auto Scaling to implement predictive scaling, where your capacity scales based on predicted demand. Predictive scaling </a:t>
            </a:r>
            <a:r>
              <a:rPr lang="en-US" sz="1100" dirty="0"/>
              <a:t>uses data that is collected from your actual EC2 usage, and the data is further informed by billions of data points that are drawn from our own observations. </a:t>
            </a:r>
            <a:r>
              <a:rPr lang="en-US" sz="1100" i="0" kern="1200" dirty="0">
                <a:solidFill>
                  <a:schemeClr val="tx1"/>
                </a:solidFill>
                <a:effectLst/>
                <a:ea typeface="+mn-ea"/>
                <a:cs typeface="+mn-cs"/>
              </a:rPr>
              <a:t>AWS then uses well-trained machine learning</a:t>
            </a:r>
            <a:r>
              <a:rPr lang="en-US" sz="1100" i="0" kern="1200" baseline="0" dirty="0">
                <a:solidFill>
                  <a:schemeClr val="tx1"/>
                </a:solidFill>
                <a:effectLst/>
                <a:ea typeface="+mn-ea"/>
                <a:cs typeface="+mn-cs"/>
              </a:rPr>
              <a:t> models to predict your expected traffic (and EC2 usage), including daily and weekly patterns. </a:t>
            </a:r>
            <a:r>
              <a:rPr lang="en-US" sz="1100" dirty="0"/>
              <a:t>The model needs at least 1 day of historical data to start making predictions. It is re-evaluated every 24 hours to create a forecast for the next 48 hours. The prediction process produces a scaling plan that can drive one or more groups of automatically scaled EC2 instances.</a:t>
            </a:r>
            <a:endParaRPr lang="en-US" sz="1100" i="0" kern="1200" dirty="0">
              <a:solidFill>
                <a:schemeClr val="tx1"/>
              </a:solidFill>
              <a:effectLs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i="0" kern="1200" dirty="0">
                <a:solidFill>
                  <a:schemeClr val="tx1"/>
                </a:solidFill>
                <a:effectLst/>
                <a:ea typeface="+mn-ea"/>
                <a:cs typeface="+mn-cs"/>
              </a:rPr>
              <a:t>To learn more about these options, see </a:t>
            </a:r>
            <a:r>
              <a:rPr lang="en-US" sz="1100" dirty="0">
                <a:ea typeface="Amazon Ember Light" panose="020B0403020204020204" pitchFamily="34" charset="0"/>
                <a:cs typeface="Amazon Ember Light" panose="020B0403020204020204" pitchFamily="34" charset="0"/>
                <a:hlinkClick r:id="rId9"/>
              </a:rPr>
              <a:t>Scaling the Size of Your Auto Scaling Group</a:t>
            </a:r>
            <a:r>
              <a:rPr lang="en-US" sz="1100" i="0" kern="1200" dirty="0">
                <a:solidFill>
                  <a:schemeClr val="tx1"/>
                </a:solidFill>
                <a:effectLst/>
                <a:ea typeface="+mn-ea"/>
                <a:cs typeface="+mn-cs"/>
              </a:rPr>
              <a:t> in the AWS Documentation.</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endParaRPr lang="en-US" sz="1100" dirty="0"/>
          </a:p>
        </p:txBody>
      </p:sp>
    </p:spTree>
    <p:extLst>
      <p:ext uri="{BB962C8B-B14F-4D97-AF65-F5344CB8AC3E}">
        <p14:creationId xmlns:p14="http://schemas.microsoft.com/office/powerpoint/2010/main" val="2925119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5: Networking and Content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p>
        </p:txBody>
      </p:sp>
    </p:spTree>
    <p:extLst>
      <p:ext uri="{BB962C8B-B14F-4D97-AF65-F5344CB8AC3E}">
        <p14:creationId xmlns:p14="http://schemas.microsoft.com/office/powerpoint/2010/main" val="37202288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1" kern="1200" dirty="0">
                <a:solidFill>
                  <a:schemeClr val="tx1"/>
                </a:solidFill>
                <a:effectLst/>
              </a:rPr>
              <a:t>Launch templates </a:t>
            </a:r>
            <a:r>
              <a:rPr lang="en-US" sz="1000" b="0" i="0" kern="1200" dirty="0">
                <a:solidFill>
                  <a:schemeClr val="tx1"/>
                </a:solidFill>
                <a:effectLst/>
              </a:rPr>
              <a:t>enable</a:t>
            </a:r>
            <a:r>
              <a:rPr lang="en-US" sz="1000" b="0" i="0" kern="1200" baseline="0" dirty="0">
                <a:solidFill>
                  <a:schemeClr val="tx1"/>
                </a:solidFill>
                <a:effectLst/>
              </a:rPr>
              <a:t> you to create templates for </a:t>
            </a:r>
            <a:r>
              <a:rPr lang="en-US" sz="1000" b="0" i="0" kern="1200" dirty="0">
                <a:solidFill>
                  <a:schemeClr val="tx1"/>
                </a:solidFill>
                <a:effectLst/>
              </a:rPr>
              <a:t>your launch requests. When you create a launch template, the following details can be specified ahead of time: </a:t>
            </a:r>
          </a:p>
          <a:p>
            <a:pPr marL="171450" indent="-171450">
              <a:buFont typeface="Arial" panose="020B0604020202020204" pitchFamily="34" charset="0"/>
              <a:buChar char="•"/>
            </a:pPr>
            <a:r>
              <a:rPr lang="en-US" sz="1000" b="0" i="0" kern="1200" dirty="0">
                <a:solidFill>
                  <a:schemeClr val="tx1"/>
                </a:solidFill>
                <a:effectLst/>
              </a:rPr>
              <a:t>Instance type. </a:t>
            </a:r>
          </a:p>
          <a:p>
            <a:pPr marL="171450" indent="-171450">
              <a:buFont typeface="Arial" panose="020B0604020202020204" pitchFamily="34" charset="0"/>
              <a:buChar char="•"/>
            </a:pPr>
            <a:r>
              <a:rPr lang="en-US" sz="1000" b="0" i="0" kern="1200" dirty="0">
                <a:solidFill>
                  <a:schemeClr val="tx1"/>
                </a:solidFill>
                <a:effectLst/>
              </a:rPr>
              <a:t>Subnet to launch the instance into.</a:t>
            </a:r>
          </a:p>
          <a:p>
            <a:pPr marL="171450" indent="-171450">
              <a:buFont typeface="Arial" panose="020B0604020202020204" pitchFamily="34" charset="0"/>
              <a:buChar char="•"/>
            </a:pPr>
            <a:r>
              <a:rPr lang="en-US" sz="1000" b="0" i="0" kern="1200" dirty="0">
                <a:solidFill>
                  <a:schemeClr val="tx1"/>
                </a:solidFill>
                <a:effectLst/>
              </a:rPr>
              <a:t>The</a:t>
            </a:r>
            <a:r>
              <a:rPr lang="en-US" sz="1000" b="0" i="0" kern="1200" baseline="0" dirty="0">
                <a:solidFill>
                  <a:schemeClr val="tx1"/>
                </a:solidFill>
                <a:effectLst/>
              </a:rPr>
              <a:t> </a:t>
            </a:r>
            <a:r>
              <a:rPr lang="en-US" sz="1000" b="0" i="0" kern="1200" dirty="0">
                <a:solidFill>
                  <a:schemeClr val="tx1"/>
                </a:solidFill>
                <a:effectLst/>
              </a:rPr>
              <a:t>key pair to assign.</a:t>
            </a:r>
          </a:p>
          <a:p>
            <a:pPr marL="171450" indent="-171450">
              <a:buFont typeface="Arial" panose="020B0604020202020204" pitchFamily="34" charset="0"/>
              <a:buChar char="•"/>
            </a:pPr>
            <a:r>
              <a:rPr lang="en-US" sz="1000" b="0" i="0" kern="1200" dirty="0">
                <a:solidFill>
                  <a:schemeClr val="tx1"/>
                </a:solidFill>
                <a:effectLst/>
              </a:rPr>
              <a:t>The security group to apply.</a:t>
            </a:r>
          </a:p>
          <a:p>
            <a:pPr marL="0" indent="0">
              <a:buFont typeface="Arial" panose="020B0604020202020204" pitchFamily="34" charset="0"/>
              <a:buNone/>
            </a:pPr>
            <a:endParaRPr lang="en-US" sz="1000" b="0" i="0" kern="1200" dirty="0">
              <a:solidFill>
                <a:schemeClr val="tx1"/>
              </a:solidFill>
              <a:effectLst/>
            </a:endParaRPr>
          </a:p>
          <a:p>
            <a:pPr marL="0" indent="0">
              <a:buFont typeface="Arial" panose="020B0604020202020204" pitchFamily="34" charset="0"/>
              <a:buNone/>
            </a:pPr>
            <a:r>
              <a:rPr lang="en-US" sz="1000" b="0" i="0" kern="1200" dirty="0">
                <a:solidFill>
                  <a:schemeClr val="tx1"/>
                </a:solidFill>
                <a:effectLst/>
              </a:rPr>
              <a:t>The person who creates the launch template can decide which launch options to include in the template. In</a:t>
            </a:r>
            <a:r>
              <a:rPr lang="en-US" sz="1000" b="0" i="0" kern="1200" baseline="0" dirty="0">
                <a:solidFill>
                  <a:schemeClr val="tx1"/>
                </a:solidFill>
                <a:effectLst/>
              </a:rPr>
              <a:t> addition, l</a:t>
            </a:r>
            <a:r>
              <a:rPr lang="en-US" sz="1000" b="0" i="0" kern="1200" dirty="0">
                <a:solidFill>
                  <a:schemeClr val="tx1"/>
                </a:solidFill>
                <a:effectLst/>
              </a:rPr>
              <a:t>aunch</a:t>
            </a:r>
            <a:r>
              <a:rPr lang="en-US" sz="1000" b="0" i="0" kern="1200" baseline="0" dirty="0">
                <a:solidFill>
                  <a:schemeClr val="tx1"/>
                </a:solidFill>
                <a:effectLst/>
              </a:rPr>
              <a:t> templates:</a:t>
            </a:r>
          </a:p>
          <a:p>
            <a:pPr marL="171450" indent="-171450">
              <a:buFont typeface="Arial" panose="020B0604020202020204" pitchFamily="34" charset="0"/>
              <a:buChar char="•"/>
            </a:pPr>
            <a:r>
              <a:rPr lang="en-US" sz="1000" dirty="0"/>
              <a:t>Enable</a:t>
            </a:r>
            <a:r>
              <a:rPr lang="en-US" sz="1000" baseline="0" dirty="0"/>
              <a:t> you to </a:t>
            </a:r>
            <a:r>
              <a:rPr lang="en-US" sz="1000" dirty="0"/>
              <a:t>pre-select EC2 launch options.</a:t>
            </a:r>
          </a:p>
          <a:p>
            <a:pPr marL="171450" indent="-171450">
              <a:buFont typeface="Arial" panose="020B0604020202020204" pitchFamily="34" charset="0"/>
              <a:buChar char="•"/>
            </a:pPr>
            <a:r>
              <a:rPr lang="en-US" sz="1000" dirty="0"/>
              <a:t>Support versioning.</a:t>
            </a:r>
            <a:endParaRPr lang="en-US" sz="1000" b="0" i="0" kern="1200" dirty="0">
              <a:solidFill>
                <a:schemeClr val="tx1"/>
              </a:solidFill>
              <a:effectLst/>
            </a:endParaRPr>
          </a:p>
          <a:p>
            <a:endParaRPr lang="en-US" sz="1000" b="0" i="0" kern="1200" dirty="0">
              <a:solidFill>
                <a:schemeClr val="tx1"/>
              </a:solidFill>
              <a:effectLst/>
            </a:endParaRPr>
          </a:p>
          <a:p>
            <a:r>
              <a:rPr lang="en-US" sz="1000" b="0" i="0" kern="1200" dirty="0">
                <a:solidFill>
                  <a:schemeClr val="tx1"/>
                </a:solidFill>
                <a:effectLst/>
              </a:rPr>
              <a:t>The benefits of launch templates are</a:t>
            </a:r>
            <a:r>
              <a:rPr lang="en-US" sz="1000" b="0" i="0" kern="1200" baseline="0" dirty="0">
                <a:solidFill>
                  <a:schemeClr val="tx1"/>
                </a:solidFill>
                <a:effectLst/>
              </a:rPr>
              <a:t> that they</a:t>
            </a:r>
            <a:r>
              <a:rPr lang="en-US" sz="1000" b="0" i="0" kern="1200" dirty="0">
                <a:solidFill>
                  <a:schemeClr val="tx1"/>
                </a:solidFill>
                <a:effectLst/>
              </a:rPr>
              <a:t>:</a:t>
            </a:r>
          </a:p>
          <a:p>
            <a:pPr marL="171450" indent="-171450">
              <a:buFont typeface="Arial" panose="020B0604020202020204" pitchFamily="34" charset="0"/>
              <a:buChar char="•"/>
            </a:pPr>
            <a:r>
              <a:rPr lang="en-US" sz="1000" b="0" i="0" kern="1200" dirty="0">
                <a:solidFill>
                  <a:schemeClr val="tx1"/>
                </a:solidFill>
                <a:effectLst/>
              </a:rPr>
              <a:t>Streamline and simplify the launch process for EC2 Auto Scaling, Spot Fleet, Spot Instances, and On-Demand Instances. </a:t>
            </a:r>
          </a:p>
          <a:p>
            <a:pPr marL="171450" indent="-171450">
              <a:buFont typeface="Arial" panose="020B0604020202020204" pitchFamily="34" charset="0"/>
              <a:buChar char="•"/>
            </a:pPr>
            <a:r>
              <a:rPr lang="en-US" sz="1000" b="0" i="0" kern="1200" dirty="0">
                <a:solidFill>
                  <a:schemeClr val="tx1"/>
                </a:solidFill>
                <a:effectLst/>
              </a:rPr>
              <a:t>Reduce the number of steps that are required to create an instance by capturing all launch parameters within one resource. </a:t>
            </a:r>
          </a:p>
          <a:p>
            <a:pPr marL="171450" indent="-171450">
              <a:buFont typeface="Arial" panose="020B0604020202020204" pitchFamily="34" charset="0"/>
              <a:buChar char="•"/>
            </a:pPr>
            <a:r>
              <a:rPr lang="en-US" sz="1000" b="0" i="0" kern="1200" dirty="0">
                <a:solidFill>
                  <a:schemeClr val="tx1"/>
                </a:solidFill>
                <a:effectLst/>
              </a:rPr>
              <a:t>Make</a:t>
            </a:r>
            <a:r>
              <a:rPr lang="en-US" sz="1000" b="0" i="0" kern="1200" baseline="0" dirty="0">
                <a:solidFill>
                  <a:schemeClr val="tx1"/>
                </a:solidFill>
                <a:effectLst/>
              </a:rPr>
              <a:t> </a:t>
            </a:r>
            <a:r>
              <a:rPr lang="en-US" sz="1000" b="0" i="0" kern="1200" dirty="0">
                <a:solidFill>
                  <a:schemeClr val="tx1"/>
                </a:solidFill>
                <a:effectLst/>
              </a:rPr>
              <a:t>it easier to implement standards and best practices,</a:t>
            </a:r>
            <a:r>
              <a:rPr lang="en-US" sz="1000" b="0" i="0" kern="1200" baseline="0" dirty="0">
                <a:solidFill>
                  <a:schemeClr val="tx1"/>
                </a:solidFill>
                <a:effectLst/>
              </a:rPr>
              <a:t> thus – </a:t>
            </a:r>
          </a:p>
          <a:p>
            <a:pPr marL="628650" lvl="1" indent="-171450">
              <a:buFont typeface="Arial" panose="020B0604020202020204" pitchFamily="34" charset="0"/>
              <a:buChar char="•"/>
            </a:pPr>
            <a:r>
              <a:rPr lang="en-US" sz="1000" b="0" i="0" kern="1200" baseline="0" dirty="0">
                <a:solidFill>
                  <a:schemeClr val="tx1"/>
                </a:solidFill>
                <a:effectLst/>
              </a:rPr>
              <a:t>H</a:t>
            </a:r>
            <a:r>
              <a:rPr lang="en-US" sz="1000" b="0" i="0" kern="1200" dirty="0">
                <a:solidFill>
                  <a:schemeClr val="tx1"/>
                </a:solidFill>
                <a:effectLst/>
              </a:rPr>
              <a:t>elping to better manage costs</a:t>
            </a:r>
          </a:p>
          <a:p>
            <a:pPr marL="628650" lvl="1" indent="-171450">
              <a:buFont typeface="Arial" panose="020B0604020202020204" pitchFamily="34" charset="0"/>
              <a:buChar char="•"/>
            </a:pPr>
            <a:r>
              <a:rPr lang="en-US" sz="1000" b="0" i="0" kern="1200" dirty="0">
                <a:solidFill>
                  <a:schemeClr val="tx1"/>
                </a:solidFill>
                <a:effectLst/>
              </a:rPr>
              <a:t>Improving security</a:t>
            </a:r>
          </a:p>
          <a:p>
            <a:pPr marL="628650" lvl="1" indent="-171450">
              <a:buFont typeface="Arial" panose="020B0604020202020204" pitchFamily="34" charset="0"/>
              <a:buChar char="•"/>
            </a:pPr>
            <a:r>
              <a:rPr lang="en-US" sz="1000" b="0" i="0" kern="1200" dirty="0">
                <a:solidFill>
                  <a:schemeClr val="tx1"/>
                </a:solidFill>
                <a:effectLst/>
              </a:rPr>
              <a:t>Minimizing the risk of deployment errors</a:t>
            </a:r>
            <a:endParaRPr lang="en-US" sz="1000" dirty="0"/>
          </a:p>
        </p:txBody>
      </p:sp>
    </p:spTree>
    <p:extLst>
      <p:ext uri="{BB962C8B-B14F-4D97-AF65-F5344CB8AC3E}">
        <p14:creationId xmlns:p14="http://schemas.microsoft.com/office/powerpoint/2010/main" val="10791729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a:solidFill>
                  <a:schemeClr val="tx1"/>
                </a:solidFill>
                <a:effectLst/>
                <a:latin typeface="+mn-lt"/>
                <a:ea typeface="+mn-ea"/>
                <a:cs typeface="+mn-cs"/>
              </a:rPr>
              <a:t>For each launch template, you can create one or more numbered </a:t>
            </a:r>
            <a:r>
              <a:rPr lang="en-US" sz="1000" b="0" i="1" kern="1200" dirty="0">
                <a:solidFill>
                  <a:schemeClr val="tx1"/>
                </a:solidFill>
                <a:effectLst/>
                <a:latin typeface="+mn-lt"/>
                <a:ea typeface="+mn-ea"/>
                <a:cs typeface="+mn-cs"/>
              </a:rPr>
              <a:t>launch template versions</a:t>
            </a:r>
            <a:r>
              <a:rPr lang="en-US" sz="1000" b="0" i="0" kern="1200" dirty="0">
                <a:solidFill>
                  <a:schemeClr val="tx1"/>
                </a:solidFill>
                <a:effectLst/>
                <a:latin typeface="+mn-lt"/>
                <a:ea typeface="+mn-ea"/>
                <a:cs typeface="+mn-cs"/>
              </a:rPr>
              <a:t>. Each version can have different launch parameters, as illustrated here.</a:t>
            </a:r>
          </a:p>
          <a:p>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When you launch an instance from a launch template, you can use any version of the launch template. If you do not specify a version, the default version is used.</a:t>
            </a:r>
          </a:p>
          <a:p>
            <a:pPr marL="171450" indent="-171450">
              <a:buFont typeface="Arial" panose="020B0604020202020204" pitchFamily="34" charset="0"/>
              <a:buChar char="•"/>
            </a:pPr>
            <a:endParaRPr lang="en-US" sz="10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000" b="0" i="0" kern="1200" dirty="0">
                <a:solidFill>
                  <a:schemeClr val="tx1"/>
                </a:solidFill>
                <a:effectLst/>
                <a:latin typeface="+mn-lt"/>
                <a:ea typeface="+mn-ea"/>
                <a:cs typeface="+mn-cs"/>
              </a:rPr>
              <a:t>You can set any version of the launch template as the default version.</a:t>
            </a:r>
            <a:r>
              <a:rPr lang="en-US" sz="1000" b="0" i="0" kern="1200" baseline="0" dirty="0">
                <a:solidFill>
                  <a:schemeClr val="tx1"/>
                </a:solidFill>
                <a:effectLst/>
                <a:latin typeface="+mn-lt"/>
                <a:ea typeface="+mn-ea"/>
                <a:cs typeface="+mn-cs"/>
              </a:rPr>
              <a:t> B</a:t>
            </a:r>
            <a:r>
              <a:rPr lang="en-US" sz="1000" b="0" i="0" kern="1200" dirty="0">
                <a:solidFill>
                  <a:schemeClr val="tx1"/>
                </a:solidFill>
                <a:effectLst/>
                <a:latin typeface="+mn-lt"/>
                <a:ea typeface="+mn-ea"/>
                <a:cs typeface="+mn-cs"/>
              </a:rPr>
              <a:t>y default, it's the first version of the launch template.</a:t>
            </a:r>
          </a:p>
          <a:p>
            <a:pPr marL="0" indent="0">
              <a:buFont typeface="Arial" panose="020B0604020202020204" pitchFamily="34" charset="0"/>
              <a:buNone/>
            </a:pPr>
            <a:endParaRPr lang="en-US" sz="1000" b="0" i="0" kern="1200" dirty="0">
              <a:solidFill>
                <a:schemeClr val="tx1"/>
              </a:solidFill>
              <a:effectLst/>
              <a:latin typeface="+mn-lt"/>
              <a:ea typeface="+mn-ea"/>
              <a:cs typeface="+mn-cs"/>
            </a:endParaRPr>
          </a:p>
          <a:p>
            <a:pPr marL="0" indent="0">
              <a:buFont typeface="Arial" panose="020B0604020202020204" pitchFamily="34" charset="0"/>
              <a:buNone/>
            </a:pPr>
            <a:r>
              <a:rPr lang="en-US" sz="1000" b="0" i="0" kern="1200" dirty="0">
                <a:solidFill>
                  <a:schemeClr val="tx1"/>
                </a:solidFill>
                <a:effectLst/>
                <a:latin typeface="+mn-lt"/>
                <a:ea typeface="+mn-ea"/>
                <a:cs typeface="+mn-cs"/>
              </a:rPr>
              <a:t>The diagram shows a launch template with three versions. </a:t>
            </a:r>
          </a:p>
          <a:p>
            <a:pPr marL="228600" indent="-228600">
              <a:buFont typeface="+mj-lt"/>
              <a:buAutoNum type="arabicPeriod"/>
            </a:pPr>
            <a:endParaRPr lang="en-US" sz="1000" b="0" i="0" kern="1200" dirty="0">
              <a:solidFill>
                <a:schemeClr val="tx1"/>
              </a:solidFill>
              <a:effectLst/>
              <a:latin typeface="+mn-lt"/>
              <a:ea typeface="+mn-ea"/>
              <a:cs typeface="+mn-cs"/>
            </a:endParaRPr>
          </a:p>
          <a:p>
            <a:pPr marL="228600" indent="-228600">
              <a:buFont typeface="+mj-lt"/>
              <a:buAutoNum type="arabicPeriod"/>
            </a:pPr>
            <a:r>
              <a:rPr lang="en-US" sz="1000" b="0" i="0" kern="1200" dirty="0">
                <a:solidFill>
                  <a:schemeClr val="tx1"/>
                </a:solidFill>
                <a:effectLst/>
                <a:latin typeface="+mn-lt"/>
                <a:ea typeface="+mn-ea"/>
                <a:cs typeface="+mn-cs"/>
              </a:rPr>
              <a:t>The first version specifies the instance type, AMI ID, subnet, and key pair to use when launching the instance. </a:t>
            </a:r>
          </a:p>
          <a:p>
            <a:pPr marL="228600" indent="-228600">
              <a:buFont typeface="+mj-lt"/>
              <a:buAutoNum type="arabicPeriod"/>
            </a:pPr>
            <a:endParaRPr lang="en-US" sz="1000" b="0" i="0" kern="1200" dirty="0">
              <a:solidFill>
                <a:schemeClr val="tx1"/>
              </a:solidFill>
              <a:effectLst/>
              <a:latin typeface="+mn-lt"/>
              <a:ea typeface="+mn-ea"/>
              <a:cs typeface="+mn-cs"/>
            </a:endParaRPr>
          </a:p>
          <a:p>
            <a:pPr marL="228600" indent="-228600">
              <a:buFont typeface="+mj-lt"/>
              <a:buAutoNum type="arabicPeriod"/>
            </a:pPr>
            <a:r>
              <a:rPr lang="en-US" sz="1000" b="0" i="0" kern="1200" dirty="0">
                <a:solidFill>
                  <a:schemeClr val="tx1"/>
                </a:solidFill>
                <a:effectLst/>
                <a:latin typeface="+mn-lt"/>
                <a:ea typeface="+mn-ea"/>
                <a:cs typeface="+mn-cs"/>
              </a:rPr>
              <a:t>The second version is based on the first version, and it also specifies a security group for the instance. </a:t>
            </a:r>
          </a:p>
          <a:p>
            <a:pPr marL="228600" indent="-228600">
              <a:buFont typeface="+mj-lt"/>
              <a:buAutoNum type="arabicPeriod"/>
            </a:pPr>
            <a:endParaRPr lang="en-US" sz="1000" b="0" i="0" kern="1200" dirty="0">
              <a:solidFill>
                <a:schemeClr val="tx1"/>
              </a:solidFill>
              <a:effectLst/>
              <a:latin typeface="+mn-lt"/>
              <a:ea typeface="+mn-ea"/>
              <a:cs typeface="+mn-cs"/>
            </a:endParaRPr>
          </a:p>
          <a:p>
            <a:pPr marL="228600" indent="-228600">
              <a:buFont typeface="+mj-lt"/>
              <a:buAutoNum type="arabicPeriod"/>
            </a:pPr>
            <a:r>
              <a:rPr lang="en-US" sz="1000" b="0" i="0" kern="1200" dirty="0">
                <a:solidFill>
                  <a:schemeClr val="tx1"/>
                </a:solidFill>
                <a:effectLst/>
                <a:latin typeface="+mn-lt"/>
                <a:ea typeface="+mn-ea"/>
                <a:cs typeface="+mn-cs"/>
              </a:rPr>
              <a:t>The third version uses different values for some of the parameters. Version 2 is set as the default version. If you launched an instance from this launch template, the launch parameters from version 2 would be used if no other version were specified.</a:t>
            </a:r>
            <a:endParaRPr lang="en-US" sz="1000" dirty="0"/>
          </a:p>
        </p:txBody>
      </p:sp>
    </p:spTree>
    <p:extLst>
      <p:ext uri="{BB962C8B-B14F-4D97-AF65-F5344CB8AC3E}">
        <p14:creationId xmlns:p14="http://schemas.microsoft.com/office/powerpoint/2010/main" val="13102969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One common configuration for implementing dynamic scaling is to create a CloudWatch alarm that is based on performance information from your EC2 instances or load balancer. When a performance threshold is breached, a CloudWatch alarm triggers an automatic scaling event that either scales out or scales in EC2 instances in the Auto Scaling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To understand how it works, consider this example: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You create an Amazon CloudWatch alarm to monitor CPU utilization across your fleet of EC2 instances and </a:t>
            </a:r>
            <a:r>
              <a:rPr lang="en-US" sz="1100" dirty="0"/>
              <a:t>execute </a:t>
            </a:r>
            <a:r>
              <a:rPr lang="en-US" sz="1100" dirty="0">
                <a:solidFill>
                  <a:srgbClr val="000000"/>
                </a:solidFill>
              </a:rPr>
              <a:t>automatic scaling policies</a:t>
            </a:r>
            <a:r>
              <a:rPr lang="en-US" sz="1100" dirty="0"/>
              <a:t> </a:t>
            </a:r>
            <a:r>
              <a:rPr lang="en-US" sz="1100" kern="1200" baseline="0" dirty="0">
                <a:solidFill>
                  <a:schemeClr val="tx1"/>
                </a:solidFill>
                <a:effectLst/>
                <a:latin typeface="+mn-lt"/>
                <a:ea typeface="+mn-ea"/>
                <a:cs typeface="+mn-cs"/>
              </a:rPr>
              <a:t>if the average CPU utilization across the fleet goes above 60 percent for 5 minutes.</a:t>
            </a: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Amazon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EC2</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Auto Scaling instantiates a new EC2 instance into your Auto Scaling group based on the launch configuration that you create.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After the new instance is added, Amazon EC2</a:t>
            </a:r>
            <a:r>
              <a:rPr lang="en-US" sz="1100" kern="1200" baseline="0" dirty="0">
                <a:solidFill>
                  <a:schemeClr val="tx1"/>
                </a:solidFill>
                <a:effectLst/>
                <a:latin typeface="+mn-lt"/>
                <a:ea typeface="+mn-ea"/>
                <a:cs typeface="+mn-cs"/>
              </a:rPr>
              <a:t> Auto Scaling</a:t>
            </a:r>
            <a:r>
              <a:rPr lang="en-US" sz="1100" kern="1200" dirty="0">
                <a:solidFill>
                  <a:schemeClr val="tx1"/>
                </a:solidFill>
                <a:effectLst/>
                <a:latin typeface="+mn-lt"/>
                <a:ea typeface="+mn-ea"/>
                <a:cs typeface="+mn-cs"/>
              </a:rPr>
              <a:t> makes a call to Elastic Load Balancing to register the new EC2 instance in that Auto Scaling group.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effectLst/>
                <a:latin typeface="+mn-lt"/>
                <a:ea typeface="+mn-ea"/>
                <a:cs typeface="+mn-cs"/>
              </a:rPr>
              <a:t>Elastic Load Balancing then performs the required health checks and starts distributing traffic to that instance.</a:t>
            </a:r>
            <a:r>
              <a:rPr lang="en-US" sz="1100" kern="1200" baseline="0" dirty="0">
                <a:solidFill>
                  <a:schemeClr val="tx1"/>
                </a:solidFill>
                <a:effectLst/>
                <a:latin typeface="+mn-lt"/>
                <a:ea typeface="+mn-ea"/>
                <a:cs typeface="+mn-cs"/>
              </a:rPr>
              <a:t> </a:t>
            </a:r>
            <a:r>
              <a:rPr lang="en-US" sz="1100" dirty="0"/>
              <a:t>Elastic Load Balancing routes traffic between EC2 instances and feeds metrics to Amazon CloudWatch.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Amazon CloudWatch, Amazon EC2 Auto Scaling, and Elastic Load Balancing work </a:t>
            </a:r>
            <a:r>
              <a:rPr lang="en-US" sz="1100" dirty="0">
                <a:solidFill>
                  <a:srgbClr val="000000"/>
                </a:solidFill>
              </a:rPr>
              <a:t>well individually</a:t>
            </a:r>
            <a:r>
              <a:rPr lang="en-US" sz="1100" dirty="0">
                <a:solidFill>
                  <a:schemeClr val="tx1"/>
                </a:solidFill>
              </a:rPr>
              <a:t>.</a:t>
            </a:r>
            <a:r>
              <a:rPr lang="en-US" sz="1100" dirty="0"/>
              <a:t> Together, however, they become more powerful and increase the control and flexibility over how your application</a:t>
            </a:r>
            <a:r>
              <a:rPr lang="en-US" sz="1100" baseline="0" dirty="0"/>
              <a:t> handles </a:t>
            </a:r>
            <a:r>
              <a:rPr lang="en-US" sz="1100" dirty="0"/>
              <a:t>customer demand.</a:t>
            </a:r>
          </a:p>
        </p:txBody>
      </p:sp>
    </p:spTree>
    <p:extLst>
      <p:ext uri="{BB962C8B-B14F-4D97-AF65-F5344CB8AC3E}">
        <p14:creationId xmlns:p14="http://schemas.microsoft.com/office/powerpoint/2010/main" val="264982792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So far, you learned about scaling EC2 instances with Amazon EC2 Auto Scaling. You also learned that you can use Amazon EC2 Auto Scaling with AWS Auto Scaling to perform predictive scaling. </a:t>
            </a:r>
          </a:p>
          <a:p>
            <a:endParaRPr lang="en-US" sz="1100" dirty="0"/>
          </a:p>
          <a:p>
            <a:r>
              <a:rPr lang="en-US" sz="1100" dirty="0"/>
              <a:t>AWS Auto Scaling is a separate service that monitors your applications.</a:t>
            </a:r>
            <a:r>
              <a:rPr lang="en-US" sz="1100" baseline="0" dirty="0"/>
              <a:t> It </a:t>
            </a:r>
            <a:r>
              <a:rPr lang="en-US" sz="1100" dirty="0"/>
              <a:t>automatically adjusts capacity to maintain steady, predictable performance at the lowest possible cost. The service provides a simple, powerful user interface that enables you to build scaling plans for resources, including:</a:t>
            </a:r>
          </a:p>
          <a:p>
            <a:endParaRPr lang="en-US" sz="1100" dirty="0"/>
          </a:p>
          <a:p>
            <a:pPr marL="171450" lvl="0" indent="-171450">
              <a:buFont typeface="Arial" panose="020B0604020202020204" pitchFamily="34" charset="0"/>
              <a:buChar char="•"/>
            </a:pPr>
            <a:r>
              <a:rPr lang="en-US" sz="1100" dirty="0"/>
              <a:t>Amazon EC2 instances and Spot Fleets</a:t>
            </a:r>
          </a:p>
          <a:p>
            <a:pPr marL="171450" lvl="0" indent="-171450">
              <a:buFont typeface="Arial" panose="020B0604020202020204" pitchFamily="34" charset="0"/>
              <a:buChar char="•"/>
            </a:pPr>
            <a:r>
              <a:rPr lang="en-US" sz="1100" dirty="0"/>
              <a:t>Amazon Elastic Container Service (Amazon ECS) tasks</a:t>
            </a:r>
          </a:p>
          <a:p>
            <a:pPr marL="171450" lvl="0" indent="-171450">
              <a:buFont typeface="Arial" panose="020B0604020202020204" pitchFamily="34" charset="0"/>
              <a:buChar char="•"/>
            </a:pPr>
            <a:r>
              <a:rPr lang="en-US" sz="1100" dirty="0"/>
              <a:t>Amazon DynamoDB tables and indexes</a:t>
            </a:r>
          </a:p>
          <a:p>
            <a:pPr marL="171450" lvl="0" indent="-171450">
              <a:buFont typeface="Arial" panose="020B0604020202020204" pitchFamily="34" charset="0"/>
              <a:buChar char="•"/>
            </a:pPr>
            <a:r>
              <a:rPr lang="en-US" sz="1100" dirty="0"/>
              <a:t>Amazon Aurora Replicas</a:t>
            </a:r>
          </a:p>
          <a:p>
            <a:pPr marL="0" lvl="0" indent="0">
              <a:buFont typeface="Arial" panose="020B0604020202020204" pitchFamily="34" charset="0"/>
              <a:buNone/>
            </a:pPr>
            <a:endParaRPr lang="en-US" sz="1100" dirty="0"/>
          </a:p>
          <a:p>
            <a:pPr marL="0" lvl="0" indent="0">
              <a:buFont typeface="Arial" panose="020B0604020202020204" pitchFamily="34" charset="0"/>
              <a:buNone/>
            </a:pPr>
            <a:r>
              <a:rPr lang="en-US" sz="1100" dirty="0"/>
              <a:t>If you</a:t>
            </a:r>
            <a:r>
              <a:rPr lang="en-US" sz="1100" baseline="0" dirty="0"/>
              <a:t> are</a:t>
            </a:r>
            <a:r>
              <a:rPr lang="en-US" sz="1100" dirty="0"/>
              <a:t> already using Amazon EC2 Auto Scaling to dynamically scale your EC2 instances, you can now use it with AWS Auto Scaling to scale additional resources for other AWS services.</a:t>
            </a:r>
          </a:p>
          <a:p>
            <a:pPr marL="0" lvl="0" indent="0">
              <a:buFont typeface="Arial" panose="020B0604020202020204" pitchFamily="34" charset="0"/>
              <a:buNone/>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To learn more information about AWS Auto Scaling, see </a:t>
            </a:r>
            <a:r>
              <a:rPr lang="en-US" sz="1100" dirty="0">
                <a:ea typeface="Amazon Ember Light" panose="020B0403020204020204" pitchFamily="34" charset="0"/>
                <a:cs typeface="Amazon Ember Light" panose="020B0403020204020204" pitchFamily="34" charset="0"/>
                <a:hlinkClick r:id="rId3"/>
              </a:rPr>
              <a:t>AWS Auto Scaling</a:t>
            </a:r>
            <a:r>
              <a:rPr lang="en-US" sz="1100" dirty="0">
                <a:ea typeface="Amazon Ember Light" panose="020B0403020204020204" pitchFamily="34" charset="0"/>
                <a:cs typeface="Amazon Ember Light" panose="020B0403020204020204" pitchFamily="34" charset="0"/>
              </a:rPr>
              <a:t>.</a:t>
            </a:r>
            <a:endParaRPr lang="en-US" sz="1100" dirty="0"/>
          </a:p>
        </p:txBody>
      </p:sp>
    </p:spTree>
    <p:extLst>
      <p:ext uri="{BB962C8B-B14F-4D97-AF65-F5344CB8AC3E}">
        <p14:creationId xmlns:p14="http://schemas.microsoft.com/office/powerpoint/2010/main" val="50267863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kern="1200" dirty="0">
                <a:solidFill>
                  <a:schemeClr val="tx1"/>
                </a:solidFill>
                <a:latin typeface="+mn-lt"/>
                <a:ea typeface="+mn-ea"/>
                <a:cs typeface="+mn-cs"/>
              </a:rPr>
              <a:t>Scaling enables you to respond quickly to changes in resource needs.</a:t>
            </a:r>
          </a:p>
          <a:p>
            <a:pPr marL="171450" indent="-171450">
              <a:buFont typeface="Arial" panose="020B0604020202020204" pitchFamily="34" charset="0"/>
              <a:buChar char="•"/>
            </a:pPr>
            <a:r>
              <a:rPr lang="en-US" sz="1100" kern="1200" dirty="0">
                <a:solidFill>
                  <a:schemeClr val="tx1"/>
                </a:solidFill>
                <a:latin typeface="+mn-lt"/>
                <a:ea typeface="+mn-ea"/>
                <a:cs typeface="+mn-cs"/>
              </a:rPr>
              <a:t>Amazon EC2 Auto Scaling helps you maintain application availability,</a:t>
            </a:r>
            <a:r>
              <a:rPr lang="en-US" sz="1100" kern="1200" baseline="0" dirty="0">
                <a:solidFill>
                  <a:schemeClr val="tx1"/>
                </a:solidFill>
                <a:latin typeface="+mn-lt"/>
                <a:ea typeface="+mn-ea"/>
                <a:cs typeface="+mn-cs"/>
              </a:rPr>
              <a:t> </a:t>
            </a:r>
            <a:r>
              <a:rPr lang="en-US" sz="1100" kern="1200" dirty="0">
                <a:solidFill>
                  <a:schemeClr val="tx1"/>
                </a:solidFill>
                <a:latin typeface="+mn-lt"/>
                <a:ea typeface="+mn-ea"/>
                <a:cs typeface="+mn-cs"/>
              </a:rPr>
              <a:t>and enables you to automatically add or remove EC2 instances according to your workloads.</a:t>
            </a:r>
          </a:p>
          <a:p>
            <a:pPr marL="171450" indent="-171450">
              <a:buFont typeface="Arial" panose="020B0604020202020204" pitchFamily="34" charset="0"/>
              <a:buChar char="•"/>
            </a:pPr>
            <a:r>
              <a:rPr lang="en-US" sz="1100" kern="1200" dirty="0">
                <a:solidFill>
                  <a:schemeClr val="tx1"/>
                </a:solidFill>
                <a:latin typeface="+mn-lt"/>
                <a:ea typeface="+mn-ea"/>
                <a:cs typeface="+mn-cs"/>
              </a:rPr>
              <a:t>An Auto Scaling group is a collection of EC2 instances.</a:t>
            </a:r>
          </a:p>
          <a:p>
            <a:pPr marL="171450" indent="-171450">
              <a:buFont typeface="Arial" panose="020B0604020202020204" pitchFamily="34" charset="0"/>
              <a:buChar char="•"/>
            </a:pPr>
            <a:r>
              <a:rPr lang="en-US" sz="1100" kern="1200" dirty="0">
                <a:solidFill>
                  <a:schemeClr val="tx1"/>
                </a:solidFill>
                <a:latin typeface="+mn-lt"/>
                <a:ea typeface="+mn-ea"/>
                <a:cs typeface="+mn-cs"/>
              </a:rPr>
              <a:t>A launch configuration is an instance configuration template.</a:t>
            </a:r>
          </a:p>
          <a:p>
            <a:pPr marL="171450" indent="-171450">
              <a:buFont typeface="Arial" panose="020B0604020202020204" pitchFamily="34" charset="0"/>
              <a:buChar char="•"/>
            </a:pPr>
            <a:r>
              <a:rPr lang="en-US" sz="1100" kern="1200" dirty="0">
                <a:solidFill>
                  <a:schemeClr val="tx1"/>
                </a:solidFill>
                <a:latin typeface="+mn-lt"/>
                <a:ea typeface="+mn-ea"/>
                <a:cs typeface="+mn-cs"/>
              </a:rPr>
              <a:t>You can implement dynamic scaling with Amazon EC2 Auto Scaling, Amazon CloudWatch, and Elastic Load Balancing.</a:t>
            </a:r>
          </a:p>
          <a:p>
            <a:endParaRPr lang="en-US" sz="1100" dirty="0"/>
          </a:p>
          <a:p>
            <a:r>
              <a:rPr lang="en-US" sz="1100" dirty="0"/>
              <a:t>AWS Auto Scaling is a separate service that monitors your applications, and it automatically adjusts capacity for the following</a:t>
            </a:r>
            <a:r>
              <a:rPr lang="en-US" sz="1100" baseline="0" dirty="0"/>
              <a:t> resources:</a:t>
            </a:r>
            <a:endParaRPr lang="en-US" sz="1100" dirty="0"/>
          </a:p>
          <a:p>
            <a:pPr marL="171450" lvl="0" indent="-171450">
              <a:buFont typeface="Arial" panose="020B0604020202020204" pitchFamily="34" charset="0"/>
              <a:buChar char="•"/>
            </a:pPr>
            <a:r>
              <a:rPr lang="en-US" sz="1100" dirty="0"/>
              <a:t>Amazon EC2 instances and Spot Fleets</a:t>
            </a:r>
          </a:p>
          <a:p>
            <a:pPr marL="171450" lvl="0" indent="-171450">
              <a:buFont typeface="Arial" panose="020B0604020202020204" pitchFamily="34" charset="0"/>
              <a:buChar char="•"/>
            </a:pPr>
            <a:r>
              <a:rPr lang="en-US" sz="1100" dirty="0"/>
              <a:t>Amazon ECS tasks</a:t>
            </a:r>
          </a:p>
          <a:p>
            <a:pPr marL="171450" lvl="0" indent="-171450">
              <a:buFont typeface="Arial" panose="020B0604020202020204" pitchFamily="34" charset="0"/>
              <a:buChar char="•"/>
            </a:pPr>
            <a:r>
              <a:rPr lang="en-US" sz="1100" dirty="0"/>
              <a:t>Amazon DynamoDB tables and indexes</a:t>
            </a:r>
          </a:p>
          <a:p>
            <a:pPr marL="171450" lvl="0" indent="-171450">
              <a:buFont typeface="Arial" panose="020B0604020202020204" pitchFamily="34" charset="0"/>
              <a:buChar char="•"/>
            </a:pPr>
            <a:r>
              <a:rPr lang="en-US" sz="1100" dirty="0"/>
              <a:t>Amazon Aurora Replicas</a:t>
            </a:r>
          </a:p>
          <a:p>
            <a:pPr marL="0" indent="0">
              <a:buFont typeface="Arial" panose="020B0604020202020204" pitchFamily="34" charset="0"/>
              <a:buNone/>
            </a:pPr>
            <a:endParaRPr lang="en-US" sz="1100" dirty="0"/>
          </a:p>
        </p:txBody>
      </p:sp>
    </p:spTree>
    <p:extLst>
      <p:ext uri="{BB962C8B-B14F-4D97-AF65-F5344CB8AC3E}">
        <p14:creationId xmlns:p14="http://schemas.microsoft.com/office/powerpoint/2010/main" val="52930583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e8e6c49e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e8e6c49e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Our next topic looks at building elastic applications with autoscaling.</a:t>
            </a:r>
            <a:endParaRPr>
              <a:solidFill>
                <a:schemeClr val="dk1"/>
              </a:solidFill>
            </a:endParaRPr>
          </a:p>
        </p:txBody>
      </p:sp>
    </p:spTree>
    <p:extLst>
      <p:ext uri="{BB962C8B-B14F-4D97-AF65-F5344CB8AC3E}">
        <p14:creationId xmlns:p14="http://schemas.microsoft.com/office/powerpoint/2010/main" val="220161751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fa610dfc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fa610dfc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a:solidFill>
                  <a:schemeClr val="dk1"/>
                </a:solidFill>
              </a:rPr>
              <a:t>Let’s look at how autoscaling works.</a:t>
            </a:r>
            <a:endParaRPr>
              <a:solidFill>
                <a:schemeClr val="dk1"/>
              </a:solidFill>
            </a:endParaRPr>
          </a:p>
          <a:p>
            <a:pPr marL="0" lvl="0" indent="0" algn="l" rtl="0">
              <a:spcBef>
                <a:spcPts val="0"/>
              </a:spcBef>
              <a:spcAft>
                <a:spcPts val="0"/>
              </a:spcAft>
              <a:buClr>
                <a:srgbClr val="000000"/>
              </a:buClr>
              <a:buSzPts val="1400"/>
              <a:buFont typeface="Arial"/>
              <a:buNone/>
            </a:pPr>
            <a:endParaRPr>
              <a:solidFill>
                <a:schemeClr val="dk1"/>
              </a:solidFill>
            </a:endParaRPr>
          </a:p>
          <a:p>
            <a:pPr marL="0" lvl="0" indent="0" algn="l" rtl="0">
              <a:spcBef>
                <a:spcPts val="0"/>
              </a:spcBef>
              <a:spcAft>
                <a:spcPts val="0"/>
              </a:spcAft>
              <a:buClr>
                <a:srgbClr val="000000"/>
              </a:buClr>
              <a:buSzPts val="1400"/>
              <a:buFont typeface="Arial"/>
              <a:buNone/>
            </a:pPr>
            <a:r>
              <a:rPr lang="en">
                <a:solidFill>
                  <a:schemeClr val="dk1"/>
                </a:solidFill>
              </a:rPr>
              <a:t>Autoscaler controls managed instance groups, adding and removing instances using policies. A policy includes the minimum and maximum number of replicas.</a:t>
            </a:r>
            <a:endParaRPr>
              <a:solidFill>
                <a:schemeClr val="dk1"/>
              </a:solidFill>
            </a:endParaRPr>
          </a:p>
          <a:p>
            <a:pPr marL="0" lvl="0" indent="0" algn="l" rtl="0">
              <a:spcBef>
                <a:spcPts val="0"/>
              </a:spcBef>
              <a:spcAft>
                <a:spcPts val="0"/>
              </a:spcAft>
              <a:buClr>
                <a:srgbClr val="000000"/>
              </a:buClr>
              <a:buSzPts val="1400"/>
              <a:buFont typeface="Arial"/>
              <a:buNone/>
            </a:pPr>
            <a:endParaRPr>
              <a:solidFill>
                <a:schemeClr val="dk1"/>
              </a:solidFill>
            </a:endParaRPr>
          </a:p>
          <a:p>
            <a:pPr marL="0" lvl="0" indent="0" algn="l" rtl="0">
              <a:spcBef>
                <a:spcPts val="0"/>
              </a:spcBef>
              <a:spcAft>
                <a:spcPts val="0"/>
              </a:spcAft>
              <a:buClr>
                <a:srgbClr val="000000"/>
              </a:buClr>
              <a:buSzPts val="1400"/>
              <a:buFont typeface="Arial"/>
              <a:buNone/>
            </a:pPr>
            <a:r>
              <a:rPr lang="en">
                <a:solidFill>
                  <a:schemeClr val="dk1"/>
                </a:solidFill>
              </a:rPr>
              <a:t>In this diagram, n is any number of instance replicas based on a template. The template requisitions resources from Compute Engine, identifies an OS image to boot, and starts new VMs. </a:t>
            </a:r>
            <a:endParaRPr>
              <a:solidFill>
                <a:schemeClr val="dk1"/>
              </a:solidFill>
            </a:endParaRPr>
          </a:p>
          <a:p>
            <a:pPr marL="0" lvl="0" indent="0" algn="l" rtl="0">
              <a:spcBef>
                <a:spcPts val="0"/>
              </a:spcBef>
              <a:spcAft>
                <a:spcPts val="0"/>
              </a:spcAft>
              <a:buClr>
                <a:srgbClr val="000000"/>
              </a:buClr>
              <a:buSzPts val="1400"/>
              <a:buFont typeface="Arial"/>
              <a:buNone/>
            </a:pPr>
            <a:endParaRPr>
              <a:solidFill>
                <a:schemeClr val="dk1"/>
              </a:solidFill>
            </a:endParaRPr>
          </a:p>
          <a:p>
            <a:pPr marL="0" lvl="0" indent="0" algn="l" rtl="0">
              <a:spcBef>
                <a:spcPts val="0"/>
              </a:spcBef>
              <a:spcAft>
                <a:spcPts val="0"/>
              </a:spcAft>
              <a:buClr>
                <a:srgbClr val="000000"/>
              </a:buClr>
              <a:buSzPts val="1400"/>
              <a:buFont typeface="Arial"/>
              <a:buNone/>
            </a:pPr>
            <a:r>
              <a:rPr lang="en">
                <a:solidFill>
                  <a:schemeClr val="dk1"/>
                </a:solidFill>
              </a:rPr>
              <a:t>Startup and shutdown scripts can be used for many purposes. However, in cases where speed of autoscaling is required, it is a common practice to "bake" customizations and software installation into the OS Image, and use scripts for graceful entry and exit. For example, a shutdown script can be used to notify a load balancer that the instance is going out of service, and not to send any more traffic.</a:t>
            </a:r>
            <a:endParaRPr>
              <a:solidFill>
                <a:schemeClr val="dk1"/>
              </a:solidFill>
            </a:endParaRPr>
          </a:p>
        </p:txBody>
      </p:sp>
    </p:spTree>
    <p:extLst>
      <p:ext uri="{BB962C8B-B14F-4D97-AF65-F5344CB8AC3E}">
        <p14:creationId xmlns:p14="http://schemas.microsoft.com/office/powerpoint/2010/main" val="211751552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fa610dfc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fa610dfc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a:solidFill>
                  <a:schemeClr val="dk1"/>
                </a:solidFill>
              </a:rPr>
              <a:t>The percentage utilization that an additional VM contributes depends on the size of the group. The 4th VM added to a group offers 25% increase in capacity to the group. The 10th VM added to a group only offers 10% more capacity, even though the VMs are the same size.</a:t>
            </a:r>
            <a:endParaRPr>
              <a:solidFill>
                <a:schemeClr val="dk1"/>
              </a:solidFill>
            </a:endParaRPr>
          </a:p>
          <a:p>
            <a:pPr marL="0" lvl="0" indent="0" algn="l" rtl="0">
              <a:spcBef>
                <a:spcPts val="0"/>
              </a:spcBef>
              <a:spcAft>
                <a:spcPts val="0"/>
              </a:spcAft>
              <a:buClr>
                <a:srgbClr val="000000"/>
              </a:buClr>
              <a:buSzPts val="1400"/>
              <a:buFont typeface="Arial"/>
              <a:buNone/>
            </a:pPr>
            <a:endParaRPr>
              <a:solidFill>
                <a:schemeClr val="dk1"/>
              </a:solidFill>
            </a:endParaRPr>
          </a:p>
          <a:p>
            <a:pPr marL="0" lvl="0" indent="0" algn="l" rtl="0">
              <a:spcBef>
                <a:spcPts val="0"/>
              </a:spcBef>
              <a:spcAft>
                <a:spcPts val="0"/>
              </a:spcAft>
              <a:buClr>
                <a:srgbClr val="000000"/>
              </a:buClr>
              <a:buSzPts val="1400"/>
              <a:buFont typeface="Arial"/>
              <a:buNone/>
            </a:pPr>
            <a:r>
              <a:rPr lang="en">
                <a:solidFill>
                  <a:schemeClr val="dk1"/>
                </a:solidFill>
              </a:rPr>
              <a:t>In this case shown in the diagram Autoscaler is conservative and rounds up. In other words, it would prefer to start an extra VM that isn't really needed than to possibly run out of capacity,</a:t>
            </a:r>
            <a:endParaRPr>
              <a:solidFill>
                <a:schemeClr val="dk1"/>
              </a:solidFill>
            </a:endParaRPr>
          </a:p>
        </p:txBody>
      </p:sp>
    </p:spTree>
    <p:extLst>
      <p:ext uri="{BB962C8B-B14F-4D97-AF65-F5344CB8AC3E}">
        <p14:creationId xmlns:p14="http://schemas.microsoft.com/office/powerpoint/2010/main" val="89232769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fa610dfc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fa610dfc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this example, removing one VM doesn't get close enough to the target of 75%. Removing a second VM would exceed the target. Autoscaler behaves conservatively. So it will shut down one VM rather than two VMs. It would prefer underutilization over running out of resource when it is needed.</a:t>
            </a:r>
            <a:endParaRPr>
              <a:solidFill>
                <a:schemeClr val="dk1"/>
              </a:solidFill>
            </a:endParaRPr>
          </a:p>
        </p:txBody>
      </p:sp>
    </p:spTree>
    <p:extLst>
      <p:ext uri="{BB962C8B-B14F-4D97-AF65-F5344CB8AC3E}">
        <p14:creationId xmlns:p14="http://schemas.microsoft.com/office/powerpoint/2010/main" val="8776823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5e7f965d54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5e7f965d54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Now you will consider the different load balancing options available.</a:t>
            </a:r>
            <a:endParaRPr>
              <a:solidFill>
                <a:schemeClr val="dk1"/>
              </a:solidFill>
            </a:endParaRPr>
          </a:p>
        </p:txBody>
      </p:sp>
    </p:spTree>
    <p:extLst>
      <p:ext uri="{BB962C8B-B14F-4D97-AF65-F5344CB8AC3E}">
        <p14:creationId xmlns:p14="http://schemas.microsoft.com/office/powerpoint/2010/main" val="2651267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addresses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Networking basics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Amazon Virtual Private Cloud</a:t>
            </a:r>
            <a:r>
              <a:rPr lang="en-US" sz="1100" kern="1200" baseline="0" dirty="0">
                <a:solidFill>
                  <a:schemeClr val="tx1"/>
                </a:solidFill>
                <a:effectLst/>
                <a:latin typeface="+mn-lt"/>
                <a:ea typeface="+mn-ea"/>
                <a:cs typeface="+mn-cs"/>
              </a:rPr>
              <a:t> (Amazon </a:t>
            </a:r>
            <a:r>
              <a:rPr lang="en-US" sz="1100" kern="1200" dirty="0">
                <a:solidFill>
                  <a:schemeClr val="tx1"/>
                </a:solidFill>
                <a:effectLst/>
                <a:latin typeface="+mn-lt"/>
                <a:ea typeface="+mn-ea"/>
                <a:cs typeface="+mn-cs"/>
              </a:rPr>
              <a:t>VPC)</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VPC networking</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VPC security</a:t>
            </a:r>
          </a:p>
          <a:p>
            <a:pPr marL="171450" indent="-171450">
              <a:buFont typeface="Arial" panose="020B0604020202020204" pitchFamily="34" charset="0"/>
              <a:buChar char="•"/>
            </a:pPr>
            <a:r>
              <a:rPr lang="en-US" sz="1100" strike="noStrike" kern="1200" dirty="0">
                <a:solidFill>
                  <a:schemeClr val="tx1"/>
                </a:solidFill>
                <a:effectLst/>
                <a:latin typeface="+mn-lt"/>
                <a:ea typeface="+mn-ea"/>
                <a:cs typeface="+mn-cs"/>
              </a:rPr>
              <a:t>Amazon Route 53</a:t>
            </a:r>
          </a:p>
          <a:p>
            <a:pPr marL="171450" indent="-171450">
              <a:buFont typeface="Arial" panose="020B0604020202020204" pitchFamily="34" charset="0"/>
              <a:buChar char="•"/>
            </a:pPr>
            <a:r>
              <a:rPr lang="en-US" sz="1100" strike="noStrike" kern="1200" dirty="0">
                <a:solidFill>
                  <a:schemeClr val="tx1"/>
                </a:solidFill>
                <a:effectLst/>
                <a:latin typeface="+mn-lt"/>
                <a:ea typeface="+mn-ea"/>
                <a:cs typeface="+mn-cs"/>
              </a:rPr>
              <a:t>Amazon CloudFront</a:t>
            </a:r>
          </a:p>
          <a:p>
            <a:pPr marL="17145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This module includes some activities that challenge you to label a network diagram and design a basic VPC architecture.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You will watch a recorded demonstration to learn how to use the VPC Wizard to create a VPC with public and private subnets.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You then get a chance to apply what you</a:t>
            </a:r>
            <a:r>
              <a:rPr lang="en-US" sz="1100" kern="1200" baseline="0" dirty="0">
                <a:solidFill>
                  <a:schemeClr val="tx1"/>
                </a:solidFill>
                <a:effectLst/>
                <a:latin typeface="+mn-lt"/>
                <a:ea typeface="+mn-ea"/>
                <a:cs typeface="+mn-cs"/>
              </a:rPr>
              <a:t> have</a:t>
            </a:r>
            <a:r>
              <a:rPr lang="en-US" sz="1100" kern="1200" dirty="0">
                <a:solidFill>
                  <a:schemeClr val="tx1"/>
                </a:solidFill>
                <a:effectLst/>
                <a:latin typeface="+mn-lt"/>
                <a:ea typeface="+mn-ea"/>
                <a:cs typeface="+mn-cs"/>
              </a:rPr>
              <a:t> learned in a hands-on lab where you use the VPC Wizard</a:t>
            </a:r>
            <a:r>
              <a:rPr lang="en-US" sz="1100" kern="1200" baseline="0" dirty="0">
                <a:solidFill>
                  <a:schemeClr val="tx1"/>
                </a:solidFill>
                <a:effectLst/>
                <a:latin typeface="+mn-lt"/>
                <a:ea typeface="+mn-ea"/>
                <a:cs typeface="+mn-cs"/>
              </a:rPr>
              <a:t> to</a:t>
            </a:r>
            <a:r>
              <a:rPr lang="en-US" sz="1100" kern="1200" dirty="0">
                <a:solidFill>
                  <a:schemeClr val="tx1"/>
                </a:solidFill>
                <a:effectLst/>
                <a:latin typeface="+mn-lt"/>
                <a:ea typeface="+mn-ea"/>
                <a:cs typeface="+mn-cs"/>
              </a:rPr>
              <a:t> build a VPC and launch a web server.</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206579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8"/>
        <p:cNvGrpSpPr/>
        <p:nvPr/>
      </p:nvGrpSpPr>
      <p:grpSpPr>
        <a:xfrm>
          <a:off x="0" y="0"/>
          <a:ext cx="0" cy="0"/>
          <a:chOff x="0" y="0"/>
          <a:chExt cx="0" cy="0"/>
        </a:xfrm>
      </p:grpSpPr>
      <p:sp>
        <p:nvSpPr>
          <p:cNvPr id="2659" name="Google Shape;2659;g5e7f965d54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0" name="Google Shape;2660;g5e7f965d54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olidFill>
                  <a:schemeClr val="dk1"/>
                </a:solidFill>
              </a:rPr>
              <a:t>You can use load balancing to take more advantage of an augmented infrastructure. You’ve already configured networking between different virtual machines, but how are you going to route traffic between multiple virtual machines?</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 dirty="0">
                <a:solidFill>
                  <a:schemeClr val="dk1"/>
                </a:solidFill>
              </a:rPr>
              <a:t>Load balancing is the first thing that comes into play. HTTP(S), SSL proxy, and TCP proxy load balancing are global services, whereas network and internal load balancing are regional.</a:t>
            </a:r>
            <a:endParaRPr dirty="0">
              <a:solidFill>
                <a:schemeClr val="dk1"/>
              </a:solidFill>
            </a:endParaRPr>
          </a:p>
        </p:txBody>
      </p:sp>
    </p:spTree>
    <p:extLst>
      <p:ext uri="{BB962C8B-B14F-4D97-AF65-F5344CB8AC3E}">
        <p14:creationId xmlns:p14="http://schemas.microsoft.com/office/powerpoint/2010/main" val="440723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5"/>
        <p:cNvGrpSpPr/>
        <p:nvPr/>
      </p:nvGrpSpPr>
      <p:grpSpPr>
        <a:xfrm>
          <a:off x="0" y="0"/>
          <a:ext cx="0" cy="0"/>
          <a:chOff x="0" y="0"/>
          <a:chExt cx="0" cy="0"/>
        </a:xfrm>
      </p:grpSpPr>
      <p:sp>
        <p:nvSpPr>
          <p:cNvPr id="2666" name="Google Shape;2666;g5e7f965d54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7" name="Google Shape;2667;g5e7f965d54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4285F4"/>
                </a:solidFill>
              </a:rPr>
              <a:t>Optional content available for use if required</a:t>
            </a:r>
            <a:endParaRPr b="1" dirty="0">
              <a:solidFill>
                <a:srgbClr val="4285F4"/>
              </a:solidFill>
            </a:endParaRPr>
          </a:p>
          <a:p>
            <a:pPr marL="0" lvl="0" indent="0" algn="l" rtl="0">
              <a:spcBef>
                <a:spcPts val="0"/>
              </a:spcBef>
              <a:spcAft>
                <a:spcPts val="0"/>
              </a:spcAft>
              <a:buNone/>
            </a:pPr>
            <a:endParaRPr dirty="0">
              <a:solidFill>
                <a:srgbClr val="4285F4"/>
              </a:solidFill>
            </a:endParaRPr>
          </a:p>
          <a:p>
            <a:pPr marL="0" lvl="0" indent="0" algn="l" rtl="0">
              <a:spcBef>
                <a:spcPts val="0"/>
              </a:spcBef>
              <a:spcAft>
                <a:spcPts val="0"/>
              </a:spcAft>
              <a:buClr>
                <a:srgbClr val="000000"/>
              </a:buClr>
              <a:buSzPts val="1400"/>
              <a:buFont typeface="Arial"/>
              <a:buNone/>
            </a:pPr>
            <a:r>
              <a:rPr lang="en" dirty="0">
                <a:solidFill>
                  <a:schemeClr val="dk1"/>
                </a:solidFill>
              </a:rPr>
              <a:t>This diagram walks you through the different stages traffic will flow through an HTTP(S) global load balancer. The numbers represent the ordered steps of how data goes from the internet to virtual machines.</a:t>
            </a:r>
            <a:endParaRPr dirty="0">
              <a:solidFill>
                <a:schemeClr val="dk1"/>
              </a:solidFill>
            </a:endParaRPr>
          </a:p>
          <a:p>
            <a:pPr marL="0" lvl="0" indent="0" algn="l" rtl="0">
              <a:spcBef>
                <a:spcPts val="0"/>
              </a:spcBef>
              <a:spcAft>
                <a:spcPts val="0"/>
              </a:spcAft>
              <a:buClr>
                <a:srgbClr val="000000"/>
              </a:buClr>
              <a:buSzPts val="1400"/>
              <a:buFont typeface="Arial"/>
              <a:buNone/>
            </a:pPr>
            <a:endParaRPr dirty="0">
              <a:solidFill>
                <a:schemeClr val="dk1"/>
              </a:solidFill>
            </a:endParaRPr>
          </a:p>
          <a:p>
            <a:pPr marL="0" lvl="0" indent="0" algn="l" rtl="0">
              <a:spcBef>
                <a:spcPts val="0"/>
              </a:spcBef>
              <a:spcAft>
                <a:spcPts val="0"/>
              </a:spcAft>
              <a:buClr>
                <a:srgbClr val="000000"/>
              </a:buClr>
              <a:buSzPts val="1400"/>
              <a:buFont typeface="Arial"/>
              <a:buNone/>
            </a:pPr>
            <a:r>
              <a:rPr lang="en" dirty="0">
                <a:solidFill>
                  <a:schemeClr val="dk1"/>
                </a:solidFill>
              </a:rPr>
              <a:t>In step one, traffic gets routed to an external regional IP address that’s associated with a global load balancer. External global IP addresses cannot be assigned to any regional or zonal resource.</a:t>
            </a:r>
            <a:endParaRPr dirty="0">
              <a:solidFill>
                <a:schemeClr val="dk1"/>
              </a:solidFill>
            </a:endParaRPr>
          </a:p>
          <a:p>
            <a:pPr marL="0" lvl="0" indent="0" algn="l" rtl="0">
              <a:spcBef>
                <a:spcPts val="0"/>
              </a:spcBef>
              <a:spcAft>
                <a:spcPts val="0"/>
              </a:spcAft>
              <a:buClr>
                <a:srgbClr val="000000"/>
              </a:buClr>
              <a:buSzPts val="1400"/>
              <a:buFont typeface="Arial"/>
              <a:buNone/>
            </a:pPr>
            <a:endParaRPr dirty="0">
              <a:solidFill>
                <a:schemeClr val="dk1"/>
              </a:solidFill>
            </a:endParaRPr>
          </a:p>
          <a:p>
            <a:pPr marL="0" lvl="0" indent="0" algn="l" rtl="0">
              <a:spcBef>
                <a:spcPts val="0"/>
              </a:spcBef>
              <a:spcAft>
                <a:spcPts val="0"/>
              </a:spcAft>
              <a:buClr>
                <a:srgbClr val="000000"/>
              </a:buClr>
              <a:buSzPts val="1400"/>
              <a:buFont typeface="Arial"/>
              <a:buNone/>
            </a:pPr>
            <a:r>
              <a:rPr lang="en" dirty="0">
                <a:solidFill>
                  <a:schemeClr val="dk1"/>
                </a:solidFill>
              </a:rPr>
              <a:t>In step two, the global forwarding rule will forward traffic to a target proxy. In step three, the target proxy can either forward traffic backend service or use URL maps that can send traffic to specific managed instance groups based on the URL.</a:t>
            </a:r>
            <a:endParaRPr dirty="0">
              <a:solidFill>
                <a:schemeClr val="dk1"/>
              </a:solidFill>
            </a:endParaRPr>
          </a:p>
          <a:p>
            <a:pPr marL="0" lvl="0" indent="0" algn="l" rtl="0">
              <a:spcBef>
                <a:spcPts val="0"/>
              </a:spcBef>
              <a:spcAft>
                <a:spcPts val="0"/>
              </a:spcAft>
              <a:buClr>
                <a:srgbClr val="000000"/>
              </a:buClr>
              <a:buSzPts val="1400"/>
              <a:buFont typeface="Arial"/>
              <a:buNone/>
            </a:pPr>
            <a:endParaRPr dirty="0">
              <a:solidFill>
                <a:schemeClr val="dk1"/>
              </a:solidFill>
            </a:endParaRPr>
          </a:p>
          <a:p>
            <a:pPr marL="0" lvl="0" indent="0" algn="l" rtl="0">
              <a:spcBef>
                <a:spcPts val="0"/>
              </a:spcBef>
              <a:spcAft>
                <a:spcPts val="0"/>
              </a:spcAft>
              <a:buClr>
                <a:srgbClr val="000000"/>
              </a:buClr>
              <a:buSzPts val="1400"/>
              <a:buFont typeface="Arial"/>
              <a:buNone/>
            </a:pPr>
            <a:r>
              <a:rPr lang="en" dirty="0">
                <a:solidFill>
                  <a:schemeClr val="dk1"/>
                </a:solidFill>
              </a:rPr>
              <a:t>For step four, the backend service will track the serving capacity and instance health of each backend and always send traffic to the backend that is closest to the user that has capacity. </a:t>
            </a:r>
            <a:endParaRPr dirty="0">
              <a:solidFill>
                <a:schemeClr val="dk1"/>
              </a:solidFill>
            </a:endParaRPr>
          </a:p>
          <a:p>
            <a:pPr marL="0" lvl="0" indent="0" algn="l" rtl="0">
              <a:spcBef>
                <a:spcPts val="0"/>
              </a:spcBef>
              <a:spcAft>
                <a:spcPts val="0"/>
              </a:spcAft>
              <a:buClr>
                <a:srgbClr val="000000"/>
              </a:buClr>
              <a:buSzPts val="1400"/>
              <a:buFont typeface="Arial"/>
              <a:buNone/>
            </a:pPr>
            <a:endParaRPr dirty="0">
              <a:solidFill>
                <a:schemeClr val="dk1"/>
              </a:solidFill>
            </a:endParaRPr>
          </a:p>
          <a:p>
            <a:pPr marL="0" lvl="0" indent="0" algn="l" rtl="0">
              <a:spcBef>
                <a:spcPts val="0"/>
              </a:spcBef>
              <a:spcAft>
                <a:spcPts val="0"/>
              </a:spcAft>
              <a:buClr>
                <a:srgbClr val="000000"/>
              </a:buClr>
              <a:buSzPts val="1400"/>
              <a:buFont typeface="Arial"/>
              <a:buNone/>
            </a:pPr>
            <a:r>
              <a:rPr lang="en" dirty="0">
                <a:solidFill>
                  <a:schemeClr val="dk1"/>
                </a:solidFill>
              </a:rPr>
              <a:t>For steps five through seven, the backends can either be a managed or unmanaged group of instances. Firewall rules and health checks will help determine if traffic will reach the instances.</a:t>
            </a:r>
            <a:endParaRPr dirty="0">
              <a:solidFill>
                <a:schemeClr val="dk1"/>
              </a:solidFill>
            </a:endParaRPr>
          </a:p>
        </p:txBody>
      </p:sp>
    </p:spTree>
    <p:extLst>
      <p:ext uri="{BB962C8B-B14F-4D97-AF65-F5344CB8AC3E}">
        <p14:creationId xmlns:p14="http://schemas.microsoft.com/office/powerpoint/2010/main" val="330735075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g5e88ed51ad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8" name="Google Shape;2728;g5e88ed51ad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285F4"/>
                </a:solidFill>
              </a:rPr>
              <a:t>Optional content available for use if required</a:t>
            </a:r>
            <a:endParaRPr b="1">
              <a:solidFill>
                <a:srgbClr val="4285F4"/>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rgbClr val="000000"/>
              </a:buClr>
              <a:buSzPts val="1400"/>
              <a:buFont typeface="Arial"/>
              <a:buNone/>
            </a:pPr>
            <a:r>
              <a:rPr lang="en">
                <a:solidFill>
                  <a:schemeClr val="dk1"/>
                </a:solidFill>
              </a:rPr>
              <a:t>In this example, traffic from users in Iowa and Boston is terminated at the global load balancing layer using a customer’s SSL certificate. Up to 10 SSL certificates can be loaded on the load balancer. The load balancer will connect to the associated virtual machines using a second TCP connection</a:t>
            </a:r>
            <a:r>
              <a:rPr lang="en"/>
              <a:t>.</a:t>
            </a:r>
            <a:endParaRPr/>
          </a:p>
        </p:txBody>
      </p:sp>
    </p:spTree>
    <p:extLst>
      <p:ext uri="{BB962C8B-B14F-4D97-AF65-F5344CB8AC3E}">
        <p14:creationId xmlns:p14="http://schemas.microsoft.com/office/powerpoint/2010/main" val="10814899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6"/>
        <p:cNvGrpSpPr/>
        <p:nvPr/>
      </p:nvGrpSpPr>
      <p:grpSpPr>
        <a:xfrm>
          <a:off x="0" y="0"/>
          <a:ext cx="0" cy="0"/>
          <a:chOff x="0" y="0"/>
          <a:chExt cx="0" cy="0"/>
        </a:xfrm>
      </p:grpSpPr>
      <p:sp>
        <p:nvSpPr>
          <p:cNvPr id="2967" name="Google Shape;2967;g5e7f965d54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8" name="Google Shape;2968;g5e7f965d54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4285F4"/>
                </a:solidFill>
              </a:rPr>
              <a:t>Optional content available for use if required</a:t>
            </a:r>
            <a:endParaRPr b="1" dirty="0">
              <a:solidFill>
                <a:srgbClr val="4285F4"/>
              </a:solidFill>
            </a:endParaRPr>
          </a:p>
          <a:p>
            <a:pPr marL="0" lvl="0" indent="0" algn="l" rtl="0">
              <a:spcBef>
                <a:spcPts val="0"/>
              </a:spcBef>
              <a:spcAft>
                <a:spcPts val="0"/>
              </a:spcAft>
              <a:buNone/>
            </a:pPr>
            <a:endParaRPr dirty="0">
              <a:solidFill>
                <a:srgbClr val="4285F4"/>
              </a:solidFill>
            </a:endParaRPr>
          </a:p>
          <a:p>
            <a:pPr marL="0" lvl="0" indent="0" algn="l" rtl="0">
              <a:spcBef>
                <a:spcPts val="0"/>
              </a:spcBef>
              <a:spcAft>
                <a:spcPts val="0"/>
              </a:spcAft>
              <a:buClr>
                <a:srgbClr val="000000"/>
              </a:buClr>
              <a:buSzPts val="1400"/>
              <a:buFont typeface="Arial"/>
              <a:buNone/>
            </a:pPr>
            <a:r>
              <a:rPr lang="en" dirty="0">
                <a:solidFill>
                  <a:schemeClr val="dk1"/>
                </a:solidFill>
              </a:rPr>
              <a:t>Internal load balancers are used to distribute local traffic within a VPC.  In the example, the web tier is sending private traffic to the internal load balancer and the load balancer will distribute traffic to the internal tier. The internal tier only has private IP addresses, so none of the traffic will be routable outside the VPC. Internal load balancers are a great way to decouple your application from detailed, specific, configuration settings.</a:t>
            </a:r>
            <a:endParaRPr dirty="0">
              <a:solidFill>
                <a:schemeClr val="dk1"/>
              </a:solidFill>
            </a:endParaRPr>
          </a:p>
        </p:txBody>
      </p:sp>
    </p:spTree>
    <p:extLst>
      <p:ext uri="{BB962C8B-B14F-4D97-AF65-F5344CB8AC3E}">
        <p14:creationId xmlns:p14="http://schemas.microsoft.com/office/powerpoint/2010/main" val="322311390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241eb572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241eb572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Hi, welcome to </a:t>
            </a:r>
            <a:r>
              <a:rPr lang="en" b="1">
                <a:solidFill>
                  <a:schemeClr val="dk1"/>
                </a:solidFill>
              </a:rPr>
              <a:t>Let Google Keep an Eye on Things</a:t>
            </a:r>
            <a:r>
              <a:rPr lang="en">
                <a:solidFill>
                  <a:schemeClr val="dk1"/>
                </a:solidFill>
              </a:rPr>
              <a:t>, I’m ____________. In this module we’ll learn about automation and monitoring in the cloud.</a:t>
            </a:r>
            <a:endParaRPr>
              <a:solidFill>
                <a:schemeClr val="dk1"/>
              </a:solidFill>
            </a:endParaRPr>
          </a:p>
        </p:txBody>
      </p:sp>
    </p:spTree>
    <p:extLst>
      <p:ext uri="{BB962C8B-B14F-4D97-AF65-F5344CB8AC3E}">
        <p14:creationId xmlns:p14="http://schemas.microsoft.com/office/powerpoint/2010/main" val="379453485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ded2878c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ded2878c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far in this Google Cloud Computing Foundations Course, we’ve discussed what the cloud is and using Google Cloud to build apps. We then explored storage options, the role of APIs, cloud security, and networking. In this module, we’ll look at the role Google Cloud can play in automating the creation and management of your Google Cloud resources, as well as ensuring your infrastructure and applications are running optimally.</a:t>
            </a:r>
            <a:endParaRPr>
              <a:solidFill>
                <a:schemeClr val="dk1"/>
              </a:solidFill>
            </a:endParaRPr>
          </a:p>
        </p:txBody>
      </p:sp>
    </p:spTree>
    <p:extLst>
      <p:ext uri="{BB962C8B-B14F-4D97-AF65-F5344CB8AC3E}">
        <p14:creationId xmlns:p14="http://schemas.microsoft.com/office/powerpoint/2010/main" val="401752468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ded287a7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ded287a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module starts with an introduction to infrastructure as code before moving on to Cloud Deployment Manager as an IaC tool. We’ll then discuss the importance of monitoring and managing existing services, applications, and infrastructure, before we look at the integrated tools that make up Google Cloud's operations suite.</a:t>
            </a:r>
            <a:endParaRPr>
              <a:solidFill>
                <a:schemeClr val="dk1"/>
              </a:solidFill>
            </a:endParaRPr>
          </a:p>
        </p:txBody>
      </p:sp>
    </p:spTree>
    <p:extLst>
      <p:ext uri="{BB962C8B-B14F-4D97-AF65-F5344CB8AC3E}">
        <p14:creationId xmlns:p14="http://schemas.microsoft.com/office/powerpoint/2010/main" val="9622487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60eebd31b6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60eebd31b6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There are a number of activities that are essential in managing existing services, applications, and infrastructure.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need visibility of the performance, uptime, and overall health of web applications and other internet-accessible services running on your cloud environment. This includes gathering metrics, events, and metadata from applicable platforms and application components.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You need to search, filter and view logs from your cloud and open source app services. Application errors should be reported and aggregated as alerts.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Latency management is an important part of managing overall application performance. It’s important to be able to answer questions such as: How long does it take my app to handle a given request?, Why do some of my requests take longer than others?, or What’s the overall latency of requests to my application?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the event that a bug does exist, you need to inspect the state of your running applications, in real time, to investigate your code’s behavior and determine the cause of the problem.</a:t>
            </a:r>
            <a:endParaRPr>
              <a:solidFill>
                <a:schemeClr val="dk1"/>
              </a:solidFill>
            </a:endParaRPr>
          </a:p>
        </p:txBody>
      </p:sp>
    </p:spTree>
    <p:extLst>
      <p:ext uri="{BB962C8B-B14F-4D97-AF65-F5344CB8AC3E}">
        <p14:creationId xmlns:p14="http://schemas.microsoft.com/office/powerpoint/2010/main" val="296008888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ded287a7e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ded287a7e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Google Cloud's operations suite provides powerful monitoring, logging, and diagnostics for apps on Google Cloud. It equips you with insight into the health, performance, and availability of cloud-powered apps, enabling you to find and fix issues faster.</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Google Cloud's operations suite gives you access to many different kinds of signals from your infrastructure platforms, virtual machines, containers, middleware, and application tier: logs, metrics, traces. It gives you insight into your application’s health, performance, and availability, so if issues occur you can fix them faster.</a:t>
            </a:r>
            <a:endParaRPr>
              <a:solidFill>
                <a:schemeClr val="dk1"/>
              </a:solidFill>
            </a:endParaRPr>
          </a:p>
        </p:txBody>
      </p:sp>
    </p:spTree>
    <p:extLst>
      <p:ext uri="{BB962C8B-B14F-4D97-AF65-F5344CB8AC3E}">
        <p14:creationId xmlns:p14="http://schemas.microsoft.com/office/powerpoint/2010/main" val="292934077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623418be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623418be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Let’s start by looking at Cloud Monitoring, a full-stack monitoring service that discovers and monitors cloud resources automatically.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Flexible dashboards and rich visualization tools help you to identify emergent issues. Anomaly reporting, pattern detection, and exhaustion prediction provide insights into longer-term trends that may require attention.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Monitoring provides a single integrated service for metrics, dashboards, uptime monitoring, and alerting. This means you spend less time maintaining disparate systems.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Advanced alerting capabilities, including the rate of change, cluster aggregation, and multi-condition policies, help ensure you are notified when critical issues occur while reducing the likelihood of false positives.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Integrated uptime monitoring and health checks ensure quick notification of failures. It’s possible to drill down from alerts to dashboards to logs and traces in order to identify the root cause of problems quickly.</a:t>
            </a:r>
            <a:endParaRPr>
              <a:solidFill>
                <a:schemeClr val="dk1"/>
              </a:solidFill>
            </a:endParaRPr>
          </a:p>
        </p:txBody>
      </p:sp>
    </p:spTree>
    <p:extLst>
      <p:ext uri="{BB962C8B-B14F-4D97-AF65-F5344CB8AC3E}">
        <p14:creationId xmlns:p14="http://schemas.microsoft.com/office/powerpoint/2010/main" val="826020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completing this module, you should be able to:</a:t>
            </a:r>
          </a:p>
          <a:p>
            <a:pPr marL="171450" indent="-171450">
              <a:buFont typeface="Arial" panose="020B0604020202020204" pitchFamily="34" charset="0"/>
              <a:buChar char="•"/>
            </a:pPr>
            <a:r>
              <a:rPr lang="en-US" sz="1100" dirty="0">
                <a:latin typeface="+mn-lt"/>
              </a:rPr>
              <a:t>Recognize the basics of networking</a:t>
            </a:r>
          </a:p>
          <a:p>
            <a:pPr marL="171450" indent="-171450">
              <a:buFont typeface="Arial" panose="020B0604020202020204" pitchFamily="34" charset="0"/>
              <a:buChar char="•"/>
            </a:pPr>
            <a:r>
              <a:rPr lang="en-US" sz="1100" dirty="0">
                <a:latin typeface="+mn-lt"/>
              </a:rPr>
              <a:t>Describe virtual networking in the cloud with Amazon VPC</a:t>
            </a:r>
          </a:p>
          <a:p>
            <a:pPr marL="171450" indent="-171450">
              <a:buFont typeface="Arial" panose="020B0604020202020204" pitchFamily="34" charset="0"/>
              <a:buChar char="•"/>
            </a:pPr>
            <a:r>
              <a:rPr lang="en-US" sz="1100" dirty="0">
                <a:latin typeface="+mn-lt"/>
              </a:rPr>
              <a:t>Label a network diagram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Design a basic VPC architecture</a:t>
            </a:r>
          </a:p>
          <a:p>
            <a:pPr marL="171450" indent="-171450">
              <a:buFont typeface="Arial" panose="020B0604020202020204" pitchFamily="34" charset="0"/>
              <a:buChar char="•"/>
            </a:pPr>
            <a:r>
              <a:rPr lang="en-US" sz="1100" dirty="0">
                <a:latin typeface="+mn-lt"/>
              </a:rPr>
              <a:t>Indicate the steps to build a VPC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latin typeface="+mn-lt"/>
              </a:rPr>
              <a:t>Identify security groups</a:t>
            </a:r>
          </a:p>
          <a:p>
            <a:pPr marL="171450" indent="-171450">
              <a:buFont typeface="Arial" panose="020B0604020202020204" pitchFamily="34" charset="0"/>
              <a:buChar char="•"/>
            </a:pPr>
            <a:r>
              <a:rPr lang="en-US" sz="1100" dirty="0">
                <a:latin typeface="+mn-lt"/>
              </a:rPr>
              <a:t>Create your own VPC and add additional components to it to produce a customized network</a:t>
            </a:r>
          </a:p>
          <a:p>
            <a:pPr marL="171450" indent="-171450">
              <a:buFont typeface="Arial" panose="020B0604020202020204" pitchFamily="34" charset="0"/>
              <a:buChar char="•"/>
            </a:pPr>
            <a:r>
              <a:rPr lang="en-US" sz="1100" strike="sngStrike" dirty="0">
                <a:latin typeface="+mn-lt"/>
              </a:rPr>
              <a:t>Identify the fundamentals of Amazon Route 53</a:t>
            </a:r>
          </a:p>
          <a:p>
            <a:pPr marL="171450" indent="-171450">
              <a:buFont typeface="Arial" panose="020B0604020202020204" pitchFamily="34" charset="0"/>
              <a:buChar char="•"/>
            </a:pPr>
            <a:r>
              <a:rPr lang="en-US" sz="1100" strike="sngStrike" dirty="0">
                <a:latin typeface="+mn-lt"/>
              </a:rPr>
              <a:t>Recognize the benefits of Amazon CloudFront</a:t>
            </a:r>
            <a:endParaRPr lang="en-US" sz="1100" strike="sngStrike" dirty="0"/>
          </a:p>
        </p:txBody>
      </p:sp>
    </p:spTree>
    <p:extLst>
      <p:ext uri="{BB962C8B-B14F-4D97-AF65-F5344CB8AC3E}">
        <p14:creationId xmlns:p14="http://schemas.microsoft.com/office/powerpoint/2010/main" val="299584690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23418be2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23418be2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Cloud Logging is a fully integrated solution that works seamlessly with Cloud Monitoring, Trace, Error Reporting, and Debugger. The integration allows users to navigate between incidents, charts, traces, errors, and logs. This helps users quickly find the root causes of issues in their system and applications.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Logging is built to scale and works well at sub-second ingestion latency at terabytes per second. Logging is a fully managed solution that takes away the overhead of deploying or managing a cluster, thus allowing users to focus their energy on innovation and building a product.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Logging provides a central place for all your logs. You can also configure Logging to export logs to other systems automatically.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Logging allows you to analyze high-volume application and system logs in real time. Advanced log analysis can be achieved by combining the power of the operations suite with the data and analytics products of Google Cloud. For example, you can create powerful real-time metrics from the log data and analyze log data in real time in BigQuery.</a:t>
            </a:r>
            <a:endParaRPr>
              <a:solidFill>
                <a:schemeClr val="dk1"/>
              </a:solidFill>
            </a:endParaRPr>
          </a:p>
        </p:txBody>
      </p:sp>
    </p:spTree>
    <p:extLst>
      <p:ext uri="{BB962C8B-B14F-4D97-AF65-F5344CB8AC3E}">
        <p14:creationId xmlns:p14="http://schemas.microsoft.com/office/powerpoint/2010/main" val="246817917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0eebd31b6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60eebd31b6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Error Reporting allows you to identify and understand application errors through real-time exception monitoring and alerting.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Error Reporting allows you to see your application’s top errors in a dashboard.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Real production problems can be hidden in mountains of data. Error Reporting helps you see problems through the noise by constantly analyzing exceptions and intelligently aggregating them into meaningful groups tailored to your programming language and framework.</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Error Reporting is constantly watching your service and instantly alerts you when a new application error cannot be grouped with existing ones. Directly jump from a notification to the details of the new error.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exception stack trace parser is able to process Go, Java, .NET, Node.js, PHP, Python, and Ruby. You can also use Google’s client libraries and REST APIs to send errors with Cloud Logging.</a:t>
            </a:r>
            <a:endParaRPr>
              <a:solidFill>
                <a:schemeClr val="dk1"/>
              </a:solidFill>
            </a:endParaRPr>
          </a:p>
        </p:txBody>
      </p:sp>
    </p:spTree>
    <p:extLst>
      <p:ext uri="{BB962C8B-B14F-4D97-AF65-F5344CB8AC3E}">
        <p14:creationId xmlns:p14="http://schemas.microsoft.com/office/powerpoint/2010/main" val="2032732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0eebd31b6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0eebd31b6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Cloud Trace is a distributed tracing system that collects latency data from applications and displays it in the Cloud Console.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Using Cloud Trace, you can inspect detailed latency information for a single request or view aggregate latency for your entire application. You can quickly find where bottlenecks are occurring and more quickly identify their root cause.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Trace continuously gathers and analyzes data from applications to automatically identify changes to an application's performance. These latency distributions, available through the Analysis Reports feature, can be compared over time or versions, and Trace will automatically generate an alert if it detects a significant shift in an application's latency profile.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language-specific SDKs of Trace can analyze projects running on VMs. The Trace SDK is currently available for Java, Node.js, Ruby, and Go, and the Trace API can be used to submit and retrieve trace data from any source. A Zipkin collector is also available, which allows Zipkin tracers to submit data to Trace. Cloud Trace works out-of-the-box on many Google Cloud services like App Engine.</a:t>
            </a:r>
            <a:endParaRPr>
              <a:solidFill>
                <a:schemeClr val="dk1"/>
              </a:solidFill>
            </a:endParaRPr>
          </a:p>
        </p:txBody>
      </p:sp>
    </p:spTree>
    <p:extLst>
      <p:ext uri="{BB962C8B-B14F-4D97-AF65-F5344CB8AC3E}">
        <p14:creationId xmlns:p14="http://schemas.microsoft.com/office/powerpoint/2010/main" val="315015109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60eebd31b6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60eebd31b6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Cloud Debugger is a feature of Google Cloud that lets you inspect the state of a running application in real time, without stopping or slowing it down.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Debugger can be used with production applications. With a few mouse clicks, you can take a snapshot of your running application state or inject a new logging statement. A snapshot captures the call stack and variables at a specific code location the first time any instance executes that code. The injected log point behaves as if it were part of the deployed code writing the log messages to the same log stream.</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Debugger is easier to use when source code is available. It knows how to display the correct version of the source code when a version control system is used, such as Cloud Source Repositories, GitHub, Bitbucket, or GitLab.</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Users can easily collaborate with other team members by sharing their debug session. Sharing a debug session is as easy as sending the Console URL.</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Debugger is integrated into existing developer workflows. Users can launch Debugger and take snapshots directly from Cloud Logging, Error Reporting, dashboards, integrated development environments, and the gcloud command-line interface.</a:t>
            </a:r>
            <a:endParaRPr>
              <a:solidFill>
                <a:schemeClr val="dk1"/>
              </a:solidFill>
            </a:endParaRPr>
          </a:p>
        </p:txBody>
      </p:sp>
    </p:spTree>
    <p:extLst>
      <p:ext uri="{BB962C8B-B14F-4D97-AF65-F5344CB8AC3E}">
        <p14:creationId xmlns:p14="http://schemas.microsoft.com/office/powerpoint/2010/main" val="151220232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60eebd31b6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60eebd31b6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Poorly performing code increases the latency and cost of applications and web services every day. Cloud Profiler continuously analyzes the performance of CPU or memory-intensive functions executed across an application.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While it’s possible to measure code performance in development environments, the results generally don’t map well to what’s happening in production. Many production profiling techniques either slow down code execution or can only inspect a small subset of a codebase. Profiler uses statistical techniques and extremely low-impact instrumentation that runs across all production application instances to provide a complete picture of an application’s performance without slowing it down.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Profiler allows developers to analyze applications running anywhere, including Google Cloud, other cloud platforms, or on-premises, with support for Java, Go, Node.js, and Python.</a:t>
            </a:r>
            <a:endParaRPr>
              <a:solidFill>
                <a:schemeClr val="dk1"/>
              </a:solidFill>
            </a:endParaRPr>
          </a:p>
        </p:txBody>
      </p:sp>
    </p:spTree>
    <p:extLst>
      <p:ext uri="{BB962C8B-B14F-4D97-AF65-F5344CB8AC3E}">
        <p14:creationId xmlns:p14="http://schemas.microsoft.com/office/powerpoint/2010/main" val="2761387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1: Networking basics</a:t>
            </a:r>
          </a:p>
          <a:p>
            <a:endParaRPr lang="en-US" sz="1100" dirty="0"/>
          </a:p>
          <a:p>
            <a:r>
              <a:rPr lang="en-US" sz="1100" dirty="0"/>
              <a:t>In this section, you</a:t>
            </a:r>
            <a:r>
              <a:rPr lang="en-US" sz="1100" baseline="0" dirty="0"/>
              <a:t> will</a:t>
            </a:r>
            <a:r>
              <a:rPr lang="en-US" sz="1100" dirty="0"/>
              <a:t> review a few basic networking concepts that provide the necessary foundation to your understanding of the AWS networking service, </a:t>
            </a:r>
            <a:r>
              <a:rPr lang="en-US" sz="1100" i="0" dirty="0"/>
              <a:t>Amazon Virtual Private Cloud (Amazon VPC)</a:t>
            </a:r>
            <a:r>
              <a:rPr lang="en-US" sz="1100" dirty="0"/>
              <a:t>.</a:t>
            </a:r>
          </a:p>
        </p:txBody>
      </p:sp>
    </p:spTree>
    <p:extLst>
      <p:ext uri="{BB962C8B-B14F-4D97-AF65-F5344CB8AC3E}">
        <p14:creationId xmlns:p14="http://schemas.microsoft.com/office/powerpoint/2010/main" val="3892864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computer </a:t>
            </a:r>
            <a:r>
              <a:rPr lang="en-US" sz="1100" i="1" dirty="0"/>
              <a:t>network</a:t>
            </a:r>
            <a:r>
              <a:rPr lang="en-US" sz="1100" dirty="0"/>
              <a:t> is two or more client machines that are connected together to share resources. A network can be logically partitioned into </a:t>
            </a:r>
            <a:r>
              <a:rPr lang="en-US" sz="1100" i="1" dirty="0"/>
              <a:t>subnets</a:t>
            </a:r>
            <a:r>
              <a:rPr lang="en-US" sz="1100" dirty="0"/>
              <a:t>. Networking requires a networking device (such as a router or switch) to connect all the clients together and enable communication between them.</a:t>
            </a:r>
          </a:p>
        </p:txBody>
      </p:sp>
    </p:spTree>
    <p:extLst>
      <p:ext uri="{BB962C8B-B14F-4D97-AF65-F5344CB8AC3E}">
        <p14:creationId xmlns:p14="http://schemas.microsoft.com/office/powerpoint/2010/main" val="3780865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Each client machine in a network has a unique Internet Protocol (IP) address that identifies it. An IP address is a numerical label in decimal format. Machines convert that decimal number to a binary format.</a:t>
            </a:r>
          </a:p>
          <a:p>
            <a:endParaRPr lang="en-US" sz="1100" dirty="0"/>
          </a:p>
          <a:p>
            <a:r>
              <a:rPr lang="en-US" sz="1100" dirty="0"/>
              <a:t>In this example, the IP address is 192.0.2.0. Each of the four dot (.)-separated numbers of the IP address represents 8 bits in octal number format. That means each of the four numbers can be anything from 0 to 255. The combined total of the four numbers for an IP address is 32 bits in binary format. </a:t>
            </a:r>
          </a:p>
        </p:txBody>
      </p:sp>
    </p:spTree>
    <p:extLst>
      <p:ext uri="{BB962C8B-B14F-4D97-AF65-F5344CB8AC3E}">
        <p14:creationId xmlns:p14="http://schemas.microsoft.com/office/powerpoint/2010/main" val="264383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1: Networking basics</a:t>
            </a:r>
          </a:p>
          <a:p>
            <a:endParaRPr lang="en-US" sz="1100" dirty="0"/>
          </a:p>
          <a:p>
            <a:r>
              <a:rPr lang="en-US" sz="1100" dirty="0"/>
              <a:t>In this section, you</a:t>
            </a:r>
            <a:r>
              <a:rPr lang="en-US" sz="1100" baseline="0" dirty="0"/>
              <a:t> will</a:t>
            </a:r>
            <a:r>
              <a:rPr lang="en-US" sz="1100" dirty="0"/>
              <a:t> review a few basic networking concepts that provide the necessary foundation to your understanding of the AWS networking service, </a:t>
            </a:r>
            <a:r>
              <a:rPr lang="en-US" sz="1100" i="0" dirty="0"/>
              <a:t>Amazon Virtual Private Cloud (Amazon VPC)</a:t>
            </a:r>
            <a:r>
              <a:rPr lang="en-US" sz="1100" dirty="0"/>
              <a:t>.</a:t>
            </a:r>
          </a:p>
        </p:txBody>
      </p:sp>
    </p:spTree>
    <p:extLst>
      <p:ext uri="{BB962C8B-B14F-4D97-AF65-F5344CB8AC3E}">
        <p14:creationId xmlns:p14="http://schemas.microsoft.com/office/powerpoint/2010/main" val="2520266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32-bit IP address is called an IPv4 address. </a:t>
            </a:r>
          </a:p>
          <a:p>
            <a:endParaRPr lang="en-US" sz="1100" dirty="0"/>
          </a:p>
          <a:p>
            <a:r>
              <a:rPr lang="en-US" sz="1100" dirty="0"/>
              <a:t>IPv6 addresses, which are 128 bits, are also available. IPv6 addresses can accommodate more user devices.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An IPv6 address is composed of eight groups of four letters and numbers that are separated by colons (:). In this example, the IPv6 address is </a:t>
            </a:r>
            <a:r>
              <a:rPr lang="en-US" sz="1100" dirty="0">
                <a:ea typeface="Amazon Ember" panose="020B0603020204020204" pitchFamily="34" charset="0"/>
                <a:cs typeface="Amazon Ember" panose="020B0603020204020204" pitchFamily="34" charset="0"/>
              </a:rPr>
              <a:t>2600:1f18:22ba:8c00:ba86:a05e:a5ba:00FF</a:t>
            </a:r>
            <a:r>
              <a:rPr lang="en-US" sz="1100" dirty="0"/>
              <a:t>. Each of the eight colon-separated groups of the IPv6 address represents 16 bits in hexadecimal number format. That means each of the eight groups can be anything from 0 to FFFF. The combined total of the eight groups for an IPv6 address is 128 bits in binary format. </a:t>
            </a:r>
          </a:p>
          <a:p>
            <a:endParaRPr lang="en-US" sz="1100" dirty="0"/>
          </a:p>
        </p:txBody>
      </p:sp>
    </p:spTree>
    <p:extLst>
      <p:ext uri="{BB962C8B-B14F-4D97-AF65-F5344CB8AC3E}">
        <p14:creationId xmlns:p14="http://schemas.microsoft.com/office/powerpoint/2010/main" val="1759531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5878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Information about CIDR: https://</a:t>
            </a:r>
            <a:r>
              <a:rPr lang="en-US" sz="1100" dirty="0" err="1"/>
              <a:t>www.keycdn.com</a:t>
            </a:r>
            <a:r>
              <a:rPr lang="en-US" sz="1100" dirty="0"/>
              <a:t>/support/what-is-</a:t>
            </a:r>
            <a:r>
              <a:rPr lang="en-US" sz="1100" dirty="0" err="1"/>
              <a:t>cidr</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common method to describe networks is Classless Inter-Domain Routing (CIDR). The CIDR address is expressed as follows: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An IP address (which is the first address of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Next, a slash character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Finally, a number that tells you how many bits of the routing prefix must be fixed or allocated for the network identifier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The bits that are not fixed are allowed to change. CIDR is a way to express a group of IP addresses that are consecutive to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this example, the CIDR address is 192.0.2.0/24. The last number (24) tells you that the first 24 bits must be fixed. The last 8 bits are flexible, which means that 2</a:t>
            </a:r>
            <a:r>
              <a:rPr lang="en-US" sz="1100" baseline="30000" dirty="0"/>
              <a:t>8</a:t>
            </a:r>
            <a:r>
              <a:rPr lang="en-US" sz="1100" dirty="0"/>
              <a:t> (or 256) IP addresses are available for the network, which range</a:t>
            </a:r>
            <a:r>
              <a:rPr lang="en-US" sz="1100" baseline="0" dirty="0"/>
              <a:t> </a:t>
            </a:r>
            <a:r>
              <a:rPr lang="en-US" sz="1100" dirty="0"/>
              <a:t>from 192.0.2.0 to 192.0.2.255. The fourth decimal digit is allowed to change from 0 to 255.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the CIDR was 192.0.2.0/16, the last number (16) tells you that the first 16 bits must be fixed. The last 16 bits are flexible, which means that 2</a:t>
            </a:r>
            <a:r>
              <a:rPr lang="en-US" sz="1100" baseline="30000" dirty="0"/>
              <a:t>16</a:t>
            </a:r>
            <a:r>
              <a:rPr lang="en-US" sz="1100" dirty="0"/>
              <a:t> (or 65,536) IP addresses are available for the network, ranging from 192.0.0.0 to 192.0.255.255. The third and fourth decimal digits can each change from 0 to 255.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r>
              <a:rPr lang="en-US" sz="1100" dirty="0"/>
              <a:t>There are two special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Fixed IP addresses, in which every bit is fixed, represent a single IP address (for example, </a:t>
            </a:r>
            <a:r>
              <a:rPr lang="en-US" sz="1100" i="1" dirty="0"/>
              <a:t>192.0.2.0/32</a:t>
            </a:r>
            <a:r>
              <a:rPr lang="en-US" sz="1100" dirty="0"/>
              <a:t>). This type of address is helpful when you want to set up a firewall rule and give access to a specific host.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The internet, in which every bit is flexible, is represented as 0.0.0.0/0</a:t>
            </a:r>
          </a:p>
        </p:txBody>
      </p:sp>
    </p:spTree>
    <p:extLst>
      <p:ext uri="{BB962C8B-B14F-4D97-AF65-F5344CB8AC3E}">
        <p14:creationId xmlns:p14="http://schemas.microsoft.com/office/powerpoint/2010/main" val="2186300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Open Systems Interconnection (OSI) model is a conceptual model that is used</a:t>
            </a:r>
            <a:r>
              <a:rPr lang="en-US" sz="1100" b="0" i="0" kern="1200" dirty="0">
                <a:solidFill>
                  <a:schemeClr val="tx1"/>
                </a:solidFill>
                <a:effectLst/>
                <a:latin typeface="+mn-lt"/>
                <a:ea typeface="+mn-ea"/>
                <a:cs typeface="+mn-cs"/>
              </a:rPr>
              <a:t> to explain how data travels over a network. It consists of seven layers and shows the common protocols and addresses that are used to send data at each layer. For example, hubs and switches work at layer 2 (the data link layer). Routers work at layer 3 (the network layer). The OSI model can also be used to understand how communication takes place in a virtual private cloud (VPC), which you will learn about in the next section. </a:t>
            </a:r>
            <a:endParaRPr lang="en-US" sz="1100" dirty="0"/>
          </a:p>
        </p:txBody>
      </p:sp>
    </p:spTree>
    <p:extLst>
      <p:ext uri="{BB962C8B-B14F-4D97-AF65-F5344CB8AC3E}">
        <p14:creationId xmlns:p14="http://schemas.microsoft.com/office/powerpoint/2010/main" val="2813590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2: Amazon VPC</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Many of the concepts of an on-premises network apply to a cloud-based network, but much of the complexity of setting up a network has been abstracted without sacrificing control, security, and usability. </a:t>
            </a:r>
            <a:r>
              <a:rPr lang="en-US" sz="1100" dirty="0"/>
              <a:t>In this section, you learn about Amazon VPC and the fundamental components of a VPC.</a:t>
            </a:r>
          </a:p>
        </p:txBody>
      </p:sp>
    </p:spTree>
    <p:extLst>
      <p:ext uri="{BB962C8B-B14F-4D97-AF65-F5344CB8AC3E}">
        <p14:creationId xmlns:p14="http://schemas.microsoft.com/office/powerpoint/2010/main" val="2927805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5001B4-B1D0-3941-B042-196B72EF81E8}" type="slidenum">
              <a:rPr lang="en-US" smtClean="0"/>
              <a:t>66</a:t>
            </a:fld>
            <a:endParaRPr lang="en-US"/>
          </a:p>
        </p:txBody>
      </p:sp>
    </p:spTree>
    <p:extLst>
      <p:ext uri="{BB962C8B-B14F-4D97-AF65-F5344CB8AC3E}">
        <p14:creationId xmlns:p14="http://schemas.microsoft.com/office/powerpoint/2010/main" val="945481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Virtual Private Cloud (Amazon VPC) is a service that lets you provision a logically isolated section of the AWS Cloud (called a virtual private cloud, or VPC) where you can launch your AWS resources.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VPC gives you control over your virtual networking resources, including the selection of your own IP address range, the creation of subnets, and the configuration of route tables and network gateways. You can use both IPv4 and IPv6 in your VPC for secure access to resources and applications.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also customize the network configuration for your VPC. For example, you can create a public subnet for your web servers that can access the public internet. You can place your backend systems (such as databases or application servers) in a private subnet with no public internet access.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Finally, you can use multiple layers of security, including security groups and network access control lists (network</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ACLs), to help control access to Amazon Elastic Compute Cloud (Amazon EC2) instances in each subnet.</a:t>
            </a:r>
          </a:p>
        </p:txBody>
      </p:sp>
    </p:spTree>
    <p:extLst>
      <p:ext uri="{BB962C8B-B14F-4D97-AF65-F5344CB8AC3E}">
        <p14:creationId xmlns:p14="http://schemas.microsoft.com/office/powerpoint/2010/main" val="403451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Amazon VPC enables you to provision virtual private clouds (VPCs). A </a:t>
            </a:r>
            <a:r>
              <a:rPr lang="en-US" sz="1100" i="1" kern="1200" dirty="0">
                <a:solidFill>
                  <a:schemeClr val="tx1"/>
                </a:solidFill>
                <a:effectLst/>
                <a:latin typeface="+mn-lt"/>
                <a:ea typeface="+mn-ea"/>
                <a:cs typeface="+mn-cs"/>
              </a:rPr>
              <a:t>VPC</a:t>
            </a:r>
            <a:r>
              <a:rPr lang="en-US" sz="1100" kern="1200" dirty="0">
                <a:solidFill>
                  <a:schemeClr val="tx1"/>
                </a:solidFill>
                <a:effectLst/>
                <a:latin typeface="+mn-lt"/>
                <a:ea typeface="+mn-ea"/>
                <a:cs typeface="+mn-cs"/>
              </a:rPr>
              <a:t> is a virtual network that is logically isolated from other virtual networks in the AWS Cloud. A VPC is dedicated to your account. VPCs belong to a single AWS Region and can span multiple Availability Zones.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After you create a VPC, you can divide it into one or more subnets. A </a:t>
            </a:r>
            <a:r>
              <a:rPr lang="en-US" sz="1100" i="1" kern="1200" dirty="0">
                <a:solidFill>
                  <a:schemeClr val="tx1"/>
                </a:solidFill>
                <a:effectLst/>
                <a:latin typeface="+mn-lt"/>
                <a:ea typeface="+mn-ea"/>
                <a:cs typeface="+mn-cs"/>
              </a:rPr>
              <a:t>subnet</a:t>
            </a:r>
            <a:r>
              <a:rPr lang="en-US" sz="1100" kern="1200" dirty="0">
                <a:solidFill>
                  <a:schemeClr val="tx1"/>
                </a:solidFill>
                <a:effectLst/>
                <a:latin typeface="+mn-lt"/>
                <a:ea typeface="+mn-ea"/>
                <a:cs typeface="+mn-cs"/>
              </a:rPr>
              <a:t> is a range of IP addresses in a VPC. Subnets belong to a single Availability Zone. You can create subnets in different Availability Zones for high availability. Subnets are generally classified as public or private. </a:t>
            </a:r>
            <a:r>
              <a:rPr lang="en-US" sz="1100" i="1" kern="1200" dirty="0">
                <a:solidFill>
                  <a:schemeClr val="tx1"/>
                </a:solidFill>
                <a:effectLst/>
                <a:latin typeface="+mn-lt"/>
                <a:ea typeface="+mn-ea"/>
                <a:cs typeface="+mn-cs"/>
              </a:rPr>
              <a:t>Public subnets </a:t>
            </a:r>
            <a:r>
              <a:rPr lang="en-US" sz="1100" kern="1200" dirty="0">
                <a:solidFill>
                  <a:schemeClr val="tx1"/>
                </a:solidFill>
                <a:effectLst/>
                <a:latin typeface="+mn-lt"/>
                <a:ea typeface="+mn-ea"/>
                <a:cs typeface="+mn-cs"/>
              </a:rPr>
              <a:t>have direct access to the internet, but </a:t>
            </a:r>
            <a:r>
              <a:rPr lang="en-US" sz="1100" i="1" kern="1200" dirty="0">
                <a:solidFill>
                  <a:schemeClr val="tx1"/>
                </a:solidFill>
                <a:effectLst/>
                <a:latin typeface="+mn-lt"/>
                <a:ea typeface="+mn-ea"/>
                <a:cs typeface="+mn-cs"/>
              </a:rPr>
              <a:t>private subnets</a:t>
            </a:r>
            <a:r>
              <a:rPr lang="en-US" sz="1100" kern="1200" dirty="0">
                <a:solidFill>
                  <a:schemeClr val="tx1"/>
                </a:solidFill>
                <a:effectLst/>
                <a:latin typeface="+mn-lt"/>
                <a:ea typeface="+mn-ea"/>
                <a:cs typeface="+mn-cs"/>
              </a:rPr>
              <a:t> do not.</a:t>
            </a:r>
            <a:endParaRPr lang="en-US" sz="105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159276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6281c2ab1e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6281c2ab1e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Subnets are regional resources. They must be created in VPC networks to define sets of usable IP ranges for instances. VMs in different zones within the same region can share the same subnet.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In this example, </a:t>
            </a:r>
            <a:r>
              <a:rPr lang="en" b="1">
                <a:solidFill>
                  <a:schemeClr val="dk1"/>
                </a:solidFill>
              </a:rPr>
              <a:t>subnet1</a:t>
            </a:r>
            <a:r>
              <a:rPr lang="en">
                <a:solidFill>
                  <a:schemeClr val="dk1"/>
                </a:solidFill>
              </a:rPr>
              <a:t> is defined as 10.240.0.0/24 in the us-west1 region. Two VM instances in the us-west1-a zone are in this subnet. Their IP addresses both come from the available range of addresses in </a:t>
            </a:r>
            <a:r>
              <a:rPr lang="en" i="1">
                <a:solidFill>
                  <a:schemeClr val="dk1"/>
                </a:solidFill>
              </a:rPr>
              <a:t>subnet1</a:t>
            </a:r>
            <a:r>
              <a:rPr lang="en">
                <a:solidFill>
                  <a:schemeClr val="dk1"/>
                </a:solidFill>
              </a:rPr>
              <a: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b="1">
                <a:solidFill>
                  <a:schemeClr val="dk1"/>
                </a:solidFill>
              </a:rPr>
              <a:t>Subnet2</a:t>
            </a:r>
            <a:r>
              <a:rPr lang="en">
                <a:solidFill>
                  <a:schemeClr val="dk1"/>
                </a:solidFill>
              </a:rPr>
              <a:t> is defined as 192.168.1.0/24 in the us-east1 region. Two VM instances in the us-east1-a zone are in this subnet. Their IP addresses both come from the available range of addresses in </a:t>
            </a:r>
            <a:r>
              <a:rPr lang="en" i="1">
                <a:solidFill>
                  <a:schemeClr val="dk1"/>
                </a:solidFill>
              </a:rPr>
              <a:t>subnet2</a:t>
            </a:r>
            <a:r>
              <a:rPr lang="en">
                <a:solidFill>
                  <a:schemeClr val="dk1"/>
                </a:solidFill>
              </a:rPr>
              <a: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b="1">
                <a:solidFill>
                  <a:schemeClr val="dk1"/>
                </a:solidFill>
              </a:rPr>
              <a:t>Subnet3</a:t>
            </a:r>
            <a:r>
              <a:rPr lang="en">
                <a:solidFill>
                  <a:schemeClr val="dk1"/>
                </a:solidFill>
              </a:rPr>
              <a:t> is defined as 10.2.0.0/16, also in the us-east1 region. One VM instance in the us-east1-a zone and a second instance in the us-east1-b zone are in </a:t>
            </a:r>
            <a:r>
              <a:rPr lang="en" i="1">
                <a:solidFill>
                  <a:schemeClr val="dk1"/>
                </a:solidFill>
              </a:rPr>
              <a:t>subnet3</a:t>
            </a:r>
            <a:r>
              <a:rPr lang="en">
                <a:solidFill>
                  <a:schemeClr val="dk1"/>
                </a:solidFill>
              </a:rPr>
              <a:t>, each receiving an IP address from its available range. Because subnets are regional resources, instances can have their network interfaces associated with any subnet in the same region that contains their zones.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 single VPN can be used to give private connectivity from a physical data center to the VPC.</a:t>
            </a:r>
            <a:endParaRPr>
              <a:solidFill>
                <a:schemeClr val="dk1"/>
              </a:solidFill>
            </a:endParaRPr>
          </a:p>
        </p:txBody>
      </p:sp>
    </p:spTree>
    <p:extLst>
      <p:ext uri="{BB962C8B-B14F-4D97-AF65-F5344CB8AC3E}">
        <p14:creationId xmlns:p14="http://schemas.microsoft.com/office/powerpoint/2010/main" val="2306889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6281c2ab1e_2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6281c2ab1e_2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Virtual machines that are in different regions but in the same VPC can communicate privately. VM1 and VM2 can communicate at a local level even though they’re separated geographically.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Virtual machines that reside in different VPCs, even if the subnets are in the same region, need to communicate via the internet. In this instance, VM3 and VM4 will need public IP addresses to traverse the Internet. Networks don’t communicate with any other network by default.</a:t>
            </a:r>
            <a:endParaRPr dirty="0">
              <a:solidFill>
                <a:schemeClr val="dk1"/>
              </a:solidFill>
            </a:endParaRPr>
          </a:p>
        </p:txBody>
      </p:sp>
    </p:spTree>
    <p:extLst>
      <p:ext uri="{BB962C8B-B14F-4D97-AF65-F5344CB8AC3E}">
        <p14:creationId xmlns:p14="http://schemas.microsoft.com/office/powerpoint/2010/main" val="24492489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IP addresses enable resources in your VPC to communicate with each other and with resources over the internet. </a:t>
            </a:r>
            <a:r>
              <a:rPr lang="en-US" sz="1100" kern="1200" dirty="0">
                <a:solidFill>
                  <a:schemeClr val="tx1"/>
                </a:solidFill>
                <a:effectLst/>
                <a:ea typeface="+mn-ea"/>
                <a:cs typeface="+mn-cs"/>
              </a:rPr>
              <a:t>When you create a VPC, you assign an IPv4 </a:t>
            </a:r>
            <a:r>
              <a:rPr lang="en-US" sz="1100" b="0" kern="1200" dirty="0">
                <a:solidFill>
                  <a:schemeClr val="tx1"/>
                </a:solidFill>
                <a:effectLst/>
                <a:ea typeface="+mn-ea"/>
                <a:cs typeface="+mn-cs"/>
              </a:rPr>
              <a:t>CIDR block (a range of </a:t>
            </a:r>
            <a:r>
              <a:rPr lang="en-US" sz="1100" b="0" i="1" kern="1200" dirty="0">
                <a:solidFill>
                  <a:schemeClr val="tx1"/>
                </a:solidFill>
                <a:effectLst/>
                <a:ea typeface="+mn-ea"/>
                <a:cs typeface="+mn-cs"/>
              </a:rPr>
              <a:t>private</a:t>
            </a:r>
            <a:r>
              <a:rPr lang="en-US" sz="1100" b="0" kern="1200" dirty="0">
                <a:solidFill>
                  <a:schemeClr val="tx1"/>
                </a:solidFill>
                <a:effectLst/>
                <a:ea typeface="+mn-ea"/>
                <a:cs typeface="+mn-cs"/>
              </a:rPr>
              <a:t> IPv4 addresses) to it</a:t>
            </a:r>
            <a:r>
              <a:rPr lang="en-US" sz="1100" kern="1200" dirty="0">
                <a:solidFill>
                  <a:schemeClr val="tx1"/>
                </a:solidFill>
                <a:effectLst/>
                <a:ea typeface="+mn-ea"/>
                <a:cs typeface="+mn-cs"/>
              </a:rPr>
              <a:t>. After you create a VPC, you cannot change the address range, so it is important that you choose it carefully. The IPv4 CIDR block might be as large as /16 (which is 2</a:t>
            </a:r>
            <a:r>
              <a:rPr lang="en-US" sz="1100" kern="1200" baseline="30000" dirty="0">
                <a:solidFill>
                  <a:schemeClr val="tx1"/>
                </a:solidFill>
                <a:effectLst/>
                <a:ea typeface="+mn-ea"/>
                <a:cs typeface="+mn-cs"/>
              </a:rPr>
              <a:t>16</a:t>
            </a:r>
            <a:r>
              <a:rPr lang="en-US" sz="1100" kern="1200" dirty="0">
                <a:solidFill>
                  <a:schemeClr val="tx1"/>
                </a:solidFill>
                <a:effectLst/>
                <a:ea typeface="+mn-ea"/>
                <a:cs typeface="+mn-cs"/>
              </a:rPr>
              <a:t>, or 65,536 addresses) or as small as /28 (which is 2</a:t>
            </a:r>
            <a:r>
              <a:rPr lang="en-US" sz="1100" kern="1200" baseline="30000" dirty="0">
                <a:solidFill>
                  <a:schemeClr val="tx1"/>
                </a:solidFill>
                <a:effectLst/>
                <a:ea typeface="+mn-ea"/>
                <a:cs typeface="+mn-cs"/>
              </a:rPr>
              <a:t>4</a:t>
            </a:r>
            <a:r>
              <a:rPr lang="en-US" sz="1100" kern="1200" dirty="0">
                <a:solidFill>
                  <a:schemeClr val="tx1"/>
                </a:solidFill>
                <a:effectLst/>
                <a:ea typeface="+mn-ea"/>
                <a:cs typeface="+mn-cs"/>
              </a:rPr>
              <a:t>, or 16 addresses). </a:t>
            </a:r>
          </a:p>
          <a:p>
            <a:endParaRPr lang="en-US" sz="1100" kern="1200" dirty="0">
              <a:solidFill>
                <a:schemeClr val="tx1"/>
              </a:solidFill>
              <a:effectLst/>
              <a:ea typeface="+mn-ea"/>
              <a:cs typeface="+mn-cs"/>
            </a:endParaRPr>
          </a:p>
          <a:p>
            <a:r>
              <a:rPr lang="en-US" sz="1100" dirty="0"/>
              <a:t>You can optionally associate an IPv6 CIDR block with your VPC and subnets and assign IPv6 addresses from that block to the resources in your VPC. IPv6 CIDR blocks have a different block size limit. </a:t>
            </a:r>
          </a:p>
          <a:p>
            <a:endParaRPr lang="en-US" sz="1100" kern="1200" dirty="0">
              <a:solidFill>
                <a:schemeClr val="tx1"/>
              </a:solidFill>
              <a:effectLst/>
              <a:ea typeface="+mn-ea"/>
              <a:cs typeface="+mn-cs"/>
            </a:endParaRPr>
          </a:p>
          <a:p>
            <a:r>
              <a:rPr lang="en-US" sz="1100" dirty="0"/>
              <a:t>The CIDR block of a subnet can be the same as the CIDR block for a VPC. In this case,</a:t>
            </a:r>
            <a:r>
              <a:rPr lang="en-US" sz="1100" baseline="0" dirty="0"/>
              <a:t> </a:t>
            </a:r>
            <a:r>
              <a:rPr lang="en-US" sz="1100" dirty="0"/>
              <a:t>the VPC and the subnet are the same size (a single subnet in the VPC). Also, the CIDR block of a subnet can be a subset of the CIDR block for the VPC. This structure enables the definition of multiple subnets. If you create more than one subnet in a VPC, the CIDR blocks of the subnets cannot overlap. You cannot have duplicate IP addresses in the same VPC. </a:t>
            </a: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To learn more about IP addressing in a VPC, see the </a:t>
            </a:r>
            <a:r>
              <a:rPr lang="en-US" sz="1100" dirty="0">
                <a:ea typeface="Amazon Ember Light" panose="020B0403020204020204" pitchFamily="34" charset="0"/>
                <a:cs typeface="Amazon Ember Light" panose="020B0403020204020204" pitchFamily="34" charset="0"/>
                <a:hlinkClick r:id="rId3"/>
              </a:rPr>
              <a:t>AWS Documentation</a:t>
            </a:r>
            <a:r>
              <a:rPr lang="en-US" sz="1100" kern="1200" dirty="0">
                <a:solidFill>
                  <a:schemeClr val="tx1"/>
                </a:solidFill>
                <a:effectLst/>
                <a:ea typeface="+mn-ea"/>
                <a:cs typeface="+mn-cs"/>
              </a:rPr>
              <a:t>.</a:t>
            </a:r>
            <a:endParaRPr lang="en-US"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255185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computer </a:t>
            </a:r>
            <a:r>
              <a:rPr lang="en-US" sz="1100" i="1" dirty="0"/>
              <a:t>network</a:t>
            </a:r>
            <a:r>
              <a:rPr lang="en-US" sz="1100" dirty="0"/>
              <a:t> is two or more client machines that are connected together to share resources. A network can be logically partitioned into </a:t>
            </a:r>
            <a:r>
              <a:rPr lang="en-US" sz="1100" i="1" dirty="0"/>
              <a:t>subnets</a:t>
            </a:r>
            <a:r>
              <a:rPr lang="en-US" sz="1100" dirty="0"/>
              <a:t>. Networking requires a networking device (such as a router or switch) to connect all the clients together and enable communication between them.</a:t>
            </a:r>
          </a:p>
        </p:txBody>
      </p:sp>
    </p:spTree>
    <p:extLst>
      <p:ext uri="{BB962C8B-B14F-4D97-AF65-F5344CB8AC3E}">
        <p14:creationId xmlns:p14="http://schemas.microsoft.com/office/powerpoint/2010/main" val="2044687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When you create a subnet, it requires its own CIDR block. For each CIDR block that you specify, AWS reserves five IP addresses within that block, and these</a:t>
            </a:r>
            <a:r>
              <a:rPr lang="en-US" sz="1100" baseline="0" dirty="0"/>
              <a:t> addresses are </a:t>
            </a:r>
            <a:r>
              <a:rPr lang="en-US" sz="1100" dirty="0"/>
              <a:t>not available for use. AWS reserves these IP addresses for:</a:t>
            </a:r>
          </a:p>
          <a:p>
            <a:pPr marL="171450" indent="-171450">
              <a:buFont typeface="Arial" panose="020B0604020202020204" pitchFamily="34" charset="0"/>
              <a:buChar char="•"/>
            </a:pPr>
            <a:r>
              <a:rPr lang="en-US" sz="1100" dirty="0"/>
              <a:t>Network address</a:t>
            </a:r>
          </a:p>
          <a:p>
            <a:pPr marL="171450" indent="-171450">
              <a:buFont typeface="Arial" panose="020B0604020202020204" pitchFamily="34" charset="0"/>
              <a:buChar char="•"/>
            </a:pPr>
            <a:r>
              <a:rPr lang="en-US" sz="1100" dirty="0"/>
              <a:t>VPC local router (internal communications)</a:t>
            </a:r>
          </a:p>
          <a:p>
            <a:pPr marL="171450" indent="-171450">
              <a:buFont typeface="Arial" panose="020B0604020202020204" pitchFamily="34" charset="0"/>
              <a:buChar char="•"/>
            </a:pPr>
            <a:r>
              <a:rPr lang="en-US" sz="1100" dirty="0"/>
              <a:t>Domain Name System (DNS) resolution</a:t>
            </a:r>
          </a:p>
          <a:p>
            <a:pPr marL="171450" indent="-171450">
              <a:buFont typeface="Arial" panose="020B0604020202020204" pitchFamily="34" charset="0"/>
              <a:buChar char="•"/>
            </a:pPr>
            <a:r>
              <a:rPr lang="en-US" sz="1100" dirty="0"/>
              <a:t>Future use</a:t>
            </a:r>
          </a:p>
          <a:p>
            <a:pPr marL="171450" indent="-171450">
              <a:buFont typeface="Arial" panose="020B0604020202020204" pitchFamily="34" charset="0"/>
              <a:buChar char="•"/>
            </a:pPr>
            <a:r>
              <a:rPr lang="en-US" sz="1100" dirty="0"/>
              <a:t>Network broadcast address</a:t>
            </a:r>
          </a:p>
          <a:p>
            <a:endParaRPr lang="en-US" sz="1100" dirty="0"/>
          </a:p>
          <a:p>
            <a:r>
              <a:rPr lang="en-US" sz="1100" dirty="0"/>
              <a:t>For example, suppose that you create a subnet with an IPv4 CIDR block of 10.0.0.0/24 (which has 256 total IP addresses). The subnet has 256 IP addresses, but only 251 are available because five are reserved.</a:t>
            </a:r>
          </a:p>
        </p:txBody>
      </p:sp>
    </p:spTree>
    <p:extLst>
      <p:ext uri="{BB962C8B-B14F-4D97-AF65-F5344CB8AC3E}">
        <p14:creationId xmlns:p14="http://schemas.microsoft.com/office/powerpoint/2010/main" val="293407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When you create a VPC, every instance in that VPC gets a private IP address automatically. You can also request a public IP address to be assigned when you create the instance by modifying the subnet’s auto-assign public IP address properties.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An </a:t>
            </a:r>
            <a:r>
              <a:rPr lang="en-US" sz="1100" i="1" dirty="0"/>
              <a:t>Elastic IP address </a:t>
            </a:r>
            <a:r>
              <a:rPr lang="en-US" sz="1100" dirty="0"/>
              <a:t>is a static and public IPv4 address that is designed for dynamic cloud computing. You can associate an Elastic IP address with any instance or network interface for any VPC in your account. With an Elastic IP address, you can mask the failure of an instance by rapidly remapping the address to another instance in your VPC. </a:t>
            </a:r>
            <a:r>
              <a:rPr lang="en-US" sz="1100" kern="1200" dirty="0">
                <a:solidFill>
                  <a:schemeClr val="tx1"/>
                </a:solidFill>
                <a:effectLst/>
                <a:ea typeface="+mn-ea"/>
                <a:cs typeface="+mn-cs"/>
              </a:rPr>
              <a:t>Associating the Elastic IP address with the network interface has an advantage over associating it directly with the instance. You can move all of the attributes of the network interface from one instance to another in a single step.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Additional costs might apply when you use Elastic IP addresses, so it is important to release them when you no longer need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learn more about Elastic IP addresses, see </a:t>
            </a:r>
            <a:r>
              <a:rPr lang="en-US" sz="1100" dirty="0">
                <a:ea typeface="Amazon Ember Light" panose="020B0403020204020204" pitchFamily="34" charset="0"/>
                <a:cs typeface="Amazon Ember Light" panose="020B0403020204020204" pitchFamily="34" charset="0"/>
                <a:hlinkClick r:id="rId3"/>
              </a:rPr>
              <a:t>Elastic IP Addresses</a:t>
            </a:r>
            <a:r>
              <a:rPr lang="en-US" sz="1100" b="0" i="0" kern="1200" dirty="0">
                <a:solidFill>
                  <a:schemeClr val="tx1"/>
                </a:solidFill>
                <a:effectLst/>
                <a:ea typeface="Amazon Ember Light" panose="020B0403020204020204" pitchFamily="34" charset="0"/>
                <a:cs typeface="Amazon Ember Light" panose="020B0403020204020204" pitchFamily="34" charset="0"/>
              </a:rPr>
              <a:t> in the AWS Documentation.</a:t>
            </a:r>
          </a:p>
        </p:txBody>
      </p:sp>
    </p:spTree>
    <p:extLst>
      <p:ext uri="{BB962C8B-B14F-4D97-AF65-F5344CB8AC3E}">
        <p14:creationId xmlns:p14="http://schemas.microsoft.com/office/powerpoint/2010/main" val="1783995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66684"/>
            <a:ext cx="5486400" cy="3600450"/>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a:solidFill>
                  <a:schemeClr val="tx1"/>
                </a:solidFill>
                <a:effectLst/>
                <a:ea typeface="+mn-ea"/>
                <a:cs typeface="+mn-cs"/>
              </a:rPr>
              <a:t>An </a:t>
            </a:r>
            <a:r>
              <a:rPr lang="en-US" sz="1100" b="0" i="1" kern="1200" dirty="0">
                <a:solidFill>
                  <a:schemeClr val="tx1"/>
                </a:solidFill>
                <a:effectLst/>
                <a:ea typeface="+mn-ea"/>
                <a:cs typeface="+mn-cs"/>
              </a:rPr>
              <a:t>elastic network interface </a:t>
            </a:r>
            <a:r>
              <a:rPr lang="en-US" sz="1100" kern="1200" dirty="0">
                <a:solidFill>
                  <a:schemeClr val="tx1"/>
                </a:solidFill>
                <a:effectLst/>
                <a:ea typeface="+mn-ea"/>
                <a:cs typeface="+mn-cs"/>
              </a:rPr>
              <a:t>is a virtual network interface that you can attach or detach from an instance in a VPC. </a:t>
            </a:r>
            <a:r>
              <a:rPr lang="en-US" sz="1100" dirty="0"/>
              <a:t>A network interface's attributes follow it when it is reattached to another instance. When you move a network interface from one instance to another, network traffic is redirected to the new instance.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Each instance in your VPC has a default network interface (the primary network interface) that is assigned a private IPv4 address from the IPv4 address range of your VPC. You cannot detach a primary network interface from an instance. You can create and attach an additional network interface to any instance in your VPC. The number of network interfaces you can attach varies by instance type. </a:t>
            </a:r>
            <a:endParaRPr lang="en-US" sz="1100" dirty="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dirty="0">
                <a:solidFill>
                  <a:schemeClr val="tx1"/>
                </a:solidFill>
                <a:effectLst/>
                <a:ea typeface="+mn-ea"/>
                <a:cs typeface="+mn-cs"/>
              </a:rPr>
              <a:t>For more information about </a:t>
            </a:r>
            <a:r>
              <a:rPr lang="en-US" sz="1100" dirty="0">
                <a:ea typeface="Amazon Ember Light" panose="020B0403020204020204" pitchFamily="34" charset="0"/>
                <a:cs typeface="Amazon Ember Light" panose="020B0403020204020204" pitchFamily="34" charset="0"/>
                <a:hlinkClick r:id="rId3"/>
              </a:rPr>
              <a:t>Elastic Network Interfaces</a:t>
            </a:r>
            <a:r>
              <a:rPr lang="en-US" sz="1100" dirty="0">
                <a:ea typeface="Amazon Ember Light" panose="020B0403020204020204" pitchFamily="34" charset="0"/>
                <a:cs typeface="Amazon Ember Light" panose="020B0403020204020204" pitchFamily="34" charset="0"/>
              </a:rPr>
              <a:t>, see the AWS Documentation. </a:t>
            </a:r>
          </a:p>
        </p:txBody>
      </p:sp>
    </p:spTree>
    <p:extLst>
      <p:ext uri="{BB962C8B-B14F-4D97-AF65-F5344CB8AC3E}">
        <p14:creationId xmlns:p14="http://schemas.microsoft.com/office/powerpoint/2010/main" val="302182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A </a:t>
            </a:r>
            <a:r>
              <a:rPr lang="en-US" sz="1100" i="1" kern="1200" dirty="0">
                <a:solidFill>
                  <a:schemeClr val="tx1"/>
                </a:solidFill>
                <a:effectLst/>
                <a:ea typeface="+mn-ea"/>
                <a:cs typeface="+mn-cs"/>
              </a:rPr>
              <a:t>route table</a:t>
            </a:r>
            <a:r>
              <a:rPr lang="en-US" sz="1100" kern="1200" dirty="0">
                <a:solidFill>
                  <a:schemeClr val="tx1"/>
                </a:solidFill>
                <a:effectLst/>
                <a:ea typeface="+mn-ea"/>
                <a:cs typeface="+mn-cs"/>
              </a:rPr>
              <a:t> contains a set of rules</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called </a:t>
            </a:r>
            <a:r>
              <a:rPr lang="en-US" sz="1100" i="1" kern="1200" dirty="0">
                <a:solidFill>
                  <a:schemeClr val="tx1"/>
                </a:solidFill>
                <a:effectLst/>
                <a:ea typeface="+mn-ea"/>
                <a:cs typeface="+mn-cs"/>
              </a:rPr>
              <a:t>routes</a:t>
            </a:r>
            <a:r>
              <a:rPr lang="en-US" sz="1100" i="0" kern="1200" dirty="0">
                <a:solidFill>
                  <a:schemeClr val="tx1"/>
                </a:solidFill>
                <a:effectLst/>
                <a:ea typeface="+mn-ea"/>
                <a:cs typeface="+mn-cs"/>
              </a:rPr>
              <a:t>)</a:t>
            </a:r>
            <a:r>
              <a:rPr lang="en-US" sz="1100" b="1" kern="1200" dirty="0">
                <a:solidFill>
                  <a:schemeClr val="tx1"/>
                </a:solidFill>
                <a:effectLst/>
                <a:ea typeface="+mn-ea"/>
                <a:cs typeface="+mn-cs"/>
              </a:rPr>
              <a:t> </a:t>
            </a:r>
            <a:r>
              <a:rPr lang="en-US" sz="1100" kern="1200" dirty="0">
                <a:solidFill>
                  <a:schemeClr val="tx1"/>
                </a:solidFill>
                <a:effectLst/>
                <a:ea typeface="+mn-ea"/>
                <a:cs typeface="+mn-cs"/>
              </a:rPr>
              <a:t>that directs network traffic from your subnet. Each route specifies a </a:t>
            </a:r>
            <a:r>
              <a:rPr lang="en-US" sz="1100" i="1" kern="1200" dirty="0">
                <a:solidFill>
                  <a:schemeClr val="tx1"/>
                </a:solidFill>
                <a:effectLst/>
                <a:ea typeface="+mn-ea"/>
                <a:cs typeface="+mn-cs"/>
              </a:rPr>
              <a:t>destination</a:t>
            </a:r>
            <a:r>
              <a:rPr lang="en-US" sz="1100" kern="1200" dirty="0">
                <a:solidFill>
                  <a:schemeClr val="tx1"/>
                </a:solidFill>
                <a:effectLst/>
                <a:ea typeface="+mn-ea"/>
                <a:cs typeface="+mn-cs"/>
              </a:rPr>
              <a:t> and a </a:t>
            </a:r>
            <a:r>
              <a:rPr lang="en-US" sz="1100" i="1" kern="1200" dirty="0">
                <a:solidFill>
                  <a:schemeClr val="tx1"/>
                </a:solidFill>
                <a:effectLst/>
                <a:ea typeface="+mn-ea"/>
                <a:cs typeface="+mn-cs"/>
              </a:rPr>
              <a:t>target</a:t>
            </a:r>
            <a:r>
              <a:rPr lang="en-US" sz="1100" kern="1200" dirty="0">
                <a:solidFill>
                  <a:schemeClr val="tx1"/>
                </a:solidFill>
                <a:effectLst/>
                <a:ea typeface="+mn-ea"/>
                <a:cs typeface="+mn-cs"/>
              </a:rPr>
              <a:t>. The </a:t>
            </a:r>
            <a:r>
              <a:rPr lang="en-US" sz="1100" i="1" kern="1200" dirty="0">
                <a:solidFill>
                  <a:schemeClr val="tx1"/>
                </a:solidFill>
                <a:effectLst/>
                <a:ea typeface="+mn-ea"/>
                <a:cs typeface="+mn-cs"/>
              </a:rPr>
              <a:t>destination</a:t>
            </a:r>
            <a:r>
              <a:rPr lang="en-US" sz="1100" kern="1200" dirty="0">
                <a:solidFill>
                  <a:schemeClr val="tx1"/>
                </a:solidFill>
                <a:effectLst/>
                <a:ea typeface="+mn-ea"/>
                <a:cs typeface="+mn-cs"/>
              </a:rPr>
              <a:t> is the destination CIDR block</a:t>
            </a:r>
            <a:r>
              <a:rPr lang="en-US" sz="1100" kern="1200" baseline="0" dirty="0">
                <a:solidFill>
                  <a:schemeClr val="tx1"/>
                </a:solidFill>
                <a:effectLst/>
                <a:ea typeface="+mn-ea"/>
                <a:cs typeface="+mn-cs"/>
              </a:rPr>
              <a:t> where</a:t>
            </a:r>
            <a:r>
              <a:rPr lang="en-US" sz="1100" kern="1200" dirty="0">
                <a:solidFill>
                  <a:schemeClr val="tx1"/>
                </a:solidFill>
                <a:effectLst/>
                <a:ea typeface="+mn-ea"/>
                <a:cs typeface="+mn-cs"/>
              </a:rPr>
              <a:t> you want traffic from your subnet to go. The </a:t>
            </a:r>
            <a:r>
              <a:rPr lang="en-US" sz="1100" i="1" kern="1200" dirty="0">
                <a:solidFill>
                  <a:schemeClr val="tx1"/>
                </a:solidFill>
                <a:effectLst/>
                <a:ea typeface="+mn-ea"/>
                <a:cs typeface="+mn-cs"/>
              </a:rPr>
              <a:t>target</a:t>
            </a:r>
            <a:r>
              <a:rPr lang="en-US" sz="1100" kern="1200" dirty="0">
                <a:solidFill>
                  <a:schemeClr val="tx1"/>
                </a:solidFill>
                <a:effectLst/>
                <a:ea typeface="+mn-ea"/>
                <a:cs typeface="+mn-cs"/>
              </a:rPr>
              <a:t> is the target that the destination traffic is sent through. By default, every route table that you create contains a </a:t>
            </a:r>
            <a:r>
              <a:rPr lang="en-US" sz="1100" i="1" kern="1200" dirty="0">
                <a:solidFill>
                  <a:schemeClr val="tx1"/>
                </a:solidFill>
                <a:effectLst/>
                <a:ea typeface="+mn-ea"/>
                <a:cs typeface="+mn-cs"/>
              </a:rPr>
              <a:t>local route </a:t>
            </a:r>
            <a:r>
              <a:rPr lang="en-US" sz="1100" kern="1200" dirty="0">
                <a:solidFill>
                  <a:schemeClr val="tx1"/>
                </a:solidFill>
                <a:effectLst/>
                <a:ea typeface="+mn-ea"/>
                <a:cs typeface="+mn-cs"/>
              </a:rPr>
              <a:t>for communication in the VPC. You can customize route tables by adding routes. You cannot delete the local route entry that is used for internal communications.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Each subnet in your VPC must be associated with a route table. </a:t>
            </a:r>
            <a:r>
              <a:rPr lang="en-US" sz="1100" dirty="0"/>
              <a:t>The </a:t>
            </a:r>
            <a:r>
              <a:rPr lang="en-US" sz="1100" i="1" dirty="0"/>
              <a:t>main route table </a:t>
            </a:r>
            <a:r>
              <a:rPr lang="en-US" sz="1100" dirty="0"/>
              <a:t>is the route table is automatically assigned to your VPC. It controls the routing for all subnets that are not explicitly associated with any other route table. </a:t>
            </a:r>
            <a:r>
              <a:rPr lang="en-US" sz="1100" kern="1200" dirty="0">
                <a:solidFill>
                  <a:schemeClr val="tx1"/>
                </a:solidFill>
                <a:effectLst/>
                <a:ea typeface="+mn-ea"/>
                <a:cs typeface="+mn-cs"/>
              </a:rPr>
              <a:t>A subnet can be associated with only one route table at a time, but you can associate multiple subnets with the same route table. </a:t>
            </a:r>
          </a:p>
          <a:p>
            <a:endParaRPr lang="en-US" sz="1100" kern="1200" dirty="0">
              <a:solidFill>
                <a:schemeClr val="tx1"/>
              </a:solidFill>
              <a:effectLst/>
              <a:ea typeface="+mn-ea"/>
              <a:cs typeface="+mn-cs"/>
            </a:endParaRPr>
          </a:p>
          <a:p>
            <a:r>
              <a:rPr lang="en-US" sz="1100" b="0" i="0" kern="1200" dirty="0">
                <a:solidFill>
                  <a:schemeClr val="tx1"/>
                </a:solidFill>
                <a:effectLst/>
                <a:ea typeface="+mn-ea"/>
                <a:cs typeface="+mn-cs"/>
              </a:rPr>
              <a:t>To learn more about route tables, see the </a:t>
            </a:r>
            <a:r>
              <a:rPr lang="en-US" sz="1100" dirty="0">
                <a:ea typeface="Amazon Ember Light" panose="020B0403020204020204" pitchFamily="34" charset="0"/>
                <a:cs typeface="Amazon Ember Light" panose="020B0403020204020204" pitchFamily="34" charset="0"/>
                <a:hlinkClick r:id="rId3"/>
              </a:rPr>
              <a:t>AWS Documentation</a:t>
            </a:r>
            <a:r>
              <a:rPr lang="en-US" sz="1100" b="0" i="0" kern="1200" dirty="0">
                <a:solidFill>
                  <a:schemeClr val="tx1"/>
                </a:solidFill>
                <a:effectLst/>
                <a:ea typeface="Amazon Ember Light" panose="020B0403020204020204" pitchFamily="34" charset="0"/>
                <a:cs typeface="Amazon Ember Light" panose="020B0403020204020204" pitchFamily="34" charset="0"/>
              </a:rPr>
              <a:t>.</a:t>
            </a:r>
            <a:endParaRPr lang="en-US" sz="1100" dirty="0"/>
          </a:p>
        </p:txBody>
      </p:sp>
    </p:spTree>
    <p:extLst>
      <p:ext uri="{BB962C8B-B14F-4D97-AF65-F5344CB8AC3E}">
        <p14:creationId xmlns:p14="http://schemas.microsoft.com/office/powerpoint/2010/main" val="1228366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kern="1200" dirty="0">
                <a:solidFill>
                  <a:schemeClr val="tx1"/>
                </a:solidFill>
                <a:latin typeface="+mn-lt"/>
                <a:ea typeface="+mn-ea"/>
                <a:cs typeface="+mn-cs"/>
              </a:rPr>
              <a:t>A VPC is a logically isolated section of the AWS Cloud.</a:t>
            </a:r>
          </a:p>
          <a:p>
            <a:pPr marL="171450" indent="-171450">
              <a:buFont typeface="Arial" panose="020B0604020202020204" pitchFamily="34" charset="0"/>
              <a:buChar char="•"/>
            </a:pPr>
            <a:r>
              <a:rPr lang="en-US" sz="1100" kern="1200" dirty="0">
                <a:solidFill>
                  <a:schemeClr val="tx1"/>
                </a:solidFill>
                <a:latin typeface="+mn-lt"/>
                <a:ea typeface="+mn-ea"/>
                <a:cs typeface="+mn-cs"/>
              </a:rPr>
              <a:t>A VPC belongs to one Region and requires a CIDR block.</a:t>
            </a:r>
          </a:p>
          <a:p>
            <a:pPr marL="171450" indent="-171450">
              <a:buFont typeface="Arial" panose="020B0604020202020204" pitchFamily="34" charset="0"/>
              <a:buChar char="•"/>
            </a:pPr>
            <a:r>
              <a:rPr lang="en-US" sz="1100" kern="1200" dirty="0">
                <a:solidFill>
                  <a:schemeClr val="tx1"/>
                </a:solidFill>
                <a:latin typeface="+mn-lt"/>
                <a:ea typeface="+mn-ea"/>
                <a:cs typeface="+mn-cs"/>
              </a:rPr>
              <a:t>A VPC is subdivided into subnets.</a:t>
            </a:r>
          </a:p>
          <a:p>
            <a:pPr marL="171450" indent="-171450">
              <a:buFont typeface="Arial" panose="020B0604020202020204" pitchFamily="34" charset="0"/>
              <a:buChar char="•"/>
            </a:pPr>
            <a:r>
              <a:rPr lang="en-US" sz="1100" kern="1200" dirty="0">
                <a:solidFill>
                  <a:schemeClr val="tx1"/>
                </a:solidFill>
                <a:latin typeface="+mn-lt"/>
                <a:ea typeface="+mn-ea"/>
                <a:cs typeface="+mn-cs"/>
              </a:rPr>
              <a:t>A subnet belongs to one Availability Zone and requires a CIDR block.</a:t>
            </a:r>
          </a:p>
          <a:p>
            <a:pPr marL="171450" indent="-171450">
              <a:buFont typeface="Arial" panose="020B0604020202020204" pitchFamily="34" charset="0"/>
              <a:buChar char="•"/>
            </a:pPr>
            <a:r>
              <a:rPr lang="en-US" sz="1100" kern="1200" dirty="0">
                <a:solidFill>
                  <a:schemeClr val="tx1"/>
                </a:solidFill>
                <a:latin typeface="+mn-lt"/>
                <a:ea typeface="+mn-ea"/>
                <a:cs typeface="+mn-cs"/>
              </a:rPr>
              <a:t>Route tables control traffic for a subnet.</a:t>
            </a:r>
          </a:p>
          <a:p>
            <a:pPr marL="171450" indent="-171450">
              <a:buFont typeface="Arial" panose="020B0604020202020204" pitchFamily="34" charset="0"/>
              <a:buChar char="•"/>
            </a:pPr>
            <a:r>
              <a:rPr lang="en-US" sz="1100" kern="1200" dirty="0">
                <a:solidFill>
                  <a:schemeClr val="tx1"/>
                </a:solidFill>
                <a:latin typeface="+mn-lt"/>
                <a:ea typeface="+mn-ea"/>
                <a:cs typeface="+mn-cs"/>
              </a:rPr>
              <a:t>Route tables have a built-in local route.</a:t>
            </a:r>
          </a:p>
          <a:p>
            <a:pPr marL="171450" indent="-171450">
              <a:buFont typeface="Arial" panose="020B0604020202020204" pitchFamily="34" charset="0"/>
              <a:buChar char="•"/>
            </a:pPr>
            <a:r>
              <a:rPr lang="en-US" sz="1100" kern="1200" dirty="0">
                <a:solidFill>
                  <a:schemeClr val="tx1"/>
                </a:solidFill>
                <a:latin typeface="+mn-lt"/>
                <a:ea typeface="+mn-ea"/>
                <a:cs typeface="+mn-cs"/>
              </a:rPr>
              <a:t>You add additional routes to the table.</a:t>
            </a:r>
          </a:p>
          <a:p>
            <a:pPr marL="171450" indent="-171450">
              <a:buFont typeface="Arial" panose="020B0604020202020204" pitchFamily="34" charset="0"/>
              <a:buChar char="•"/>
            </a:pPr>
            <a:r>
              <a:rPr lang="en-US" sz="1100" kern="1200" dirty="0">
                <a:solidFill>
                  <a:schemeClr val="tx1"/>
                </a:solidFill>
                <a:latin typeface="+mn-lt"/>
                <a:ea typeface="+mn-ea"/>
                <a:cs typeface="+mn-cs"/>
              </a:rPr>
              <a:t>The local route cannot be deleted.</a:t>
            </a:r>
          </a:p>
        </p:txBody>
      </p:sp>
    </p:spTree>
    <p:extLst>
      <p:ext uri="{BB962C8B-B14F-4D97-AF65-F5344CB8AC3E}">
        <p14:creationId xmlns:p14="http://schemas.microsoft.com/office/powerpoint/2010/main" val="2924109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3: VPC networking</a:t>
            </a:r>
          </a:p>
          <a:p>
            <a:endParaRPr lang="en-US" sz="1100" dirty="0"/>
          </a:p>
          <a:p>
            <a:r>
              <a:rPr lang="en-US" sz="1100" dirty="0"/>
              <a:t>Now that you have learned about the basic components of a VPC, you can start routing traffic in interesting ways. In this section, you learn about different networking options.</a:t>
            </a:r>
          </a:p>
        </p:txBody>
      </p:sp>
    </p:spTree>
    <p:extLst>
      <p:ext uri="{BB962C8B-B14F-4D97-AF65-F5344CB8AC3E}">
        <p14:creationId xmlns:p14="http://schemas.microsoft.com/office/powerpoint/2010/main" val="3189601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An </a:t>
            </a:r>
            <a:r>
              <a:rPr lang="en-US" sz="1100" b="0" i="1" kern="1200" dirty="0">
                <a:solidFill>
                  <a:schemeClr val="tx1"/>
                </a:solidFill>
                <a:effectLst/>
                <a:ea typeface="+mn-ea"/>
                <a:cs typeface="+mn-cs"/>
              </a:rPr>
              <a:t>internet gateway</a:t>
            </a:r>
            <a:r>
              <a:rPr lang="en-US" sz="1100" b="1" i="1" kern="1200" dirty="0">
                <a:solidFill>
                  <a:schemeClr val="tx1"/>
                </a:solidFill>
                <a:effectLst/>
                <a:ea typeface="+mn-ea"/>
                <a:cs typeface="+mn-cs"/>
              </a:rPr>
              <a:t> </a:t>
            </a:r>
            <a:r>
              <a:rPr lang="en-US" sz="1100" b="0" i="0" kern="1200" dirty="0">
                <a:solidFill>
                  <a:schemeClr val="tx1"/>
                </a:solidFill>
                <a:effectLst/>
                <a:ea typeface="+mn-ea"/>
                <a:cs typeface="+mn-cs"/>
              </a:rPr>
              <a:t>is a scalable, redundant, and highly available VPC component that allows communication between instances in your VPC and the internet. </a:t>
            </a:r>
            <a:r>
              <a:rPr lang="en-US" sz="1100" dirty="0"/>
              <a:t>An internet gateway serves two purposes: to provide a target in your VPC route tables for internet-routable traffic, and to perform network address translation for instances that were assigned public IPv4 addresses</a:t>
            </a:r>
            <a:r>
              <a:rPr lang="en-US" sz="1100" b="0" i="0" kern="1200" dirty="0">
                <a:solidFill>
                  <a:schemeClr val="tx1"/>
                </a:solidFill>
                <a:effectLs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To make a subnet </a:t>
            </a:r>
            <a:r>
              <a:rPr lang="en-US" sz="1100" i="1" kern="1200" dirty="0">
                <a:solidFill>
                  <a:schemeClr val="tx1"/>
                </a:solidFill>
                <a:effectLst/>
                <a:ea typeface="+mn-ea"/>
                <a:cs typeface="+mn-cs"/>
              </a:rPr>
              <a:t>public</a:t>
            </a:r>
            <a:r>
              <a:rPr lang="en-US" sz="1100" kern="1200" dirty="0">
                <a:solidFill>
                  <a:schemeClr val="tx1"/>
                </a:solidFill>
                <a:effectLst/>
                <a:ea typeface="+mn-ea"/>
                <a:cs typeface="+mn-cs"/>
              </a:rPr>
              <a:t>, you attach an </a:t>
            </a:r>
            <a:r>
              <a:rPr lang="en-US" sz="1100" i="1" kern="1200" dirty="0">
                <a:solidFill>
                  <a:schemeClr val="tx1"/>
                </a:solidFill>
                <a:effectLst/>
                <a:ea typeface="+mn-ea"/>
                <a:cs typeface="+mn-cs"/>
              </a:rPr>
              <a:t>internet gateway </a:t>
            </a:r>
            <a:r>
              <a:rPr lang="en-US" sz="1100" kern="1200" dirty="0">
                <a:solidFill>
                  <a:schemeClr val="tx1"/>
                </a:solidFill>
                <a:effectLst/>
                <a:ea typeface="+mn-ea"/>
                <a:cs typeface="+mn-cs"/>
              </a:rPr>
              <a:t>to your VPC and add a route to the route table to send non-local traffic through the internet gateway to the internet (0.0.0.0/0).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For more information about internet gateways, see </a:t>
            </a:r>
            <a:r>
              <a:rPr lang="en-US" sz="1100" dirty="0">
                <a:ea typeface="Amazon Ember Light" panose="020B0403020204020204" pitchFamily="34" charset="0"/>
                <a:cs typeface="Amazon Ember Light" panose="020B0403020204020204" pitchFamily="34" charset="0"/>
                <a:hlinkClick r:id="rId3"/>
              </a:rPr>
              <a:t>Internet Gateways</a:t>
            </a:r>
            <a:r>
              <a:rPr lang="en-US" sz="1100" b="0" i="0" kern="1200" dirty="0">
                <a:solidFill>
                  <a:schemeClr val="tx1"/>
                </a:solidFill>
                <a:effectLst/>
                <a:ea typeface="Amazon Ember Light" panose="020B0403020204020204" pitchFamily="34" charset="0"/>
                <a:cs typeface="Amazon Ember Light" panose="020B0403020204020204" pitchFamily="34" charset="0"/>
              </a:rPr>
              <a:t> in the AWS Documentation.</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2551979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ea typeface="+mn-ea"/>
                <a:cs typeface="+mn-cs"/>
              </a:rPr>
              <a:t>A </a:t>
            </a:r>
            <a:r>
              <a:rPr lang="en-US" sz="1100" b="0" i="1" kern="1200" dirty="0">
                <a:solidFill>
                  <a:schemeClr val="tx1"/>
                </a:solidFill>
                <a:effectLst/>
                <a:ea typeface="+mn-ea"/>
                <a:cs typeface="+mn-cs"/>
              </a:rPr>
              <a:t>network address translation (NAT) gateway</a:t>
            </a:r>
            <a:r>
              <a:rPr lang="en-US" sz="1100" b="0" i="0" kern="1200" dirty="0">
                <a:solidFill>
                  <a:schemeClr val="tx1"/>
                </a:solidFill>
                <a:effectLst/>
                <a:ea typeface="+mn-ea"/>
                <a:cs typeface="+mn-cs"/>
              </a:rPr>
              <a:t> </a:t>
            </a:r>
            <a:r>
              <a:rPr lang="en-US" sz="1100" dirty="0"/>
              <a:t>enables instances in a private subnet to connect to the internet or other AWS services, but prevents the internet from initiating a connection with those instances.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To create a NAT gateway, you must specify the public subnet in which the NAT gateway should reside. You must also specify an Elastic IP address to associate with the NAT gateway when you create it. After you create</a:t>
            </a:r>
            <a:r>
              <a:rPr lang="en-US" sz="1100" baseline="0" dirty="0"/>
              <a:t> </a:t>
            </a:r>
            <a:r>
              <a:rPr lang="en-US" sz="1100" dirty="0"/>
              <a:t>a NAT gateway, you must update the route table that</a:t>
            </a:r>
            <a:r>
              <a:rPr lang="en-US" sz="1100" baseline="0" dirty="0"/>
              <a:t> is </a:t>
            </a:r>
            <a:r>
              <a:rPr lang="en-US" sz="1100" dirty="0"/>
              <a:t>associated with one or more of your private subnets to point internet-bound traffic to the NAT gateway. Thus, instances in your private subnets can communicate with the internet.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You can also use a NAT instance in a public subnet in your VPC instead of a NAT gateway. However, a NAT gateway </a:t>
            </a:r>
            <a:r>
              <a:rPr lang="en-US" sz="1100" dirty="0"/>
              <a:t>is a managed NAT service that provides better availability, higher bandwidth, and less administrative effort. For common use cases, AWS recommends that you use a NAT gateway instead of a NAT instance. </a:t>
            </a: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ea typeface="+mn-ea"/>
                <a:cs typeface="+mn-cs"/>
              </a:rPr>
              <a:t>See the AWS Documentation for more information about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3"/>
              </a:rPr>
              <a:t>NAT gateways</a:t>
            </a:r>
            <a:endParaRPr lang="en-US" sz="1100" dirty="0">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4"/>
              </a:rPr>
              <a:t>NAT instances</a:t>
            </a:r>
            <a:endParaRPr lang="en-US" sz="1100" dirty="0">
              <a:ea typeface="Amazon Ember Light" panose="020B0403020204020204" pitchFamily="34"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ea typeface="Amazon Ember Light" panose="020B0403020204020204" pitchFamily="34" charset="0"/>
                <a:cs typeface="Amazon Ember Light" panose="020B0403020204020204" pitchFamily="34" charset="0"/>
                <a:hlinkClick r:id="rId5"/>
              </a:rPr>
              <a:t>Differences between NAT gateways and NAT instances</a:t>
            </a:r>
            <a:endParaRPr lang="en-US" sz="1100" dirty="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616884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89861"/>
          </a:xfrm>
        </p:spPr>
        <p:txBody>
          <a:bodyPr/>
          <a:lstStyle/>
          <a:p>
            <a:r>
              <a:rPr lang="en-US" sz="1100" kern="1200" dirty="0">
                <a:solidFill>
                  <a:schemeClr val="tx1"/>
                </a:solidFill>
                <a:effectLst/>
                <a:latin typeface="+mn-lt"/>
                <a:ea typeface="+mn-ea"/>
                <a:cs typeface="+mn-cs"/>
              </a:rPr>
              <a:t>VPC sharing enables customers to share subnets with other AWS accounts in the same organization in AWS Organizations. VPC sharing enables multiple AWS accounts to create their application resources—such as Amazon EC2 instances, Amazon Relational Database Service (Amazon RDS) databases, Amazon Redshift clusters, and AWS Lambda functions—into shared, centrally</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managed VPCs. In this model, the account that owns the VPC (owner) shares one or more subnets with other accounts (participants) that belong to the same organization in AWS Organizations. After a subnet is shared, the participants can view, create, modify, and delete their application resources in the subnets that are shared with them. Participants cannot view, modify, or delete resources that belong to other participants or the VPC owner.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VPC sharing offers several benefits: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Separation of duties</a:t>
            </a:r>
            <a:r>
              <a:rPr lang="en-US" sz="1100" kern="1200" baseline="0" dirty="0">
                <a:solidFill>
                  <a:schemeClr val="tx1"/>
                </a:solidFill>
                <a:effectLst/>
                <a:latin typeface="+mn-lt"/>
                <a:ea typeface="+mn-ea"/>
                <a:cs typeface="+mn-cs"/>
              </a:rPr>
              <a:t> – C</a:t>
            </a:r>
            <a:r>
              <a:rPr lang="en-US" sz="1100" kern="1200" dirty="0">
                <a:solidFill>
                  <a:schemeClr val="tx1"/>
                </a:solidFill>
                <a:effectLst/>
                <a:latin typeface="+mn-lt"/>
                <a:ea typeface="+mn-ea"/>
                <a:cs typeface="+mn-cs"/>
              </a:rPr>
              <a:t>entrally controlled VPC structure, routing, IP address allocation</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Ownership</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 Application owners continue to own resources, accounts, and security groups</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Security groups</a:t>
            </a:r>
            <a:r>
              <a:rPr lang="en-US" sz="1100" kern="1200" baseline="0" dirty="0">
                <a:solidFill>
                  <a:schemeClr val="tx1"/>
                </a:solidFill>
                <a:effectLst/>
                <a:latin typeface="+mn-lt"/>
                <a:ea typeface="+mn-ea"/>
                <a:cs typeface="+mn-cs"/>
              </a:rPr>
              <a:t> – </a:t>
            </a:r>
            <a:r>
              <a:rPr lang="en-US" sz="1100" kern="1200" dirty="0">
                <a:solidFill>
                  <a:schemeClr val="tx1"/>
                </a:solidFill>
                <a:effectLst/>
                <a:latin typeface="+mn-lt"/>
                <a:ea typeface="+mn-ea"/>
                <a:cs typeface="+mn-cs"/>
              </a:rPr>
              <a:t>VPC sharing participants can reference the security group IDs of each other</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Efficiencies</a:t>
            </a:r>
            <a:r>
              <a:rPr lang="en-US" sz="1100" kern="1200" baseline="0" dirty="0">
                <a:solidFill>
                  <a:schemeClr val="tx1"/>
                </a:solidFill>
                <a:effectLst/>
                <a:latin typeface="+mn-lt"/>
                <a:ea typeface="+mn-ea"/>
                <a:cs typeface="+mn-cs"/>
              </a:rPr>
              <a:t> – H</a:t>
            </a:r>
            <a:r>
              <a:rPr lang="en-US" sz="1100" kern="1200" dirty="0">
                <a:solidFill>
                  <a:schemeClr val="tx1"/>
                </a:solidFill>
                <a:effectLst/>
                <a:latin typeface="+mn-lt"/>
                <a:ea typeface="+mn-ea"/>
                <a:cs typeface="+mn-cs"/>
              </a:rPr>
              <a:t>igher density in subnets, efficient use of VPNs and AWS Direct Connect</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No hard limits</a:t>
            </a:r>
            <a:r>
              <a:rPr lang="en-US" sz="1100" kern="1200" baseline="0" dirty="0">
                <a:solidFill>
                  <a:schemeClr val="tx1"/>
                </a:solidFill>
                <a:effectLst/>
                <a:latin typeface="+mn-lt"/>
                <a:ea typeface="+mn-ea"/>
                <a:cs typeface="+mn-cs"/>
              </a:rPr>
              <a:t> – </a:t>
            </a:r>
            <a:r>
              <a:rPr lang="en-US" sz="1100" kern="1200" dirty="0">
                <a:solidFill>
                  <a:schemeClr val="tx1"/>
                </a:solidFill>
                <a:effectLst/>
                <a:latin typeface="+mn-lt"/>
                <a:ea typeface="+mn-ea"/>
                <a:cs typeface="+mn-cs"/>
              </a:rPr>
              <a:t>Hard limits can be avoided—for example, 50 virtual interfaces per AWS Direct Connect connection through simplified network architecture</a:t>
            </a:r>
          </a:p>
          <a:p>
            <a:pPr marL="171450" lvl="0" indent="-171450">
              <a:buFont typeface="Arial" panose="020B0604020202020204" pitchFamily="34" charset="0"/>
              <a:buChar char="•"/>
            </a:pPr>
            <a:r>
              <a:rPr lang="en-US" sz="1100" kern="1200" dirty="0">
                <a:solidFill>
                  <a:schemeClr val="tx1"/>
                </a:solidFill>
                <a:effectLst/>
                <a:latin typeface="+mn-lt"/>
                <a:ea typeface="+mn-ea"/>
                <a:cs typeface="+mn-cs"/>
              </a:rPr>
              <a:t>Optimized costs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 Costs can be optimized through the reuse of NAT gateways, VPC interface endpoints, and intra-Availability Zone traffic</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VPC sharing enables you to decouple accounts and networks. You have fewer, larger, centrally managed VPCs. Highly interconnected applications automatically benefit from this approach.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BD91A5-E3AF-4356-8F1C-218D385A9B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005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0742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a:t>
            </a:r>
            <a:r>
              <a:rPr lang="en-US" sz="1100" i="1" dirty="0"/>
              <a:t>VPC peering connection </a:t>
            </a:r>
            <a:r>
              <a:rPr lang="en-US" sz="1100" dirty="0"/>
              <a:t>is a networking connection between two VPCs that enables you to route traffic between them privately. Instances in either VPC can communicate with each other as if they are within the same network. You can create a VPC peering connection between your own VPCs, with a VPC in another AWS account, or with a VPC in a different AWS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When you set up the peering connection, you create rules in your route table to allow the VPCs to communicate with each other through the peering resource. For example, suppose that you have two VPCs. In the route table for VPC A, you set the destination to be the IP address of VPC B and the target to be the peering resource ID. In the route table for VPC B, you set the destination to be the IP address of VPC A and the target to be the peering resource 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VPC peering has some restrictions: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IP address ranges cannot overlap.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Transitive peering is not supported. For example, suppose that you have three VPCs: A, B, and C. VPC A is connected to VPC B, and VPC A is connected to VPC C. However, VPC B is </a:t>
            </a:r>
            <a:r>
              <a:rPr lang="en-US" sz="1100" i="1" dirty="0"/>
              <a:t>not</a:t>
            </a:r>
            <a:r>
              <a:rPr lang="en-US" sz="1100" dirty="0"/>
              <a:t> connected to VPC C implicitly. To connect VPC B to VPC C, you must explicitly establish that connectivity.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You can only have one peering resource between the same two VPCs.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about VPC peering, see </a:t>
            </a:r>
            <a:r>
              <a:rPr lang="en-US" sz="1100" dirty="0">
                <a:ea typeface="Amazon Ember Light" panose="020B0403020204020204" pitchFamily="34" charset="0"/>
                <a:cs typeface="Amazon Ember Light" panose="020B0403020204020204" pitchFamily="34" charset="0"/>
                <a:hlinkClick r:id="rId3"/>
              </a:rPr>
              <a:t>VPC Peering</a:t>
            </a:r>
            <a:r>
              <a:rPr lang="en-US" sz="1100" dirty="0">
                <a:ea typeface="Amazon Ember Light" panose="020B0403020204020204" pitchFamily="34" charset="0"/>
                <a:cs typeface="Amazon Ember Light" panose="020B0403020204020204" pitchFamily="34" charset="0"/>
              </a:rPr>
              <a:t> in the AWS Documentation.</a:t>
            </a:r>
          </a:p>
        </p:txBody>
      </p:sp>
    </p:spTree>
    <p:extLst>
      <p:ext uri="{BB962C8B-B14F-4D97-AF65-F5344CB8AC3E}">
        <p14:creationId xmlns:p14="http://schemas.microsoft.com/office/powerpoint/2010/main" val="4283569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Each client machine in a network has a unique Internet Protocol (IP) address that identifies it. An IP address is a numerical label in decimal format. Machines convert that decimal number to a binary format.</a:t>
            </a:r>
          </a:p>
          <a:p>
            <a:endParaRPr lang="en-US" sz="1100" dirty="0"/>
          </a:p>
          <a:p>
            <a:r>
              <a:rPr lang="en-US" sz="1100" dirty="0"/>
              <a:t>In this example, the IP address is 192.0.2.0. Each of the four dot (.)-separated numbers of the IP address represents 8 bits in octal number format. That means each of the four numbers can be anything from 0 to 255. The combined total of the four numbers for an IP address is 32 bits in binary format. </a:t>
            </a:r>
          </a:p>
        </p:txBody>
      </p:sp>
    </p:spTree>
    <p:extLst>
      <p:ext uri="{BB962C8B-B14F-4D97-AF65-F5344CB8AC3E}">
        <p14:creationId xmlns:p14="http://schemas.microsoft.com/office/powerpoint/2010/main" val="201889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13400" cy="3600450"/>
          </a:xfrm>
        </p:spPr>
        <p:txBody>
          <a:bodyPr/>
          <a:lstStyle/>
          <a:p>
            <a:r>
              <a:rPr lang="en-US" sz="1100" dirty="0"/>
              <a:t>By default, instances that you launch into a VPC cannot communicate with a remote network. To connect your VPC to your remote network (that is, create a virtual private network or VPN connection), you:</a:t>
            </a:r>
          </a:p>
          <a:p>
            <a:pPr marL="228600" indent="-228600">
              <a:buAutoNum type="arabicPeriod"/>
            </a:pPr>
            <a:r>
              <a:rPr lang="en-US" sz="1100" dirty="0"/>
              <a:t>Create a new virtual gateway device (called a </a:t>
            </a:r>
            <a:r>
              <a:rPr lang="en-US" sz="1100" i="1" dirty="0"/>
              <a:t>virtual private network (VPN) gateway</a:t>
            </a:r>
            <a:r>
              <a:rPr lang="en-US" sz="1100" dirty="0"/>
              <a:t>) and attach it to your VPC.</a:t>
            </a:r>
          </a:p>
          <a:p>
            <a:pPr marL="228600" indent="-228600">
              <a:buAutoNum type="arabicPeriod"/>
            </a:pPr>
            <a:r>
              <a:rPr lang="en-US" sz="1100" dirty="0"/>
              <a:t>Define the configuration of the VPN device or the </a:t>
            </a:r>
            <a:r>
              <a:rPr lang="en-US" sz="1100" i="1" dirty="0"/>
              <a:t>customer gateway</a:t>
            </a:r>
            <a:r>
              <a:rPr lang="en-US" sz="1100" dirty="0"/>
              <a:t>. The customer gateway is not a device but an AWS resource that provides information to AWS about your VPN device.</a:t>
            </a:r>
          </a:p>
          <a:p>
            <a:pPr marL="228600" indent="-228600">
              <a:buAutoNum type="arabicPeriod"/>
            </a:pPr>
            <a:r>
              <a:rPr lang="en-US" sz="1100" dirty="0"/>
              <a:t>Create a custom route table to point corporate data center-bound traffic to the VPN gateway. You also must update security group rules. (You will learn about security groups in the next section.)</a:t>
            </a:r>
          </a:p>
          <a:p>
            <a:pPr marL="228600" indent="-228600">
              <a:buAutoNum type="arabicPeriod"/>
            </a:pPr>
            <a:r>
              <a:rPr lang="en-US" sz="1100" dirty="0"/>
              <a:t>Establish an </a:t>
            </a:r>
            <a:r>
              <a:rPr lang="en-US" sz="1100" i="1" dirty="0"/>
              <a:t>AWS Site-to-Site VPN (Site-to-Site VPN) connection </a:t>
            </a:r>
            <a:r>
              <a:rPr lang="en-US" sz="1100" dirty="0"/>
              <a:t>to link the two systems together.</a:t>
            </a:r>
          </a:p>
          <a:p>
            <a:pPr marL="228600" indent="-228600">
              <a:buAutoNum type="arabicPeriod"/>
            </a:pPr>
            <a:r>
              <a:rPr lang="en-US" sz="1100" dirty="0"/>
              <a:t>Configure routing to pass traffic through the connection. </a:t>
            </a:r>
          </a:p>
          <a:p>
            <a:pPr marL="0" marR="0" indent="0" algn="l" defTabSz="457200" rtl="0" eaLnBrk="1" fontAlgn="auto" latinLnBrk="0" hangingPunct="1">
              <a:lnSpc>
                <a:spcPct val="100000"/>
              </a:lnSpc>
              <a:spcBef>
                <a:spcPct val="0"/>
              </a:spcBef>
              <a:spcAft>
                <a:spcPts val="600"/>
              </a:spcAft>
              <a:buClrTx/>
              <a:buSzTx/>
              <a:buFontTx/>
              <a:buNone/>
              <a:tabLst/>
              <a:defRPr/>
            </a:pPr>
            <a:endParaRPr lang="en-US" sz="1100" dirty="0"/>
          </a:p>
          <a:p>
            <a:pPr marL="0" marR="0" lvl="0" indent="0" algn="l" defTabSz="457200" rtl="0" eaLnBrk="1" fontAlgn="auto" latinLnBrk="0" hangingPunct="1">
              <a:lnSpc>
                <a:spcPct val="100000"/>
              </a:lnSpc>
              <a:spcBef>
                <a:spcPct val="0"/>
              </a:spcBef>
              <a:spcAft>
                <a:spcPts val="600"/>
              </a:spcAft>
              <a:buClrTx/>
              <a:buSzTx/>
              <a:buFontTx/>
              <a:buNone/>
              <a:tabLst/>
              <a:defRPr/>
            </a:pPr>
            <a:r>
              <a:rPr lang="en-US" sz="1100" dirty="0"/>
              <a:t>For more information about AWS Site-to-Site VPN and other VPN connectivity options, see </a:t>
            </a:r>
            <a:r>
              <a:rPr lang="en-US" sz="1100" dirty="0">
                <a:ea typeface="Amazon Ember Light" panose="020B0403020204020204" pitchFamily="34" charset="0"/>
                <a:cs typeface="Amazon Ember Light" panose="020B0403020204020204" pitchFamily="34" charset="0"/>
                <a:hlinkClick r:id="rId3"/>
              </a:rPr>
              <a:t>VPN Connections</a:t>
            </a:r>
            <a:r>
              <a:rPr lang="en-US" sz="1100" dirty="0">
                <a:ea typeface="Amazon Ember Light" panose="020B0403020204020204" pitchFamily="34" charset="0"/>
                <a:cs typeface="Amazon Ember Light" panose="020B0403020204020204" pitchFamily="34" charset="0"/>
              </a:rPr>
              <a:t> in the AWS Documentation.</a:t>
            </a:r>
          </a:p>
        </p:txBody>
      </p:sp>
    </p:spTree>
    <p:extLst>
      <p:ext uri="{BB962C8B-B14F-4D97-AF65-F5344CB8AC3E}">
        <p14:creationId xmlns:p14="http://schemas.microsoft.com/office/powerpoint/2010/main" val="19039106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One of the challenges of network communication is network performance. Performance can be negatively affected if your data center is located far away from your AWS Region. For such situations, AWS offers AWS Direct Connect, or</a:t>
            </a:r>
            <a:r>
              <a:rPr lang="en-US" sz="1100" baseline="0" dirty="0"/>
              <a:t> DX</a:t>
            </a:r>
            <a:r>
              <a:rPr lang="en-US" sz="1100" dirty="0"/>
              <a:t>. </a:t>
            </a:r>
            <a:r>
              <a:rPr lang="en-US" sz="1100" i="1" dirty="0"/>
              <a:t>AWS Direct Connect</a:t>
            </a:r>
            <a:r>
              <a:rPr lang="en-US" sz="1100" dirty="0"/>
              <a:t> enables you to establish a dedicated, private network connection between your network and one of the DX locations. This private connection can reduce your network costs, increase bandwidth throughput, and provide a more consistent network experience than internet-based connections. DX uses open</a:t>
            </a:r>
            <a:r>
              <a:rPr lang="en-US" sz="1100" baseline="0" dirty="0"/>
              <a:t> </a:t>
            </a:r>
            <a:r>
              <a:rPr lang="en-US" sz="1100" dirty="0"/>
              <a:t>standard 802.1q virtual local area networks (VLANs).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about DX, see the </a:t>
            </a:r>
            <a:r>
              <a:rPr lang="en-US" sz="1100" dirty="0">
                <a:ea typeface="Amazon Ember Light" panose="020B0403020204020204" pitchFamily="34" charset="0"/>
                <a:cs typeface="Amazon Ember Light" panose="020B0403020204020204" pitchFamily="34" charset="0"/>
                <a:hlinkClick r:id="rId3"/>
              </a:rPr>
              <a:t>AWS Direct Connect product page</a:t>
            </a:r>
            <a:r>
              <a:rPr lang="en-US" sz="1100" dirty="0">
                <a:ea typeface="Amazon Ember Light" panose="020B0403020204020204" pitchFamily="34" charset="0"/>
                <a:cs typeface="Amazon Ember Light" panose="020B0403020204020204" pitchFamily="34" charset="0"/>
              </a:rPr>
              <a:t>.</a:t>
            </a:r>
            <a:endParaRPr lang="en-US" sz="1100" dirty="0"/>
          </a:p>
        </p:txBody>
      </p:sp>
    </p:spTree>
    <p:extLst>
      <p:ext uri="{BB962C8B-B14F-4D97-AF65-F5344CB8AC3E}">
        <p14:creationId xmlns:p14="http://schemas.microsoft.com/office/powerpoint/2010/main" val="10466160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See if you can recognize the different VPC networking components that you learned about by labeling this network diagram.</a:t>
            </a:r>
          </a:p>
        </p:txBody>
      </p:sp>
    </p:spTree>
    <p:extLst>
      <p:ext uri="{BB962C8B-B14F-4D97-AF65-F5344CB8AC3E}">
        <p14:creationId xmlns:p14="http://schemas.microsoft.com/office/powerpoint/2010/main" val="1569100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see how well you did.</a:t>
            </a:r>
          </a:p>
        </p:txBody>
      </p:sp>
    </p:spTree>
    <p:extLst>
      <p:ext uri="{BB962C8B-B14F-4D97-AF65-F5344CB8AC3E}">
        <p14:creationId xmlns:p14="http://schemas.microsoft.com/office/powerpoint/2010/main" val="122180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There are several VPC networking options, which include:</a:t>
            </a:r>
          </a:p>
          <a:p>
            <a:pPr marL="628650" lvl="1" indent="-171450">
              <a:buFont typeface="Arial" panose="020B0604020202020204" pitchFamily="34" charset="0"/>
              <a:buChar char="•"/>
            </a:pPr>
            <a:r>
              <a:rPr lang="en-US" sz="1100" dirty="0"/>
              <a:t>Internet gateway: Connects your VPC to the internet</a:t>
            </a:r>
          </a:p>
          <a:p>
            <a:pPr marL="628650" lvl="1" indent="-171450">
              <a:buFont typeface="Arial" panose="020B0604020202020204" pitchFamily="34" charset="0"/>
              <a:buChar char="•"/>
            </a:pPr>
            <a:r>
              <a:rPr lang="en-US" sz="1100" dirty="0"/>
              <a:t>NAT gateway: Enables instances in a private subnet to connect to the internet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VPC endpoint: Connects your VPC to supported AWS 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VPC peering: Connects your VPC to other VPCs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VPC sharing: Allows multiple AWS accounts to create their application resources into shared, centrally-managed Amazon VPCs</a:t>
            </a:r>
          </a:p>
          <a:p>
            <a:pPr marL="628650" lvl="1" indent="-171450">
              <a:buFont typeface="Arial" panose="020B0604020202020204" pitchFamily="34" charset="0"/>
              <a:buChar char="•"/>
            </a:pPr>
            <a:r>
              <a:rPr lang="en-US" sz="1100" dirty="0"/>
              <a:t>AWS Site-to-Site VPN: Connects your VPC to remote networks</a:t>
            </a:r>
          </a:p>
          <a:p>
            <a:pPr marL="628650" lvl="1" indent="-171450">
              <a:buFont typeface="Arial" panose="020B0604020202020204" pitchFamily="34" charset="0"/>
              <a:buChar char="•"/>
            </a:pPr>
            <a:r>
              <a:rPr lang="en-US" sz="1100" dirty="0"/>
              <a:t>AWS Direct Connect: Connects your VPC to a remote network by using a dedicated network connection</a:t>
            </a:r>
          </a:p>
          <a:p>
            <a:pPr marL="628650" lvl="1" indent="-171450">
              <a:buFont typeface="Arial" panose="020B0604020202020204" pitchFamily="34" charset="0"/>
              <a:buChar char="•"/>
            </a:pPr>
            <a:r>
              <a:rPr lang="en-US" sz="1100" dirty="0"/>
              <a:t>AWS Transit Gateway: A hub-and-spoke connection alternative to VPC peering</a:t>
            </a:r>
          </a:p>
          <a:p>
            <a:pPr marL="171450" indent="-171450">
              <a:buFont typeface="Arial" panose="020B0604020202020204" pitchFamily="34" charset="0"/>
              <a:buChar char="•"/>
            </a:pPr>
            <a:r>
              <a:rPr lang="en-US" sz="1100" dirty="0">
                <a:latin typeface="+mn-lt"/>
              </a:rPr>
              <a:t>You can use the VPC Wizard to implement your design.</a:t>
            </a:r>
          </a:p>
          <a:p>
            <a:pPr marL="171450" lvl="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13534492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Section 4: VPC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You can build security into your VPC architecture in several ways so that you</a:t>
            </a:r>
            <a:r>
              <a:rPr lang="en-US" sz="1100" dirty="0"/>
              <a:t> have complete control over both incoming and outgoing traffic. </a:t>
            </a:r>
            <a:r>
              <a:rPr lang="en-US" sz="1100" kern="1200" dirty="0">
                <a:solidFill>
                  <a:schemeClr val="tx1"/>
                </a:solidFill>
                <a:effectLst/>
                <a:latin typeface="+mn-lt"/>
                <a:ea typeface="+mn-ea"/>
                <a:cs typeface="+mn-cs"/>
              </a:rPr>
              <a:t>In this section, you learn about two Amazon VPC firewall options that you can use to secure your VPC: security groups and network access control lists (network ACLs).</a:t>
            </a:r>
          </a:p>
        </p:txBody>
      </p:sp>
    </p:spTree>
    <p:extLst>
      <p:ext uri="{BB962C8B-B14F-4D97-AF65-F5344CB8AC3E}">
        <p14:creationId xmlns:p14="http://schemas.microsoft.com/office/powerpoint/2010/main" val="33301317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a:t>
            </a:r>
            <a:r>
              <a:rPr lang="en-US" sz="1100" i="1" dirty="0"/>
              <a:t>security group</a:t>
            </a:r>
            <a:r>
              <a:rPr lang="en-US" sz="1100" dirty="0"/>
              <a:t> acts as a virtual firewall for your instance, and it controls inbound and outbound traffic. Security groups act at the instance level, not the subnet level. Therefore, each instance in a subnet in your VPC can be assigned to a different set of security groups. </a:t>
            </a: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At the most basic level, a security group is a way for you to filter traffic to your instances.</a:t>
            </a:r>
          </a:p>
        </p:txBody>
      </p:sp>
    </p:spTree>
    <p:extLst>
      <p:ext uri="{BB962C8B-B14F-4D97-AF65-F5344CB8AC3E}">
        <p14:creationId xmlns:p14="http://schemas.microsoft.com/office/powerpoint/2010/main" val="1887744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Security groups have </a:t>
            </a:r>
            <a:r>
              <a:rPr lang="en-US" sz="1100" i="1" dirty="0"/>
              <a:t>rules</a:t>
            </a:r>
            <a:r>
              <a:rPr lang="en-US" sz="1100" dirty="0"/>
              <a:t> that control the inbound and outbound traffic. When you create a security group, it has no inbound rules. Therefore, </a:t>
            </a:r>
            <a:r>
              <a:rPr lang="en-US" sz="1100" i="1" dirty="0"/>
              <a:t>no inbound traffic that originates from another host to your instance is allowed </a:t>
            </a:r>
            <a:r>
              <a:rPr lang="en-US" sz="1100" dirty="0"/>
              <a:t>until you add inbound rules to the security group. By default, a security group includes an outbound rule that </a:t>
            </a:r>
            <a:r>
              <a:rPr lang="en-US" sz="1100" i="1" dirty="0"/>
              <a:t>allows all outbound traffic</a:t>
            </a:r>
            <a:r>
              <a:rPr lang="en-US" sz="1100" dirty="0"/>
              <a:t>. You can remove the rule and add outbound rules that allow specific outbound traffic only. If your security group has no outbound rules, no outbound traffic that originates from your instance is allowed.</a:t>
            </a:r>
          </a:p>
          <a:p>
            <a:endParaRPr lang="en-US" sz="1100" dirty="0"/>
          </a:p>
          <a:p>
            <a:r>
              <a:rPr lang="en-US" sz="1100" dirty="0"/>
              <a:t>Security groups are </a:t>
            </a:r>
            <a:r>
              <a:rPr lang="en-US" sz="1100" i="1" dirty="0"/>
              <a:t>stateful</a:t>
            </a:r>
            <a:r>
              <a:rPr lang="en-US" sz="1100" dirty="0"/>
              <a:t>, which means that state information is kept even after a request is processed. Thus,</a:t>
            </a:r>
            <a:r>
              <a:rPr lang="en-US" sz="1100" baseline="0" dirty="0"/>
              <a:t> if</a:t>
            </a:r>
            <a:r>
              <a:rPr lang="en-US" sz="1100" dirty="0"/>
              <a:t> you send a request from your instance, the response traffic for that request is allowed to flow in regardless of inbound security group rules. Responses to allowed inbound traffic are allowed to flow out, regardless of outbound rules. </a:t>
            </a:r>
          </a:p>
        </p:txBody>
      </p:sp>
    </p:spTree>
    <p:extLst>
      <p:ext uri="{BB962C8B-B14F-4D97-AF65-F5344CB8AC3E}">
        <p14:creationId xmlns:p14="http://schemas.microsoft.com/office/powerpoint/2010/main" val="4053126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When you create a custom security group, you can specify allow rules, but not deny rules. All rules are evaluated before the decision to allow traffic.</a:t>
            </a:r>
          </a:p>
        </p:txBody>
      </p:sp>
    </p:spTree>
    <p:extLst>
      <p:ext uri="{BB962C8B-B14F-4D97-AF65-F5344CB8AC3E}">
        <p14:creationId xmlns:p14="http://schemas.microsoft.com/office/powerpoint/2010/main" val="34240392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a:t>
            </a:r>
            <a:r>
              <a:rPr lang="en-US" sz="1100" b="0" i="1" dirty="0"/>
              <a:t>network access control list (network ACL)</a:t>
            </a:r>
            <a:r>
              <a:rPr lang="en-US" sz="1100" b="1" dirty="0"/>
              <a:t> </a:t>
            </a:r>
            <a:r>
              <a:rPr lang="en-US" sz="1100" dirty="0"/>
              <a:t>is an optional layer of security for your Amazon VPC. It acts as a firewall for controlling traffic in and out of one or more subnets. To add another layer of security to your VPC, you can set up network ACLs with rules that are similar to your security groups.</a:t>
            </a:r>
          </a:p>
          <a:p>
            <a:endParaRPr lang="en-US" sz="1100" dirty="0"/>
          </a:p>
          <a:p>
            <a:r>
              <a:rPr lang="en-US" sz="1100" dirty="0"/>
              <a:t>Each subnet in your VPC must be associated with a network ACL. If you don't explicitly associate a subnet with a network ACL, the subnet is automatically associated with the default network ACL. You can associate a network ACL with multiple subnets; however, a subnet can be associated with only one network ACL at a time. When you associate a network ACL with a subnet, the previous association is removed. </a:t>
            </a:r>
          </a:p>
        </p:txBody>
      </p:sp>
    </p:spTree>
    <p:extLst>
      <p:ext uri="{BB962C8B-B14F-4D97-AF65-F5344CB8AC3E}">
        <p14:creationId xmlns:p14="http://schemas.microsoft.com/office/powerpoint/2010/main" val="2160340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32-bit IP address is called an IPv4 address. </a:t>
            </a:r>
          </a:p>
          <a:p>
            <a:endParaRPr lang="en-US" sz="1100" dirty="0"/>
          </a:p>
          <a:p>
            <a:r>
              <a:rPr lang="en-US" sz="1100" dirty="0"/>
              <a:t>IPv6 addresses, which are 128 bits, are also available. IPv6 addresses can accommodate more user devices.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An IPv6 address is composed of eight groups of four letters and numbers that are separated by colons (:). In this example, the IPv6 address is </a:t>
            </a:r>
            <a:r>
              <a:rPr lang="en-US" sz="1100" dirty="0">
                <a:ea typeface="Amazon Ember" panose="020B0603020204020204" pitchFamily="34" charset="0"/>
                <a:cs typeface="Amazon Ember" panose="020B0603020204020204" pitchFamily="34" charset="0"/>
              </a:rPr>
              <a:t>2600:1f18:22ba:8c00:ba86:a05e:a5ba:00FF</a:t>
            </a:r>
            <a:r>
              <a:rPr lang="en-US" sz="1100" dirty="0"/>
              <a:t>. Each of the eight colon-separated groups of the IPv6 address represents 16 bits in hexadecimal number format. That means each of the eight groups can be anything from 0 to FFFF. The combined total of the eight groups for an IPv6 address is 128 bits in binary format. </a:t>
            </a:r>
          </a:p>
          <a:p>
            <a:endParaRPr lang="en-US" sz="1100" dirty="0"/>
          </a:p>
        </p:txBody>
      </p:sp>
    </p:spTree>
    <p:extLst>
      <p:ext uri="{BB962C8B-B14F-4D97-AF65-F5344CB8AC3E}">
        <p14:creationId xmlns:p14="http://schemas.microsoft.com/office/powerpoint/2010/main" val="2480551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network ACL has separate inbound and outbound rules, and each rule can either allow or deny traffic. Your VPC automatically comes with a modifiable default network ACL. By default, it allows all inbound and outbound IPv4 traffic and, if applicable, IPv6 traffic. The table shows a default network ACL.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Network ACLs are </a:t>
            </a:r>
            <a:r>
              <a:rPr lang="en-US" sz="1100" i="1" dirty="0"/>
              <a:t>stateless</a:t>
            </a:r>
            <a:r>
              <a:rPr lang="en-US" sz="1100" dirty="0"/>
              <a:t>, which means that no information about a request is maintained after a request is processed.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Tree>
    <p:extLst>
      <p:ext uri="{BB962C8B-B14F-4D97-AF65-F5344CB8AC3E}">
        <p14:creationId xmlns:p14="http://schemas.microsoft.com/office/powerpoint/2010/main" val="2093918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You can create a custom network ACL and associate it with a subnet. By default, each custom network ACL denies all inbound and outbound traffic until you add rules.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network ACL contains a numbered list of rules that are evaluated in order, starting with the lowest numbered rule. The purpose is to determine whether traffic is allowed in or out of any subnet that is associated with the network ACL. The highest number that you can use for a rule is 32,766. AWS recommends that you create rules in increments (for example, increments of 10 or 100) so that you can insert new rules where you need them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 more information about network ACLs, see </a:t>
            </a:r>
            <a:r>
              <a:rPr lang="en-US" sz="1100" dirty="0">
                <a:ea typeface="Amazon Ember Light" panose="020B0403020204020204" pitchFamily="34" charset="0"/>
                <a:cs typeface="Amazon Ember Light" panose="020B0403020204020204" pitchFamily="34" charset="0"/>
                <a:hlinkClick r:id="rId3"/>
              </a:rPr>
              <a:t>Network ACLs</a:t>
            </a:r>
            <a:r>
              <a:rPr lang="en-US" sz="1100" dirty="0"/>
              <a:t> in the AWS Documentation.</a:t>
            </a:r>
          </a:p>
          <a:p>
            <a:endParaRPr lang="en-US" sz="1100" dirty="0"/>
          </a:p>
        </p:txBody>
      </p:sp>
    </p:spTree>
    <p:extLst>
      <p:ext uri="{BB962C8B-B14F-4D97-AF65-F5344CB8AC3E}">
        <p14:creationId xmlns:p14="http://schemas.microsoft.com/office/powerpoint/2010/main" val="3152756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b="0" dirty="0"/>
              <a:t>Here is a summary of the differences between security groups and network ACLs:</a:t>
            </a:r>
          </a:p>
          <a:p>
            <a:pPr marL="228600" indent="-228600">
              <a:spcAft>
                <a:spcPts val="600"/>
              </a:spcAft>
              <a:buFont typeface="Arial" panose="020B0604020202020204" pitchFamily="34" charset="0"/>
              <a:buChar char="•"/>
            </a:pPr>
            <a:r>
              <a:rPr lang="en-US" sz="1100" b="0" dirty="0"/>
              <a:t>Security groups</a:t>
            </a:r>
            <a:r>
              <a:rPr lang="en-US" sz="1100" b="1" dirty="0"/>
              <a:t> </a:t>
            </a:r>
            <a:r>
              <a:rPr lang="en-US" sz="1100" dirty="0"/>
              <a:t>act at the instance level, but </a:t>
            </a:r>
            <a:r>
              <a:rPr lang="en-US" sz="1100" b="0" dirty="0"/>
              <a:t>network </a:t>
            </a:r>
            <a:r>
              <a:rPr lang="en-US" sz="1100" dirty="0"/>
              <a:t>ACLs act at the subnet level.</a:t>
            </a:r>
          </a:p>
          <a:p>
            <a:pPr marL="228600" indent="-228600">
              <a:spcAft>
                <a:spcPts val="600"/>
              </a:spcAft>
              <a:buFont typeface="Arial" panose="020B0604020202020204" pitchFamily="34" charset="0"/>
              <a:buChar char="•"/>
            </a:pPr>
            <a:r>
              <a:rPr lang="en-US" sz="1100" baseline="0" dirty="0"/>
              <a:t>Security groups support allow rules only, but </a:t>
            </a:r>
            <a:r>
              <a:rPr lang="en-US" sz="1100" b="0" dirty="0"/>
              <a:t>network </a:t>
            </a:r>
            <a:r>
              <a:rPr lang="en-US" sz="1100" baseline="0" dirty="0"/>
              <a:t>ACLs support both allow and deny rules.</a:t>
            </a:r>
          </a:p>
          <a:p>
            <a:pPr marL="228600" indent="-228600">
              <a:spcAft>
                <a:spcPts val="600"/>
              </a:spcAft>
              <a:buFont typeface="Arial" panose="020B0604020202020204" pitchFamily="34" charset="0"/>
              <a:buChar char="•"/>
            </a:pPr>
            <a:r>
              <a:rPr lang="en-US" sz="1100" baseline="0" dirty="0"/>
              <a:t>Security groups are stateful, but </a:t>
            </a:r>
            <a:r>
              <a:rPr lang="en-US" sz="1100" b="0" dirty="0"/>
              <a:t>network </a:t>
            </a:r>
            <a:r>
              <a:rPr lang="en-US" sz="1100" baseline="0" dirty="0"/>
              <a:t>ACLs are stateless.</a:t>
            </a:r>
          </a:p>
          <a:p>
            <a:pPr marL="228600" indent="-228600">
              <a:spcAft>
                <a:spcPts val="600"/>
              </a:spcAft>
              <a:buFont typeface="Arial" panose="020B0604020202020204" pitchFamily="34" charset="0"/>
              <a:buChar char="•"/>
            </a:pPr>
            <a:r>
              <a:rPr lang="en-US" sz="1100" baseline="0" dirty="0"/>
              <a:t>For security groups, all rules are evaluated before the decision is made to allow traffic. For </a:t>
            </a:r>
            <a:r>
              <a:rPr lang="en-US" sz="1100" b="0" dirty="0"/>
              <a:t>network </a:t>
            </a:r>
            <a:r>
              <a:rPr lang="en-US" sz="1100" baseline="0" dirty="0"/>
              <a:t>ACLs, rules are evaluated in number order before the decision is made to allow traffic.</a:t>
            </a:r>
          </a:p>
        </p:txBody>
      </p:sp>
    </p:spTree>
    <p:extLst>
      <p:ext uri="{BB962C8B-B14F-4D97-AF65-F5344CB8AC3E}">
        <p14:creationId xmlns:p14="http://schemas.microsoft.com/office/powerpoint/2010/main" val="11968279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Now,</a:t>
            </a:r>
            <a:r>
              <a:rPr lang="en-US" sz="1100" kern="1200" baseline="0" dirty="0">
                <a:solidFill>
                  <a:schemeClr val="tx1"/>
                </a:solidFill>
                <a:effectLst/>
                <a:ea typeface="+mn-ea"/>
                <a:cs typeface="+mn-cs"/>
              </a:rPr>
              <a:t> </a:t>
            </a:r>
            <a:r>
              <a:rPr lang="en-US" sz="1100" kern="1200" dirty="0">
                <a:solidFill>
                  <a:schemeClr val="tx1"/>
                </a:solidFill>
                <a:effectLst/>
                <a:ea typeface="+mn-ea"/>
                <a:cs typeface="+mn-cs"/>
              </a:rPr>
              <a:t>it’s your turn! In this scenario, you are a small business owner with a website that is hosted on an Amazon</a:t>
            </a:r>
            <a:r>
              <a:rPr lang="en-US" sz="1100" kern="1200" baseline="0" dirty="0">
                <a:solidFill>
                  <a:schemeClr val="tx1"/>
                </a:solidFill>
                <a:effectLst/>
                <a:ea typeface="+mn-ea"/>
                <a:cs typeface="+mn-cs"/>
              </a:rPr>
              <a:t> Elastic Compute Cloud (Amazon EC2)</a:t>
            </a:r>
            <a:r>
              <a:rPr lang="en-US" sz="1100" kern="1200" dirty="0">
                <a:solidFill>
                  <a:schemeClr val="tx1"/>
                </a:solidFill>
                <a:effectLst/>
                <a:ea typeface="+mn-ea"/>
                <a:cs typeface="+mn-cs"/>
              </a:rPr>
              <a:t> instance. You have customer data that is stored on a backend database that you want to keep private. </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See if you can design a VPC that meets the following requirements:</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Your web server and database server must be in separate subnets.</a:t>
            </a:r>
          </a:p>
          <a:p>
            <a:pPr marL="171450" indent="-171450">
              <a:buFont typeface="Arial" panose="020B0604020202020204" pitchFamily="34" charset="0"/>
              <a:buChar char="•"/>
            </a:pPr>
            <a:r>
              <a:rPr lang="en-US" sz="1100" dirty="0"/>
              <a:t>The first address of your network must be 10.0.0.0. </a:t>
            </a:r>
            <a:r>
              <a:rPr lang="en-US" sz="1100" dirty="0">
                <a:ea typeface="Amazon Ember Light" panose="020B0403020204020204" pitchFamily="34" charset="0"/>
                <a:cs typeface="Amazon Ember Light" panose="020B0403020204020204" pitchFamily="34" charset="0"/>
              </a:rPr>
              <a:t>Each subnet must have 256 IPv4 addresses.</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Your customers must always be able to access your web server.</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Your database server must be able to access the internet to make patch updates.</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Your architecture must be highly available and use at least one custom firewall layer.</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0629739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5: Amazon Route 53</a:t>
            </a:r>
          </a:p>
        </p:txBody>
      </p:sp>
    </p:spTree>
    <p:extLst>
      <p:ext uri="{BB962C8B-B14F-4D97-AF65-F5344CB8AC3E}">
        <p14:creationId xmlns:p14="http://schemas.microsoft.com/office/powerpoint/2010/main" val="34596437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07427"/>
          </a:xfrm>
        </p:spPr>
        <p:txBody>
          <a:bodyPr/>
          <a:lstStyle/>
          <a:p>
            <a:r>
              <a:rPr lang="en-US" sz="1100" kern="1200" dirty="0">
                <a:solidFill>
                  <a:schemeClr val="tx1"/>
                </a:solidFill>
                <a:effectLst/>
                <a:latin typeface="+mn-lt"/>
                <a:ea typeface="+mn-ea"/>
                <a:cs typeface="+mn-cs"/>
              </a:rPr>
              <a:t>Amazon Route 53 is a highly available and scalable cloud </a:t>
            </a:r>
            <a:r>
              <a:rPr lang="en-US" sz="1100" kern="1200" dirty="0">
                <a:solidFill>
                  <a:schemeClr val="tx1"/>
                </a:solidFill>
                <a:effectLst/>
                <a:latin typeface="+mn-lt"/>
                <a:ea typeface="+mn-ea"/>
                <a:cs typeface="+mn-cs"/>
                <a:hlinkClick r:id="rId3"/>
              </a:rPr>
              <a:t>Domain Name System (DNS)</a:t>
            </a:r>
            <a:r>
              <a:rPr lang="en-US" sz="1100" kern="1200" dirty="0">
                <a:solidFill>
                  <a:schemeClr val="tx1"/>
                </a:solidFill>
                <a:effectLst/>
                <a:latin typeface="+mn-lt"/>
                <a:ea typeface="+mn-ea"/>
                <a:cs typeface="+mn-cs"/>
              </a:rPr>
              <a:t> web service. It is designed to give developers and businesses a</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reliable and cost-effective way to route users to internet applications by translating names (like </a:t>
            </a:r>
            <a:r>
              <a:rPr lang="en-US" sz="1100" i="1" kern="1200" dirty="0">
                <a:solidFill>
                  <a:schemeClr val="tx1"/>
                </a:solidFill>
                <a:effectLst/>
                <a:latin typeface="+mn-lt"/>
                <a:ea typeface="+mn-ea"/>
                <a:cs typeface="+mn-cs"/>
              </a:rPr>
              <a:t>www.example.com</a:t>
            </a:r>
            <a:r>
              <a:rPr lang="en-US" sz="1100" kern="1200" dirty="0">
                <a:solidFill>
                  <a:schemeClr val="tx1"/>
                </a:solidFill>
                <a:effectLst/>
                <a:latin typeface="+mn-lt"/>
                <a:ea typeface="+mn-ea"/>
                <a:cs typeface="+mn-cs"/>
              </a:rPr>
              <a:t>) into the numeric IP addresses (like </a:t>
            </a:r>
            <a:r>
              <a:rPr lang="en-US" sz="1100" i="1" kern="1200" dirty="0">
                <a:solidFill>
                  <a:schemeClr val="tx1"/>
                </a:solidFill>
                <a:effectLst/>
                <a:latin typeface="+mn-lt"/>
                <a:ea typeface="+mn-ea"/>
                <a:cs typeface="+mn-cs"/>
              </a:rPr>
              <a:t>192.0.2.1</a:t>
            </a:r>
            <a:r>
              <a:rPr lang="en-US" sz="1100" kern="1200" dirty="0">
                <a:solidFill>
                  <a:schemeClr val="tx1"/>
                </a:solidFill>
                <a:effectLst/>
                <a:latin typeface="+mn-lt"/>
                <a:ea typeface="+mn-ea"/>
                <a:cs typeface="+mn-cs"/>
              </a:rPr>
              <a:t>) that computers use to connect to each other. In addition, Amazon Route 53 is fully compliant with IPv6.</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Route 53 effectively connects user requests to infrastructure running in AWS—such as Amazon EC2 instances, Elastic Load Balancing load balancers, or Amazon S3 buckets—and can also be used to route users to infrastructure that is outside of AWS.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can use Amazon Route 53 to configure DNS health checks so you that can route traffic to healthy endpoints or independently monitor the health of your application and its endpoints.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Route 53 traffic flow helps you manage traffic globally through several routing types, which can be combined with DNS failover to enable various low-latency, fault-tolerant architectures. You can use Amazon Route 53 traffic flow’s simple visual editor to manage how your users are routed to your application’s endpoints—whether in a single AWS Region or distributed around the globe. </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Amazon Route 53 also offers Domain Name Registration—you can purchase and manage domain names (like </a:t>
            </a:r>
            <a:r>
              <a:rPr lang="en-US" sz="1100" i="1" kern="1200" dirty="0">
                <a:solidFill>
                  <a:schemeClr val="tx1"/>
                </a:solidFill>
                <a:effectLst/>
                <a:latin typeface="+mn-lt"/>
                <a:ea typeface="+mn-ea"/>
                <a:cs typeface="+mn-cs"/>
              </a:rPr>
              <a:t>example.com</a:t>
            </a:r>
            <a:r>
              <a:rPr lang="en-US" sz="1100" kern="1200" dirty="0">
                <a:solidFill>
                  <a:schemeClr val="tx1"/>
                </a:solidFill>
                <a:effectLst/>
                <a:latin typeface="+mn-lt"/>
                <a:ea typeface="+mn-ea"/>
                <a:cs typeface="+mn-cs"/>
              </a:rPr>
              <a:t>), and Amazon Route 53 will automatically configure DNS settings for your domains.</a:t>
            </a:r>
          </a:p>
        </p:txBody>
      </p:sp>
    </p:spTree>
    <p:extLst>
      <p:ext uri="{BB962C8B-B14F-4D97-AF65-F5344CB8AC3E}">
        <p14:creationId xmlns:p14="http://schemas.microsoft.com/office/powerpoint/2010/main" val="23664077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Here is the</a:t>
            </a:r>
            <a:r>
              <a:rPr lang="en-US" sz="1100" kern="1200" baseline="0" dirty="0">
                <a:solidFill>
                  <a:schemeClr val="tx1"/>
                </a:solidFill>
                <a:effectLst/>
                <a:ea typeface="+mn-ea"/>
                <a:cs typeface="+mn-cs"/>
              </a:rPr>
              <a:t> basic pattern that Amazon Route 53 follows when a user initiates a DNS request. The DNS resolver checks with your domain in Route 53, gets the IP address, and returns it to the user.</a:t>
            </a:r>
            <a:endParaRPr lang="en-US" sz="1100" kern="1200" dirty="0">
              <a:solidFill>
                <a:schemeClr val="tx1"/>
              </a:solidFill>
              <a:effectLst/>
              <a:ea typeface="+mn-ea"/>
              <a:cs typeface="+mn-cs"/>
            </a:endParaRPr>
          </a:p>
          <a:p>
            <a:endParaRPr lang="en-US" sz="1100" dirty="0"/>
          </a:p>
        </p:txBody>
      </p:sp>
    </p:spTree>
    <p:extLst>
      <p:ext uri="{BB962C8B-B14F-4D97-AF65-F5344CB8AC3E}">
        <p14:creationId xmlns:p14="http://schemas.microsoft.com/office/powerpoint/2010/main" val="4522613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60572"/>
            <a:ext cx="5486401" cy="3290205"/>
          </a:xfrm>
        </p:spPr>
        <p:txBody>
          <a:bodyPr/>
          <a:lstStyle/>
          <a:p>
            <a:pPr>
              <a:buFont typeface="Arial" panose="020B0604020202020204" pitchFamily="34" charset="0"/>
              <a:buNone/>
            </a:pPr>
            <a:r>
              <a:rPr lang="en-US" sz="1100" i="0" dirty="0"/>
              <a:t>Amazon Route 53 supports several types of routing policies, which determine how Amazon Route 53 responds to queries:</a:t>
            </a:r>
          </a:p>
          <a:p>
            <a:pPr marL="171450" indent="-171450">
              <a:buFont typeface="Arial" panose="020B0604020202020204" pitchFamily="34" charset="0"/>
              <a:buChar char="•"/>
            </a:pPr>
            <a:r>
              <a:rPr lang="en-US" sz="1100" i="1" dirty="0"/>
              <a:t>Simple routing (round robin)</a:t>
            </a:r>
            <a:r>
              <a:rPr lang="en-US" sz="1100" i="0" baseline="0" dirty="0"/>
              <a:t> – </a:t>
            </a:r>
            <a:r>
              <a:rPr lang="en-US" sz="1100" i="0" dirty="0"/>
              <a:t>Use for</a:t>
            </a:r>
            <a:r>
              <a:rPr lang="en-US" sz="1100" dirty="0"/>
              <a:t> a single resource that performs a given function for your domain (such</a:t>
            </a:r>
            <a:r>
              <a:rPr lang="en-US" sz="1100" baseline="0" dirty="0"/>
              <a:t> as </a:t>
            </a:r>
            <a:r>
              <a:rPr lang="en-US" sz="1100" dirty="0"/>
              <a:t>a web server that serves content for the example.com website).</a:t>
            </a:r>
          </a:p>
          <a:p>
            <a:pPr marL="171450" indent="-171450">
              <a:buFont typeface="Arial" panose="020B0604020202020204" pitchFamily="34" charset="0"/>
              <a:buChar char="•"/>
            </a:pPr>
            <a:r>
              <a:rPr lang="en-US" sz="1100" i="1" dirty="0"/>
              <a:t>Weighted round robin routing</a:t>
            </a:r>
            <a:r>
              <a:rPr lang="en-US" sz="1100" i="1" baseline="0" dirty="0"/>
              <a:t> –</a:t>
            </a:r>
            <a:r>
              <a:rPr lang="en-US" sz="1100" i="1" dirty="0"/>
              <a:t> </a:t>
            </a:r>
            <a:r>
              <a:rPr lang="en-US" sz="1100" dirty="0"/>
              <a:t>Use to route traffic to multiple resources in proportions that you specify. Enables you to assign weights to resource record sets to specify the frequency with which different responses are served. You might want to use this capability to do A/B testing, which is when you send a small portion of traffic to a server where you</a:t>
            </a:r>
            <a:r>
              <a:rPr lang="en-US" sz="1100" baseline="0" dirty="0"/>
              <a:t> </a:t>
            </a:r>
            <a:r>
              <a:rPr lang="en-US" sz="1100" dirty="0"/>
              <a:t>made a software change. For instance, suppose you have two record sets that are associated with one DNS name: one with weight 3 and one with weight 1. In this case, 75</a:t>
            </a:r>
            <a:r>
              <a:rPr lang="en-US" sz="1100" baseline="0" dirty="0"/>
              <a:t> percent</a:t>
            </a:r>
            <a:r>
              <a:rPr lang="en-US" sz="1100" dirty="0"/>
              <a:t> of the time, Amazon Route 53 will return the record set with weight 3,</a:t>
            </a:r>
            <a:r>
              <a:rPr lang="en-US" sz="1100" baseline="0" dirty="0"/>
              <a:t> and </a:t>
            </a:r>
            <a:r>
              <a:rPr lang="en-US" sz="1100" dirty="0"/>
              <a:t>25</a:t>
            </a:r>
            <a:r>
              <a:rPr lang="en-US" sz="1100" baseline="0" dirty="0"/>
              <a:t> percent </a:t>
            </a:r>
            <a:r>
              <a:rPr lang="en-US" sz="1100" dirty="0"/>
              <a:t>of the time, Amazon Route 53 will return the record set with weight 1. Weights can be any number between 0 and 255.</a:t>
            </a:r>
            <a:endParaRPr lang="en-US" sz="1100" i="0" dirty="0"/>
          </a:p>
          <a:p>
            <a:pPr marL="171450" indent="-171450">
              <a:buFont typeface="Arial" panose="020B0604020202020204" pitchFamily="34" charset="0"/>
              <a:buChar char="•"/>
            </a:pPr>
            <a:r>
              <a:rPr lang="en-US" sz="1100" i="1" dirty="0"/>
              <a:t>Latency routing (LBR)</a:t>
            </a:r>
            <a:r>
              <a:rPr lang="en-US" sz="1100" i="1" baseline="0" dirty="0"/>
              <a:t> – </a:t>
            </a:r>
            <a:r>
              <a:rPr lang="en-US" sz="1100" dirty="0"/>
              <a:t>Use when you have resources in multiple AWS Regions and you want to route traffic to the Region that provides the best latency. Latency routing works by routing your customers to the AWS endpoint (for</a:t>
            </a:r>
            <a:r>
              <a:rPr lang="en-US" sz="1100" baseline="0" dirty="0"/>
              <a:t> example, </a:t>
            </a:r>
            <a:r>
              <a:rPr lang="en-US" sz="1100" dirty="0"/>
              <a:t>Amazon EC2 instances, Elastic IP addresses,</a:t>
            </a:r>
            <a:r>
              <a:rPr lang="en-US" sz="1100" b="0" i="0" kern="1200" baseline="0" dirty="0">
                <a:solidFill>
                  <a:schemeClr val="tx1"/>
                </a:solidFill>
                <a:effectLst/>
                <a:ea typeface="+mn-ea"/>
                <a:cs typeface="+mn-cs"/>
              </a:rPr>
              <a:t> </a:t>
            </a:r>
            <a:r>
              <a:rPr lang="en-US" sz="1100" dirty="0"/>
              <a:t>or load balancers) that provides the fastest experience based on actual performance measurements of the different AWS Regions where your application runs. </a:t>
            </a:r>
          </a:p>
          <a:p>
            <a:pPr marL="171450" indent="-171450">
              <a:buFont typeface="Arial" panose="020B0604020202020204" pitchFamily="34" charset="0"/>
              <a:buChar char="•"/>
            </a:pPr>
            <a:r>
              <a:rPr lang="en-US" sz="1100" i="1" dirty="0"/>
              <a:t>Geolocation routing</a:t>
            </a:r>
            <a:r>
              <a:rPr lang="en-US" sz="1100" b="0" i="1" kern="1200" baseline="0" dirty="0">
                <a:solidFill>
                  <a:schemeClr val="tx1"/>
                </a:solidFill>
                <a:effectLst/>
              </a:rPr>
              <a:t> – </a:t>
            </a:r>
            <a:r>
              <a:rPr lang="en-US" sz="1100" dirty="0"/>
              <a:t>Use when you want to route traffic based on the location of your users. When you use geolocation routing, you can localize your content and present some or all of your website in the language of your users. You can also use geolocation routing to restrict the distribution of content to only the locations where you have distribution rights. Another possible use is for balancing the load across endpoints in a predictable, easy-to-manage way, so that each user location is consistently routed to the same endpoint. </a:t>
            </a:r>
          </a:p>
          <a:p>
            <a:pPr marL="171450" indent="-171450">
              <a:buFont typeface="Arial" panose="020B0604020202020204" pitchFamily="34" charset="0"/>
              <a:buChar char="•"/>
            </a:pPr>
            <a:r>
              <a:rPr lang="en-US" sz="1100" i="1" dirty="0"/>
              <a:t>Geoproximity routing</a:t>
            </a:r>
            <a:r>
              <a:rPr lang="en-US" sz="1100" i="0" baseline="0" dirty="0"/>
              <a:t> –</a:t>
            </a:r>
            <a:r>
              <a:rPr lang="en-US" sz="1100" dirty="0"/>
              <a:t> Use when you want to route traffic based on the location of your resources and, optionally, shift traffic from resources in one location to resources in another. </a:t>
            </a:r>
            <a:endParaRPr lang="en-US" sz="1100" i="0" dirty="0"/>
          </a:p>
          <a:p>
            <a:pPr marL="171450" indent="-171450">
              <a:buFont typeface="Arial" panose="020B0604020202020204" pitchFamily="34" charset="0"/>
              <a:buChar char="•"/>
            </a:pPr>
            <a:r>
              <a:rPr lang="en-US" sz="1100" i="1" dirty="0"/>
              <a:t>Failover routing (DNS failover)</a:t>
            </a:r>
            <a:r>
              <a:rPr lang="en-US" sz="1100" i="1" baseline="0" dirty="0"/>
              <a:t> –</a:t>
            </a:r>
            <a:r>
              <a:rPr lang="en-US" sz="1100" dirty="0"/>
              <a:t> Use when you want to configure active-passive failover. Amazon Route 53 can help detect an outage of your website and redirect your users to alternate locations where your application is operating properly. When you enable this feature, Amazon Route 53 health-checking agents will monitor each location</a:t>
            </a:r>
            <a:r>
              <a:rPr lang="en-US" sz="1100" baseline="0" dirty="0"/>
              <a:t> or </a:t>
            </a:r>
            <a:r>
              <a:rPr lang="en-US" sz="1100" dirty="0"/>
              <a:t>endpoint of your application to determine its availability. You can take advantage of this feature to increase the availability of your customer-facing application. </a:t>
            </a:r>
          </a:p>
          <a:p>
            <a:pPr marL="171450" indent="-171450">
              <a:buFont typeface="Arial" panose="020B0604020202020204" pitchFamily="34" charset="0"/>
              <a:buChar char="•"/>
            </a:pPr>
            <a:r>
              <a:rPr lang="en-US" sz="1100" i="1" dirty="0"/>
              <a:t>Multivalue answer routing</a:t>
            </a:r>
            <a:r>
              <a:rPr lang="en-US" sz="1100" i="0" baseline="0" dirty="0"/>
              <a:t> – </a:t>
            </a:r>
            <a:r>
              <a:rPr lang="en-US" sz="1100" dirty="0"/>
              <a:t>Use when you want Route 53 to respond to DNS queries with up to eight healthy records that are selected at random. You can configure Amazon Route 53 to return multiple values—such as IP addresses for your web servers—in response to DNS queries. You can specify multiple values for almost any record, but multivalue answer routing also enables you to check the health of each resource so that Route 53 returns only values for healthy resources. It's not a substitute for a load balancer, but the ability to return multiple health-checkable IP addresses is a way to use DNS to improve availability and load balancing. </a:t>
            </a:r>
          </a:p>
        </p:txBody>
      </p:sp>
    </p:spTree>
    <p:extLst>
      <p:ext uri="{BB962C8B-B14F-4D97-AF65-F5344CB8AC3E}">
        <p14:creationId xmlns:p14="http://schemas.microsoft.com/office/powerpoint/2010/main" val="14680974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kern="1200" dirty="0">
                <a:solidFill>
                  <a:schemeClr val="tx1"/>
                </a:solidFill>
                <a:latin typeface="+mn-lt"/>
                <a:ea typeface="+mn-ea"/>
                <a:cs typeface="+mn-cs"/>
              </a:rPr>
              <a:t>Amazon Route 53 is a highly available and scalable cloud DNS web service that translates domain names into numeric IP addresses.</a:t>
            </a:r>
          </a:p>
          <a:p>
            <a:pPr marL="171450" indent="-171450">
              <a:buFont typeface="Arial" panose="020B0604020202020204" pitchFamily="34" charset="0"/>
              <a:buChar char="•"/>
            </a:pPr>
            <a:r>
              <a:rPr lang="en-US" sz="1100" kern="1200" dirty="0">
                <a:solidFill>
                  <a:schemeClr val="tx1"/>
                </a:solidFill>
                <a:latin typeface="+mn-lt"/>
                <a:ea typeface="+mn-ea"/>
                <a:cs typeface="+mn-cs"/>
              </a:rPr>
              <a:t>Amazon Route 53 supports several types of routing policies.</a:t>
            </a:r>
          </a:p>
          <a:p>
            <a:pPr marL="171450" indent="-171450">
              <a:buFont typeface="Arial" panose="020B0604020202020204" pitchFamily="34" charset="0"/>
              <a:buChar char="•"/>
            </a:pPr>
            <a:r>
              <a:rPr lang="en-US" sz="1100" kern="1200" dirty="0">
                <a:solidFill>
                  <a:schemeClr val="tx1"/>
                </a:solidFill>
                <a:latin typeface="+mn-lt"/>
                <a:ea typeface="+mn-ea"/>
                <a:cs typeface="+mn-cs"/>
              </a:rPr>
              <a:t>Multi-Region deployment improves your application’s performance for a global audience.</a:t>
            </a:r>
          </a:p>
          <a:p>
            <a:pPr marL="171450" indent="-171450">
              <a:buFont typeface="Arial" panose="020B0604020202020204" pitchFamily="34" charset="0"/>
              <a:buChar char="•"/>
            </a:pPr>
            <a:r>
              <a:rPr lang="en-US" sz="1100" kern="1200" dirty="0">
                <a:solidFill>
                  <a:schemeClr val="tx1"/>
                </a:solidFill>
                <a:latin typeface="+mn-lt"/>
                <a:ea typeface="+mn-ea"/>
                <a:cs typeface="+mn-cs"/>
              </a:rPr>
              <a:t>You can use Amazon Route 53 failover to improve the availability of your applications.</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7191738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Section 6: Amazon CloudFront</a:t>
            </a:r>
          </a:p>
          <a:p>
            <a:endParaRPr lang="en-US" sz="1100" dirty="0"/>
          </a:p>
          <a:p>
            <a:r>
              <a:rPr lang="en-US" sz="1100" dirty="0"/>
              <a:t>The purpose of networking is to share information between connected resources. So far in this module, you learned about VPC networking with Amazon VPC. You learned</a:t>
            </a:r>
            <a:r>
              <a:rPr lang="en-US" sz="1100" baseline="0" dirty="0"/>
              <a:t> about</a:t>
            </a:r>
            <a:r>
              <a:rPr lang="en-US" sz="1100" dirty="0"/>
              <a:t> the different options for connecting your VPC to the internet, to remote networks, to other VPCs, and to AWS services. </a:t>
            </a:r>
          </a:p>
          <a:p>
            <a:endParaRPr lang="en-US" sz="1100" dirty="0"/>
          </a:p>
          <a:p>
            <a:r>
              <a:rPr lang="en-US" sz="1100" dirty="0"/>
              <a:t>Content delivery occurs over networks, too—for example, when you stream a movie from your favorite streaming service. In this final section, you learn about Amazon CloudFront, which is a </a:t>
            </a:r>
            <a:r>
              <a:rPr lang="en-US" sz="1100" i="0" dirty="0"/>
              <a:t>content delivery network </a:t>
            </a:r>
            <a:r>
              <a:rPr lang="en-US" sz="1100" dirty="0"/>
              <a:t>(CDN) service.</a:t>
            </a:r>
          </a:p>
        </p:txBody>
      </p:sp>
    </p:spTree>
    <p:extLst>
      <p:ext uri="{BB962C8B-B14F-4D97-AF65-F5344CB8AC3E}">
        <p14:creationId xmlns:p14="http://schemas.microsoft.com/office/powerpoint/2010/main" val="212695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58787"/>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Information about CIDR: https://</a:t>
            </a:r>
            <a:r>
              <a:rPr lang="en-US" sz="1100" dirty="0" err="1"/>
              <a:t>www.keycdn.com</a:t>
            </a:r>
            <a:r>
              <a:rPr lang="en-US" sz="1100" dirty="0"/>
              <a:t>/support/what-is-</a:t>
            </a:r>
            <a:r>
              <a:rPr lang="en-US" sz="1100" dirty="0" err="1"/>
              <a:t>cidr</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 common method to describe networks is Classless Inter-Domain Routing (CIDR). The CIDR address is expressed as follows: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An IP address (which is the first address of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Next, a slash character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Finally, a number that tells you how many bits of the routing prefix must be fixed or allocated for the network identifier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The bits that are not fixed are allowed to change. CIDR is a way to express a group of IP addresses that are consecutive to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this example, the CIDR address is 192.0.2.0/24. The last number (24) tells you that the first 24 bits must be fixed. The last 8 bits are flexible, which means that 2</a:t>
            </a:r>
            <a:r>
              <a:rPr lang="en-US" sz="1100" baseline="30000" dirty="0"/>
              <a:t>8</a:t>
            </a:r>
            <a:r>
              <a:rPr lang="en-US" sz="1100" dirty="0"/>
              <a:t> (or 256) IP addresses are available for the network, which range</a:t>
            </a:r>
            <a:r>
              <a:rPr lang="en-US" sz="1100" baseline="0" dirty="0"/>
              <a:t> </a:t>
            </a:r>
            <a:r>
              <a:rPr lang="en-US" sz="1100" dirty="0"/>
              <a:t>from 192.0.2.0 to 192.0.2.255. The fourth decimal digit is allowed to change from 0 to 255.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If the CIDR was 192.0.2.0/16, the last number (16) tells you that the first 16 bits must be fixed. The last 16 bits are flexible, which means that 2</a:t>
            </a:r>
            <a:r>
              <a:rPr lang="en-US" sz="1100" baseline="30000" dirty="0"/>
              <a:t>16</a:t>
            </a:r>
            <a:r>
              <a:rPr lang="en-US" sz="1100" dirty="0"/>
              <a:t> (or 65,536) IP addresses are available for the network, ranging from 192.0.0.0 to 192.0.255.255. The third and fourth decimal digits can each change from 0 to 255.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r>
              <a:rPr lang="en-US" sz="1100" dirty="0"/>
              <a:t>There are two special cases: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Fixed IP addresses, in which every bit is fixed, represent a single IP address (for example, </a:t>
            </a:r>
            <a:r>
              <a:rPr lang="en-US" sz="1100" i="1" dirty="0"/>
              <a:t>192.0.2.0/32</a:t>
            </a:r>
            <a:r>
              <a:rPr lang="en-US" sz="1100" dirty="0"/>
              <a:t>). This type of address is helpful when you want to set up a firewall rule and give access to a specific host.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The internet, in which every bit is flexible, is represented as 0.0.0.0/0</a:t>
            </a:r>
          </a:p>
        </p:txBody>
      </p:sp>
    </p:spTree>
    <p:extLst>
      <p:ext uri="{BB962C8B-B14F-4D97-AF65-F5344CB8AC3E}">
        <p14:creationId xmlns:p14="http://schemas.microsoft.com/office/powerpoint/2010/main" val="4828370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As explained earlier in this module when you were learning about AWS Direct Connect, o</a:t>
            </a:r>
            <a:r>
              <a:rPr lang="en-US" sz="1100" dirty="0"/>
              <a:t>ne of the challenges of network communication is network performance. </a:t>
            </a:r>
            <a:r>
              <a:rPr lang="en-US" sz="1100" kern="1200" dirty="0">
                <a:solidFill>
                  <a:schemeClr val="tx1"/>
                </a:solidFill>
                <a:effectLst/>
                <a:latin typeface="+mn-lt"/>
                <a:ea typeface="+mn-ea"/>
                <a:cs typeface="+mn-cs"/>
              </a:rPr>
              <a:t>When you browse a website or stream a video, your request is routed through many different networks to reach an origin</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server. The origin</a:t>
            </a:r>
            <a:r>
              <a:rPr lang="en-US" sz="1100" kern="1200" baseline="0" dirty="0">
                <a:solidFill>
                  <a:schemeClr val="tx1"/>
                </a:solidFill>
                <a:effectLst/>
                <a:latin typeface="+mn-lt"/>
                <a:ea typeface="+mn-ea"/>
                <a:cs typeface="+mn-cs"/>
              </a:rPr>
              <a:t> server (or origin) </a:t>
            </a:r>
            <a:r>
              <a:rPr lang="en-US" sz="1100" kern="1200" dirty="0">
                <a:solidFill>
                  <a:schemeClr val="tx1"/>
                </a:solidFill>
                <a:effectLst/>
                <a:latin typeface="+mn-lt"/>
                <a:ea typeface="+mn-ea"/>
                <a:cs typeface="+mn-cs"/>
              </a:rPr>
              <a:t>stores the original, definitive versions of the objects (webpages, images, and media files). The number of network hops and the distance that the request must travel significantly affect the performance and responsiveness of the website. Further, network latency is different in various geographic locations. For these reasons, a content delivery network might be the solution.</a:t>
            </a:r>
          </a:p>
        </p:txBody>
      </p:sp>
    </p:spTree>
    <p:extLst>
      <p:ext uri="{BB962C8B-B14F-4D97-AF65-F5344CB8AC3E}">
        <p14:creationId xmlns:p14="http://schemas.microsoft.com/office/powerpoint/2010/main" val="3477572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content</a:t>
            </a:r>
            <a:r>
              <a:rPr lang="en-US" sz="1100" baseline="0" dirty="0"/>
              <a:t> delivery network (CDN) is a globally distributed system of caching servers. A CDN caches copies of commonly requested files (static content, such as Hypertext Markup Language, or HTML; Cascading Style Sheets, or CSS; JavaScript; and image files) that are hosted on the application origin server. The CDN delivers a local copy of the requested content from a cache edge or Point of Presence that provides the fastest delivery to the requester. </a:t>
            </a:r>
          </a:p>
          <a:p>
            <a:endParaRPr lang="en-US" sz="1100" baseline="0" dirty="0"/>
          </a:p>
          <a:p>
            <a:r>
              <a:rPr lang="en-US" sz="1100" baseline="0" dirty="0"/>
              <a:t>CDNs also deliver dynamic content that is unique to the requester and is not cacheable. </a:t>
            </a:r>
            <a:r>
              <a:rPr lang="en-US" sz="1100" dirty="0"/>
              <a:t>Having a CDN deliver dynamic content improves application performance and scaling. The CDN establishes and maintains secure connections closer to the requester. If the CDN is on the same network as the origin, routing back to the origin to retrieve dynamic content is accelerated. In addition, content such as form data, images, and text can be ingested and sent back to the origin, thus taking advantage of the low-latency connections and proxy behavior of the PoP. </a:t>
            </a:r>
            <a:endParaRPr lang="en-US" sz="1100" baseline="0" dirty="0"/>
          </a:p>
        </p:txBody>
      </p:sp>
    </p:spTree>
    <p:extLst>
      <p:ext uri="{BB962C8B-B14F-4D97-AF65-F5344CB8AC3E}">
        <p14:creationId xmlns:p14="http://schemas.microsoft.com/office/powerpoint/2010/main" val="13523909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 CloudFront is a fast CDN service that securely delivers data, videos, applications, and application programming interfaces (APIs) to customers globally with low latency and high transfer speeds.</a:t>
            </a:r>
            <a:r>
              <a:rPr lang="en-US" sz="1100" baseline="0" dirty="0"/>
              <a:t> It also </a:t>
            </a:r>
            <a:r>
              <a:rPr lang="en-US" sz="1100" dirty="0"/>
              <a:t>provides a developer-friendly environment. Amazon CloudFront delivers files to users over a global network of edge locations and Regional edge caches. Amazon CloudFront is different from traditional content delivery solutions because it enables you to quickly obtain the benefits of high-performance content delivery without negotiated contracts, high prices, or minimum fees. Like other AWS services, Amazon CloudFront is a self-service offering with pay-as-you-go pricing.</a:t>
            </a:r>
          </a:p>
        </p:txBody>
      </p:sp>
    </p:spTree>
    <p:extLst>
      <p:ext uri="{BB962C8B-B14F-4D97-AF65-F5344CB8AC3E}">
        <p14:creationId xmlns:p14="http://schemas.microsoft.com/office/powerpoint/2010/main" val="39508138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Amazon</a:t>
            </a:r>
            <a:r>
              <a:rPr lang="en-US" sz="1100" baseline="0" dirty="0"/>
              <a:t> CloudFront delivers content through a worldwide network of data centers that are called </a:t>
            </a:r>
            <a:r>
              <a:rPr lang="en-US" sz="1100" i="1" baseline="0" dirty="0"/>
              <a:t>edge locations</a:t>
            </a:r>
            <a:r>
              <a:rPr lang="en-US" sz="1100" baseline="0" dirty="0"/>
              <a:t>. </a:t>
            </a:r>
            <a:r>
              <a:rPr lang="en-US" sz="1100" dirty="0"/>
              <a:t>When a user requests content that you serve with CloudFront, the user is routed to the edge location that provides the lowest latency (or time delay) so that content is delivered with the best possible performance. CloudFront edge locations are designed to serve popular content quickly to your viewers. </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As objects become less popular, individual edge locations might remove those objects to make room for more popular content. For</a:t>
            </a:r>
            <a:r>
              <a:rPr lang="en-US" sz="1100" baseline="0" dirty="0"/>
              <a:t> the less popular content, </a:t>
            </a:r>
            <a:r>
              <a:rPr lang="en-US" sz="1100" dirty="0"/>
              <a:t>CloudFront has </a:t>
            </a:r>
            <a:r>
              <a:rPr lang="en-US" sz="1100" i="1" dirty="0"/>
              <a:t>Regional edge caches. </a:t>
            </a:r>
            <a:r>
              <a:rPr lang="en-US" sz="1100" i="0" dirty="0"/>
              <a:t>Regional edge caches a</a:t>
            </a:r>
            <a:r>
              <a:rPr lang="en-US" sz="1100" dirty="0"/>
              <a:t>re CloudFront locations that are deployed globally and are close to your viewers. They</a:t>
            </a:r>
            <a:r>
              <a:rPr lang="en-US" sz="1100" baseline="0" dirty="0"/>
              <a:t> a</a:t>
            </a:r>
            <a:r>
              <a:rPr lang="en-US" sz="1100" dirty="0"/>
              <a:t>re located between your origin server and the global edge locations that serve content directly to viewers. </a:t>
            </a:r>
            <a:r>
              <a:rPr lang="en-US" sz="1100" baseline="0" dirty="0"/>
              <a:t>A Regional edge cache has</a:t>
            </a:r>
            <a:r>
              <a:rPr lang="en-US" sz="1100" dirty="0"/>
              <a:t> a larger cache than an individual edge location, so objects remain in the Regional edge cache longer. More of your content remains closer to your viewers, which reduces the need for CloudFront to go back to your origin server and improves overall performance for viewers. </a:t>
            </a:r>
            <a:endParaRPr lang="en-US" sz="1100" baseline="0" dirty="0"/>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For</a:t>
            </a:r>
            <a:r>
              <a:rPr lang="en-US" sz="1100" baseline="0" dirty="0"/>
              <a:t> more information about how Amazon CloudFront works, see </a:t>
            </a:r>
            <a:r>
              <a:rPr lang="en-US" sz="1100" dirty="0">
                <a:ea typeface="Amazon Ember Light" panose="020B0403020204020204" pitchFamily="34" charset="0"/>
                <a:cs typeface="Amazon Ember Light" panose="020B0403020204020204" pitchFamily="34" charset="0"/>
                <a:hlinkClick r:id="rId3"/>
              </a:rPr>
              <a:t>How CloudFront Delivers Content</a:t>
            </a:r>
            <a:r>
              <a:rPr lang="en-US" sz="1100" baseline="0" dirty="0">
                <a:ea typeface="Amazon Ember Light" panose="020B0403020204020204" pitchFamily="34" charset="0"/>
                <a:cs typeface="Amazon Ember Light" panose="020B0403020204020204" pitchFamily="34" charset="0"/>
              </a:rPr>
              <a:t> in the AWS Documentation.</a:t>
            </a:r>
            <a:endParaRPr lang="en-US" sz="1100" dirty="0"/>
          </a:p>
        </p:txBody>
      </p:sp>
    </p:spTree>
    <p:extLst>
      <p:ext uri="{BB962C8B-B14F-4D97-AF65-F5344CB8AC3E}">
        <p14:creationId xmlns:p14="http://schemas.microsoft.com/office/powerpoint/2010/main" val="40636968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789861"/>
          </a:xfrm>
        </p:spPr>
        <p:txBody>
          <a:bodyPr/>
          <a:lstStyle/>
          <a:p>
            <a:r>
              <a:rPr lang="en-US" sz="1100" b="0" i="0" kern="1200" dirty="0">
                <a:solidFill>
                  <a:schemeClr val="tx1"/>
                </a:solidFill>
                <a:effectLst/>
                <a:latin typeface="+mn-lt"/>
                <a:ea typeface="+mn-ea"/>
                <a:cs typeface="+mn-cs"/>
              </a:rPr>
              <a:t>Amazon CloudFront</a:t>
            </a:r>
            <a:r>
              <a:rPr lang="en-US" sz="1100" kern="1200" dirty="0">
                <a:solidFill>
                  <a:schemeClr val="tx1"/>
                </a:solidFill>
                <a:effectLst/>
                <a:latin typeface="+mn-lt"/>
                <a:ea typeface="+mn-ea"/>
                <a:cs typeface="+mn-cs"/>
              </a:rPr>
              <a:t> provides the following benefits:</a:t>
            </a:r>
          </a:p>
          <a:p>
            <a:pPr marL="171450" indent="-171450">
              <a:buFont typeface="Arial" panose="020B0604020202020204" pitchFamily="34" charset="0"/>
              <a:buChar char="•"/>
            </a:pPr>
            <a:r>
              <a:rPr lang="en-US" sz="1100" i="1" dirty="0"/>
              <a:t>Fast and global</a:t>
            </a:r>
            <a:r>
              <a:rPr lang="en-US" sz="1100" i="0" baseline="0" dirty="0"/>
              <a:t> –</a:t>
            </a:r>
            <a:r>
              <a:rPr lang="en-US" sz="1100" dirty="0"/>
              <a:t> Amazon CloudFront is massively scaled and globally distributed. To deliver content to end users with low latency, Amazon CloudFront uses a global network that consists of edge locations and regional caches.</a:t>
            </a: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Security at the edge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 Amazon CloudFront provides both network-level and application-level protection. </a:t>
            </a:r>
            <a:r>
              <a:rPr lang="en-US" sz="1100" dirty="0"/>
              <a:t>Your traffic and applications benefit through various built-in protections, such as AWS Shield Standard, at no additional cost. You can also use configurable features, such as AWS </a:t>
            </a:r>
            <a:r>
              <a:rPr lang="en-US" sz="1100" i="0" dirty="0"/>
              <a:t>Certificate Manager (ACM), to create and manage custom </a:t>
            </a:r>
            <a:r>
              <a:rPr lang="en-US" sz="1100" b="0" i="0" kern="1200" dirty="0">
                <a:solidFill>
                  <a:schemeClr val="tx1"/>
                </a:solidFill>
                <a:effectLst/>
                <a:latin typeface="+mn-lt"/>
                <a:ea typeface="+mn-ea"/>
                <a:cs typeface="+mn-cs"/>
              </a:rPr>
              <a:t>Secure Sockets Layer (SSL)</a:t>
            </a:r>
            <a:r>
              <a:rPr lang="en-US" sz="1100" i="0" dirty="0"/>
              <a:t> certificates </a:t>
            </a:r>
            <a:r>
              <a:rPr lang="en-US" sz="1100" dirty="0"/>
              <a:t>at no extra cost.</a:t>
            </a: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i="1" dirty="0"/>
              <a:t>Highly programmable</a:t>
            </a:r>
            <a:r>
              <a:rPr lang="en-US" sz="1100" i="0" baseline="0" dirty="0"/>
              <a:t> –</a:t>
            </a:r>
            <a:r>
              <a:rPr lang="en-US" sz="1100" dirty="0"/>
              <a:t> Amazon CloudFront features can be customized for specific application requirements. It integrates with Lambda@Edge so that you can run custom code across AWS locations worldwide, which enables</a:t>
            </a:r>
            <a:r>
              <a:rPr lang="en-US" sz="1100" baseline="0" dirty="0"/>
              <a:t> </a:t>
            </a:r>
            <a:r>
              <a:rPr lang="en-US" sz="1100" dirty="0"/>
              <a:t>you to</a:t>
            </a:r>
            <a:r>
              <a:rPr lang="en-US" sz="1100" baseline="0" dirty="0"/>
              <a:t> </a:t>
            </a:r>
            <a:r>
              <a:rPr lang="en-US" sz="1100" dirty="0"/>
              <a:t>move complex application logic closer to users to improve responsiveness. The CDN also supports integrations with other tools and automation interfaces for DevOps. It offers continuous integration and continuous delivery (CI/CD) environments.</a:t>
            </a:r>
          </a:p>
          <a:p>
            <a:pPr marL="171450" indent="-171450">
              <a:buFont typeface="Arial" panose="020B0604020202020204" pitchFamily="34" charset="0"/>
              <a:buChar char="•"/>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Deeply integrated with AWS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 </a:t>
            </a:r>
            <a:r>
              <a:rPr lang="en-US" sz="1100" dirty="0"/>
              <a:t>Amazon CloudFront is integrated with AWS, with both physical locations that are directly connected to the AWS Global Infrastructure and other AWS services. You can use APIs or the AWS Management</a:t>
            </a:r>
            <a:r>
              <a:rPr lang="en-US" sz="1100" baseline="0" dirty="0"/>
              <a:t> C</a:t>
            </a:r>
            <a:r>
              <a:rPr lang="en-US" sz="1100" dirty="0"/>
              <a:t>onsole to programmatically configure all features in the CDN.</a:t>
            </a: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b="0" i="1" kern="1200" dirty="0">
                <a:solidFill>
                  <a:schemeClr val="tx1"/>
                </a:solidFill>
                <a:effectLst/>
                <a:latin typeface="+mn-lt"/>
                <a:ea typeface="+mn-ea"/>
                <a:cs typeface="+mn-cs"/>
              </a:rPr>
              <a:t>Cost-effective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 Amazon CloudFront is cost-effective because it </a:t>
            </a:r>
            <a:r>
              <a:rPr lang="en-US" sz="1100" dirty="0"/>
              <a:t>has no minimum commitments and charges you only for what you use. Compared to self-hosting, Amazon CloudFront avoids the expense and complexity of operating a network of cache servers in multiple sites across the internet. It eliminates the need to overprovision capacity to serve potential spikes in traffic. Amazon CloudFront also uses techniques like collapsing simultaneous viewer requests at an edge location for the same file into a single request to your origin server. The result is reduced load on your origin servers and reduced need to scale your origin infrastructure, which can result in further cost savings</a:t>
            </a:r>
            <a:r>
              <a:rPr lang="en-US" sz="1100" b="0" i="0" kern="1200" dirty="0">
                <a:solidFill>
                  <a:schemeClr val="tx1"/>
                </a:solidFill>
                <a:effectLst/>
                <a:latin typeface="+mn-lt"/>
                <a:ea typeface="+mn-ea"/>
                <a:cs typeface="+mn-cs"/>
              </a:rPr>
              <a:t>. If you use AWS origins such as Amazon Simple Storage Service (Amazon S3) or Elastic Load Balancing, you pay only for storage costs, not for any data transferred between these services and CloudFront.</a:t>
            </a:r>
          </a:p>
        </p:txBody>
      </p:sp>
    </p:spTree>
    <p:extLst>
      <p:ext uri="{BB962C8B-B14F-4D97-AF65-F5344CB8AC3E}">
        <p14:creationId xmlns:p14="http://schemas.microsoft.com/office/powerpoint/2010/main" val="39432581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2993027"/>
          </a:xfrm>
        </p:spPr>
        <p:txBody>
          <a:bodyPr/>
          <a:lstStyle/>
          <a:p>
            <a:r>
              <a:rPr lang="en-US" sz="1100" dirty="0"/>
              <a:t>Amazon CloudFront charges are based on actual usage of the service in four areas: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Data transfer out</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are charged for the volume of data that is transferred out from Amazon CloudFront edge locations, measured in GB, to the internet or to your origin (both AWS origins and other origin servers). Data transfer usage is totaled separately for specific geographic regions, and then cost is calculated based on pricing tiers for each area. If you use other AWS services as the origins of your files, you are charged separately for your use of those services, including storage and compute hours.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HTTP(S) requests</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are charged for the number of HTTP(S) requests that are made to Amazon CloudFront for your content.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i="1" dirty="0"/>
              <a:t>Invalidation requests</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are charged per path in your invalidation request. A path that is listed in your invalidation request represents the URL (or multiple URLs if the path contains a wildcard character) of the object that you want to invalidate from CloudFront cache. You can request up to 1,000 paths each month from Amazon CloudFront at no additional charge. Beyond the first 1,000 paths, you are charged per path that is listed in your invalidation 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1" kern="1200" dirty="0">
                <a:solidFill>
                  <a:schemeClr val="tx1"/>
                </a:solidFill>
                <a:effectLst/>
                <a:latin typeface="+mn-lt"/>
                <a:ea typeface="+mn-ea"/>
                <a:cs typeface="+mn-cs"/>
              </a:rPr>
              <a:t>Dedicated IP custom Secure Sockets Layer (SSL)</a:t>
            </a:r>
            <a:r>
              <a:rPr lang="en-US" sz="1100" b="0" i="1" kern="1200" baseline="0" dirty="0">
                <a:solidFill>
                  <a:schemeClr val="tx1"/>
                </a:solidFill>
                <a:effectLst/>
                <a:latin typeface="+mn-lt"/>
                <a:ea typeface="+mn-ea"/>
                <a:cs typeface="+mn-cs"/>
              </a:rPr>
              <a:t> –</a:t>
            </a:r>
            <a:r>
              <a:rPr lang="en-US" sz="1100" b="0" kern="1200" dirty="0">
                <a:solidFill>
                  <a:schemeClr val="tx1"/>
                </a:solidFill>
                <a:effectLst/>
                <a:latin typeface="+mn-lt"/>
                <a:ea typeface="+mn-ea"/>
                <a:cs typeface="+mn-cs"/>
              </a:rPr>
              <a:t> </a:t>
            </a:r>
            <a:r>
              <a:rPr lang="en-US" sz="1100" dirty="0"/>
              <a:t>You pay $600 per month for each custom SSL certificate that is associated with one or more CloudFront distributions that use the Dedicated IP version of custom SSL certificate support. This monthly fee is prorated by the hour. For example, if your custom SSL certificate was associated with at least one CloudFront distribution for just 24 hours (that is, 1 day) in the month of June, your total charge for using the custom SSL certificate feature in June is (1 day / 30 days) * $600 = $20.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kern="1200" dirty="0">
                <a:solidFill>
                  <a:schemeClr val="tx1"/>
                </a:solidFill>
                <a:effectLst/>
                <a:latin typeface="+mn-lt"/>
                <a:ea typeface="+mn-ea"/>
                <a:cs typeface="+mn-cs"/>
              </a:rPr>
              <a:t>For the latest pricing information, see the </a:t>
            </a:r>
            <a:r>
              <a:rPr lang="en-US" sz="1100" dirty="0">
                <a:hlinkClick r:id="rId3"/>
              </a:rPr>
              <a:t>Amazon CloudFront pricing page</a:t>
            </a:r>
            <a:r>
              <a:rPr lang="en-US" sz="1100" b="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16274058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indent="-171450">
              <a:buFont typeface="Arial" panose="020B0604020202020204" pitchFamily="34" charset="0"/>
              <a:buChar char="•"/>
            </a:pPr>
            <a:r>
              <a:rPr lang="en-US" sz="1100" dirty="0"/>
              <a:t>A CDN is a globally distributed system of caching servers that accelerates delivery of content.</a:t>
            </a:r>
          </a:p>
          <a:p>
            <a:pPr marL="171450" indent="-171450">
              <a:buFont typeface="Arial" panose="020B0604020202020204" pitchFamily="34" charset="0"/>
              <a:buChar char="•"/>
            </a:pPr>
            <a:r>
              <a:rPr lang="en-US" sz="1100" dirty="0"/>
              <a:t>Amazon CloudFront is a fast CDN service that securely delivers data, videos, applications, and APIs over a global infrastructure with low latency and high transfer speeds.</a:t>
            </a:r>
            <a:endParaRPr lang="en-US" sz="1100" dirty="0">
              <a:latin typeface="+mn-lt"/>
            </a:endParaRPr>
          </a:p>
          <a:p>
            <a:pPr marL="171450" indent="-171450">
              <a:buFont typeface="Arial" panose="020B0604020202020204" pitchFamily="34" charset="0"/>
              <a:buChar char="•"/>
            </a:pPr>
            <a:r>
              <a:rPr lang="en-US" sz="1100" dirty="0"/>
              <a:t>Amazon CloudFront offers many benefits, including:</a:t>
            </a:r>
          </a:p>
          <a:p>
            <a:pPr marL="628650" lvl="1" indent="-171450">
              <a:buFont typeface="Arial" panose="020B0604020202020204" pitchFamily="34" charset="0"/>
              <a:buChar char="•"/>
            </a:pPr>
            <a:r>
              <a:rPr lang="en-US" sz="1100" dirty="0"/>
              <a:t>Fast and global</a:t>
            </a:r>
          </a:p>
          <a:p>
            <a:pPr marL="628650" lvl="1" indent="-171450">
              <a:buFont typeface="Arial" panose="020B0604020202020204" pitchFamily="34" charset="0"/>
              <a:buChar char="•"/>
            </a:pPr>
            <a:r>
              <a:rPr lang="en-US" sz="1100" dirty="0"/>
              <a:t>Security at the edge</a:t>
            </a:r>
          </a:p>
          <a:p>
            <a:pPr marL="628650" lvl="1" indent="-171450">
              <a:buFont typeface="Arial" panose="020B0604020202020204" pitchFamily="34" charset="0"/>
              <a:buChar char="•"/>
            </a:pPr>
            <a:r>
              <a:rPr lang="en-US" sz="1100" dirty="0"/>
              <a:t>Highly programmable</a:t>
            </a:r>
          </a:p>
          <a:p>
            <a:pPr marL="628650" lvl="1" indent="-171450">
              <a:buFont typeface="Arial" panose="020B0604020202020204" pitchFamily="34" charset="0"/>
              <a:buChar char="•"/>
            </a:pPr>
            <a:r>
              <a:rPr lang="en-US" sz="1100" dirty="0"/>
              <a:t>Deeply integrated with AWS</a:t>
            </a:r>
          </a:p>
          <a:p>
            <a:pPr marL="628650" lvl="1" indent="-171450">
              <a:buFont typeface="Arial" panose="020B0604020202020204" pitchFamily="34" charset="0"/>
              <a:buChar char="•"/>
            </a:pPr>
            <a:r>
              <a:rPr lang="en-US" sz="1100" dirty="0"/>
              <a:t>Cost-effective</a:t>
            </a:r>
          </a:p>
        </p:txBody>
      </p:sp>
    </p:spTree>
    <p:extLst>
      <p:ext uri="{BB962C8B-B14F-4D97-AF65-F5344CB8AC3E}">
        <p14:creationId xmlns:p14="http://schemas.microsoft.com/office/powerpoint/2010/main" val="1115037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Thanks for participating!</a:t>
            </a:r>
          </a:p>
        </p:txBody>
      </p:sp>
    </p:spTree>
    <p:extLst>
      <p:ext uri="{BB962C8B-B14F-4D97-AF65-F5344CB8AC3E}">
        <p14:creationId xmlns:p14="http://schemas.microsoft.com/office/powerpoint/2010/main" val="32147630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241eb572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241eb572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Welcome to </a:t>
            </a:r>
            <a:r>
              <a:rPr lang="en" b="1">
                <a:solidFill>
                  <a:schemeClr val="dk1"/>
                </a:solidFill>
              </a:rPr>
              <a:t>It Helps to Network</a:t>
            </a:r>
            <a:r>
              <a:rPr lang="en">
                <a:solidFill>
                  <a:schemeClr val="dk1"/>
                </a:solidFill>
              </a:rPr>
              <a:t>, I’m ______. In this module we’ll be learning about networking in Google Cloud. </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ded2878c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ded2878c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We’ve considered what the Cloud is and why it’s so important, the different ways that you can interact with Google Cloud, and using Google Cloud to build your apps. We then explored the different storage options available to you, followed by the use of APIs and then cloud security. In this seventh module of the Google Cloud Computing Foundations Course, we’ll find out how networking in Google Cloud works and what you need to consider before setting up those networks.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Open Systems Interconnection (OSI) model is a conceptual model that is used</a:t>
            </a:r>
            <a:r>
              <a:rPr lang="en-US" sz="1100" b="0" i="0" kern="1200" dirty="0">
                <a:solidFill>
                  <a:schemeClr val="tx1"/>
                </a:solidFill>
                <a:effectLst/>
                <a:latin typeface="+mn-lt"/>
                <a:ea typeface="+mn-ea"/>
                <a:cs typeface="+mn-cs"/>
              </a:rPr>
              <a:t> to explain how data travels over a network. It consists of seven layers and shows the common protocols and addresses that are used to send data at each layer. For example, hubs and switches work at layer 2 (the data link layer). Routers work at layer 3 (the network layer). The OSI model can also be used to understand how communication takes place in a virtual private cloud (VPC), which you will learn about in the next section. </a:t>
            </a:r>
            <a:endParaRPr lang="en-US" sz="1100" dirty="0"/>
          </a:p>
        </p:txBody>
      </p:sp>
    </p:spTree>
    <p:extLst>
      <p:ext uri="{BB962C8B-B14F-4D97-AF65-F5344CB8AC3E}">
        <p14:creationId xmlns:p14="http://schemas.microsoft.com/office/powerpoint/2010/main" val="26617530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ded2878c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ded2878c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objective of this module is for you to be able to demonstrate how to build secure networks in the cloud.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specific learning objectives to achieve this include you being able to provide an overview of networking in the cloud, discuss how virtual private clouds are built, explain the use of public and private IP addresses, describe the Google Network, as well as the role of firewall rules and routes.</a:t>
            </a: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ded2881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ded2881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You’ll also be able to consider various hybrid cloud networking options and differentiate between load balancing options.</a:t>
            </a:r>
            <a:endParaRPr>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f09ef79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f09ef79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module starts with an introduction to networking in the cloud. We’ll then move on to understanding what a virtual private cloud is, explaining public and private IP addresses and reviewing Google network architecture. Next, we’ll look at how routes and firewall rules work in the cloud.</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5f09ef795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5f09ef795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next topic will explore how multiple VPC networks can be used, which is supported by two labs. In the first, we’ll create VPC networks and VM instances, and in the other, we’ll create a web server and explore IAM roles and service accounts. We’ll then learn how to build hybrid clouds using VPNs, Interconnecting and direct peering.</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eb15a3f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eb15a3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Let’s start with the first topic, an introduction to networking in the cloud.</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dfb2e0ac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dfb2e0ac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Computers communicate with each other on a network. The computers in a single location, like an office, are connected on a local area network (LAN). Multiple locations can have their LANs connected to a wide area network, or WAN. Most networks today are connected to the internet, enabling millions of personal computers, servers, smartphones, and other devices to communicate, and provide and consume IT services.</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dfb2e0ac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dfb2e0ac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Since around 2004, Google has been a leader in building out fast, powerful, high-quality cloud infrastructure.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Google’s high-quality private network connects regional locations to more than 100 global network points of presence close to users. Google Cloud also uses state-of-the-art software-defined networking and distributed systems technologies to host and deliver services around the world. When every millisecond of latency counts, Google ensures that content is delivered with the highest throughput.</a:t>
            </a:r>
            <a:endParaRPr>
              <a:solidFill>
                <a:schemeClr val="dk1"/>
              </a:solidFill>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u="sng">
                <a:solidFill>
                  <a:srgbClr val="185ABC"/>
                </a:solidFill>
                <a:hlinkClick r:id="rId3">
                  <a:extLst>
                    <a:ext uri="{A12FA001-AC4F-418D-AE19-62706E023703}">
                      <ahyp:hlinkClr xmlns:ahyp="http://schemas.microsoft.com/office/drawing/2018/hyperlinkcolor" val="tx"/>
                    </a:ext>
                  </a:extLst>
                </a:hlinkClick>
              </a:rPr>
              <a:t>https://cloud.google.com/about/locations/</a:t>
            </a:r>
            <a:endParaRPr>
              <a:solidFill>
                <a:srgbClr val="185ABC"/>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dfb2e0ac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dfb2e0ac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4285F4"/>
                </a:solidFill>
              </a:rPr>
              <a:t>Optional content available for use if required</a:t>
            </a:r>
            <a:endParaRPr b="1" dirty="0">
              <a:solidFill>
                <a:srgbClr val="4285F4"/>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Here’s an example network diagram for an application which bridges an organization's physical data center and Google Cloud.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web client, or end user, performs a Domain Name System lookup, which is served by Cloud DNS. Content Delivery Networks, or CDNs, are locations within the Google network that is used to cache content closer to the users to improve application performance. The user requests a page. If the CDN option was selected when you configured the Cloud Load Balancer, then the request will go to the closest CDN location, which will serve that page without getting it from the servers, if the CDN has the page stored.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a page that the CDN doesn’t have, it will call to the cloud load balancer. The cloud load balancer will pick an appropriate frontend server to serve the request, and return the page to the user.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Google Cloud, a "network" is an isolated global resource holding network configuration. Instances are deployed in regional subnetworks, however the policy (firewall, routing, and so on), and access through VPN, are configured at the global network level.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Depending on the content of the page, the frontend Compute Engine server may have to talk to a Compute Engine backend server, which is regularly updated with data feeds from other sites. The subnetworks are configured so that the frontend subnet cannot talk directly to the data center or colocation facility.</a:t>
            </a:r>
            <a:endParaRPr dirty="0"/>
          </a:p>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6281c2ab1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6281c2ab1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this topic, we’ll explore what a virtual private cloud is.</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6281c2ab1e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6281c2ab1e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Virtual Private Cloud networks, or VPC, are used to build private networks on top of the larger Google network. With VPCs, you can apply many of the same security and access control rules as if you were building a physical network.</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VPCs allow the deployment of infrastructure as a service resources, such as compute instances and containers.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They have no IP address ranges, are global, and span all available Google Cloud regions.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VPCs contain sub-networks that span all zones in a region and can have default, auto, or custom modes. Sub-networks are also referred to as subnets.</a:t>
            </a:r>
            <a:endParaRPr dirty="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dfb2e0ac0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dfb2e0ac0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4285F4"/>
                </a:solidFill>
              </a:rPr>
              <a:t>Optional content available for use if required</a:t>
            </a:r>
            <a:endParaRPr b="1" dirty="0">
              <a:solidFill>
                <a:srgbClr val="4285F4"/>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Here’s an example network diagram for an application which bridges an organization's physical data center and Google Cloud.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web client, or end user, performs a Domain Name System lookup, which is served by Cloud DNS. Content Delivery Networks, or CDNs, are locations within the Google network that is used to cache content closer to the users to improve application performance. The user requests a page. If the CDN option was selected when you configured the Cloud Load Balancer, then the request will go to the closest CDN location, which will serve that page without getting it from the servers, if the CDN has the page stored.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a page that the CDN doesn’t have, it will call to the cloud load balancer. The cloud load balancer will pick an appropriate frontend server to serve the request, and return the page to the user.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Google Cloud, a "network" is an isolated global resource holding network configuration. Instances are deployed in regional subnetworks, however the policy (firewall, routing, and so on), and access through VPN, are configured at the global network level.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Depending on the content of the page, the frontend Compute Engine server may have to talk to a Compute Engine backend server, which is regularly updated with data feeds from other sites. The subnetworks are configured so that the frontend subnet cannot talk directly to the data center or colocation facility.</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38762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6281c2ab1e_2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6281c2ab1e_2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Subnets are regional resources. They must be created in VPC networks to define sets of usable IP ranges for instances. VMs in different zones within the same region can share the same subnet.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In this example, </a:t>
            </a:r>
            <a:r>
              <a:rPr lang="en" b="1">
                <a:solidFill>
                  <a:schemeClr val="dk1"/>
                </a:solidFill>
              </a:rPr>
              <a:t>subnet1</a:t>
            </a:r>
            <a:r>
              <a:rPr lang="en">
                <a:solidFill>
                  <a:schemeClr val="dk1"/>
                </a:solidFill>
              </a:rPr>
              <a:t> is defined as 10.240.0.0/24 in the us-west1 region. Two VM instances in the us-west1-a zone are in this subnet. Their IP addresses both come from the available range of addresses in </a:t>
            </a:r>
            <a:r>
              <a:rPr lang="en" i="1">
                <a:solidFill>
                  <a:schemeClr val="dk1"/>
                </a:solidFill>
              </a:rPr>
              <a:t>subnet1</a:t>
            </a:r>
            <a:r>
              <a:rPr lang="en">
                <a:solidFill>
                  <a:schemeClr val="dk1"/>
                </a:solidFill>
              </a:rPr>
              <a: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b="1">
                <a:solidFill>
                  <a:schemeClr val="dk1"/>
                </a:solidFill>
              </a:rPr>
              <a:t>Subnet2</a:t>
            </a:r>
            <a:r>
              <a:rPr lang="en">
                <a:solidFill>
                  <a:schemeClr val="dk1"/>
                </a:solidFill>
              </a:rPr>
              <a:t> is defined as 192.168.1.0/24 in the us-east1 region. Two VM instances in the us-east1-a zone are in this subnet. Their IP addresses both come from the available range of addresses in </a:t>
            </a:r>
            <a:r>
              <a:rPr lang="en" i="1">
                <a:solidFill>
                  <a:schemeClr val="dk1"/>
                </a:solidFill>
              </a:rPr>
              <a:t>subnet2</a:t>
            </a:r>
            <a:r>
              <a:rPr lang="en">
                <a:solidFill>
                  <a:schemeClr val="dk1"/>
                </a:solidFill>
              </a:rPr>
              <a:t>.</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b="1">
                <a:solidFill>
                  <a:schemeClr val="dk1"/>
                </a:solidFill>
              </a:rPr>
              <a:t>Subnet3</a:t>
            </a:r>
            <a:r>
              <a:rPr lang="en">
                <a:solidFill>
                  <a:schemeClr val="dk1"/>
                </a:solidFill>
              </a:rPr>
              <a:t> is defined as 10.2.0.0/16, also in the us-east1 region. One VM instance in the us-east1-a zone and a second instance in the us-east1-b zone are in </a:t>
            </a:r>
            <a:r>
              <a:rPr lang="en" i="1">
                <a:solidFill>
                  <a:schemeClr val="dk1"/>
                </a:solidFill>
              </a:rPr>
              <a:t>subnet3</a:t>
            </a:r>
            <a:r>
              <a:rPr lang="en">
                <a:solidFill>
                  <a:schemeClr val="dk1"/>
                </a:solidFill>
              </a:rPr>
              <a:t>, each receiving an IP address from its available range. Because subnets are regional resources, instances can have their network interfaces associated with any subnet in the same region that contains their zones.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 single VPN can be used to give private connectivity from a physical data center to the VPC.</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6281c2ab1e_2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6281c2ab1e_2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Subnets are defined by an internal IP address prefix range and are specified in CIDR notation. CIDR stands for Classless Inter-Domain Routing. IP ranges cannot overlap between subnets. They can be expanded, but can never shrink. While IP ranges are specific to one region, they can cross zones within the region. You can also create multiple subnets in a single region. Although subnets don’t need to conform to a hierarchical IP schema, the internal IP ranges for a subnet must conform to RFC 1918.</a:t>
            </a:r>
            <a:endParaRPr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6281c2ab1e_2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6281c2ab1e_2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Virtual machines that are in different regions but in the same VPC can communicate privately. VM1 and VM2 can communicate at a local level even though they’re separated geographically.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Virtual machines that reside in different VPCs, even if the subnets are in the same region, need to communicate via the internet. In this instance, VM3 and VM4 will need public IP addresses to traverse the Internet. Networks don’t communicate with any other network by default.</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6281c2ab1e_2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6281c2ab1e_2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Google Cloud offers two types of VPC networks, determined by their subnet creation mode.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an auto mode network is created, one subnet from each region is automatically created within it. As new Google Cloud regions become available, new subnets in those regions are automatically added to auto mode networks. The automatically created subnets use a set of predefined IP ranges and default firewall rules can be applied. In addition to the automatically created subnets, you can add more subnets manually to auto mode networks, in regions you choose, using IP ranges outside set of predefined IP ranges. When expanding the IP range in an auto mode network, the broadest prefix you can use is /16. Any prefix broader than /16 would conflict with the primary IP ranges of other automatically created subnets. Due to its limited flexibility, an auto mode network is better suited to isolated use cases, such as proof of concepts, testing, and so on.</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When a custom mode network is created, no subnets are automatically created. This type of network provides you with complete control over its subnets and IP ranges. You decide which subnets to create, in regions you choose, and using IP ranges you specify. You also define the firewall rules, and you can expand the IP range to any RFC 1918 size. Custom mode networks are therefore a lot more flexible and are better suited to production environments.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While you can switch a network from auto mode to custom mode, this conversion is one-way. Custom mode networks cannot be changed to auto mode networks.</a:t>
            </a:r>
            <a:endParaRPr dirty="0">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5f09ef795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5f09ef795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Next, we’ll learn the basics of public and private IP addresses in the cloud.</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5e9b1000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5e9b1000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Each sub-network, or subnet, must be configured with a private IP CIDR address. CIDR stands for Classless Inter-Domain Routing. The CIDR range will determine what private IP addresses will be used by virtual machines in the subnet. Private IP addresses are only used for communication within the VPC and cannot be routed to the internet.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Each octet in an IP address is represented by 8 binary bits. So a typical IPV4 address is 32 bits long. The number at the end of the range determines how many bits will be static or frozen. This number determines how many IP addresses are available with a CIDR address.</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5e9b10006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5e9b10006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/16 range will provide 65,536 available IP addresses. Everytime you add 1 to the last number, the number of available IP addresses is cut in half.</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5e9b10006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5e9b10006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Internal IP addresses are allocated to VMs by a Dynamic Host Configuration Protocol (DHCP) service. The lease for the IPs are renewed every 24 hours. The name of the virtual machine is the host name, and the host name will be associated with the internal IP address through a network-scoped DNS service.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External IP addresses can be ephemeral or reserved. They are assigned from a pool of IP addresses associated with the region. If you allocate a reserved IP address but don't attach it to a virtual machine, you will be billed for the IP address. Virtual machines are unaware of their public IP address. If you look at the operating system network configuration the virtual machine will only show the private IP address.</a:t>
            </a:r>
            <a:endParaRPr dirty="0">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5f09ef7958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5f09ef795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We’ll now review Google’s network architecture.</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5eb15a3f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5eb15a3f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Virtual Private Cloud is a comprehensive set of networking capabilities and infrastructure that’s managed by Google. With Virtual Private Cloud, you can connect your Google Cloud resources in a virtual private cloud and isolate them from each other for purposes of security, compliance, and development versus test versus production.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Cloud Load Balancing provides high performance, scalable load balancing for Google Cloud to ensure consistent performance for users.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 content delivery network serves content to end users with high availability and high performance, usually by storing files close to the user. With Cloud CDN, Google’s global network provides low-latency, low-cost content delivery.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Cloud Interconnect lets you connect your own infrastructure to Google’s network edge with enterprise-grade connections. Connections are offered by Google’s partner network-service providers, and may offer higher service levels than standard internet connections.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Cloud DNS (Domain Name System) translates requests for domain names into IP addresses. Google provides the infrastructure to publish specific domain names in high-volume DNS services suitable for production applications. </a:t>
            </a:r>
            <a:endParaRPr dirty="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www.sdxcentral.com</a:t>
            </a:r>
            <a:r>
              <a:rPr lang="en-US" dirty="0"/>
              <a:t>/networking/</a:t>
            </a:r>
            <a:r>
              <a:rPr lang="en-US" dirty="0" err="1"/>
              <a:t>sdn</a:t>
            </a:r>
            <a:r>
              <a:rPr lang="en-US" dirty="0"/>
              <a:t>/</a:t>
            </a:r>
          </a:p>
        </p:txBody>
      </p:sp>
      <p:sp>
        <p:nvSpPr>
          <p:cNvPr id="4" name="Slide Number Placeholder 3"/>
          <p:cNvSpPr>
            <a:spLocks noGrp="1"/>
          </p:cNvSpPr>
          <p:nvPr>
            <p:ph type="sldNum" sz="quarter" idx="5"/>
          </p:nvPr>
        </p:nvSpPr>
        <p:spPr/>
        <p:txBody>
          <a:bodyPr/>
          <a:lstStyle/>
          <a:p>
            <a:fld id="{E8DC2B5E-E320-CA45-8B38-C5883CC84003}" type="slidenum">
              <a:rPr lang="en-US" smtClean="0"/>
              <a:t>31</a:t>
            </a:fld>
            <a:endParaRPr lang="en-US"/>
          </a:p>
        </p:txBody>
      </p:sp>
    </p:spTree>
    <p:extLst>
      <p:ext uri="{BB962C8B-B14F-4D97-AF65-F5344CB8AC3E}">
        <p14:creationId xmlns:p14="http://schemas.microsoft.com/office/powerpoint/2010/main" val="20552509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5f01b3d21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5f01b3d21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400"/>
              <a:buFont typeface="Arial"/>
              <a:buNone/>
            </a:pPr>
            <a:r>
              <a:rPr lang="en">
                <a:solidFill>
                  <a:schemeClr val="dk1"/>
                </a:solidFill>
              </a:rPr>
              <a:t>This map represents Google Cloud at a high level. Google Cloud consists of regions, represented by the markers in blue, together with proposed future regions in white. A region is a specific geographical location where you can run your resources. The number on each region represents the zones within that region.</a:t>
            </a:r>
            <a:endParaRPr>
              <a:solidFill>
                <a:schemeClr val="dk1"/>
              </a:solidFill>
            </a:endParaRPr>
          </a:p>
          <a:p>
            <a:pPr marL="0" lvl="0" indent="0" algn="l" rtl="0">
              <a:lnSpc>
                <a:spcPct val="100000"/>
              </a:lnSpc>
              <a:spcBef>
                <a:spcPts val="0"/>
              </a:spcBef>
              <a:spcAft>
                <a:spcPts val="0"/>
              </a:spcAft>
              <a:buClr>
                <a:srgbClr val="000000"/>
              </a:buClr>
              <a:buSzPts val="1400"/>
              <a:buFont typeface="Arial"/>
              <a:buNone/>
            </a:pPr>
            <a:endParaRPr/>
          </a:p>
          <a:p>
            <a:pPr marL="0" lvl="0" indent="0" algn="l" rtl="0">
              <a:lnSpc>
                <a:spcPct val="115000"/>
              </a:lnSpc>
              <a:spcBef>
                <a:spcPts val="0"/>
              </a:spcBef>
              <a:spcAft>
                <a:spcPts val="0"/>
              </a:spcAft>
              <a:buNone/>
            </a:pPr>
            <a:r>
              <a:rPr lang="en" u="sng">
                <a:solidFill>
                  <a:srgbClr val="185ABC"/>
                </a:solidFill>
                <a:hlinkClick r:id="rId3">
                  <a:extLst>
                    <a:ext uri="{A12FA001-AC4F-418D-AE19-62706E023703}">
                      <ahyp:hlinkClr xmlns:ahyp="http://schemas.microsoft.com/office/drawing/2018/hyperlinkcolor" val="tx"/>
                    </a:ext>
                  </a:extLst>
                </a:hlinkClick>
              </a:rPr>
              <a:t>https://cloud.google.com/about/locations/</a:t>
            </a:r>
            <a:endParaRPr>
              <a:solidFill>
                <a:srgbClr val="185ABC"/>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85f01b3d21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85f01b3d21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400"/>
              <a:buFont typeface="Arial"/>
              <a:buNone/>
            </a:pPr>
            <a:r>
              <a:rPr lang="en">
                <a:solidFill>
                  <a:schemeClr val="dk1"/>
                </a:solidFill>
              </a:rPr>
              <a:t>Points of presence, or PoPs, are represented by the blue dots. The PoPs are where the Google network is connected to the rest of the internet.</a:t>
            </a:r>
            <a:endParaRPr>
              <a:solidFill>
                <a:schemeClr val="dk1"/>
              </a:solidFill>
            </a:endParaRPr>
          </a:p>
          <a:p>
            <a:pPr marL="0" lvl="0" indent="0" algn="l" rtl="0">
              <a:lnSpc>
                <a:spcPct val="100000"/>
              </a:lnSpc>
              <a:spcBef>
                <a:spcPts val="0"/>
              </a:spcBef>
              <a:spcAft>
                <a:spcPts val="0"/>
              </a:spcAft>
              <a:buClr>
                <a:srgbClr val="000000"/>
              </a:buClr>
              <a:buSzPts val="1400"/>
              <a:buFont typeface="Arial"/>
              <a:buNone/>
            </a:pPr>
            <a:endParaRPr>
              <a:solidFill>
                <a:schemeClr val="dk1"/>
              </a:solidFill>
            </a:endParaRPr>
          </a:p>
          <a:p>
            <a:pPr marL="0" lvl="0" indent="0" algn="l" rtl="0">
              <a:lnSpc>
                <a:spcPct val="100000"/>
              </a:lnSpc>
              <a:spcBef>
                <a:spcPts val="0"/>
              </a:spcBef>
              <a:spcAft>
                <a:spcPts val="0"/>
              </a:spcAft>
              <a:buClr>
                <a:srgbClr val="000000"/>
              </a:buClr>
              <a:buSzPts val="1400"/>
              <a:buFont typeface="Arial"/>
              <a:buNone/>
            </a:pPr>
            <a:r>
              <a:rPr lang="en">
                <a:solidFill>
                  <a:schemeClr val="dk1"/>
                </a:solidFill>
              </a:rPr>
              <a:t>By operating an extensive global network of interconnection points, Google Cloud can bring its traffic closer to its peers, thereby reducing costs and providing users with a better experience.</a:t>
            </a:r>
            <a:endParaRPr>
              <a:solidFill>
                <a:schemeClr val="dk1"/>
              </a:solidFill>
            </a:endParaRPr>
          </a:p>
          <a:p>
            <a:pPr marL="0" lvl="0" indent="0" algn="l" rtl="0">
              <a:lnSpc>
                <a:spcPct val="100000"/>
              </a:lnSpc>
              <a:spcBef>
                <a:spcPts val="0"/>
              </a:spcBef>
              <a:spcAft>
                <a:spcPts val="0"/>
              </a:spcAft>
              <a:buClr>
                <a:srgbClr val="000000"/>
              </a:buClr>
              <a:buSzPts val="1400"/>
              <a:buFont typeface="Arial"/>
              <a:buNone/>
            </a:pPr>
            <a:endParaRPr/>
          </a:p>
          <a:p>
            <a:pPr marL="0" lvl="0" indent="0" algn="l" rtl="0">
              <a:lnSpc>
                <a:spcPct val="115000"/>
              </a:lnSpc>
              <a:spcBef>
                <a:spcPts val="0"/>
              </a:spcBef>
              <a:spcAft>
                <a:spcPts val="0"/>
              </a:spcAft>
              <a:buNone/>
            </a:pPr>
            <a:r>
              <a:rPr lang="en" u="sng">
                <a:solidFill>
                  <a:srgbClr val="185ABC"/>
                </a:solidFill>
                <a:hlinkClick r:id="rId3">
                  <a:extLst>
                    <a:ext uri="{A12FA001-AC4F-418D-AE19-62706E023703}">
                      <ahyp:hlinkClr xmlns:ahyp="http://schemas.microsoft.com/office/drawing/2018/hyperlinkcolor" val="tx"/>
                    </a:ext>
                  </a:extLst>
                </a:hlinkClick>
              </a:rPr>
              <a:t>https://cloud.google.com/about/locations/</a:t>
            </a:r>
            <a:endParaRPr>
              <a:solidFill>
                <a:srgbClr val="185ABC"/>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85f01b3d21_0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85f01b3d21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400"/>
              <a:buFont typeface="Arial"/>
              <a:buNone/>
            </a:pPr>
            <a:r>
              <a:rPr lang="en">
                <a:solidFill>
                  <a:schemeClr val="dk1"/>
                </a:solidFill>
              </a:rPr>
              <a:t>Google’s global private network is represented by the blue lines. The network connects regions and PoPs and is composed of hundreds of thousands of miles of fiber optic cable and several submarine cable investments. The cables that have a year next to it, are our latest investments.</a:t>
            </a:r>
            <a:endParaRPr>
              <a:solidFill>
                <a:schemeClr val="dk1"/>
              </a:solidFill>
            </a:endParaRPr>
          </a:p>
          <a:p>
            <a:pPr marL="0" lvl="0" indent="0" algn="l" rtl="0">
              <a:lnSpc>
                <a:spcPct val="100000"/>
              </a:lnSpc>
              <a:spcBef>
                <a:spcPts val="0"/>
              </a:spcBef>
              <a:spcAft>
                <a:spcPts val="0"/>
              </a:spcAft>
              <a:buClr>
                <a:srgbClr val="000000"/>
              </a:buClr>
              <a:buSzPts val="1400"/>
              <a:buFont typeface="Arial"/>
              <a:buNone/>
            </a:pPr>
            <a:endParaRPr>
              <a:solidFill>
                <a:schemeClr val="dk1"/>
              </a:solidFill>
            </a:endParaRPr>
          </a:p>
          <a:p>
            <a:pPr marL="0" lvl="0" indent="0" algn="l" rtl="0">
              <a:spcBef>
                <a:spcPts val="0"/>
              </a:spcBef>
              <a:spcAft>
                <a:spcPts val="0"/>
              </a:spcAft>
              <a:buNone/>
            </a:pPr>
            <a:r>
              <a:rPr lang="en">
                <a:solidFill>
                  <a:schemeClr val="dk1"/>
                </a:solidFill>
              </a:rPr>
              <a:t>The last component that makes up the architecture is Google’s services themselves.</a:t>
            </a:r>
            <a:endParaRPr>
              <a:solidFill>
                <a:schemeClr val="dk1"/>
              </a:solidFill>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 u="sng">
                <a:solidFill>
                  <a:srgbClr val="185ABC"/>
                </a:solidFill>
                <a:hlinkClick r:id="rId3">
                  <a:extLst>
                    <a:ext uri="{A12FA001-AC4F-418D-AE19-62706E023703}">
                      <ahyp:hlinkClr xmlns:ahyp="http://schemas.microsoft.com/office/drawing/2018/hyperlinkcolor" val="tx"/>
                    </a:ext>
                  </a:extLst>
                </a:hlinkClick>
              </a:rPr>
              <a:t>https://cloud.google.com/about/locations/</a:t>
            </a:r>
            <a:endParaRPr>
              <a:solidFill>
                <a:srgbClr val="185ABC"/>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5e7f965d5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5e7f965d5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this topic, we’ll consider routes and how firewall rules allows traffic to flow within a VPC.</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5e7f965d5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5e7f965d5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400"/>
              <a:buFont typeface="Arial"/>
              <a:buNone/>
            </a:pPr>
            <a:r>
              <a:rPr lang="en" dirty="0">
                <a:solidFill>
                  <a:schemeClr val="dk1"/>
                </a:solidFill>
              </a:rPr>
              <a:t>By default, every network has routes that let instances in a network send traffic directly to each other, even across subnets. In addition, every network has a default route that directs packets to destinations that are outside the network.</a:t>
            </a:r>
            <a:endParaRPr dirty="0">
              <a:solidFill>
                <a:schemeClr val="dk1"/>
              </a:solidFill>
            </a:endParaRPr>
          </a:p>
          <a:p>
            <a:pPr marL="0" lvl="0" indent="0" algn="l" rtl="0">
              <a:lnSpc>
                <a:spcPct val="100000"/>
              </a:lnSpc>
              <a:spcBef>
                <a:spcPts val="0"/>
              </a:spcBef>
              <a:spcAft>
                <a:spcPts val="0"/>
              </a:spcAft>
              <a:buClr>
                <a:srgbClr val="000000"/>
              </a:buClr>
              <a:buSzPts val="1400"/>
              <a:buFont typeface="Arial"/>
              <a:buNone/>
            </a:pPr>
            <a:endParaRPr dirty="0">
              <a:solidFill>
                <a:schemeClr val="dk1"/>
              </a:solidFill>
            </a:endParaRPr>
          </a:p>
          <a:p>
            <a:pPr marL="0" lvl="0" indent="0" algn="l" rtl="0">
              <a:lnSpc>
                <a:spcPct val="100000"/>
              </a:lnSpc>
              <a:spcBef>
                <a:spcPts val="0"/>
              </a:spcBef>
              <a:spcAft>
                <a:spcPts val="0"/>
              </a:spcAft>
              <a:buClr>
                <a:srgbClr val="000000"/>
              </a:buClr>
              <a:buSzPts val="1400"/>
              <a:buFont typeface="Arial"/>
              <a:buNone/>
            </a:pPr>
            <a:r>
              <a:rPr lang="en" dirty="0">
                <a:solidFill>
                  <a:schemeClr val="dk1"/>
                </a:solidFill>
              </a:rPr>
              <a:t>Although these routes cover most normal routing needs, you can also create special routes that override these routes.</a:t>
            </a:r>
            <a:endParaRPr dirty="0">
              <a:solidFill>
                <a:schemeClr val="dk1"/>
              </a:solidFill>
            </a:endParaRPr>
          </a:p>
          <a:p>
            <a:pPr marL="0" lvl="0" indent="0" algn="l" rtl="0">
              <a:lnSpc>
                <a:spcPct val="100000"/>
              </a:lnSpc>
              <a:spcBef>
                <a:spcPts val="0"/>
              </a:spcBef>
              <a:spcAft>
                <a:spcPts val="0"/>
              </a:spcAft>
              <a:buClr>
                <a:srgbClr val="000000"/>
              </a:buClr>
              <a:buSzPts val="1400"/>
              <a:buFont typeface="Arial"/>
              <a:buNone/>
            </a:pPr>
            <a:endParaRPr dirty="0">
              <a:solidFill>
                <a:schemeClr val="dk1"/>
              </a:solidFill>
            </a:endParaRPr>
          </a:p>
          <a:p>
            <a:pPr marL="0" lvl="0" indent="0" algn="l" rtl="0">
              <a:lnSpc>
                <a:spcPct val="100000"/>
              </a:lnSpc>
              <a:spcBef>
                <a:spcPts val="0"/>
              </a:spcBef>
              <a:spcAft>
                <a:spcPts val="0"/>
              </a:spcAft>
              <a:buClr>
                <a:srgbClr val="000000"/>
              </a:buClr>
              <a:buSzPts val="1400"/>
              <a:buFont typeface="Arial"/>
              <a:buNone/>
            </a:pPr>
            <a:r>
              <a:rPr lang="en" dirty="0">
                <a:solidFill>
                  <a:schemeClr val="dk1"/>
                </a:solidFill>
              </a:rPr>
              <a:t>Just creating a route doesn’t ensure that packets will be received by the specified next hop. Firewall rules must also allow the packet. </a:t>
            </a:r>
            <a:endParaRPr dirty="0">
              <a:solidFill>
                <a:schemeClr val="dk1"/>
              </a:solidFill>
            </a:endParaRPr>
          </a:p>
          <a:p>
            <a:pPr marL="0" lvl="0" indent="0" algn="l" rtl="0">
              <a:lnSpc>
                <a:spcPct val="100000"/>
              </a:lnSpc>
              <a:spcBef>
                <a:spcPts val="0"/>
              </a:spcBef>
              <a:spcAft>
                <a:spcPts val="0"/>
              </a:spcAft>
              <a:buClr>
                <a:srgbClr val="000000"/>
              </a:buClr>
              <a:buSzPts val="1400"/>
              <a:buFont typeface="Arial"/>
              <a:buNone/>
            </a:pPr>
            <a:r>
              <a:rPr lang="en" dirty="0">
                <a:solidFill>
                  <a:schemeClr val="dk1"/>
                </a:solidFill>
              </a:rPr>
              <a:t>The default network has pre-configured firewall rules that allow all instances in the network to talk with each other. Manually created networks don’t have such rules, so you must create them, as you will experience in the first lab.</a:t>
            </a:r>
            <a:endParaRPr dirty="0">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5e7f965d54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5" name="Google Shape;1765;g5e7f965d5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400"/>
              <a:buFont typeface="Arial"/>
              <a:buNone/>
            </a:pPr>
            <a:r>
              <a:rPr lang="en">
                <a:solidFill>
                  <a:schemeClr val="dk1"/>
                </a:solidFill>
              </a:rPr>
              <a:t>Routes match packets by destination IP address. However, no traffic will flow without also matching a firewall rule.</a:t>
            </a:r>
            <a:endParaRPr>
              <a:solidFill>
                <a:schemeClr val="dk1"/>
              </a:solidFill>
            </a:endParaRPr>
          </a:p>
          <a:p>
            <a:pPr marL="0" lvl="0" indent="0" algn="l" rtl="0">
              <a:lnSpc>
                <a:spcPct val="115000"/>
              </a:lnSpc>
              <a:spcBef>
                <a:spcPts val="0"/>
              </a:spcBef>
              <a:spcAft>
                <a:spcPts val="0"/>
              </a:spcAft>
              <a:buClr>
                <a:srgbClr val="000000"/>
              </a:buClr>
              <a:buSzPts val="1400"/>
              <a:buFont typeface="Arial"/>
              <a:buNone/>
            </a:pPr>
            <a:endParaRPr>
              <a:solidFill>
                <a:schemeClr val="dk1"/>
              </a:solidFill>
            </a:endParaRPr>
          </a:p>
          <a:p>
            <a:pPr marL="0" lvl="0" indent="0" algn="l" rtl="0">
              <a:lnSpc>
                <a:spcPct val="115000"/>
              </a:lnSpc>
              <a:spcBef>
                <a:spcPts val="0"/>
              </a:spcBef>
              <a:spcAft>
                <a:spcPts val="0"/>
              </a:spcAft>
              <a:buClr>
                <a:srgbClr val="000000"/>
              </a:buClr>
              <a:buSzPts val="1400"/>
              <a:buFont typeface="Arial"/>
              <a:buNone/>
            </a:pPr>
            <a:r>
              <a:rPr lang="en">
                <a:solidFill>
                  <a:schemeClr val="dk1"/>
                </a:solidFill>
              </a:rPr>
              <a:t>A route is created when a network is created, enabling traffic delivery from “anywhere.” Also, a route is created when a subnet is created. This is what enables VMs on the same network to communicate.  This diagram shows a simplified routing table, you will now look at this in more detail.</a:t>
            </a:r>
            <a:endParaRPr>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
        <p:cNvGrpSpPr/>
        <p:nvPr/>
      </p:nvGrpSpPr>
      <p:grpSpPr>
        <a:xfrm>
          <a:off x="0" y="0"/>
          <a:ext cx="0" cy="0"/>
          <a:chOff x="0" y="0"/>
          <a:chExt cx="0" cy="0"/>
        </a:xfrm>
      </p:grpSpPr>
      <p:sp>
        <p:nvSpPr>
          <p:cNvPr id="1799" name="Google Shape;1799;g5e7f965d54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0" name="Google Shape;1800;g5e7f965d5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Each route in the Routes collection may apply to one or more instances. A route applies to an instance if the network and instance tags match. If the network matches and there are no instance tags specified, the route applies to all instances in that network. Compute Engine then uses the Routes collection to create individual read-only routing tables for each instance.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rgbClr val="000000"/>
              </a:buClr>
              <a:buSzPts val="1400"/>
              <a:buFont typeface="Arial"/>
              <a:buNone/>
            </a:pPr>
            <a:r>
              <a:rPr lang="en">
                <a:solidFill>
                  <a:schemeClr val="dk1"/>
                </a:solidFill>
              </a:rPr>
              <a:t>This diagram shows a massively scalable virtual router at the core of each network. Every virtual machine instance in the network is directly connected to this router, and all packets leaving a virtual machine instance are first handled at this layer before they are forwarded to their next hop. The virtual network router selects the next hop for a packet by consulting the routing table for that instance.</a:t>
            </a: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5e88ed51a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9" name="Google Shape;1819;g5e88ed51a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Every route consists of a destination and a next hop. Traffic whose destination IP is within the destination range is sent to the next hop for delivery.</a:t>
            </a:r>
            <a:endParaRPr>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7"/>
        <p:cNvGrpSpPr/>
        <p:nvPr/>
      </p:nvGrpSpPr>
      <p:grpSpPr>
        <a:xfrm>
          <a:off x="0" y="0"/>
          <a:ext cx="0" cy="0"/>
          <a:chOff x="0" y="0"/>
          <a:chExt cx="0" cy="0"/>
        </a:xfrm>
      </p:grpSpPr>
      <p:sp>
        <p:nvSpPr>
          <p:cNvPr id="1858" name="Google Shape;1858;g5e7f965d5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9" name="Google Shape;1859;g5e7f965d5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400"/>
              <a:buFont typeface="Arial"/>
              <a:buNone/>
            </a:pPr>
            <a:r>
              <a:rPr lang="en" dirty="0">
                <a:solidFill>
                  <a:schemeClr val="dk1"/>
                </a:solidFill>
              </a:rPr>
              <a:t>Google Cloud firewall rules protect virtual machine instances from unapproved connections, both inbound and outbound, known as ingress and egress, respectively. Essentially, every VPC network functions as a distributed firewall.</a:t>
            </a:r>
            <a:endParaRPr dirty="0">
              <a:solidFill>
                <a:schemeClr val="dk1"/>
              </a:solidFill>
            </a:endParaRPr>
          </a:p>
          <a:p>
            <a:pPr marL="0" lvl="0" indent="0" algn="l" rtl="0">
              <a:lnSpc>
                <a:spcPct val="115000"/>
              </a:lnSpc>
              <a:spcBef>
                <a:spcPts val="0"/>
              </a:spcBef>
              <a:spcAft>
                <a:spcPts val="0"/>
              </a:spcAft>
              <a:buClr>
                <a:srgbClr val="000000"/>
              </a:buClr>
              <a:buSzPts val="1400"/>
              <a:buFont typeface="Arial"/>
              <a:buNone/>
            </a:pPr>
            <a:endParaRPr dirty="0">
              <a:solidFill>
                <a:schemeClr val="dk1"/>
              </a:solidFill>
            </a:endParaRPr>
          </a:p>
          <a:p>
            <a:pPr marL="0" lvl="0" indent="0" algn="l" rtl="0">
              <a:lnSpc>
                <a:spcPct val="115000"/>
              </a:lnSpc>
              <a:spcBef>
                <a:spcPts val="0"/>
              </a:spcBef>
              <a:spcAft>
                <a:spcPts val="0"/>
              </a:spcAft>
              <a:buClr>
                <a:srgbClr val="000000"/>
              </a:buClr>
              <a:buSzPts val="1400"/>
              <a:buFont typeface="Arial"/>
              <a:buNone/>
            </a:pPr>
            <a:r>
              <a:rPr lang="en" dirty="0">
                <a:solidFill>
                  <a:schemeClr val="dk1"/>
                </a:solidFill>
              </a:rPr>
              <a:t>Although firewall rules are applied to the network as a whole, connections are allowed or denied at the instance level. You can think of the firewall as existing not only between your instances and other networks, but between individual instances within the same network.</a:t>
            </a:r>
            <a:endParaRPr dirty="0">
              <a:solidFill>
                <a:schemeClr val="dk1"/>
              </a:solidFill>
            </a:endParaRPr>
          </a:p>
          <a:p>
            <a:pPr marL="0" lvl="0" indent="0" algn="l" rtl="0">
              <a:lnSpc>
                <a:spcPct val="115000"/>
              </a:lnSpc>
              <a:spcBef>
                <a:spcPts val="0"/>
              </a:spcBef>
              <a:spcAft>
                <a:spcPts val="0"/>
              </a:spcAft>
              <a:buClr>
                <a:srgbClr val="000000"/>
              </a:buClr>
              <a:buSzPts val="1400"/>
              <a:buFont typeface="Arial"/>
              <a:buNone/>
            </a:pPr>
            <a:endParaRPr dirty="0">
              <a:solidFill>
                <a:schemeClr val="dk1"/>
              </a:solidFill>
            </a:endParaRPr>
          </a:p>
          <a:p>
            <a:pPr marL="0" lvl="0" indent="0" algn="l" rtl="0">
              <a:lnSpc>
                <a:spcPct val="115000"/>
              </a:lnSpc>
              <a:spcBef>
                <a:spcPts val="0"/>
              </a:spcBef>
              <a:spcAft>
                <a:spcPts val="0"/>
              </a:spcAft>
              <a:buClr>
                <a:srgbClr val="000000"/>
              </a:buClr>
              <a:buSzPts val="1400"/>
              <a:buFont typeface="Arial"/>
              <a:buNone/>
            </a:pPr>
            <a:r>
              <a:rPr lang="en" dirty="0">
                <a:solidFill>
                  <a:schemeClr val="dk1"/>
                </a:solidFill>
              </a:rPr>
              <a:t>Google Cloud firewall rules are stateful. This means that if a connection is allowed between a source and a target or a target and a destination, all subsequent traffic in either direction will be allowed. In other words, firewall rules allow bidirectional communication once a session is established.</a:t>
            </a:r>
            <a:endParaRPr dirty="0">
              <a:solidFill>
                <a:schemeClr val="dk1"/>
              </a:solidFill>
            </a:endParaRPr>
          </a:p>
          <a:p>
            <a:pPr marL="0" lvl="0" indent="0" algn="l" rtl="0">
              <a:lnSpc>
                <a:spcPct val="115000"/>
              </a:lnSpc>
              <a:spcBef>
                <a:spcPts val="0"/>
              </a:spcBef>
              <a:spcAft>
                <a:spcPts val="0"/>
              </a:spcAft>
              <a:buClr>
                <a:srgbClr val="000000"/>
              </a:buClr>
              <a:buSzPts val="1400"/>
              <a:buFont typeface="Arial"/>
              <a:buNone/>
            </a:pPr>
            <a:endParaRPr dirty="0">
              <a:solidFill>
                <a:schemeClr val="dk1"/>
              </a:solidFill>
            </a:endParaRPr>
          </a:p>
          <a:p>
            <a:pPr marL="0" lvl="0" indent="0" algn="l" rtl="0">
              <a:lnSpc>
                <a:spcPct val="115000"/>
              </a:lnSpc>
              <a:spcBef>
                <a:spcPts val="0"/>
              </a:spcBef>
              <a:spcAft>
                <a:spcPts val="0"/>
              </a:spcAft>
              <a:buClr>
                <a:srgbClr val="000000"/>
              </a:buClr>
              <a:buSzPts val="1400"/>
              <a:buFont typeface="Arial"/>
              <a:buNone/>
            </a:pPr>
            <a:r>
              <a:rPr lang="en" dirty="0">
                <a:solidFill>
                  <a:schemeClr val="dk1"/>
                </a:solidFill>
              </a:rPr>
              <a:t>Also, if for some reason, all firewall rules in a network are deleted, there is still an implied "Deny all" ingress rule and an implied "Allow all" egress rule for the network.</a:t>
            </a:r>
            <a:endParaRPr dirty="0">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5eb15a3f7f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5eb15a3f7f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400"/>
              <a:buFont typeface="Arial"/>
              <a:buNone/>
            </a:pPr>
            <a:r>
              <a:rPr lang="en" dirty="0">
                <a:solidFill>
                  <a:schemeClr val="dk1"/>
                </a:solidFill>
              </a:rPr>
              <a:t>Conceptually, a firewall rule is composed of certain parameters.</a:t>
            </a:r>
            <a:endParaRPr dirty="0">
              <a:solidFill>
                <a:schemeClr val="dk1"/>
              </a:solidFill>
            </a:endParaRPr>
          </a:p>
          <a:p>
            <a:pPr marL="0" lvl="0" indent="0" algn="l" rtl="0">
              <a:lnSpc>
                <a:spcPct val="115000"/>
              </a:lnSpc>
              <a:spcBef>
                <a:spcPts val="0"/>
              </a:spcBef>
              <a:spcAft>
                <a:spcPts val="0"/>
              </a:spcAft>
              <a:buClr>
                <a:srgbClr val="000000"/>
              </a:buClr>
              <a:buSzPts val="1400"/>
              <a:buFont typeface="Arial"/>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The </a:t>
            </a:r>
            <a:r>
              <a:rPr lang="en" b="1" dirty="0">
                <a:solidFill>
                  <a:schemeClr val="dk1"/>
                </a:solidFill>
              </a:rPr>
              <a:t>direction</a:t>
            </a:r>
            <a:r>
              <a:rPr lang="en" dirty="0">
                <a:solidFill>
                  <a:schemeClr val="dk1"/>
                </a:solidFill>
              </a:rPr>
              <a:t> of the rule. Inbound connections are matched against ingress rules only, and outbound connections are matched against egress rules only.</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For the ingress direction, </a:t>
            </a:r>
            <a:r>
              <a:rPr lang="en" b="1" dirty="0">
                <a:solidFill>
                  <a:schemeClr val="dk1"/>
                </a:solidFill>
              </a:rPr>
              <a:t>sources </a:t>
            </a:r>
            <a:r>
              <a:rPr lang="en" dirty="0">
                <a:solidFill>
                  <a:schemeClr val="dk1"/>
                </a:solidFill>
              </a:rPr>
              <a:t>can be specified as part of the rule with IP addresses, source tags, or a source service account. For the egress direction, </a:t>
            </a:r>
            <a:r>
              <a:rPr lang="en" b="1" dirty="0">
                <a:solidFill>
                  <a:schemeClr val="dk1"/>
                </a:solidFill>
              </a:rPr>
              <a:t>destinations </a:t>
            </a:r>
            <a:r>
              <a:rPr lang="en" dirty="0">
                <a:solidFill>
                  <a:schemeClr val="dk1"/>
                </a:solidFill>
              </a:rPr>
              <a:t>can be specified as part of the rule with one or more ranges of IP addresses.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The </a:t>
            </a:r>
            <a:r>
              <a:rPr lang="en" b="1" dirty="0">
                <a:solidFill>
                  <a:schemeClr val="dk1"/>
                </a:solidFill>
              </a:rPr>
              <a:t>protocol</a:t>
            </a:r>
            <a:r>
              <a:rPr lang="en" dirty="0">
                <a:solidFill>
                  <a:schemeClr val="dk1"/>
                </a:solidFill>
              </a:rPr>
              <a:t> and </a:t>
            </a:r>
            <a:r>
              <a:rPr lang="en" b="1" dirty="0">
                <a:solidFill>
                  <a:schemeClr val="dk1"/>
                </a:solidFill>
              </a:rPr>
              <a:t>port</a:t>
            </a:r>
            <a:r>
              <a:rPr lang="en" dirty="0">
                <a:solidFill>
                  <a:schemeClr val="dk1"/>
                </a:solidFill>
              </a:rPr>
              <a:t> of the connection, where any rule can be restricted to apply to specific protocols only or specific combinations of protocols and ports only.</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The </a:t>
            </a:r>
            <a:r>
              <a:rPr lang="en" b="1" dirty="0">
                <a:solidFill>
                  <a:schemeClr val="dk1"/>
                </a:solidFill>
              </a:rPr>
              <a:t>action</a:t>
            </a:r>
            <a:r>
              <a:rPr lang="en" dirty="0">
                <a:solidFill>
                  <a:schemeClr val="dk1"/>
                </a:solidFill>
              </a:rPr>
              <a:t> of the rule, which is to allow or deny packets that match the direction, protocol, port, and source or destination of the rule.</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The </a:t>
            </a:r>
            <a:r>
              <a:rPr lang="en" b="1" dirty="0">
                <a:solidFill>
                  <a:schemeClr val="dk1"/>
                </a:solidFill>
              </a:rPr>
              <a:t>priority</a:t>
            </a:r>
            <a:r>
              <a:rPr lang="en" dirty="0">
                <a:solidFill>
                  <a:schemeClr val="dk1"/>
                </a:solidFill>
              </a:rPr>
              <a:t> of the rule, which governs the order in which rules are evaluated. The first matching rule is applied.</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The </a:t>
            </a:r>
            <a:r>
              <a:rPr lang="en" b="1" dirty="0">
                <a:solidFill>
                  <a:schemeClr val="dk1"/>
                </a:solidFill>
              </a:rPr>
              <a:t>rule assignment</a:t>
            </a:r>
            <a:r>
              <a:rPr lang="en" dirty="0">
                <a:solidFill>
                  <a:schemeClr val="dk1"/>
                </a:solidFill>
              </a:rPr>
              <a:t>. By default, all rules are assigned to all instances, but you can assign certain rules to certain instances only.</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Let’s look at some Google Cloud firewall use cases for both egress and ingress.</a:t>
            </a:r>
            <a:endParaRPr dirty="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5.xml"/><Relationship Id="rId1" Type="http://schemas.openxmlformats.org/officeDocument/2006/relationships/tags" Target="../tags/tag56.xml"/><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5.xml"/><Relationship Id="rId1" Type="http://schemas.openxmlformats.org/officeDocument/2006/relationships/tags" Target="../tags/tag57.xml"/><Relationship Id="rId4" Type="http://schemas.openxmlformats.org/officeDocument/2006/relationships/image" Target="../media/image1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58.xml"/><Relationship Id="rId4"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59.xml"/><Relationship Id="rId4"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60.xml"/><Relationship Id="rId4"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61.xml"/><Relationship Id="rId4"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62.xml"/><Relationship Id="rId4"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63.xml"/><Relationship Id="rId4"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64.xml"/><Relationship Id="rId4"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65.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66.xml"/><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5.xml"/><Relationship Id="rId1" Type="http://schemas.openxmlformats.org/officeDocument/2006/relationships/tags" Target="../tags/tag67.xml"/><Relationship Id="rId4" Type="http://schemas.openxmlformats.org/officeDocument/2006/relationships/image" Target="../media/image20.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68.xml"/><Relationship Id="rId4"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69.xml"/><Relationship Id="rId4"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70.xml"/><Relationship Id="rId4"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5.xml"/><Relationship Id="rId1" Type="http://schemas.openxmlformats.org/officeDocument/2006/relationships/tags" Target="../tags/tag71.xml"/><Relationship Id="rId4" Type="http://schemas.openxmlformats.org/officeDocument/2006/relationships/image" Target="../media/image2.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5.xml"/><Relationship Id="rId1" Type="http://schemas.openxmlformats.org/officeDocument/2006/relationships/tags" Target="../tags/tag7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5.xml"/><Relationship Id="rId1" Type="http://schemas.openxmlformats.org/officeDocument/2006/relationships/tags" Target="../tags/tag7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76.xml"/><Relationship Id="rId4" Type="http://schemas.openxmlformats.org/officeDocument/2006/relationships/image" Target="../media/image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6.xml"/><Relationship Id="rId1" Type="http://schemas.openxmlformats.org/officeDocument/2006/relationships/tags" Target="../tags/tag78.xml"/><Relationship Id="rId4"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6.xml"/><Relationship Id="rId1" Type="http://schemas.openxmlformats.org/officeDocument/2006/relationships/tags" Target="../tags/tag7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6.xml"/><Relationship Id="rId1" Type="http://schemas.openxmlformats.org/officeDocument/2006/relationships/tags" Target="../tags/tag80.xml"/><Relationship Id="rId4" Type="http://schemas.openxmlformats.org/officeDocument/2006/relationships/image" Target="../media/image19.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6.xml"/><Relationship Id="rId1" Type="http://schemas.openxmlformats.org/officeDocument/2006/relationships/tags" Target="../tags/tag81.xml"/><Relationship Id="rId4" Type="http://schemas.openxmlformats.org/officeDocument/2006/relationships/image" Target="../media/image19.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82.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83.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84.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85.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86.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87.xml"/><Relationship Id="rId4"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88.xml"/><Relationship Id="rId4"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89.xml"/><Relationship Id="rId4"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90.xml"/><Relationship Id="rId4"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6.xml"/><Relationship Id="rId1" Type="http://schemas.openxmlformats.org/officeDocument/2006/relationships/tags" Target="../tags/tag91.xml"/><Relationship Id="rId4" Type="http://schemas.openxmlformats.org/officeDocument/2006/relationships/image" Target="../media/image24.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92.xml"/><Relationship Id="rId4"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93.xml"/><Relationship Id="rId4"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94.xml"/><Relationship Id="rId4"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6.xml"/><Relationship Id="rId1" Type="http://schemas.openxmlformats.org/officeDocument/2006/relationships/tags" Target="../tags/tag95.xml"/><Relationship Id="rId4"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6.xml"/><Relationship Id="rId1" Type="http://schemas.openxmlformats.org/officeDocument/2006/relationships/tags" Target="../tags/tag9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6.xml"/><Relationship Id="rId1" Type="http://schemas.openxmlformats.org/officeDocument/2006/relationships/tags" Target="../tags/tag9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6.xml"/><Relationship Id="rId1" Type="http://schemas.openxmlformats.org/officeDocument/2006/relationships/tags" Target="../tags/tag9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6.xml"/><Relationship Id="rId1" Type="http://schemas.openxmlformats.org/officeDocument/2006/relationships/tags" Target="../tags/tag9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6.xml"/><Relationship Id="rId1" Type="http://schemas.openxmlformats.org/officeDocument/2006/relationships/tags" Target="../tags/tag100.xml"/><Relationship Id="rId4"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3.xml"/><Relationship Id="rId1" Type="http://schemas.openxmlformats.org/officeDocument/2006/relationships/tags" Target="../tags/tag6.xml"/><Relationship Id="rId4"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11.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12.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13.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14.xml"/><Relationship Id="rId4"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15.xml"/><Relationship Id="rId4" Type="http://schemas.openxmlformats.org/officeDocument/2006/relationships/image" Target="../media/image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16.xml"/><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3.xml"/><Relationship Id="rId1" Type="http://schemas.openxmlformats.org/officeDocument/2006/relationships/tags" Target="../tags/tag17.xml"/><Relationship Id="rId4" Type="http://schemas.openxmlformats.org/officeDocument/2006/relationships/image" Target="../media/image2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18.xml"/><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19.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20.xml"/><Relationship Id="rId4"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21.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3.xml"/><Relationship Id="rId1" Type="http://schemas.openxmlformats.org/officeDocument/2006/relationships/tags" Target="../tags/tag2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3.xml"/><Relationship Id="rId1" Type="http://schemas.openxmlformats.org/officeDocument/2006/relationships/tags" Target="../tags/tag2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2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2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3.xml"/><Relationship Id="rId1" Type="http://schemas.openxmlformats.org/officeDocument/2006/relationships/tags" Target="../tags/tag26.xml"/><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3.xml"/><Relationship Id="rId1" Type="http://schemas.openxmlformats.org/officeDocument/2006/relationships/tags" Target="../tags/tag27.xml"/><Relationship Id="rId4"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4.xml"/><Relationship Id="rId1" Type="http://schemas.openxmlformats.org/officeDocument/2006/relationships/tags" Target="../tags/tag29.xml"/><Relationship Id="rId4"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tags" Target="../tags/tag30.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4.xml"/><Relationship Id="rId1" Type="http://schemas.openxmlformats.org/officeDocument/2006/relationships/tags" Target="../tags/tag31.xml"/><Relationship Id="rId4" Type="http://schemas.openxmlformats.org/officeDocument/2006/relationships/image" Target="../media/image19.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Master" Target="../slideMasters/slideMaster4.xml"/><Relationship Id="rId1" Type="http://schemas.openxmlformats.org/officeDocument/2006/relationships/tags" Target="../tags/tag32.xml"/><Relationship Id="rId4"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33.xml"/><Relationship Id="rId4" Type="http://schemas.openxmlformats.org/officeDocument/2006/relationships/image" Target="../media/image2.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34.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35.xml"/><Relationship Id="rId4"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36.xml"/><Relationship Id="rId4"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37.xml"/><Relationship Id="rId4"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38.xml"/><Relationship Id="rId4"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39.xml"/><Relationship Id="rId4"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40.xml"/><Relationship Id="rId4"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41.xml"/><Relationship Id="rId4"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4.xml"/><Relationship Id="rId1" Type="http://schemas.openxmlformats.org/officeDocument/2006/relationships/tags" Target="../tags/tag42.xml"/><Relationship Id="rId4" Type="http://schemas.openxmlformats.org/officeDocument/2006/relationships/image" Target="../media/image20.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43.xml"/><Relationship Id="rId4"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44.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45.xml"/><Relationship Id="rId4"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4.xml"/><Relationship Id="rId1" Type="http://schemas.openxmlformats.org/officeDocument/2006/relationships/tags" Target="../tags/tag46.xml"/><Relationship Id="rId4"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4.xml"/><Relationship Id="rId1" Type="http://schemas.openxmlformats.org/officeDocument/2006/relationships/tags" Target="../tags/tag4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4.xml"/><Relationship Id="rId1" Type="http://schemas.openxmlformats.org/officeDocument/2006/relationships/tags" Target="../tags/tag51.xml"/><Relationship Id="rId4"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4.xml"/><Relationship Id="rId1" Type="http://schemas.openxmlformats.org/officeDocument/2006/relationships/tags" Target="../tags/tag52.xml"/><Relationship Id="rId4" Type="http://schemas.openxmlformats.org/officeDocument/2006/relationships/image" Target="../media/image22.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Master" Target="../slideMasters/slideMaster5.xml"/><Relationship Id="rId1" Type="http://schemas.openxmlformats.org/officeDocument/2006/relationships/tags" Target="../tags/tag54.xml"/><Relationship Id="rId4"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5.xml"/><Relationship Id="rId1" Type="http://schemas.openxmlformats.org/officeDocument/2006/relationships/tags" Target="../tags/tag5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8C574-1B38-DD42-953B-4E2DD54DF5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413A3A-A9D1-B744-B23B-0F1C42EE9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AD802A-0334-DB43-9D0C-916248126C4F}"/>
              </a:ext>
            </a:extLst>
          </p:cNvPr>
          <p:cNvSpPr>
            <a:spLocks noGrp="1"/>
          </p:cNvSpPr>
          <p:nvPr>
            <p:ph type="dt" sz="half" idx="10"/>
          </p:nvPr>
        </p:nvSpPr>
        <p:spPr/>
        <p:txBody>
          <a:bodyPr/>
          <a:lstStyle/>
          <a:p>
            <a:fld id="{07D85EA0-8186-5F43-8A83-5A7576C4CD58}" type="datetime1">
              <a:rPr lang="en-US" smtClean="0"/>
              <a:t>9/30/21</a:t>
            </a:fld>
            <a:endParaRPr lang="en-US"/>
          </a:p>
        </p:txBody>
      </p:sp>
      <p:sp>
        <p:nvSpPr>
          <p:cNvPr id="5" name="Footer Placeholder 4">
            <a:extLst>
              <a:ext uri="{FF2B5EF4-FFF2-40B4-BE49-F238E27FC236}">
                <a16:creationId xmlns:a16="http://schemas.microsoft.com/office/drawing/2014/main" id="{85A97042-7168-F148-B11B-1D8A2A48CD11}"/>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E39C54A6-CA8D-FE46-BF04-4AF597BD8777}"/>
              </a:ext>
            </a:extLst>
          </p:cNvPr>
          <p:cNvSpPr>
            <a:spLocks noGrp="1"/>
          </p:cNvSpPr>
          <p:nvPr>
            <p:ph type="sldNum" sz="quarter" idx="12"/>
          </p:nvPr>
        </p:nvSpPr>
        <p:spPr/>
        <p:txBody>
          <a:bodyPr/>
          <a:lstStyle/>
          <a:p>
            <a:fld id="{8A4B711C-366F-984D-B358-19F85F407377}" type="slidenum">
              <a:rPr lang="en-US" smtClean="0"/>
              <a:t>‹#›</a:t>
            </a:fld>
            <a:endParaRPr lang="en-US"/>
          </a:p>
        </p:txBody>
      </p:sp>
    </p:spTree>
    <p:extLst>
      <p:ext uri="{BB962C8B-B14F-4D97-AF65-F5344CB8AC3E}">
        <p14:creationId xmlns:p14="http://schemas.microsoft.com/office/powerpoint/2010/main" val="514510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51B0-889D-B44B-A65A-A74F527274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FD1923-3B65-884F-94FD-986A0B7201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56DC96-4BE2-CA44-AE6C-DCF41435FD7B}"/>
              </a:ext>
            </a:extLst>
          </p:cNvPr>
          <p:cNvSpPr>
            <a:spLocks noGrp="1"/>
          </p:cNvSpPr>
          <p:nvPr>
            <p:ph type="dt" sz="half" idx="10"/>
          </p:nvPr>
        </p:nvSpPr>
        <p:spPr/>
        <p:txBody>
          <a:bodyPr/>
          <a:lstStyle/>
          <a:p>
            <a:fld id="{C49B0296-9F1A-9946-B548-F5BBB330FA6C}" type="datetime1">
              <a:rPr lang="en-US" smtClean="0"/>
              <a:t>9/30/21</a:t>
            </a:fld>
            <a:endParaRPr lang="en-US"/>
          </a:p>
        </p:txBody>
      </p:sp>
      <p:sp>
        <p:nvSpPr>
          <p:cNvPr id="5" name="Footer Placeholder 4">
            <a:extLst>
              <a:ext uri="{FF2B5EF4-FFF2-40B4-BE49-F238E27FC236}">
                <a16:creationId xmlns:a16="http://schemas.microsoft.com/office/drawing/2014/main" id="{2F92EBEA-3DFD-DD4F-9142-989765FAE49C}"/>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9CCC155E-9B54-164D-9464-583C2ACD75CA}"/>
              </a:ext>
            </a:extLst>
          </p:cNvPr>
          <p:cNvSpPr>
            <a:spLocks noGrp="1"/>
          </p:cNvSpPr>
          <p:nvPr>
            <p:ph type="sldNum" sz="quarter" idx="12"/>
          </p:nvPr>
        </p:nvSpPr>
        <p:spPr/>
        <p:txBody>
          <a:bodyPr/>
          <a:lstStyle/>
          <a:p>
            <a:fld id="{8A4B711C-366F-984D-B358-19F85F407377}" type="slidenum">
              <a:rPr lang="en-US" smtClean="0"/>
              <a:t>‹#›</a:t>
            </a:fld>
            <a:endParaRPr lang="en-US"/>
          </a:p>
        </p:txBody>
      </p:sp>
    </p:spTree>
    <p:extLst>
      <p:ext uri="{BB962C8B-B14F-4D97-AF65-F5344CB8AC3E}">
        <p14:creationId xmlns:p14="http://schemas.microsoft.com/office/powerpoint/2010/main" val="27142109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Distributed and Cloud Computing - Fall 2021</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14691656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4426650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161103365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5493461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339138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2211308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321742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4636874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526598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150183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F7E57-E7F8-7942-9AA3-ED707052D3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388DCD-0798-5E42-A898-FAC65752C6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1DC923-E848-5B4F-B0C4-061C3E9D40F9}"/>
              </a:ext>
            </a:extLst>
          </p:cNvPr>
          <p:cNvSpPr>
            <a:spLocks noGrp="1"/>
          </p:cNvSpPr>
          <p:nvPr>
            <p:ph type="dt" sz="half" idx="10"/>
          </p:nvPr>
        </p:nvSpPr>
        <p:spPr/>
        <p:txBody>
          <a:bodyPr/>
          <a:lstStyle/>
          <a:p>
            <a:fld id="{1EAA7F1F-F36F-754B-8AD8-C847570EC8FF}" type="datetime1">
              <a:rPr lang="en-US" smtClean="0"/>
              <a:t>9/30/21</a:t>
            </a:fld>
            <a:endParaRPr lang="en-US"/>
          </a:p>
        </p:txBody>
      </p:sp>
      <p:sp>
        <p:nvSpPr>
          <p:cNvPr id="5" name="Footer Placeholder 4">
            <a:extLst>
              <a:ext uri="{FF2B5EF4-FFF2-40B4-BE49-F238E27FC236}">
                <a16:creationId xmlns:a16="http://schemas.microsoft.com/office/drawing/2014/main" id="{7446A590-349C-DF48-BA60-D0FFB8BFF7CE}"/>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ECE2DA47-2E7C-E644-AB43-FA1A6BFA6E05}"/>
              </a:ext>
            </a:extLst>
          </p:cNvPr>
          <p:cNvSpPr>
            <a:spLocks noGrp="1"/>
          </p:cNvSpPr>
          <p:nvPr>
            <p:ph type="sldNum" sz="quarter" idx="12"/>
          </p:nvPr>
        </p:nvSpPr>
        <p:spPr/>
        <p:txBody>
          <a:bodyPr/>
          <a:lstStyle/>
          <a:p>
            <a:fld id="{8A4B711C-366F-984D-B358-19F85F407377}" type="slidenum">
              <a:rPr lang="en-US" smtClean="0"/>
              <a:t>‹#›</a:t>
            </a:fld>
            <a:endParaRPr lang="en-US"/>
          </a:p>
        </p:txBody>
      </p:sp>
    </p:spTree>
    <p:extLst>
      <p:ext uri="{BB962C8B-B14F-4D97-AF65-F5344CB8AC3E}">
        <p14:creationId xmlns:p14="http://schemas.microsoft.com/office/powerpoint/2010/main" val="1492998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2609263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389721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196469967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8268626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24732058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67876621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9570545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138995418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Edit Master text styles</a:t>
            </a:r>
          </a:p>
        </p:txBody>
      </p:sp>
    </p:spTree>
    <p:custDataLst>
      <p:tags r:id="rId1"/>
    </p:custDataLst>
    <p:extLst>
      <p:ext uri="{BB962C8B-B14F-4D97-AF65-F5344CB8AC3E}">
        <p14:creationId xmlns:p14="http://schemas.microsoft.com/office/powerpoint/2010/main" val="40435014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407556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55505744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575899367"/>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16271485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45650353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a:t>Distributed and Cloud Computing - Fall 2021</a:t>
            </a:r>
            <a:endParaRPr lang="en-US" dirty="0"/>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405465591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2880333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19754402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10773940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5112806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4641393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638103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38031563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00336581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23062707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8589580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1079636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400961078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66823053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0599590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400393246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82213689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 uri="{C183D7F6-B498-43B3-948B-1728B52AA6E4}">
                <adec:decorative xmlns:adec="http://schemas.microsoft.com/office/drawing/2017/decorative" val="1"/>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823307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6a - Lab Intro - Presenter - Blue">
  <p:cSld name="6a - Lab Intro - Presenter - Blue">
    <p:spTree>
      <p:nvGrpSpPr>
        <p:cNvPr id="1" name="Shape 47"/>
        <p:cNvGrpSpPr/>
        <p:nvPr/>
      </p:nvGrpSpPr>
      <p:grpSpPr>
        <a:xfrm>
          <a:off x="0" y="0"/>
          <a:ext cx="0" cy="0"/>
          <a:chOff x="0" y="0"/>
          <a:chExt cx="0" cy="0"/>
        </a:xfrm>
      </p:grpSpPr>
      <p:pic>
        <p:nvPicPr>
          <p:cNvPr id="48" name="Google Shape;48;p8"/>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9" name="Google Shape;49;p8"/>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50" name="Google Shape;50;p8"/>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51" name="Google Shape;51;p8"/>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52" name="Google Shape;52;p8"/>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161553151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183326690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385453480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65507479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 uri="{C183D7F6-B498-43B3-948B-1728B52AA6E4}">
                <adec:decorative xmlns:adec="http://schemas.microsoft.com/office/drawing/2017/decorative" val="0"/>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296265808"/>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314387453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0a - Presenter - Master title - Blue">
  <p:cSld name="0a - Presenter - Master title - Blue">
    <p:spTree>
      <p:nvGrpSpPr>
        <p:cNvPr id="1" name="Shape 7"/>
        <p:cNvGrpSpPr/>
        <p:nvPr/>
      </p:nvGrpSpPr>
      <p:grpSpPr>
        <a:xfrm>
          <a:off x="0" y="0"/>
          <a:ext cx="0" cy="0"/>
          <a:chOff x="0" y="0"/>
          <a:chExt cx="0" cy="0"/>
        </a:xfrm>
      </p:grpSpPr>
      <p:pic>
        <p:nvPicPr>
          <p:cNvPr id="8" name="Google Shape;8;p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9" name="Google Shape;9;p2"/>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10" name="Google Shape;10;p2"/>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11" name="Google Shape;11;p2"/>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 name="Google Shape;12;p2"/>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67">
                <a:solidFill>
                  <a:schemeClr val="lt1"/>
                </a:solidFill>
                <a:latin typeface="Google Sans"/>
                <a:ea typeface="Google Sans"/>
                <a:cs typeface="Google Sans"/>
                <a:sym typeface="Google Sans"/>
              </a:defRPr>
            </a:lvl1pPr>
            <a:lvl2pPr lvl="1">
              <a:spcBef>
                <a:spcPts val="0"/>
              </a:spcBef>
              <a:spcAft>
                <a:spcPts val="0"/>
              </a:spcAft>
              <a:buNone/>
              <a:defRPr sz="1867">
                <a:solidFill>
                  <a:schemeClr val="lt1"/>
                </a:solidFill>
                <a:latin typeface="Google Sans"/>
                <a:ea typeface="Google Sans"/>
                <a:cs typeface="Google Sans"/>
                <a:sym typeface="Google Sans"/>
              </a:defRPr>
            </a:lvl2pPr>
            <a:lvl3pPr lvl="2">
              <a:spcBef>
                <a:spcPts val="0"/>
              </a:spcBef>
              <a:spcAft>
                <a:spcPts val="0"/>
              </a:spcAft>
              <a:buNone/>
              <a:defRPr sz="1867">
                <a:solidFill>
                  <a:schemeClr val="lt1"/>
                </a:solidFill>
                <a:latin typeface="Google Sans"/>
                <a:ea typeface="Google Sans"/>
                <a:cs typeface="Google Sans"/>
                <a:sym typeface="Google Sans"/>
              </a:defRPr>
            </a:lvl3pPr>
            <a:lvl4pPr lvl="3">
              <a:spcBef>
                <a:spcPts val="0"/>
              </a:spcBef>
              <a:spcAft>
                <a:spcPts val="0"/>
              </a:spcAft>
              <a:buNone/>
              <a:defRPr sz="1867">
                <a:solidFill>
                  <a:schemeClr val="lt1"/>
                </a:solidFill>
                <a:latin typeface="Google Sans"/>
                <a:ea typeface="Google Sans"/>
                <a:cs typeface="Google Sans"/>
                <a:sym typeface="Google Sans"/>
              </a:defRPr>
            </a:lvl4pPr>
            <a:lvl5pPr lvl="4">
              <a:spcBef>
                <a:spcPts val="0"/>
              </a:spcBef>
              <a:spcAft>
                <a:spcPts val="0"/>
              </a:spcAft>
              <a:buNone/>
              <a:defRPr sz="1867">
                <a:solidFill>
                  <a:schemeClr val="lt1"/>
                </a:solidFill>
                <a:latin typeface="Google Sans"/>
                <a:ea typeface="Google Sans"/>
                <a:cs typeface="Google Sans"/>
                <a:sym typeface="Google Sans"/>
              </a:defRPr>
            </a:lvl5pPr>
            <a:lvl6pPr lvl="5">
              <a:spcBef>
                <a:spcPts val="0"/>
              </a:spcBef>
              <a:spcAft>
                <a:spcPts val="0"/>
              </a:spcAft>
              <a:buNone/>
              <a:defRPr sz="1867">
                <a:solidFill>
                  <a:schemeClr val="lt1"/>
                </a:solidFill>
                <a:latin typeface="Google Sans"/>
                <a:ea typeface="Google Sans"/>
                <a:cs typeface="Google Sans"/>
                <a:sym typeface="Google Sans"/>
              </a:defRPr>
            </a:lvl6pPr>
            <a:lvl7pPr lvl="6">
              <a:spcBef>
                <a:spcPts val="0"/>
              </a:spcBef>
              <a:spcAft>
                <a:spcPts val="0"/>
              </a:spcAft>
              <a:buNone/>
              <a:defRPr sz="1867">
                <a:solidFill>
                  <a:schemeClr val="lt1"/>
                </a:solidFill>
                <a:latin typeface="Google Sans"/>
                <a:ea typeface="Google Sans"/>
                <a:cs typeface="Google Sans"/>
                <a:sym typeface="Google Sans"/>
              </a:defRPr>
            </a:lvl7pPr>
            <a:lvl8pPr lvl="7">
              <a:spcBef>
                <a:spcPts val="0"/>
              </a:spcBef>
              <a:spcAft>
                <a:spcPts val="0"/>
              </a:spcAft>
              <a:buNone/>
              <a:defRPr sz="1867">
                <a:solidFill>
                  <a:schemeClr val="lt1"/>
                </a:solidFill>
                <a:latin typeface="Google Sans"/>
                <a:ea typeface="Google Sans"/>
                <a:cs typeface="Google Sans"/>
                <a:sym typeface="Google Sans"/>
              </a:defRPr>
            </a:lvl8pPr>
            <a:lvl9pPr lvl="8">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
        <p:nvSpPr>
          <p:cNvPr id="13" name="Google Shape;13;p2"/>
          <p:cNvSpPr/>
          <p:nvPr/>
        </p:nvSpPr>
        <p:spPr>
          <a:xfrm>
            <a:off x="556717" y="6179500"/>
            <a:ext cx="1985600" cy="35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33458395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0b - Presenter - Master title - Yellow">
  <p:cSld name="0b - Presenter - Master title - Yellow">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6" name="Google Shape;16;p3"/>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17" name="Google Shape;17;p3"/>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18" name="Google Shape;18;p3"/>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9" name="Google Shape;19;p3"/>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lt1"/>
                </a:solidFill>
                <a:latin typeface="Google Sans"/>
                <a:ea typeface="Google Sans"/>
                <a:cs typeface="Google Sans"/>
                <a:sym typeface="Google Sans"/>
              </a:defRPr>
            </a:lvl1pPr>
            <a:lvl2pPr lvl="1" rtl="0">
              <a:spcBef>
                <a:spcPts val="0"/>
              </a:spcBef>
              <a:spcAft>
                <a:spcPts val="0"/>
              </a:spcAft>
              <a:buNone/>
              <a:defRPr sz="1867">
                <a:solidFill>
                  <a:schemeClr val="lt1"/>
                </a:solidFill>
                <a:latin typeface="Google Sans"/>
                <a:ea typeface="Google Sans"/>
                <a:cs typeface="Google Sans"/>
                <a:sym typeface="Google Sans"/>
              </a:defRPr>
            </a:lvl2pPr>
            <a:lvl3pPr lvl="2" rtl="0">
              <a:spcBef>
                <a:spcPts val="0"/>
              </a:spcBef>
              <a:spcAft>
                <a:spcPts val="0"/>
              </a:spcAft>
              <a:buNone/>
              <a:defRPr sz="1867">
                <a:solidFill>
                  <a:schemeClr val="lt1"/>
                </a:solidFill>
                <a:latin typeface="Google Sans"/>
                <a:ea typeface="Google Sans"/>
                <a:cs typeface="Google Sans"/>
                <a:sym typeface="Google Sans"/>
              </a:defRPr>
            </a:lvl3pPr>
            <a:lvl4pPr lvl="3" rtl="0">
              <a:spcBef>
                <a:spcPts val="0"/>
              </a:spcBef>
              <a:spcAft>
                <a:spcPts val="0"/>
              </a:spcAft>
              <a:buNone/>
              <a:defRPr sz="1867">
                <a:solidFill>
                  <a:schemeClr val="lt1"/>
                </a:solidFill>
                <a:latin typeface="Google Sans"/>
                <a:ea typeface="Google Sans"/>
                <a:cs typeface="Google Sans"/>
                <a:sym typeface="Google Sans"/>
              </a:defRPr>
            </a:lvl4pPr>
            <a:lvl5pPr lvl="4" rtl="0">
              <a:spcBef>
                <a:spcPts val="0"/>
              </a:spcBef>
              <a:spcAft>
                <a:spcPts val="0"/>
              </a:spcAft>
              <a:buNone/>
              <a:defRPr sz="1867">
                <a:solidFill>
                  <a:schemeClr val="lt1"/>
                </a:solidFill>
                <a:latin typeface="Google Sans"/>
                <a:ea typeface="Google Sans"/>
                <a:cs typeface="Google Sans"/>
                <a:sym typeface="Google Sans"/>
              </a:defRPr>
            </a:lvl5pPr>
            <a:lvl6pPr lvl="5" rtl="0">
              <a:spcBef>
                <a:spcPts val="0"/>
              </a:spcBef>
              <a:spcAft>
                <a:spcPts val="0"/>
              </a:spcAft>
              <a:buNone/>
              <a:defRPr sz="1867">
                <a:solidFill>
                  <a:schemeClr val="lt1"/>
                </a:solidFill>
                <a:latin typeface="Google Sans"/>
                <a:ea typeface="Google Sans"/>
                <a:cs typeface="Google Sans"/>
                <a:sym typeface="Google Sans"/>
              </a:defRPr>
            </a:lvl6pPr>
            <a:lvl7pPr lvl="6" rtl="0">
              <a:spcBef>
                <a:spcPts val="0"/>
              </a:spcBef>
              <a:spcAft>
                <a:spcPts val="0"/>
              </a:spcAft>
              <a:buNone/>
              <a:defRPr sz="1867">
                <a:solidFill>
                  <a:schemeClr val="lt1"/>
                </a:solidFill>
                <a:latin typeface="Google Sans"/>
                <a:ea typeface="Google Sans"/>
                <a:cs typeface="Google Sans"/>
                <a:sym typeface="Google Sans"/>
              </a:defRPr>
            </a:lvl7pPr>
            <a:lvl8pPr lvl="7" rtl="0">
              <a:spcBef>
                <a:spcPts val="0"/>
              </a:spcBef>
              <a:spcAft>
                <a:spcPts val="0"/>
              </a:spcAft>
              <a:buNone/>
              <a:defRPr sz="1867">
                <a:solidFill>
                  <a:schemeClr val="lt1"/>
                </a:solidFill>
                <a:latin typeface="Google Sans"/>
                <a:ea typeface="Google Sans"/>
                <a:cs typeface="Google Sans"/>
                <a:sym typeface="Google Sans"/>
              </a:defRPr>
            </a:lvl8pPr>
            <a:lvl9pPr lvl="8" rtl="0">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468036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0c - Presenter - Master title - Green">
  <p:cSld name="0c - Presenter - Master title - Green">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2" name="Google Shape;22;p4"/>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23" name="Google Shape;23;p4"/>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24" name="Google Shape;24;p4"/>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25" name="Google Shape;25;p4"/>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lt1"/>
                </a:solidFill>
                <a:latin typeface="Google Sans"/>
                <a:ea typeface="Google Sans"/>
                <a:cs typeface="Google Sans"/>
                <a:sym typeface="Google Sans"/>
              </a:defRPr>
            </a:lvl1pPr>
            <a:lvl2pPr lvl="1" rtl="0">
              <a:spcBef>
                <a:spcPts val="0"/>
              </a:spcBef>
              <a:spcAft>
                <a:spcPts val="0"/>
              </a:spcAft>
              <a:buNone/>
              <a:defRPr sz="1867">
                <a:solidFill>
                  <a:schemeClr val="lt1"/>
                </a:solidFill>
                <a:latin typeface="Google Sans"/>
                <a:ea typeface="Google Sans"/>
                <a:cs typeface="Google Sans"/>
                <a:sym typeface="Google Sans"/>
              </a:defRPr>
            </a:lvl2pPr>
            <a:lvl3pPr lvl="2" rtl="0">
              <a:spcBef>
                <a:spcPts val="0"/>
              </a:spcBef>
              <a:spcAft>
                <a:spcPts val="0"/>
              </a:spcAft>
              <a:buNone/>
              <a:defRPr sz="1867">
                <a:solidFill>
                  <a:schemeClr val="lt1"/>
                </a:solidFill>
                <a:latin typeface="Google Sans"/>
                <a:ea typeface="Google Sans"/>
                <a:cs typeface="Google Sans"/>
                <a:sym typeface="Google Sans"/>
              </a:defRPr>
            </a:lvl3pPr>
            <a:lvl4pPr lvl="3" rtl="0">
              <a:spcBef>
                <a:spcPts val="0"/>
              </a:spcBef>
              <a:spcAft>
                <a:spcPts val="0"/>
              </a:spcAft>
              <a:buNone/>
              <a:defRPr sz="1867">
                <a:solidFill>
                  <a:schemeClr val="lt1"/>
                </a:solidFill>
                <a:latin typeface="Google Sans"/>
                <a:ea typeface="Google Sans"/>
                <a:cs typeface="Google Sans"/>
                <a:sym typeface="Google Sans"/>
              </a:defRPr>
            </a:lvl4pPr>
            <a:lvl5pPr lvl="4" rtl="0">
              <a:spcBef>
                <a:spcPts val="0"/>
              </a:spcBef>
              <a:spcAft>
                <a:spcPts val="0"/>
              </a:spcAft>
              <a:buNone/>
              <a:defRPr sz="1867">
                <a:solidFill>
                  <a:schemeClr val="lt1"/>
                </a:solidFill>
                <a:latin typeface="Google Sans"/>
                <a:ea typeface="Google Sans"/>
                <a:cs typeface="Google Sans"/>
                <a:sym typeface="Google Sans"/>
              </a:defRPr>
            </a:lvl5pPr>
            <a:lvl6pPr lvl="5" rtl="0">
              <a:spcBef>
                <a:spcPts val="0"/>
              </a:spcBef>
              <a:spcAft>
                <a:spcPts val="0"/>
              </a:spcAft>
              <a:buNone/>
              <a:defRPr sz="1867">
                <a:solidFill>
                  <a:schemeClr val="lt1"/>
                </a:solidFill>
                <a:latin typeface="Google Sans"/>
                <a:ea typeface="Google Sans"/>
                <a:cs typeface="Google Sans"/>
                <a:sym typeface="Google Sans"/>
              </a:defRPr>
            </a:lvl6pPr>
            <a:lvl7pPr lvl="6" rtl="0">
              <a:spcBef>
                <a:spcPts val="0"/>
              </a:spcBef>
              <a:spcAft>
                <a:spcPts val="0"/>
              </a:spcAft>
              <a:buNone/>
              <a:defRPr sz="1867">
                <a:solidFill>
                  <a:schemeClr val="lt1"/>
                </a:solidFill>
                <a:latin typeface="Google Sans"/>
                <a:ea typeface="Google Sans"/>
                <a:cs typeface="Google Sans"/>
                <a:sym typeface="Google Sans"/>
              </a:defRPr>
            </a:lvl7pPr>
            <a:lvl8pPr lvl="7" rtl="0">
              <a:spcBef>
                <a:spcPts val="0"/>
              </a:spcBef>
              <a:spcAft>
                <a:spcPts val="0"/>
              </a:spcAft>
              <a:buNone/>
              <a:defRPr sz="1867">
                <a:solidFill>
                  <a:schemeClr val="lt1"/>
                </a:solidFill>
                <a:latin typeface="Google Sans"/>
                <a:ea typeface="Google Sans"/>
                <a:cs typeface="Google Sans"/>
                <a:sym typeface="Google Sans"/>
              </a:defRPr>
            </a:lvl8pPr>
            <a:lvl9pPr lvl="8" rtl="0">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5664574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7a - Demo/Lab Solution - Presenter - Blue">
  <p:cSld name="7a - Demo/Lab Solution - Presenter - Blue">
    <p:spTree>
      <p:nvGrpSpPr>
        <p:cNvPr id="1" name="Shape 26"/>
        <p:cNvGrpSpPr/>
        <p:nvPr/>
      </p:nvGrpSpPr>
      <p:grpSpPr>
        <a:xfrm>
          <a:off x="0" y="0"/>
          <a:ext cx="0" cy="0"/>
          <a:chOff x="0" y="0"/>
          <a:chExt cx="0" cy="0"/>
        </a:xfrm>
      </p:grpSpPr>
      <p:sp>
        <p:nvSpPr>
          <p:cNvPr id="27" name="Google Shape;27;p5"/>
          <p:cNvSpPr/>
          <p:nvPr/>
        </p:nvSpPr>
        <p:spPr>
          <a:xfrm>
            <a:off x="0" y="0"/>
            <a:ext cx="12192000" cy="6864400"/>
          </a:xfrm>
          <a:prstGeom prst="rect">
            <a:avLst/>
          </a:prstGeom>
          <a:solidFill>
            <a:schemeClr val="accent3"/>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28" name="Google Shape;28;p5"/>
          <p:cNvPicPr preferRelativeResize="0"/>
          <p:nvPr/>
        </p:nvPicPr>
        <p:blipFill>
          <a:blip r:embed="rId2">
            <a:alphaModFix/>
          </a:blip>
          <a:stretch>
            <a:fillRect/>
          </a:stretch>
        </p:blipFill>
        <p:spPr>
          <a:xfrm>
            <a:off x="1" y="0"/>
            <a:ext cx="12192000" cy="6858000"/>
          </a:xfrm>
          <a:prstGeom prst="rect">
            <a:avLst/>
          </a:prstGeom>
          <a:noFill/>
          <a:ln>
            <a:noFill/>
          </a:ln>
        </p:spPr>
      </p:pic>
      <p:sp>
        <p:nvSpPr>
          <p:cNvPr id="29" name="Google Shape;29;p5"/>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30" name="Google Shape;30;p5"/>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1" name="Google Shape;31;p5"/>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32" name="Google Shape;32;p5"/>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30993041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7b - Demo/Lab Solution - Presenter  - Yellow">
  <p:cSld name="7b - Demo/Lab Solution - Presenter  - Yellow">
    <p:spTree>
      <p:nvGrpSpPr>
        <p:cNvPr id="1" name="Shape 33"/>
        <p:cNvGrpSpPr/>
        <p:nvPr/>
      </p:nvGrpSpPr>
      <p:grpSpPr>
        <a:xfrm>
          <a:off x="0" y="0"/>
          <a:ext cx="0" cy="0"/>
          <a:chOff x="0" y="0"/>
          <a:chExt cx="0" cy="0"/>
        </a:xfrm>
      </p:grpSpPr>
      <p:sp>
        <p:nvSpPr>
          <p:cNvPr id="34" name="Google Shape;34;p6"/>
          <p:cNvSpPr/>
          <p:nvPr/>
        </p:nvSpPr>
        <p:spPr>
          <a:xfrm>
            <a:off x="0" y="0"/>
            <a:ext cx="12192000" cy="6864400"/>
          </a:xfrm>
          <a:prstGeom prst="rect">
            <a:avLst/>
          </a:prstGeom>
          <a:solidFill>
            <a:schemeClr val="accent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35" name="Google Shape;35;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6" name="Google Shape;36;p6"/>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37" name="Google Shape;37;p6"/>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8" name="Google Shape;38;p6"/>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39" name="Google Shape;39;p6"/>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1824051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b - Full - Title, Body">
  <p:cSld name="2b - Full - Title, Body">
    <p:spTree>
      <p:nvGrpSpPr>
        <p:cNvPr id="1" name="Shape 106"/>
        <p:cNvGrpSpPr/>
        <p:nvPr/>
      </p:nvGrpSpPr>
      <p:grpSpPr>
        <a:xfrm>
          <a:off x="0" y="0"/>
          <a:ext cx="0" cy="0"/>
          <a:chOff x="0" y="0"/>
          <a:chExt cx="0" cy="0"/>
        </a:xfrm>
      </p:grpSpPr>
      <p:cxnSp>
        <p:nvCxnSpPr>
          <p:cNvPr id="107" name="Google Shape;107;p20"/>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08" name="Google Shape;108;p20"/>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09" name="Google Shape;109;p20"/>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5832248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7c - Demo/Lab Solution - Presenter - Green">
  <p:cSld name="7c - Demo/Lab Solution - Presenter - Green">
    <p:spTree>
      <p:nvGrpSpPr>
        <p:cNvPr id="1" name="Shape 40"/>
        <p:cNvGrpSpPr/>
        <p:nvPr/>
      </p:nvGrpSpPr>
      <p:grpSpPr>
        <a:xfrm>
          <a:off x="0" y="0"/>
          <a:ext cx="0" cy="0"/>
          <a:chOff x="0" y="0"/>
          <a:chExt cx="0" cy="0"/>
        </a:xfrm>
      </p:grpSpPr>
      <p:sp>
        <p:nvSpPr>
          <p:cNvPr id="41" name="Google Shape;41;p7"/>
          <p:cNvSpPr/>
          <p:nvPr/>
        </p:nvSpPr>
        <p:spPr>
          <a:xfrm>
            <a:off x="0" y="0"/>
            <a:ext cx="12192000" cy="68644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42" name="Google Shape;42;p7"/>
          <p:cNvPicPr preferRelativeResize="0"/>
          <p:nvPr/>
        </p:nvPicPr>
        <p:blipFill>
          <a:blip r:embed="rId2">
            <a:alphaModFix/>
          </a:blip>
          <a:stretch>
            <a:fillRect/>
          </a:stretch>
        </p:blipFill>
        <p:spPr>
          <a:xfrm>
            <a:off x="0" y="3200"/>
            <a:ext cx="12192000" cy="6858000"/>
          </a:xfrm>
          <a:prstGeom prst="rect">
            <a:avLst/>
          </a:prstGeom>
          <a:noFill/>
          <a:ln>
            <a:noFill/>
          </a:ln>
        </p:spPr>
      </p:pic>
      <p:sp>
        <p:nvSpPr>
          <p:cNvPr id="43" name="Google Shape;43;p7"/>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44" name="Google Shape;44;p7"/>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45" name="Google Shape;45;p7"/>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46" name="Google Shape;46;p7"/>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3321191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6b - Lab Intro - Presenter - Yellow">
  <p:cSld name="6b - Lab Intro - Presenter - Yellow">
    <p:spTree>
      <p:nvGrpSpPr>
        <p:cNvPr id="1" name="Shape 53"/>
        <p:cNvGrpSpPr/>
        <p:nvPr/>
      </p:nvGrpSpPr>
      <p:grpSpPr>
        <a:xfrm>
          <a:off x="0" y="0"/>
          <a:ext cx="0" cy="0"/>
          <a:chOff x="0" y="0"/>
          <a:chExt cx="0" cy="0"/>
        </a:xfrm>
      </p:grpSpPr>
      <p:pic>
        <p:nvPicPr>
          <p:cNvPr id="54" name="Google Shape;54;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9"/>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56" name="Google Shape;56;p9"/>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57" name="Google Shape;57;p9"/>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58" name="Google Shape;58;p9"/>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38363977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6c - Lab Intro - Presenter - Green">
  <p:cSld name="6c - Lab Intro - Presenter - Green">
    <p:spTree>
      <p:nvGrpSpPr>
        <p:cNvPr id="1" name="Shape 59"/>
        <p:cNvGrpSpPr/>
        <p:nvPr/>
      </p:nvGrpSpPr>
      <p:grpSpPr>
        <a:xfrm>
          <a:off x="0" y="0"/>
          <a:ext cx="0" cy="0"/>
          <a:chOff x="0" y="0"/>
          <a:chExt cx="0" cy="0"/>
        </a:xfrm>
      </p:grpSpPr>
      <p:pic>
        <p:nvPicPr>
          <p:cNvPr id="60" name="Google Shape;60;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1" name="Google Shape;61;p10"/>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62" name="Google Shape;62;p10"/>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63" name="Google Shape;63;p10"/>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64" name="Google Shape;64;p10"/>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415908985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5c - Lab Intro - Full">
  <p:cSld name="5c - Lab Intro - Full">
    <p:spTree>
      <p:nvGrpSpPr>
        <p:cNvPr id="1" name="Shape 65"/>
        <p:cNvGrpSpPr/>
        <p:nvPr/>
      </p:nvGrpSpPr>
      <p:grpSpPr>
        <a:xfrm>
          <a:off x="0" y="0"/>
          <a:ext cx="0" cy="0"/>
          <a:chOff x="0" y="0"/>
          <a:chExt cx="0" cy="0"/>
        </a:xfrm>
      </p:grpSpPr>
      <p:sp>
        <p:nvSpPr>
          <p:cNvPr id="66" name="Google Shape;66;p11"/>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67" name="Google Shape;67;p11"/>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68" name="Google Shape;68;p11"/>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
        <p:nvSpPr>
          <p:cNvPr id="69" name="Google Shape;69;p11"/>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1933"/>
              </a:spcBef>
              <a:spcAft>
                <a:spcPts val="1933"/>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414446622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8a - Agenda/Learn how to... - Presenter">
  <p:cSld name="8a - Agenda/Learn how to... - Presenter">
    <p:spTree>
      <p:nvGrpSpPr>
        <p:cNvPr id="1" name="Shape 70"/>
        <p:cNvGrpSpPr/>
        <p:nvPr/>
      </p:nvGrpSpPr>
      <p:grpSpPr>
        <a:xfrm>
          <a:off x="0" y="0"/>
          <a:ext cx="0" cy="0"/>
          <a:chOff x="0" y="0"/>
          <a:chExt cx="0" cy="0"/>
        </a:xfrm>
      </p:grpSpPr>
      <p:pic>
        <p:nvPicPr>
          <p:cNvPr id="71" name="Google Shape;71;p12"/>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72" name="Google Shape;72;p1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3" name="Google Shape;73;p1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74" name="Google Shape;74;p12"/>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41477885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8b - Agenda/Learn how to... - Full">
  <p:cSld name="8b - Agenda/Learn how to... - Full">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cxnSp>
        <p:nvCxnSpPr>
          <p:cNvPr id="77" name="Google Shape;77;p1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8" name="Google Shape;78;p13"/>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sp>
        <p:nvSpPr>
          <p:cNvPr id="79" name="Google Shape;79;p13"/>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330609289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8c - Agenda/Learn how to... - Journal ">
  <p:cSld name="8c - Agenda/Learn how to... - Journal ">
    <p:spTree>
      <p:nvGrpSpPr>
        <p:cNvPr id="1" name="Shape 80"/>
        <p:cNvGrpSpPr/>
        <p:nvPr/>
      </p:nvGrpSpPr>
      <p:grpSpPr>
        <a:xfrm>
          <a:off x="0" y="0"/>
          <a:ext cx="0" cy="0"/>
          <a:chOff x="0" y="0"/>
          <a:chExt cx="0" cy="0"/>
        </a:xfrm>
      </p:grpSpPr>
      <p:sp>
        <p:nvSpPr>
          <p:cNvPr id="81" name="Google Shape;81;p14"/>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cxnSp>
        <p:nvCxnSpPr>
          <p:cNvPr id="82" name="Google Shape;82;p14"/>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3" name="Google Shape;83;p14"/>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pic>
        <p:nvPicPr>
          <p:cNvPr id="84" name="Google Shape;84;p14"/>
          <p:cNvPicPr preferRelativeResize="0"/>
          <p:nvPr/>
        </p:nvPicPr>
        <p:blipFill>
          <a:blip r:embed="rId2">
            <a:alphaModFix/>
          </a:blip>
          <a:stretch>
            <a:fillRect/>
          </a:stretch>
        </p:blipFill>
        <p:spPr>
          <a:xfrm>
            <a:off x="6745601" y="1541817"/>
            <a:ext cx="3774365" cy="3774365"/>
          </a:xfrm>
          <a:prstGeom prst="rect">
            <a:avLst/>
          </a:prstGeom>
          <a:noFill/>
          <a:ln>
            <a:noFill/>
          </a:ln>
        </p:spPr>
      </p:pic>
    </p:spTree>
    <p:extLst>
      <p:ext uri="{BB962C8B-B14F-4D97-AF65-F5344CB8AC3E}">
        <p14:creationId xmlns:p14="http://schemas.microsoft.com/office/powerpoint/2010/main" val="321375745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1c - Circle - Title">
  <p:cSld name="1c - Circle - Title">
    <p:spTree>
      <p:nvGrpSpPr>
        <p:cNvPr id="1" name="Shape 85"/>
        <p:cNvGrpSpPr/>
        <p:nvPr/>
      </p:nvGrpSpPr>
      <p:grpSpPr>
        <a:xfrm>
          <a:off x="0" y="0"/>
          <a:ext cx="0" cy="0"/>
          <a:chOff x="0" y="0"/>
          <a:chExt cx="0" cy="0"/>
        </a:xfrm>
      </p:grpSpPr>
      <p:pic>
        <p:nvPicPr>
          <p:cNvPr id="86" name="Google Shape;86;p15"/>
          <p:cNvPicPr preferRelativeResize="0"/>
          <p:nvPr/>
        </p:nvPicPr>
        <p:blipFill>
          <a:blip r:embed="rId2">
            <a:alphaModFix/>
          </a:blip>
          <a:stretch>
            <a:fillRect/>
          </a:stretch>
        </p:blipFill>
        <p:spPr>
          <a:xfrm>
            <a:off x="-3" y="-1"/>
            <a:ext cx="12192000" cy="6857985"/>
          </a:xfrm>
          <a:prstGeom prst="rect">
            <a:avLst/>
          </a:prstGeom>
          <a:noFill/>
          <a:ln>
            <a:noFill/>
          </a:ln>
        </p:spPr>
      </p:pic>
      <p:cxnSp>
        <p:nvCxnSpPr>
          <p:cNvPr id="87" name="Google Shape;87;p15"/>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8" name="Google Shape;88;p15"/>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400220452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1a - Pesenter - Title">
  <p:cSld name="1a - Pesenter - Title">
    <p:spTree>
      <p:nvGrpSpPr>
        <p:cNvPr id="1" name="Shape 89"/>
        <p:cNvGrpSpPr/>
        <p:nvPr/>
      </p:nvGrpSpPr>
      <p:grpSpPr>
        <a:xfrm>
          <a:off x="0" y="0"/>
          <a:ext cx="0" cy="0"/>
          <a:chOff x="0" y="0"/>
          <a:chExt cx="0" cy="0"/>
        </a:xfrm>
      </p:grpSpPr>
      <p:pic>
        <p:nvPicPr>
          <p:cNvPr id="90" name="Google Shape;90;p16"/>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91" name="Google Shape;91;p16"/>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2" name="Google Shape;92;p16"/>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418642692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19007054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6760898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2c - Circle - Title, Body">
  <p:cSld name="2c - Circle - Title, Body">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blip>
          <a:stretch>
            <a:fillRect/>
          </a:stretch>
        </p:blipFill>
        <p:spPr>
          <a:xfrm>
            <a:off x="-3" y="-1"/>
            <a:ext cx="12192000" cy="6857985"/>
          </a:xfrm>
          <a:prstGeom prst="rect">
            <a:avLst/>
          </a:prstGeom>
          <a:noFill/>
          <a:ln>
            <a:noFill/>
          </a:ln>
        </p:spPr>
      </p:pic>
      <p:sp>
        <p:nvSpPr>
          <p:cNvPr id="98" name="Google Shape;98;p18"/>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99" name="Google Shape;99;p18"/>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cxnSp>
        <p:nvCxnSpPr>
          <p:cNvPr id="100" name="Google Shape;100;p18"/>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60131254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2a - Presenter - Title, Body">
  <p:cSld name="2a - Presenter - Title, Body">
    <p:spTree>
      <p:nvGrpSpPr>
        <p:cNvPr id="1" name="Shape 101"/>
        <p:cNvGrpSpPr/>
        <p:nvPr/>
      </p:nvGrpSpPr>
      <p:grpSpPr>
        <a:xfrm>
          <a:off x="0" y="0"/>
          <a:ext cx="0" cy="0"/>
          <a:chOff x="0" y="0"/>
          <a:chExt cx="0" cy="0"/>
        </a:xfrm>
      </p:grpSpPr>
      <p:pic>
        <p:nvPicPr>
          <p:cNvPr id="102" name="Google Shape;102;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3" name="Google Shape;103;p19"/>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04" name="Google Shape;104;p19"/>
          <p:cNvSpPr txBox="1">
            <a:spLocks noGrp="1"/>
          </p:cNvSpPr>
          <p:nvPr>
            <p:ph type="body" idx="1"/>
          </p:nvPr>
        </p:nvSpPr>
        <p:spPr>
          <a:xfrm>
            <a:off x="1161650" y="1621417"/>
            <a:ext cx="4952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cxnSp>
        <p:nvCxnSpPr>
          <p:cNvPr id="105" name="Google Shape;105;p19"/>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349618728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2b - Full - Title, Body">
  <p:cSld name="2b - Full - Title, Body">
    <p:spTree>
      <p:nvGrpSpPr>
        <p:cNvPr id="1" name="Shape 106"/>
        <p:cNvGrpSpPr/>
        <p:nvPr/>
      </p:nvGrpSpPr>
      <p:grpSpPr>
        <a:xfrm>
          <a:off x="0" y="0"/>
          <a:ext cx="0" cy="0"/>
          <a:chOff x="0" y="0"/>
          <a:chExt cx="0" cy="0"/>
        </a:xfrm>
      </p:grpSpPr>
      <p:cxnSp>
        <p:nvCxnSpPr>
          <p:cNvPr id="107" name="Google Shape;107;p20"/>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08" name="Google Shape;108;p20"/>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09" name="Google Shape;109;p20"/>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67131160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3c - Circle - Title, Subtitle, Body">
  <p:cSld name="3c - Circle - Title, Subtitle, Body">
    <p:spTree>
      <p:nvGrpSpPr>
        <p:cNvPr id="1" name="Shape 110"/>
        <p:cNvGrpSpPr/>
        <p:nvPr/>
      </p:nvGrpSpPr>
      <p:grpSpPr>
        <a:xfrm>
          <a:off x="0" y="0"/>
          <a:ext cx="0" cy="0"/>
          <a:chOff x="0" y="0"/>
          <a:chExt cx="0" cy="0"/>
        </a:xfrm>
      </p:grpSpPr>
      <p:pic>
        <p:nvPicPr>
          <p:cNvPr id="111" name="Google Shape;111;p21"/>
          <p:cNvPicPr preferRelativeResize="0"/>
          <p:nvPr/>
        </p:nvPicPr>
        <p:blipFill>
          <a:blip r:embed="rId2">
            <a:alphaModFix/>
          </a:blip>
          <a:stretch>
            <a:fillRect/>
          </a:stretch>
        </p:blipFill>
        <p:spPr>
          <a:xfrm>
            <a:off x="-3" y="-1"/>
            <a:ext cx="12192000" cy="6857985"/>
          </a:xfrm>
          <a:prstGeom prst="rect">
            <a:avLst/>
          </a:prstGeom>
          <a:noFill/>
          <a:ln>
            <a:noFill/>
          </a:ln>
        </p:spPr>
      </p:pic>
      <p:cxnSp>
        <p:nvCxnSpPr>
          <p:cNvPr id="112" name="Google Shape;112;p21"/>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3" name="Google Shape;113;p21"/>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14" name="Google Shape;114;p21"/>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15" name="Google Shape;115;p21"/>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1999112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3a - Presenter - Title, Subtitle, Body">
  <p:cSld name="3a - Presenter - Title, Subtitle, Body">
    <p:spTree>
      <p:nvGrpSpPr>
        <p:cNvPr id="1" name="Shape 116"/>
        <p:cNvGrpSpPr/>
        <p:nvPr/>
      </p:nvGrpSpPr>
      <p:grpSpPr>
        <a:xfrm>
          <a:off x="0" y="0"/>
          <a:ext cx="0" cy="0"/>
          <a:chOff x="0" y="0"/>
          <a:chExt cx="0" cy="0"/>
        </a:xfrm>
      </p:grpSpPr>
      <p:pic>
        <p:nvPicPr>
          <p:cNvPr id="117" name="Google Shape;117;p22"/>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118" name="Google Shape;118;p2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9" name="Google Shape;119;p2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20" name="Google Shape;120;p22"/>
          <p:cNvSpPr txBox="1">
            <a:spLocks noGrp="1"/>
          </p:cNvSpPr>
          <p:nvPr>
            <p:ph type="subTitle" idx="1"/>
          </p:nvPr>
        </p:nvSpPr>
        <p:spPr>
          <a:xfrm>
            <a:off x="1153433" y="1351550"/>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1" name="Google Shape;121;p22"/>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44645714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3b - Full - Title, Subtitle, Body">
  <p:cSld name="3b - Full - Title, Subtitle, Body">
    <p:spTree>
      <p:nvGrpSpPr>
        <p:cNvPr id="1" name="Shape 122"/>
        <p:cNvGrpSpPr/>
        <p:nvPr/>
      </p:nvGrpSpPr>
      <p:grpSpPr>
        <a:xfrm>
          <a:off x="0" y="0"/>
          <a:ext cx="0" cy="0"/>
          <a:chOff x="0" y="0"/>
          <a:chExt cx="0" cy="0"/>
        </a:xfrm>
      </p:grpSpPr>
      <p:cxnSp>
        <p:nvCxnSpPr>
          <p:cNvPr id="123" name="Google Shape;123;p2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24" name="Google Shape;124;p23"/>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25" name="Google Shape;125;p23"/>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6" name="Google Shape;126;p23"/>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6983761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5b - Full - Presenter only">
  <p:cSld name="5b - Full - Presenter only">
    <p:spTree>
      <p:nvGrpSpPr>
        <p:cNvPr id="1" name="Shape 127"/>
        <p:cNvGrpSpPr/>
        <p:nvPr/>
      </p:nvGrpSpPr>
      <p:grpSpPr>
        <a:xfrm>
          <a:off x="0" y="0"/>
          <a:ext cx="0" cy="0"/>
          <a:chOff x="0" y="0"/>
          <a:chExt cx="0" cy="0"/>
        </a:xfrm>
      </p:grpSpPr>
      <p:pic>
        <p:nvPicPr>
          <p:cNvPr id="128" name="Google Shape;128;p24"/>
          <p:cNvPicPr preferRelativeResize="0"/>
          <p:nvPr/>
        </p:nvPicPr>
        <p:blipFill>
          <a:blip r:embed="rId2">
            <a:alphaModFix/>
          </a:blip>
          <a:stretch>
            <a:fillRect/>
          </a:stretch>
        </p:blipFill>
        <p:spPr>
          <a:xfrm>
            <a:off x="0" y="0"/>
            <a:ext cx="12192000" cy="6857997"/>
          </a:xfrm>
          <a:prstGeom prst="rect">
            <a:avLst/>
          </a:prstGeom>
          <a:noFill/>
          <a:ln>
            <a:noFill/>
          </a:ln>
        </p:spPr>
      </p:pic>
    </p:spTree>
    <p:extLst>
      <p:ext uri="{BB962C8B-B14F-4D97-AF65-F5344CB8AC3E}">
        <p14:creationId xmlns:p14="http://schemas.microsoft.com/office/powerpoint/2010/main" val="48240410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4a - Presenter - No text">
  <p:cSld name="4a - Presenter - No text">
    <p:spTree>
      <p:nvGrpSpPr>
        <p:cNvPr id="1" name="Shape 129"/>
        <p:cNvGrpSpPr/>
        <p:nvPr/>
      </p:nvGrpSpPr>
      <p:grpSpPr>
        <a:xfrm>
          <a:off x="0" y="0"/>
          <a:ext cx="0" cy="0"/>
          <a:chOff x="0" y="0"/>
          <a:chExt cx="0" cy="0"/>
        </a:xfrm>
      </p:grpSpPr>
      <p:pic>
        <p:nvPicPr>
          <p:cNvPr id="130" name="Google Shape;130;p25"/>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233336251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4b - Full - No text">
  <p:cSld name="4b - Full - No text">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163768784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4c - Circle - No text">
  <p:cSld name="4c - Circle - No text">
    <p:spTree>
      <p:nvGrpSpPr>
        <p:cNvPr id="1" name="Shape 132"/>
        <p:cNvGrpSpPr/>
        <p:nvPr/>
      </p:nvGrpSpPr>
      <p:grpSpPr>
        <a:xfrm>
          <a:off x="0" y="0"/>
          <a:ext cx="0" cy="0"/>
          <a:chOff x="0" y="0"/>
          <a:chExt cx="0" cy="0"/>
        </a:xfrm>
      </p:grpSpPr>
      <p:pic>
        <p:nvPicPr>
          <p:cNvPr id="133" name="Google Shape;133;p27"/>
          <p:cNvPicPr preferRelativeResize="0"/>
          <p:nvPr/>
        </p:nvPicPr>
        <p:blipFill>
          <a:blip r:embed="rId2">
            <a:alphaModFix/>
          </a:blip>
          <a:stretch>
            <a:fillRect/>
          </a:stretch>
        </p:blipFill>
        <p:spPr>
          <a:xfrm>
            <a:off x="-3" y="-1"/>
            <a:ext cx="12192000" cy="6857985"/>
          </a:xfrm>
          <a:prstGeom prst="rect">
            <a:avLst/>
          </a:prstGeom>
          <a:noFill/>
          <a:ln>
            <a:noFill/>
          </a:ln>
        </p:spPr>
      </p:pic>
    </p:spTree>
    <p:extLst>
      <p:ext uri="{BB962C8B-B14F-4D97-AF65-F5344CB8AC3E}">
        <p14:creationId xmlns:p14="http://schemas.microsoft.com/office/powerpoint/2010/main" val="4008941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b - Presenter - Master title - Yellow">
  <p:cSld name="0b - Presenter - Master title - Yellow">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6" name="Google Shape;16;p3"/>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17" name="Google Shape;17;p3"/>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18" name="Google Shape;18;p3"/>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9" name="Google Shape;19;p3"/>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lt1"/>
                </a:solidFill>
                <a:latin typeface="Google Sans"/>
                <a:ea typeface="Google Sans"/>
                <a:cs typeface="Google Sans"/>
                <a:sym typeface="Google Sans"/>
              </a:defRPr>
            </a:lvl1pPr>
            <a:lvl2pPr lvl="1" rtl="0">
              <a:spcBef>
                <a:spcPts val="0"/>
              </a:spcBef>
              <a:spcAft>
                <a:spcPts val="0"/>
              </a:spcAft>
              <a:buNone/>
              <a:defRPr sz="1867">
                <a:solidFill>
                  <a:schemeClr val="lt1"/>
                </a:solidFill>
                <a:latin typeface="Google Sans"/>
                <a:ea typeface="Google Sans"/>
                <a:cs typeface="Google Sans"/>
                <a:sym typeface="Google Sans"/>
              </a:defRPr>
            </a:lvl2pPr>
            <a:lvl3pPr lvl="2" rtl="0">
              <a:spcBef>
                <a:spcPts val="0"/>
              </a:spcBef>
              <a:spcAft>
                <a:spcPts val="0"/>
              </a:spcAft>
              <a:buNone/>
              <a:defRPr sz="1867">
                <a:solidFill>
                  <a:schemeClr val="lt1"/>
                </a:solidFill>
                <a:latin typeface="Google Sans"/>
                <a:ea typeface="Google Sans"/>
                <a:cs typeface="Google Sans"/>
                <a:sym typeface="Google Sans"/>
              </a:defRPr>
            </a:lvl3pPr>
            <a:lvl4pPr lvl="3" rtl="0">
              <a:spcBef>
                <a:spcPts val="0"/>
              </a:spcBef>
              <a:spcAft>
                <a:spcPts val="0"/>
              </a:spcAft>
              <a:buNone/>
              <a:defRPr sz="1867">
                <a:solidFill>
                  <a:schemeClr val="lt1"/>
                </a:solidFill>
                <a:latin typeface="Google Sans"/>
                <a:ea typeface="Google Sans"/>
                <a:cs typeface="Google Sans"/>
                <a:sym typeface="Google Sans"/>
              </a:defRPr>
            </a:lvl4pPr>
            <a:lvl5pPr lvl="4" rtl="0">
              <a:spcBef>
                <a:spcPts val="0"/>
              </a:spcBef>
              <a:spcAft>
                <a:spcPts val="0"/>
              </a:spcAft>
              <a:buNone/>
              <a:defRPr sz="1867">
                <a:solidFill>
                  <a:schemeClr val="lt1"/>
                </a:solidFill>
                <a:latin typeface="Google Sans"/>
                <a:ea typeface="Google Sans"/>
                <a:cs typeface="Google Sans"/>
                <a:sym typeface="Google Sans"/>
              </a:defRPr>
            </a:lvl5pPr>
            <a:lvl6pPr lvl="5" rtl="0">
              <a:spcBef>
                <a:spcPts val="0"/>
              </a:spcBef>
              <a:spcAft>
                <a:spcPts val="0"/>
              </a:spcAft>
              <a:buNone/>
              <a:defRPr sz="1867">
                <a:solidFill>
                  <a:schemeClr val="lt1"/>
                </a:solidFill>
                <a:latin typeface="Google Sans"/>
                <a:ea typeface="Google Sans"/>
                <a:cs typeface="Google Sans"/>
                <a:sym typeface="Google Sans"/>
              </a:defRPr>
            </a:lvl6pPr>
            <a:lvl7pPr lvl="6" rtl="0">
              <a:spcBef>
                <a:spcPts val="0"/>
              </a:spcBef>
              <a:spcAft>
                <a:spcPts val="0"/>
              </a:spcAft>
              <a:buNone/>
              <a:defRPr sz="1867">
                <a:solidFill>
                  <a:schemeClr val="lt1"/>
                </a:solidFill>
                <a:latin typeface="Google Sans"/>
                <a:ea typeface="Google Sans"/>
                <a:cs typeface="Google Sans"/>
                <a:sym typeface="Google Sans"/>
              </a:defRPr>
            </a:lvl7pPr>
            <a:lvl8pPr lvl="7" rtl="0">
              <a:spcBef>
                <a:spcPts val="0"/>
              </a:spcBef>
              <a:spcAft>
                <a:spcPts val="0"/>
              </a:spcAft>
              <a:buNone/>
              <a:defRPr sz="1867">
                <a:solidFill>
                  <a:schemeClr val="lt1"/>
                </a:solidFill>
                <a:latin typeface="Google Sans"/>
                <a:ea typeface="Google Sans"/>
                <a:cs typeface="Google Sans"/>
                <a:sym typeface="Google Sans"/>
              </a:defRPr>
            </a:lvl8pPr>
            <a:lvl9pPr lvl="8" rtl="0">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388781578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5a - Screencast Placeholder">
  <p:cSld name="5a - Screencast Placeholder">
    <p:spTree>
      <p:nvGrpSpPr>
        <p:cNvPr id="1" name="Shape 134"/>
        <p:cNvGrpSpPr/>
        <p:nvPr/>
      </p:nvGrpSpPr>
      <p:grpSpPr>
        <a:xfrm>
          <a:off x="0" y="0"/>
          <a:ext cx="0" cy="0"/>
          <a:chOff x="0" y="0"/>
          <a:chExt cx="0" cy="0"/>
        </a:xfrm>
      </p:grpSpPr>
      <p:sp>
        <p:nvSpPr>
          <p:cNvPr id="135" name="Google Shape;135;p28"/>
          <p:cNvSpPr/>
          <p:nvPr/>
        </p:nvSpPr>
        <p:spPr>
          <a:xfrm>
            <a:off x="607083" y="352750"/>
            <a:ext cx="10967400" cy="5800400"/>
          </a:xfrm>
          <a:prstGeom prst="rect">
            <a:avLst/>
          </a:prstGeom>
          <a:solidFill>
            <a:srgbClr val="FBBC0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6" name="Google Shape;136;p28"/>
          <p:cNvSpPr txBox="1"/>
          <p:nvPr/>
        </p:nvSpPr>
        <p:spPr>
          <a:xfrm>
            <a:off x="1567300" y="3035300"/>
            <a:ext cx="9108400" cy="1062600"/>
          </a:xfrm>
          <a:prstGeom prst="rect">
            <a:avLst/>
          </a:prstGeom>
          <a:noFill/>
          <a:ln>
            <a:noFill/>
          </a:ln>
        </p:spPr>
        <p:txBody>
          <a:bodyPr spcFirstLastPara="1" wrap="square" lIns="60950" tIns="60950" rIns="60950" bIns="60950" anchor="t" anchorCtr="0">
            <a:noAutofit/>
          </a:bodyPr>
          <a:lstStyle/>
          <a:p>
            <a:pPr marL="0" lvl="0" indent="0" algn="ctr" rtl="0">
              <a:spcBef>
                <a:spcPts val="0"/>
              </a:spcBef>
              <a:spcAft>
                <a:spcPts val="0"/>
              </a:spcAft>
              <a:buNone/>
            </a:pPr>
            <a:r>
              <a:rPr lang="en" sz="4800">
                <a:solidFill>
                  <a:schemeClr val="lt1"/>
                </a:solidFill>
                <a:latin typeface="Google Sans"/>
                <a:ea typeface="Google Sans"/>
                <a:cs typeface="Google Sans"/>
                <a:sym typeface="Google Sans"/>
              </a:rPr>
              <a:t>Screencast</a:t>
            </a:r>
            <a:endParaRPr sz="4800">
              <a:solidFill>
                <a:schemeClr val="lt1"/>
              </a:solidFill>
              <a:latin typeface="Google Sans"/>
              <a:ea typeface="Google Sans"/>
              <a:cs typeface="Google Sans"/>
              <a:sym typeface="Google Sans"/>
            </a:endParaRPr>
          </a:p>
        </p:txBody>
      </p:sp>
    </p:spTree>
    <p:extLst>
      <p:ext uri="{BB962C8B-B14F-4D97-AF65-F5344CB8AC3E}">
        <p14:creationId xmlns:p14="http://schemas.microsoft.com/office/powerpoint/2010/main" val="108274511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matchingName="9a - Template - Video Info">
  <p:cSld name="9a - Template - Video Info">
    <p:bg>
      <p:bgPr>
        <a:noFill/>
        <a:effectLst/>
      </p:bgPr>
    </p:bg>
    <p:spTree>
      <p:nvGrpSpPr>
        <p:cNvPr id="1" name="Shape 137"/>
        <p:cNvGrpSpPr/>
        <p:nvPr/>
      </p:nvGrpSpPr>
      <p:grpSpPr>
        <a:xfrm>
          <a:off x="0" y="0"/>
          <a:ext cx="0" cy="0"/>
          <a:chOff x="0" y="0"/>
          <a:chExt cx="0" cy="0"/>
        </a:xfrm>
      </p:grpSpPr>
      <p:sp>
        <p:nvSpPr>
          <p:cNvPr id="138" name="Google Shape;138;p29"/>
          <p:cNvSpPr/>
          <p:nvPr/>
        </p:nvSpPr>
        <p:spPr>
          <a:xfrm>
            <a:off x="-12200" y="-63500"/>
            <a:ext cx="12267200" cy="6997600"/>
          </a:xfrm>
          <a:prstGeom prst="rect">
            <a:avLst/>
          </a:prstGeom>
          <a:solidFill>
            <a:srgbClr val="4285F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9" name="Google Shape;139;p29"/>
          <p:cNvSpPr txBox="1">
            <a:spLocks noGrp="1"/>
          </p:cNvSpPr>
          <p:nvPr>
            <p:ph type="title"/>
          </p:nvPr>
        </p:nvSpPr>
        <p:spPr>
          <a:xfrm>
            <a:off x="1002200" y="1847600"/>
            <a:ext cx="10238400" cy="31628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None/>
              <a:defRPr sz="3200">
                <a:solidFill>
                  <a:srgbClr val="FAFAFA"/>
                </a:solidFill>
                <a:latin typeface="Google Sans"/>
                <a:ea typeface="Google Sans"/>
                <a:cs typeface="Google Sans"/>
                <a:sym typeface="Google Sans"/>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Tree>
    <p:extLst>
      <p:ext uri="{BB962C8B-B14F-4D97-AF65-F5344CB8AC3E}">
        <p14:creationId xmlns:p14="http://schemas.microsoft.com/office/powerpoint/2010/main" val="103843287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matchingName="9c - Template - Instructions Slide">
  <p:cSld name="9c - Template - Instructions Slide">
    <p:bg>
      <p:bgPr>
        <a:noFill/>
        <a:effectLst/>
      </p:bgPr>
    </p:bg>
    <p:spTree>
      <p:nvGrpSpPr>
        <p:cNvPr id="1" name="Shape 140"/>
        <p:cNvGrpSpPr/>
        <p:nvPr/>
      </p:nvGrpSpPr>
      <p:grpSpPr>
        <a:xfrm>
          <a:off x="0" y="0"/>
          <a:ext cx="0" cy="0"/>
          <a:chOff x="0" y="0"/>
          <a:chExt cx="0" cy="0"/>
        </a:xfrm>
      </p:grpSpPr>
      <p:sp>
        <p:nvSpPr>
          <p:cNvPr id="141" name="Google Shape;141;p30"/>
          <p:cNvSpPr/>
          <p:nvPr/>
        </p:nvSpPr>
        <p:spPr>
          <a:xfrm>
            <a:off x="-12200" y="-63500"/>
            <a:ext cx="12267200" cy="6997600"/>
          </a:xfrm>
          <a:prstGeom prst="rect">
            <a:avLst/>
          </a:prstGeom>
          <a:solidFill>
            <a:schemeClr val="accen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2" name="Google Shape;142;p30"/>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extLst>
      <p:ext uri="{BB962C8B-B14F-4D97-AF65-F5344CB8AC3E}">
        <p14:creationId xmlns:p14="http://schemas.microsoft.com/office/powerpoint/2010/main" val="135717413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matchingName="9b - Template - ILT Start/End">
  <p:cSld name="9b - Template - ILT Start/End">
    <p:bg>
      <p:bgPr>
        <a:noFill/>
        <a:effectLst/>
      </p:bgPr>
    </p:bg>
    <p:spTree>
      <p:nvGrpSpPr>
        <p:cNvPr id="1" name="Shape 143"/>
        <p:cNvGrpSpPr/>
        <p:nvPr/>
      </p:nvGrpSpPr>
      <p:grpSpPr>
        <a:xfrm>
          <a:off x="0" y="0"/>
          <a:ext cx="0" cy="0"/>
          <a:chOff x="0" y="0"/>
          <a:chExt cx="0" cy="0"/>
        </a:xfrm>
      </p:grpSpPr>
      <p:sp>
        <p:nvSpPr>
          <p:cNvPr id="144" name="Google Shape;144;p31"/>
          <p:cNvSpPr/>
          <p:nvPr/>
        </p:nvSpPr>
        <p:spPr>
          <a:xfrm>
            <a:off x="-12200" y="-63500"/>
            <a:ext cx="12267200" cy="69976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5" name="Google Shape;145;p31"/>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extLst>
      <p:ext uri="{BB962C8B-B14F-4D97-AF65-F5344CB8AC3E}">
        <p14:creationId xmlns:p14="http://schemas.microsoft.com/office/powerpoint/2010/main" val="266503782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Safe and Google Cloud logo Saved Here - Copy to Master Slide when needed">
  <p:cSld name="Title Safe and Google Cloud logo Saved Here - Copy to Master Slide when needed">
    <p:spTree>
      <p:nvGrpSpPr>
        <p:cNvPr id="1" name="Shape 146"/>
        <p:cNvGrpSpPr/>
        <p:nvPr/>
      </p:nvGrpSpPr>
      <p:grpSpPr>
        <a:xfrm>
          <a:off x="0" y="0"/>
          <a:ext cx="0" cy="0"/>
          <a:chOff x="0" y="0"/>
          <a:chExt cx="0" cy="0"/>
        </a:xfrm>
      </p:grpSpPr>
      <p:pic>
        <p:nvPicPr>
          <p:cNvPr id="147" name="Google Shape;147;p32"/>
          <p:cNvPicPr preferRelativeResize="0"/>
          <p:nvPr/>
        </p:nvPicPr>
        <p:blipFill>
          <a:blip r:embed="rId2">
            <a:alphaModFix/>
          </a:blip>
          <a:stretch>
            <a:fillRect/>
          </a:stretch>
        </p:blipFill>
        <p:spPr>
          <a:xfrm>
            <a:off x="0" y="17"/>
            <a:ext cx="12192000" cy="6857973"/>
          </a:xfrm>
          <a:prstGeom prst="rect">
            <a:avLst/>
          </a:prstGeom>
          <a:noFill/>
          <a:ln>
            <a:noFill/>
          </a:ln>
        </p:spPr>
      </p:pic>
      <p:pic>
        <p:nvPicPr>
          <p:cNvPr id="148" name="Google Shape;148;p32"/>
          <p:cNvPicPr preferRelativeResize="0"/>
          <p:nvPr/>
        </p:nvPicPr>
        <p:blipFill rotWithShape="1">
          <a:blip r:embed="rId3">
            <a:alphaModFix/>
          </a:blip>
          <a:srcRect r="-21669"/>
          <a:stretch/>
        </p:blipFill>
        <p:spPr>
          <a:xfrm>
            <a:off x="673733" y="6170700"/>
            <a:ext cx="2148768" cy="338017"/>
          </a:xfrm>
          <a:prstGeom prst="rect">
            <a:avLst/>
          </a:prstGeom>
          <a:noFill/>
          <a:ln>
            <a:noFill/>
          </a:ln>
        </p:spPr>
      </p:pic>
      <p:sp>
        <p:nvSpPr>
          <p:cNvPr id="149" name="Google Shape;149;p32"/>
          <p:cNvSpPr txBox="1"/>
          <p:nvPr/>
        </p:nvSpPr>
        <p:spPr>
          <a:xfrm>
            <a:off x="396200" y="5701900"/>
            <a:ext cx="817200" cy="300000"/>
          </a:xfrm>
          <a:prstGeom prst="rect">
            <a:avLst/>
          </a:prstGeom>
          <a:noFill/>
          <a:ln>
            <a:noFill/>
          </a:ln>
        </p:spPr>
        <p:txBody>
          <a:bodyPr spcFirstLastPara="1" wrap="square" lIns="60967" tIns="60967" rIns="60967" bIns="60967" anchor="t" anchorCtr="0">
            <a:noAutofit/>
          </a:bodyPr>
          <a:lstStyle/>
          <a:p>
            <a:pPr marL="0" lvl="0" indent="0" algn="r" rtl="0">
              <a:spcBef>
                <a:spcPts val="0"/>
              </a:spcBef>
              <a:spcAft>
                <a:spcPts val="0"/>
              </a:spcAft>
              <a:buNone/>
            </a:pPr>
            <a:r>
              <a:rPr lang="en" sz="933">
                <a:solidFill>
                  <a:srgbClr val="EA4335"/>
                </a:solidFill>
                <a:latin typeface="Google Sans"/>
                <a:ea typeface="Google Sans"/>
                <a:cs typeface="Google Sans"/>
                <a:sym typeface="Google Sans"/>
              </a:rPr>
              <a:t>  Title Safe &gt;  </a:t>
            </a:r>
            <a:endParaRPr sz="933"/>
          </a:p>
        </p:txBody>
      </p:sp>
      <p:sp>
        <p:nvSpPr>
          <p:cNvPr id="150" name="Google Shape;150;p32"/>
          <p:cNvSpPr txBox="1"/>
          <p:nvPr/>
        </p:nvSpPr>
        <p:spPr>
          <a:xfrm>
            <a:off x="572133" y="5305300"/>
            <a:ext cx="912400" cy="300000"/>
          </a:xfrm>
          <a:prstGeom prst="rect">
            <a:avLst/>
          </a:prstGeom>
          <a:noFill/>
          <a:ln>
            <a:noFill/>
          </a:ln>
        </p:spPr>
        <p:txBody>
          <a:bodyPr spcFirstLastPara="1" wrap="square" lIns="60967" tIns="60967" rIns="60967" bIns="60967" anchor="t" anchorCtr="0">
            <a:noAutofit/>
          </a:bodyPr>
          <a:lstStyle/>
          <a:p>
            <a:pPr marL="0" lvl="0" indent="0" algn="l" rtl="0">
              <a:spcBef>
                <a:spcPts val="0"/>
              </a:spcBef>
              <a:spcAft>
                <a:spcPts val="0"/>
              </a:spcAft>
              <a:buNone/>
            </a:pPr>
            <a:r>
              <a:rPr lang="en" sz="933">
                <a:solidFill>
                  <a:srgbClr val="EA4335"/>
                </a:solidFill>
                <a:latin typeface="Google Sans"/>
                <a:ea typeface="Google Sans"/>
                <a:cs typeface="Google Sans"/>
                <a:sym typeface="Google Sans"/>
              </a:rPr>
              <a:t> &lt; Action Safe </a:t>
            </a:r>
            <a:endParaRPr sz="933"/>
          </a:p>
        </p:txBody>
      </p:sp>
    </p:spTree>
    <p:extLst>
      <p:ext uri="{BB962C8B-B14F-4D97-AF65-F5344CB8AC3E}">
        <p14:creationId xmlns:p14="http://schemas.microsoft.com/office/powerpoint/2010/main" val="422758763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05_Content">
  <p:cSld name="05_Content">
    <p:spTree>
      <p:nvGrpSpPr>
        <p:cNvPr id="1" name="Shape 154"/>
        <p:cNvGrpSpPr/>
        <p:nvPr/>
      </p:nvGrpSpPr>
      <p:grpSpPr>
        <a:xfrm>
          <a:off x="0" y="0"/>
          <a:ext cx="0" cy="0"/>
          <a:chOff x="0" y="0"/>
          <a:chExt cx="0" cy="0"/>
        </a:xfrm>
      </p:grpSpPr>
      <p:sp>
        <p:nvSpPr>
          <p:cNvPr id="155" name="Google Shape;155;p34"/>
          <p:cNvSpPr txBox="1">
            <a:spLocks noGrp="1"/>
          </p:cNvSpPr>
          <p:nvPr>
            <p:ph type="title"/>
          </p:nvPr>
        </p:nvSpPr>
        <p:spPr>
          <a:xfrm>
            <a:off x="1015933" y="1079433"/>
            <a:ext cx="6773600" cy="46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34"/>
          <p:cNvSpPr txBox="1">
            <a:spLocks noGrp="1"/>
          </p:cNvSpPr>
          <p:nvPr>
            <p:ph type="body" idx="1"/>
          </p:nvPr>
        </p:nvSpPr>
        <p:spPr>
          <a:xfrm>
            <a:off x="1016033" y="2018967"/>
            <a:ext cx="6773600" cy="3759600"/>
          </a:xfrm>
          <a:prstGeom prst="rect">
            <a:avLst/>
          </a:prstGeom>
          <a:noFill/>
          <a:ln>
            <a:noFill/>
          </a:ln>
        </p:spPr>
        <p:txBody>
          <a:bodyPr spcFirstLastPara="1" wrap="square" lIns="91425" tIns="91425" rIns="91425" bIns="91425" anchor="t" anchorCtr="0">
            <a:noAutofit/>
          </a:bodyPr>
          <a:lstStyle>
            <a:lvl1pPr marL="304815" lvl="0" indent="-211677" rtl="0">
              <a:spcBef>
                <a:spcPts val="0"/>
              </a:spcBef>
              <a:spcAft>
                <a:spcPts val="0"/>
              </a:spcAft>
              <a:buSzPts val="1400"/>
              <a:buChar char="●"/>
              <a:defRPr/>
            </a:lvl1pPr>
            <a:lvl2pPr marL="609630" lvl="1" indent="-211677" rtl="0">
              <a:spcBef>
                <a:spcPts val="0"/>
              </a:spcBef>
              <a:spcAft>
                <a:spcPts val="0"/>
              </a:spcAft>
              <a:buSzPts val="1400"/>
              <a:buChar char="○"/>
              <a:defRPr/>
            </a:lvl2pPr>
            <a:lvl3pPr marL="914446" lvl="2" indent="-211677" rtl="0">
              <a:spcBef>
                <a:spcPts val="0"/>
              </a:spcBef>
              <a:spcAft>
                <a:spcPts val="0"/>
              </a:spcAft>
              <a:buSzPts val="1400"/>
              <a:buChar char="■"/>
              <a:defRPr/>
            </a:lvl3pPr>
            <a:lvl4pPr marL="1219261" lvl="3" indent="-211677" rtl="0">
              <a:spcBef>
                <a:spcPts val="0"/>
              </a:spcBef>
              <a:spcAft>
                <a:spcPts val="0"/>
              </a:spcAft>
              <a:buSzPts val="1400"/>
              <a:buChar char="●"/>
              <a:defRPr/>
            </a:lvl4pPr>
            <a:lvl5pPr marL="1524076" lvl="4" indent="-211677" rtl="0">
              <a:spcBef>
                <a:spcPts val="0"/>
              </a:spcBef>
              <a:spcAft>
                <a:spcPts val="0"/>
              </a:spcAft>
              <a:buSzPts val="1400"/>
              <a:buChar char="○"/>
              <a:defRPr/>
            </a:lvl5pPr>
            <a:lvl6pPr marL="1828891" lvl="5" indent="-211677" rtl="0">
              <a:spcBef>
                <a:spcPts val="0"/>
              </a:spcBef>
              <a:spcAft>
                <a:spcPts val="0"/>
              </a:spcAft>
              <a:buSzPts val="1400"/>
              <a:buChar char="■"/>
              <a:defRPr/>
            </a:lvl6pPr>
            <a:lvl7pPr marL="2133707" lvl="6" indent="-211677" rtl="0">
              <a:spcBef>
                <a:spcPts val="0"/>
              </a:spcBef>
              <a:spcAft>
                <a:spcPts val="0"/>
              </a:spcAft>
              <a:buSzPts val="1400"/>
              <a:buChar char="●"/>
              <a:defRPr/>
            </a:lvl7pPr>
            <a:lvl8pPr marL="2438522" lvl="7" indent="-211677" rtl="0">
              <a:spcBef>
                <a:spcPts val="0"/>
              </a:spcBef>
              <a:spcAft>
                <a:spcPts val="0"/>
              </a:spcAft>
              <a:buSzPts val="1400"/>
              <a:buChar char="○"/>
              <a:defRPr/>
            </a:lvl8pPr>
            <a:lvl9pPr marL="2743337" lvl="8" indent="-211677" rtl="0">
              <a:spcBef>
                <a:spcPts val="0"/>
              </a:spcBef>
              <a:spcAft>
                <a:spcPts val="0"/>
              </a:spcAft>
              <a:buSzPts val="1400"/>
              <a:buChar char="■"/>
              <a:defRPr/>
            </a:lvl9pPr>
          </a:lstStyle>
          <a:p>
            <a:endParaRPr/>
          </a:p>
        </p:txBody>
      </p:sp>
      <p:grpSp>
        <p:nvGrpSpPr>
          <p:cNvPr id="157" name="Google Shape;157;p34"/>
          <p:cNvGrpSpPr/>
          <p:nvPr/>
        </p:nvGrpSpPr>
        <p:grpSpPr>
          <a:xfrm>
            <a:off x="818827" y="6091501"/>
            <a:ext cx="386889" cy="311169"/>
            <a:chOff x="614120" y="4568626"/>
            <a:chExt cx="290167" cy="233377"/>
          </a:xfrm>
        </p:grpSpPr>
        <p:sp>
          <p:nvSpPr>
            <p:cNvPr id="158" name="Google Shape;158;p34"/>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59" name="Google Shape;159;p34"/>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0" name="Google Shape;160;p34"/>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1" name="Google Shape;161;p34"/>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grpSp>
    </p:spTree>
    <p:extLst>
      <p:ext uri="{BB962C8B-B14F-4D97-AF65-F5344CB8AC3E}">
        <p14:creationId xmlns:p14="http://schemas.microsoft.com/office/powerpoint/2010/main" val="305440434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Blank Title Slide">
  <p:cSld name="Blank Title Slide">
    <p:spTree>
      <p:nvGrpSpPr>
        <p:cNvPr id="1" name="Shape 162"/>
        <p:cNvGrpSpPr/>
        <p:nvPr/>
      </p:nvGrpSpPr>
      <p:grpSpPr>
        <a:xfrm>
          <a:off x="0" y="0"/>
          <a:ext cx="0" cy="0"/>
          <a:chOff x="0" y="0"/>
          <a:chExt cx="0" cy="0"/>
        </a:xfrm>
      </p:grpSpPr>
      <p:sp>
        <p:nvSpPr>
          <p:cNvPr id="163" name="Google Shape;163;p35"/>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64" name="Google Shape;164;p35"/>
          <p:cNvPicPr preferRelativeResize="0"/>
          <p:nvPr/>
        </p:nvPicPr>
        <p:blipFill>
          <a:blip r:embed="rId2">
            <a:alphaModFix/>
          </a:blip>
          <a:stretch>
            <a:fillRect/>
          </a:stretch>
        </p:blipFill>
        <p:spPr>
          <a:xfrm>
            <a:off x="660700" y="1219200"/>
            <a:ext cx="5787101" cy="1476917"/>
          </a:xfrm>
          <a:prstGeom prst="rect">
            <a:avLst/>
          </a:prstGeom>
          <a:noFill/>
          <a:ln>
            <a:noFill/>
          </a:ln>
        </p:spPr>
      </p:pic>
      <p:cxnSp>
        <p:nvCxnSpPr>
          <p:cNvPr id="165" name="Google Shape;165;p35"/>
          <p:cNvCxnSpPr/>
          <p:nvPr/>
        </p:nvCxnSpPr>
        <p:spPr>
          <a:xfrm>
            <a:off x="1267968" y="2438400"/>
            <a:ext cx="4770800" cy="0"/>
          </a:xfrm>
          <a:prstGeom prst="straightConnector1">
            <a:avLst/>
          </a:prstGeom>
          <a:noFill/>
          <a:ln w="28575" cap="flat" cmpd="sng">
            <a:solidFill>
              <a:srgbClr val="666666"/>
            </a:solidFill>
            <a:prstDash val="solid"/>
            <a:round/>
            <a:headEnd type="none" w="med" len="med"/>
            <a:tailEnd type="none" w="med" len="med"/>
          </a:ln>
        </p:spPr>
      </p:cxnSp>
      <p:sp>
        <p:nvSpPr>
          <p:cNvPr id="166" name="Google Shape;166;p35"/>
          <p:cNvSpPr txBox="1">
            <a:spLocks noGrp="1"/>
          </p:cNvSpPr>
          <p:nvPr>
            <p:ph type="subTitle" idx="1"/>
          </p:nvPr>
        </p:nvSpPr>
        <p:spPr>
          <a:xfrm>
            <a:off x="1267967" y="2490383"/>
            <a:ext cx="4770800" cy="8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35"/>
          <p:cNvSpPr/>
          <p:nvPr/>
        </p:nvSpPr>
        <p:spPr>
          <a:xfrm>
            <a:off x="591667" y="6176683"/>
            <a:ext cx="1945400" cy="35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211864240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Blank Agenda Slide">
  <p:cSld name="Blank Agenda Slide">
    <p:spTree>
      <p:nvGrpSpPr>
        <p:cNvPr id="1" name="Shape 168"/>
        <p:cNvGrpSpPr/>
        <p:nvPr/>
      </p:nvGrpSpPr>
      <p:grpSpPr>
        <a:xfrm>
          <a:off x="0" y="0"/>
          <a:ext cx="0" cy="0"/>
          <a:chOff x="0" y="0"/>
          <a:chExt cx="0" cy="0"/>
        </a:xfrm>
      </p:grpSpPr>
      <p:sp>
        <p:nvSpPr>
          <p:cNvPr id="169" name="Google Shape;169;p36"/>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0" name="Google Shape;170;p36"/>
          <p:cNvPicPr preferRelativeResize="0"/>
          <p:nvPr/>
        </p:nvPicPr>
        <p:blipFill rotWithShape="1">
          <a:blip r:embed="rId2">
            <a:alphaModFix/>
          </a:blip>
          <a:srcRect r="-21669"/>
          <a:stretch/>
        </p:blipFill>
        <p:spPr>
          <a:xfrm>
            <a:off x="673733" y="6170700"/>
            <a:ext cx="2148768" cy="338017"/>
          </a:xfrm>
          <a:prstGeom prst="rect">
            <a:avLst/>
          </a:prstGeom>
          <a:noFill/>
          <a:ln>
            <a:noFill/>
          </a:ln>
        </p:spPr>
      </p:pic>
      <p:sp>
        <p:nvSpPr>
          <p:cNvPr id="171" name="Google Shape;171;p36"/>
          <p:cNvSpPr txBox="1">
            <a:spLocks noGrp="1"/>
          </p:cNvSpPr>
          <p:nvPr>
            <p:ph type="title"/>
          </p:nvPr>
        </p:nvSpPr>
        <p:spPr>
          <a:xfrm>
            <a:off x="1219200" y="717183"/>
            <a:ext cx="97598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4667">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 name="Google Shape;172;p36"/>
          <p:cNvCxnSpPr/>
          <p:nvPr/>
        </p:nvCxnSpPr>
        <p:spPr>
          <a:xfrm>
            <a:off x="1219200" y="1529173"/>
            <a:ext cx="4727600" cy="0"/>
          </a:xfrm>
          <a:prstGeom prst="straightConnector1">
            <a:avLst/>
          </a:prstGeom>
          <a:noFill/>
          <a:ln w="28575" cap="flat" cmpd="sng">
            <a:solidFill>
              <a:srgbClr val="3C4043"/>
            </a:solidFill>
            <a:prstDash val="solid"/>
            <a:round/>
            <a:headEnd type="none" w="med" len="med"/>
            <a:tailEnd type="none" w="med" len="med"/>
          </a:ln>
        </p:spPr>
      </p:cxnSp>
    </p:spTree>
    <p:extLst>
      <p:ext uri="{BB962C8B-B14F-4D97-AF65-F5344CB8AC3E}">
        <p14:creationId xmlns:p14="http://schemas.microsoft.com/office/powerpoint/2010/main" val="11188585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Blank White Background">
  <p:cSld name="Blank White Background">
    <p:spTree>
      <p:nvGrpSpPr>
        <p:cNvPr id="1" name="Shape 173"/>
        <p:cNvGrpSpPr/>
        <p:nvPr/>
      </p:nvGrpSpPr>
      <p:grpSpPr>
        <a:xfrm>
          <a:off x="0" y="0"/>
          <a:ext cx="0" cy="0"/>
          <a:chOff x="0" y="0"/>
          <a:chExt cx="0" cy="0"/>
        </a:xfrm>
      </p:grpSpPr>
      <p:sp>
        <p:nvSpPr>
          <p:cNvPr id="174" name="Google Shape;174;p37"/>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5" name="Google Shape;175;p37"/>
          <p:cNvPicPr preferRelativeResize="0"/>
          <p:nvPr/>
        </p:nvPicPr>
        <p:blipFill rotWithShape="1">
          <a:blip r:embed="rId2">
            <a:alphaModFix/>
          </a:blip>
          <a:srcRect r="-21669"/>
          <a:stretch/>
        </p:blipFill>
        <p:spPr>
          <a:xfrm>
            <a:off x="673733" y="6170700"/>
            <a:ext cx="2148768" cy="338017"/>
          </a:xfrm>
          <a:prstGeom prst="rect">
            <a:avLst/>
          </a:prstGeom>
          <a:noFill/>
          <a:ln>
            <a:noFill/>
          </a:ln>
        </p:spPr>
      </p:pic>
      <p:sp>
        <p:nvSpPr>
          <p:cNvPr id="176" name="Google Shape;176;p37"/>
          <p:cNvSpPr txBox="1">
            <a:spLocks noGrp="1"/>
          </p:cNvSpPr>
          <p:nvPr>
            <p:ph type="title"/>
          </p:nvPr>
        </p:nvSpPr>
        <p:spPr>
          <a:xfrm>
            <a:off x="1219200" y="609600"/>
            <a:ext cx="9753600" cy="717200"/>
          </a:xfrm>
          <a:prstGeom prst="rect">
            <a:avLst/>
          </a:prstGeom>
          <a:noFill/>
          <a:ln>
            <a:noFill/>
          </a:ln>
        </p:spPr>
        <p:txBody>
          <a:bodyPr spcFirstLastPara="1" wrap="square" lIns="0" tIns="0" rIns="0"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337126320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Blank White No Background">
  <p:cSld name="Blank White No Background">
    <p:spTree>
      <p:nvGrpSpPr>
        <p:cNvPr id="1" name="Shape 177"/>
        <p:cNvGrpSpPr/>
        <p:nvPr/>
      </p:nvGrpSpPr>
      <p:grpSpPr>
        <a:xfrm>
          <a:off x="0" y="0"/>
          <a:ext cx="0" cy="0"/>
          <a:chOff x="0" y="0"/>
          <a:chExt cx="0" cy="0"/>
        </a:xfrm>
      </p:grpSpPr>
      <p:sp>
        <p:nvSpPr>
          <p:cNvPr id="178" name="Google Shape;178;p38"/>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9" name="Google Shape;179;p38"/>
          <p:cNvPicPr preferRelativeResize="0"/>
          <p:nvPr/>
        </p:nvPicPr>
        <p:blipFill rotWithShape="1">
          <a:blip r:embed="rId2">
            <a:alphaModFix/>
          </a:blip>
          <a:srcRect r="-21669"/>
          <a:stretch/>
        </p:blipFill>
        <p:spPr>
          <a:xfrm>
            <a:off x="673733" y="6170700"/>
            <a:ext cx="2148768" cy="338017"/>
          </a:xfrm>
          <a:prstGeom prst="rect">
            <a:avLst/>
          </a:prstGeom>
          <a:noFill/>
          <a:ln>
            <a:noFill/>
          </a:ln>
        </p:spPr>
      </p:pic>
    </p:spTree>
    <p:extLst>
      <p:ext uri="{BB962C8B-B14F-4D97-AF65-F5344CB8AC3E}">
        <p14:creationId xmlns:p14="http://schemas.microsoft.com/office/powerpoint/2010/main" val="1652468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c - Presenter - Master title - Green">
  <p:cSld name="0c - Presenter - Master title - Green">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22" name="Google Shape;22;p4"/>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23" name="Google Shape;23;p4"/>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24" name="Google Shape;24;p4"/>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25" name="Google Shape;25;p4"/>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lt1"/>
                </a:solidFill>
                <a:latin typeface="Google Sans"/>
                <a:ea typeface="Google Sans"/>
                <a:cs typeface="Google Sans"/>
                <a:sym typeface="Google Sans"/>
              </a:defRPr>
            </a:lvl1pPr>
            <a:lvl2pPr lvl="1" rtl="0">
              <a:spcBef>
                <a:spcPts val="0"/>
              </a:spcBef>
              <a:spcAft>
                <a:spcPts val="0"/>
              </a:spcAft>
              <a:buNone/>
              <a:defRPr sz="1867">
                <a:solidFill>
                  <a:schemeClr val="lt1"/>
                </a:solidFill>
                <a:latin typeface="Google Sans"/>
                <a:ea typeface="Google Sans"/>
                <a:cs typeface="Google Sans"/>
                <a:sym typeface="Google Sans"/>
              </a:defRPr>
            </a:lvl2pPr>
            <a:lvl3pPr lvl="2" rtl="0">
              <a:spcBef>
                <a:spcPts val="0"/>
              </a:spcBef>
              <a:spcAft>
                <a:spcPts val="0"/>
              </a:spcAft>
              <a:buNone/>
              <a:defRPr sz="1867">
                <a:solidFill>
                  <a:schemeClr val="lt1"/>
                </a:solidFill>
                <a:latin typeface="Google Sans"/>
                <a:ea typeface="Google Sans"/>
                <a:cs typeface="Google Sans"/>
                <a:sym typeface="Google Sans"/>
              </a:defRPr>
            </a:lvl3pPr>
            <a:lvl4pPr lvl="3" rtl="0">
              <a:spcBef>
                <a:spcPts val="0"/>
              </a:spcBef>
              <a:spcAft>
                <a:spcPts val="0"/>
              </a:spcAft>
              <a:buNone/>
              <a:defRPr sz="1867">
                <a:solidFill>
                  <a:schemeClr val="lt1"/>
                </a:solidFill>
                <a:latin typeface="Google Sans"/>
                <a:ea typeface="Google Sans"/>
                <a:cs typeface="Google Sans"/>
                <a:sym typeface="Google Sans"/>
              </a:defRPr>
            </a:lvl4pPr>
            <a:lvl5pPr lvl="4" rtl="0">
              <a:spcBef>
                <a:spcPts val="0"/>
              </a:spcBef>
              <a:spcAft>
                <a:spcPts val="0"/>
              </a:spcAft>
              <a:buNone/>
              <a:defRPr sz="1867">
                <a:solidFill>
                  <a:schemeClr val="lt1"/>
                </a:solidFill>
                <a:latin typeface="Google Sans"/>
                <a:ea typeface="Google Sans"/>
                <a:cs typeface="Google Sans"/>
                <a:sym typeface="Google Sans"/>
              </a:defRPr>
            </a:lvl5pPr>
            <a:lvl6pPr lvl="5" rtl="0">
              <a:spcBef>
                <a:spcPts val="0"/>
              </a:spcBef>
              <a:spcAft>
                <a:spcPts val="0"/>
              </a:spcAft>
              <a:buNone/>
              <a:defRPr sz="1867">
                <a:solidFill>
                  <a:schemeClr val="lt1"/>
                </a:solidFill>
                <a:latin typeface="Google Sans"/>
                <a:ea typeface="Google Sans"/>
                <a:cs typeface="Google Sans"/>
                <a:sym typeface="Google Sans"/>
              </a:defRPr>
            </a:lvl6pPr>
            <a:lvl7pPr lvl="6" rtl="0">
              <a:spcBef>
                <a:spcPts val="0"/>
              </a:spcBef>
              <a:spcAft>
                <a:spcPts val="0"/>
              </a:spcAft>
              <a:buNone/>
              <a:defRPr sz="1867">
                <a:solidFill>
                  <a:schemeClr val="lt1"/>
                </a:solidFill>
                <a:latin typeface="Google Sans"/>
                <a:ea typeface="Google Sans"/>
                <a:cs typeface="Google Sans"/>
                <a:sym typeface="Google Sans"/>
              </a:defRPr>
            </a:lvl7pPr>
            <a:lvl8pPr lvl="7" rtl="0">
              <a:spcBef>
                <a:spcPts val="0"/>
              </a:spcBef>
              <a:spcAft>
                <a:spcPts val="0"/>
              </a:spcAft>
              <a:buNone/>
              <a:defRPr sz="1867">
                <a:solidFill>
                  <a:schemeClr val="lt1"/>
                </a:solidFill>
                <a:latin typeface="Google Sans"/>
                <a:ea typeface="Google Sans"/>
                <a:cs typeface="Google Sans"/>
                <a:sym typeface="Google Sans"/>
              </a:defRPr>
            </a:lvl8pPr>
            <a:lvl9pPr lvl="8" rtl="0">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156479905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Blank Lab intro">
  <p:cSld name="Blank Lab intro">
    <p:spTree>
      <p:nvGrpSpPr>
        <p:cNvPr id="1" name="Shape 180"/>
        <p:cNvGrpSpPr/>
        <p:nvPr/>
      </p:nvGrpSpPr>
      <p:grpSpPr>
        <a:xfrm>
          <a:off x="0" y="0"/>
          <a:ext cx="0" cy="0"/>
          <a:chOff x="0" y="0"/>
          <a:chExt cx="0" cy="0"/>
        </a:xfrm>
      </p:grpSpPr>
      <p:sp>
        <p:nvSpPr>
          <p:cNvPr id="181" name="Google Shape;181;p39"/>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82" name="Google Shape;182;p39"/>
          <p:cNvPicPr preferRelativeResize="0"/>
          <p:nvPr/>
        </p:nvPicPr>
        <p:blipFill rotWithShape="1">
          <a:blip r:embed="rId2">
            <a:alphaModFix/>
          </a:blip>
          <a:srcRect r="72622"/>
          <a:stretch/>
        </p:blipFill>
        <p:spPr>
          <a:xfrm>
            <a:off x="660700" y="1219200"/>
            <a:ext cx="1584368" cy="1476917"/>
          </a:xfrm>
          <a:prstGeom prst="rect">
            <a:avLst/>
          </a:prstGeom>
          <a:noFill/>
          <a:ln>
            <a:noFill/>
          </a:ln>
        </p:spPr>
      </p:pic>
      <p:cxnSp>
        <p:nvCxnSpPr>
          <p:cNvPr id="183" name="Google Shape;183;p39"/>
          <p:cNvCxnSpPr/>
          <p:nvPr/>
        </p:nvCxnSpPr>
        <p:spPr>
          <a:xfrm>
            <a:off x="1267968" y="2438400"/>
            <a:ext cx="4770800" cy="0"/>
          </a:xfrm>
          <a:prstGeom prst="straightConnector1">
            <a:avLst/>
          </a:prstGeom>
          <a:noFill/>
          <a:ln w="28575" cap="flat" cmpd="sng">
            <a:solidFill>
              <a:srgbClr val="666666"/>
            </a:solidFill>
            <a:prstDash val="solid"/>
            <a:round/>
            <a:headEnd type="none" w="med" len="med"/>
            <a:tailEnd type="none" w="med" len="med"/>
          </a:ln>
        </p:spPr>
      </p:cxnSp>
      <p:sp>
        <p:nvSpPr>
          <p:cNvPr id="184" name="Google Shape;184;p39"/>
          <p:cNvSpPr txBox="1">
            <a:spLocks noGrp="1"/>
          </p:cNvSpPr>
          <p:nvPr>
            <p:ph type="subTitle" idx="1"/>
          </p:nvPr>
        </p:nvSpPr>
        <p:spPr>
          <a:xfrm>
            <a:off x="1267967" y="2490383"/>
            <a:ext cx="4770800" cy="8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39"/>
          <p:cNvSpPr txBox="1">
            <a:spLocks noGrp="1"/>
          </p:cNvSpPr>
          <p:nvPr>
            <p:ph type="title"/>
          </p:nvPr>
        </p:nvSpPr>
        <p:spPr>
          <a:xfrm>
            <a:off x="2198300" y="1465533"/>
            <a:ext cx="9713000" cy="955200"/>
          </a:xfrm>
          <a:prstGeom prst="rect">
            <a:avLst/>
          </a:prstGeom>
          <a:noFill/>
          <a:ln>
            <a:noFill/>
          </a:ln>
        </p:spPr>
        <p:txBody>
          <a:bodyPr spcFirstLastPara="1" wrap="square" lIns="91425" tIns="0" rIns="91425" bIns="0" anchor="t" anchorCtr="0">
            <a:noAutofit/>
          </a:bodyPr>
          <a:lstStyle>
            <a:lvl1pPr lvl="0" rtl="0">
              <a:spcBef>
                <a:spcPts val="0"/>
              </a:spcBef>
              <a:spcAft>
                <a:spcPts val="0"/>
              </a:spcAft>
              <a:buNone/>
              <a:defRPr sz="64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6" name="Google Shape;186;p39"/>
          <p:cNvSpPr/>
          <p:nvPr/>
        </p:nvSpPr>
        <p:spPr>
          <a:xfrm>
            <a:off x="591667" y="6176683"/>
            <a:ext cx="1945400" cy="35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87180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7a - Demo/Lab Solution - Presenter - Blue">
  <p:cSld name="7a - Demo/Lab Solution - Presenter - Blue">
    <p:spTree>
      <p:nvGrpSpPr>
        <p:cNvPr id="1" name="Shape 26"/>
        <p:cNvGrpSpPr/>
        <p:nvPr/>
      </p:nvGrpSpPr>
      <p:grpSpPr>
        <a:xfrm>
          <a:off x="0" y="0"/>
          <a:ext cx="0" cy="0"/>
          <a:chOff x="0" y="0"/>
          <a:chExt cx="0" cy="0"/>
        </a:xfrm>
      </p:grpSpPr>
      <p:sp>
        <p:nvSpPr>
          <p:cNvPr id="27" name="Google Shape;27;p5"/>
          <p:cNvSpPr/>
          <p:nvPr/>
        </p:nvSpPr>
        <p:spPr>
          <a:xfrm>
            <a:off x="0" y="0"/>
            <a:ext cx="12192000" cy="6864400"/>
          </a:xfrm>
          <a:prstGeom prst="rect">
            <a:avLst/>
          </a:prstGeom>
          <a:solidFill>
            <a:schemeClr val="accent3"/>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28" name="Google Shape;28;p5"/>
          <p:cNvPicPr preferRelativeResize="0"/>
          <p:nvPr/>
        </p:nvPicPr>
        <p:blipFill>
          <a:blip r:embed="rId2">
            <a:alphaModFix/>
          </a:blip>
          <a:stretch>
            <a:fillRect/>
          </a:stretch>
        </p:blipFill>
        <p:spPr>
          <a:xfrm>
            <a:off x="1" y="0"/>
            <a:ext cx="12192000" cy="6858000"/>
          </a:xfrm>
          <a:prstGeom prst="rect">
            <a:avLst/>
          </a:prstGeom>
          <a:noFill/>
          <a:ln>
            <a:noFill/>
          </a:ln>
        </p:spPr>
      </p:pic>
      <p:sp>
        <p:nvSpPr>
          <p:cNvPr id="29" name="Google Shape;29;p5"/>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30" name="Google Shape;30;p5"/>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1" name="Google Shape;31;p5"/>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32" name="Google Shape;32;p5"/>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459905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B33B-AC72-7847-985C-AD0C68896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083AC0-8CD1-CE45-A962-24F7D040D8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78D41-9D0A-D34B-8BAA-76E61E19669B}"/>
              </a:ext>
            </a:extLst>
          </p:cNvPr>
          <p:cNvSpPr>
            <a:spLocks noGrp="1"/>
          </p:cNvSpPr>
          <p:nvPr>
            <p:ph type="dt" sz="half" idx="10"/>
          </p:nvPr>
        </p:nvSpPr>
        <p:spPr/>
        <p:txBody>
          <a:bodyPr/>
          <a:lstStyle/>
          <a:p>
            <a:fld id="{C0C9E41A-2C68-A547-BE35-F05AB4424B16}" type="datetime1">
              <a:rPr lang="en-US" smtClean="0"/>
              <a:t>9/30/21</a:t>
            </a:fld>
            <a:endParaRPr lang="en-US"/>
          </a:p>
        </p:txBody>
      </p:sp>
      <p:sp>
        <p:nvSpPr>
          <p:cNvPr id="5" name="Footer Placeholder 4">
            <a:extLst>
              <a:ext uri="{FF2B5EF4-FFF2-40B4-BE49-F238E27FC236}">
                <a16:creationId xmlns:a16="http://schemas.microsoft.com/office/drawing/2014/main" id="{708AEBDF-ADAD-254B-8717-69C23F1AB740}"/>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6A96D555-AF00-514E-BFD9-82E669B7B5A9}"/>
              </a:ext>
            </a:extLst>
          </p:cNvPr>
          <p:cNvSpPr>
            <a:spLocks noGrp="1"/>
          </p:cNvSpPr>
          <p:nvPr>
            <p:ph type="sldNum" sz="quarter" idx="12"/>
          </p:nvPr>
        </p:nvSpPr>
        <p:spPr/>
        <p:txBody>
          <a:bodyPr/>
          <a:lstStyle/>
          <a:p>
            <a:fld id="{8A4B711C-366F-984D-B358-19F85F407377}" type="slidenum">
              <a:rPr lang="en-US" smtClean="0"/>
              <a:t>‹#›</a:t>
            </a:fld>
            <a:endParaRPr lang="en-US"/>
          </a:p>
        </p:txBody>
      </p:sp>
    </p:spTree>
    <p:extLst>
      <p:ext uri="{BB962C8B-B14F-4D97-AF65-F5344CB8AC3E}">
        <p14:creationId xmlns:p14="http://schemas.microsoft.com/office/powerpoint/2010/main" val="24109633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b - Demo/Lab Solution - Presenter  - Yellow">
  <p:cSld name="7b - Demo/Lab Solution - Presenter  - Yellow">
    <p:spTree>
      <p:nvGrpSpPr>
        <p:cNvPr id="1" name="Shape 33"/>
        <p:cNvGrpSpPr/>
        <p:nvPr/>
      </p:nvGrpSpPr>
      <p:grpSpPr>
        <a:xfrm>
          <a:off x="0" y="0"/>
          <a:ext cx="0" cy="0"/>
          <a:chOff x="0" y="0"/>
          <a:chExt cx="0" cy="0"/>
        </a:xfrm>
      </p:grpSpPr>
      <p:sp>
        <p:nvSpPr>
          <p:cNvPr id="34" name="Google Shape;34;p6"/>
          <p:cNvSpPr/>
          <p:nvPr/>
        </p:nvSpPr>
        <p:spPr>
          <a:xfrm>
            <a:off x="0" y="0"/>
            <a:ext cx="12192000" cy="6864400"/>
          </a:xfrm>
          <a:prstGeom prst="rect">
            <a:avLst/>
          </a:prstGeom>
          <a:solidFill>
            <a:schemeClr val="accent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35" name="Google Shape;35;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6" name="Google Shape;36;p6"/>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37" name="Google Shape;37;p6"/>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8" name="Google Shape;38;p6"/>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39" name="Google Shape;39;p6"/>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3399088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c - Demo/Lab Solution - Presenter - Green">
  <p:cSld name="7c - Demo/Lab Solution - Presenter - Green">
    <p:spTree>
      <p:nvGrpSpPr>
        <p:cNvPr id="1" name="Shape 40"/>
        <p:cNvGrpSpPr/>
        <p:nvPr/>
      </p:nvGrpSpPr>
      <p:grpSpPr>
        <a:xfrm>
          <a:off x="0" y="0"/>
          <a:ext cx="0" cy="0"/>
          <a:chOff x="0" y="0"/>
          <a:chExt cx="0" cy="0"/>
        </a:xfrm>
      </p:grpSpPr>
      <p:sp>
        <p:nvSpPr>
          <p:cNvPr id="41" name="Google Shape;41;p7"/>
          <p:cNvSpPr/>
          <p:nvPr/>
        </p:nvSpPr>
        <p:spPr>
          <a:xfrm>
            <a:off x="0" y="0"/>
            <a:ext cx="12192000" cy="68644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42" name="Google Shape;42;p7"/>
          <p:cNvPicPr preferRelativeResize="0"/>
          <p:nvPr/>
        </p:nvPicPr>
        <p:blipFill>
          <a:blip r:embed="rId2">
            <a:alphaModFix/>
          </a:blip>
          <a:stretch>
            <a:fillRect/>
          </a:stretch>
        </p:blipFill>
        <p:spPr>
          <a:xfrm>
            <a:off x="0" y="3200"/>
            <a:ext cx="12192000" cy="6858000"/>
          </a:xfrm>
          <a:prstGeom prst="rect">
            <a:avLst/>
          </a:prstGeom>
          <a:noFill/>
          <a:ln>
            <a:noFill/>
          </a:ln>
        </p:spPr>
      </p:pic>
      <p:sp>
        <p:nvSpPr>
          <p:cNvPr id="43" name="Google Shape;43;p7"/>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a:endParaRPr/>
          </a:p>
        </p:txBody>
      </p:sp>
      <p:sp>
        <p:nvSpPr>
          <p:cNvPr id="44" name="Google Shape;44;p7"/>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45" name="Google Shape;45;p7"/>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a:endParaRPr/>
          </a:p>
        </p:txBody>
      </p:sp>
      <p:cxnSp>
        <p:nvCxnSpPr>
          <p:cNvPr id="46" name="Google Shape;46;p7"/>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4128671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b - Lab Intro - Presenter - Yellow">
  <p:cSld name="6b - Lab Intro - Presenter - Yellow">
    <p:spTree>
      <p:nvGrpSpPr>
        <p:cNvPr id="1" name="Shape 53"/>
        <p:cNvGrpSpPr/>
        <p:nvPr/>
      </p:nvGrpSpPr>
      <p:grpSpPr>
        <a:xfrm>
          <a:off x="0" y="0"/>
          <a:ext cx="0" cy="0"/>
          <a:chOff x="0" y="0"/>
          <a:chExt cx="0" cy="0"/>
        </a:xfrm>
      </p:grpSpPr>
      <p:pic>
        <p:nvPicPr>
          <p:cNvPr id="54" name="Google Shape;54;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55" name="Google Shape;55;p9"/>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56" name="Google Shape;56;p9"/>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57" name="Google Shape;57;p9"/>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58" name="Google Shape;58;p9"/>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778265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6c - Lab Intro - Presenter - Green">
  <p:cSld name="6c - Lab Intro - Presenter - Green">
    <p:spTree>
      <p:nvGrpSpPr>
        <p:cNvPr id="1" name="Shape 59"/>
        <p:cNvGrpSpPr/>
        <p:nvPr/>
      </p:nvGrpSpPr>
      <p:grpSpPr>
        <a:xfrm>
          <a:off x="0" y="0"/>
          <a:ext cx="0" cy="0"/>
          <a:chOff x="0" y="0"/>
          <a:chExt cx="0" cy="0"/>
        </a:xfrm>
      </p:grpSpPr>
      <p:pic>
        <p:nvPicPr>
          <p:cNvPr id="60" name="Google Shape;60;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61" name="Google Shape;61;p10"/>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62" name="Google Shape;62;p10"/>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63" name="Google Shape;63;p10"/>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64" name="Google Shape;64;p10"/>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10231864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5c - Lab Intro - Full">
  <p:cSld name="5c - Lab Intro - Full">
    <p:spTree>
      <p:nvGrpSpPr>
        <p:cNvPr id="1" name="Shape 65"/>
        <p:cNvGrpSpPr/>
        <p:nvPr/>
      </p:nvGrpSpPr>
      <p:grpSpPr>
        <a:xfrm>
          <a:off x="0" y="0"/>
          <a:ext cx="0" cy="0"/>
          <a:chOff x="0" y="0"/>
          <a:chExt cx="0" cy="0"/>
        </a:xfrm>
      </p:grpSpPr>
      <p:sp>
        <p:nvSpPr>
          <p:cNvPr id="66" name="Google Shape;66;p11"/>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67" name="Google Shape;67;p11"/>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a:endParaRPr/>
          </a:p>
        </p:txBody>
      </p:sp>
      <p:cxnSp>
        <p:nvCxnSpPr>
          <p:cNvPr id="68" name="Google Shape;68;p11"/>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
        <p:nvSpPr>
          <p:cNvPr id="69" name="Google Shape;69;p11"/>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1933"/>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1933"/>
              </a:spcBef>
              <a:spcAft>
                <a:spcPts val="1933"/>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287323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8a - Agenda/Learn how to... - Presenter">
  <p:cSld name="8a - Agenda/Learn how to... - Presenter">
    <p:spTree>
      <p:nvGrpSpPr>
        <p:cNvPr id="1" name="Shape 70"/>
        <p:cNvGrpSpPr/>
        <p:nvPr/>
      </p:nvGrpSpPr>
      <p:grpSpPr>
        <a:xfrm>
          <a:off x="0" y="0"/>
          <a:ext cx="0" cy="0"/>
          <a:chOff x="0" y="0"/>
          <a:chExt cx="0" cy="0"/>
        </a:xfrm>
      </p:grpSpPr>
      <p:pic>
        <p:nvPicPr>
          <p:cNvPr id="71" name="Google Shape;71;p12"/>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72" name="Google Shape;72;p1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3" name="Google Shape;73;p1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74" name="Google Shape;74;p12"/>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6816401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8b - Agenda/Learn how to... - Full">
  <p:cSld name="8b - Agenda/Learn how to... - Full">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cxnSp>
        <p:nvCxnSpPr>
          <p:cNvPr id="77" name="Google Shape;77;p1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8" name="Google Shape;78;p13"/>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sp>
        <p:nvSpPr>
          <p:cNvPr id="79" name="Google Shape;79;p13"/>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83850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8c - Agenda/Learn how to... - Journal ">
  <p:cSld name="8c - Agenda/Learn how to... - Journal ">
    <p:spTree>
      <p:nvGrpSpPr>
        <p:cNvPr id="1" name="Shape 80"/>
        <p:cNvGrpSpPr/>
        <p:nvPr/>
      </p:nvGrpSpPr>
      <p:grpSpPr>
        <a:xfrm>
          <a:off x="0" y="0"/>
          <a:ext cx="0" cy="0"/>
          <a:chOff x="0" y="0"/>
          <a:chExt cx="0" cy="0"/>
        </a:xfrm>
      </p:grpSpPr>
      <p:sp>
        <p:nvSpPr>
          <p:cNvPr id="81" name="Google Shape;81;p14"/>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15" lvl="0" indent="-304815"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30" lvl="1"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46" lvl="2"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61" lvl="3"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76" lvl="4"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91" lvl="5"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707" lvl="6"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522" lvl="7" indent="-304815" rtl="0">
              <a:lnSpc>
                <a:spcPct val="100000"/>
              </a:lnSpc>
              <a:spcBef>
                <a:spcPts val="1933"/>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337" lvl="8" indent="-304815" rtl="0">
              <a:lnSpc>
                <a:spcPct val="100000"/>
              </a:lnSpc>
              <a:spcBef>
                <a:spcPts val="1933"/>
              </a:spcBef>
              <a:spcAft>
                <a:spcPts val="1933"/>
              </a:spcAft>
              <a:buClr>
                <a:schemeClr val="lt1"/>
              </a:buClr>
              <a:buSzPts val="3600"/>
              <a:buFont typeface="Roboto"/>
              <a:buChar char="■"/>
              <a:defRPr sz="2400">
                <a:solidFill>
                  <a:schemeClr val="lt1"/>
                </a:solidFill>
                <a:latin typeface="Roboto"/>
                <a:ea typeface="Roboto"/>
                <a:cs typeface="Roboto"/>
                <a:sym typeface="Roboto"/>
              </a:defRPr>
            </a:lvl9pPr>
          </a:lstStyle>
          <a:p>
            <a:endParaRPr/>
          </a:p>
        </p:txBody>
      </p:sp>
      <p:cxnSp>
        <p:nvCxnSpPr>
          <p:cNvPr id="82" name="Google Shape;82;p14"/>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3" name="Google Shape;83;p14"/>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pic>
        <p:nvPicPr>
          <p:cNvPr id="84" name="Google Shape;84;p14"/>
          <p:cNvPicPr preferRelativeResize="0"/>
          <p:nvPr/>
        </p:nvPicPr>
        <p:blipFill>
          <a:blip r:embed="rId2">
            <a:alphaModFix/>
          </a:blip>
          <a:stretch>
            <a:fillRect/>
          </a:stretch>
        </p:blipFill>
        <p:spPr>
          <a:xfrm>
            <a:off x="6745601" y="1541817"/>
            <a:ext cx="3774365" cy="3774365"/>
          </a:xfrm>
          <a:prstGeom prst="rect">
            <a:avLst/>
          </a:prstGeom>
          <a:noFill/>
          <a:ln>
            <a:noFill/>
          </a:ln>
        </p:spPr>
      </p:pic>
    </p:spTree>
    <p:extLst>
      <p:ext uri="{BB962C8B-B14F-4D97-AF65-F5344CB8AC3E}">
        <p14:creationId xmlns:p14="http://schemas.microsoft.com/office/powerpoint/2010/main" val="692921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c - Circle - Title">
  <p:cSld name="1c - Circle - Title">
    <p:spTree>
      <p:nvGrpSpPr>
        <p:cNvPr id="1" name="Shape 85"/>
        <p:cNvGrpSpPr/>
        <p:nvPr/>
      </p:nvGrpSpPr>
      <p:grpSpPr>
        <a:xfrm>
          <a:off x="0" y="0"/>
          <a:ext cx="0" cy="0"/>
          <a:chOff x="0" y="0"/>
          <a:chExt cx="0" cy="0"/>
        </a:xfrm>
      </p:grpSpPr>
      <p:pic>
        <p:nvPicPr>
          <p:cNvPr id="86" name="Google Shape;86;p15"/>
          <p:cNvPicPr preferRelativeResize="0"/>
          <p:nvPr/>
        </p:nvPicPr>
        <p:blipFill>
          <a:blip r:embed="rId2">
            <a:alphaModFix/>
          </a:blip>
          <a:stretch>
            <a:fillRect/>
          </a:stretch>
        </p:blipFill>
        <p:spPr>
          <a:xfrm>
            <a:off x="-3" y="-1"/>
            <a:ext cx="12192000" cy="6857985"/>
          </a:xfrm>
          <a:prstGeom prst="rect">
            <a:avLst/>
          </a:prstGeom>
          <a:noFill/>
          <a:ln>
            <a:noFill/>
          </a:ln>
        </p:spPr>
      </p:pic>
      <p:cxnSp>
        <p:nvCxnSpPr>
          <p:cNvPr id="87" name="Google Shape;87;p15"/>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8" name="Google Shape;88;p15"/>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3736644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a - Pesenter - Title">
  <p:cSld name="1a - Pesenter - Title">
    <p:spTree>
      <p:nvGrpSpPr>
        <p:cNvPr id="1" name="Shape 89"/>
        <p:cNvGrpSpPr/>
        <p:nvPr/>
      </p:nvGrpSpPr>
      <p:grpSpPr>
        <a:xfrm>
          <a:off x="0" y="0"/>
          <a:ext cx="0" cy="0"/>
          <a:chOff x="0" y="0"/>
          <a:chExt cx="0" cy="0"/>
        </a:xfrm>
      </p:grpSpPr>
      <p:pic>
        <p:nvPicPr>
          <p:cNvPr id="90" name="Google Shape;90;p16"/>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91" name="Google Shape;91;p16"/>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2" name="Google Shape;92;p16"/>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54105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80632-5627-6E4F-ABBC-11AA2B8F66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B21908-2AB2-0F42-A60C-3F16E01D64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4DA766-166A-6743-9493-B4DC7D5F805F}"/>
              </a:ext>
            </a:extLst>
          </p:cNvPr>
          <p:cNvSpPr>
            <a:spLocks noGrp="1"/>
          </p:cNvSpPr>
          <p:nvPr>
            <p:ph type="dt" sz="half" idx="10"/>
          </p:nvPr>
        </p:nvSpPr>
        <p:spPr/>
        <p:txBody>
          <a:bodyPr/>
          <a:lstStyle/>
          <a:p>
            <a:fld id="{D889A6EF-5B70-2140-BC4D-B2A9D44519AC}" type="datetime1">
              <a:rPr lang="en-US" smtClean="0"/>
              <a:t>9/30/21</a:t>
            </a:fld>
            <a:endParaRPr lang="en-US"/>
          </a:p>
        </p:txBody>
      </p:sp>
      <p:sp>
        <p:nvSpPr>
          <p:cNvPr id="5" name="Footer Placeholder 4">
            <a:extLst>
              <a:ext uri="{FF2B5EF4-FFF2-40B4-BE49-F238E27FC236}">
                <a16:creationId xmlns:a16="http://schemas.microsoft.com/office/drawing/2014/main" id="{297FC6BF-D3D5-614A-8824-7E22E36A43A8}"/>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CD853F77-456B-734F-B2C6-C9E753CC6CFA}"/>
              </a:ext>
            </a:extLst>
          </p:cNvPr>
          <p:cNvSpPr>
            <a:spLocks noGrp="1"/>
          </p:cNvSpPr>
          <p:nvPr>
            <p:ph type="sldNum" sz="quarter" idx="12"/>
          </p:nvPr>
        </p:nvSpPr>
        <p:spPr/>
        <p:txBody>
          <a:bodyPr/>
          <a:lstStyle/>
          <a:p>
            <a:fld id="{8A4B711C-366F-984D-B358-19F85F407377}" type="slidenum">
              <a:rPr lang="en-US" smtClean="0"/>
              <a:t>‹#›</a:t>
            </a:fld>
            <a:endParaRPr lang="en-US"/>
          </a:p>
        </p:txBody>
      </p:sp>
    </p:spTree>
    <p:extLst>
      <p:ext uri="{BB962C8B-B14F-4D97-AF65-F5344CB8AC3E}">
        <p14:creationId xmlns:p14="http://schemas.microsoft.com/office/powerpoint/2010/main" val="38000465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Tree>
    <p:extLst>
      <p:ext uri="{BB962C8B-B14F-4D97-AF65-F5344CB8AC3E}">
        <p14:creationId xmlns:p14="http://schemas.microsoft.com/office/powerpoint/2010/main" val="31897420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c - Circle - Title, Body">
  <p:cSld name="2c - Circle - Title, Body">
    <p:spTree>
      <p:nvGrpSpPr>
        <p:cNvPr id="1" name="Shape 96"/>
        <p:cNvGrpSpPr/>
        <p:nvPr/>
      </p:nvGrpSpPr>
      <p:grpSpPr>
        <a:xfrm>
          <a:off x="0" y="0"/>
          <a:ext cx="0" cy="0"/>
          <a:chOff x="0" y="0"/>
          <a:chExt cx="0" cy="0"/>
        </a:xfrm>
      </p:grpSpPr>
      <p:pic>
        <p:nvPicPr>
          <p:cNvPr id="97" name="Google Shape;97;p18"/>
          <p:cNvPicPr preferRelativeResize="0"/>
          <p:nvPr/>
        </p:nvPicPr>
        <p:blipFill>
          <a:blip r:embed="rId2">
            <a:alphaModFix/>
          </a:blip>
          <a:stretch>
            <a:fillRect/>
          </a:stretch>
        </p:blipFill>
        <p:spPr>
          <a:xfrm>
            <a:off x="-3" y="-1"/>
            <a:ext cx="12192000" cy="6857985"/>
          </a:xfrm>
          <a:prstGeom prst="rect">
            <a:avLst/>
          </a:prstGeom>
          <a:noFill/>
          <a:ln>
            <a:noFill/>
          </a:ln>
        </p:spPr>
      </p:pic>
      <p:sp>
        <p:nvSpPr>
          <p:cNvPr id="98" name="Google Shape;98;p18"/>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99" name="Google Shape;99;p18"/>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cxnSp>
        <p:nvCxnSpPr>
          <p:cNvPr id="100" name="Google Shape;100;p18"/>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37497230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a - Presenter - Title, Body">
  <p:cSld name="2a - Presenter - Title, Body">
    <p:spTree>
      <p:nvGrpSpPr>
        <p:cNvPr id="1" name="Shape 101"/>
        <p:cNvGrpSpPr/>
        <p:nvPr/>
      </p:nvGrpSpPr>
      <p:grpSpPr>
        <a:xfrm>
          <a:off x="0" y="0"/>
          <a:ext cx="0" cy="0"/>
          <a:chOff x="0" y="0"/>
          <a:chExt cx="0" cy="0"/>
        </a:xfrm>
      </p:grpSpPr>
      <p:pic>
        <p:nvPicPr>
          <p:cNvPr id="102" name="Google Shape;102;p1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3" name="Google Shape;103;p19"/>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04" name="Google Shape;104;p19"/>
          <p:cNvSpPr txBox="1">
            <a:spLocks noGrp="1"/>
          </p:cNvSpPr>
          <p:nvPr>
            <p:ph type="body" idx="1"/>
          </p:nvPr>
        </p:nvSpPr>
        <p:spPr>
          <a:xfrm>
            <a:off x="1161650" y="1621417"/>
            <a:ext cx="4952600" cy="4512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cxnSp>
        <p:nvCxnSpPr>
          <p:cNvPr id="105" name="Google Shape;105;p19"/>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extLst>
      <p:ext uri="{BB962C8B-B14F-4D97-AF65-F5344CB8AC3E}">
        <p14:creationId xmlns:p14="http://schemas.microsoft.com/office/powerpoint/2010/main" val="19719419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c - Circle - Title, Subtitle, Body">
  <p:cSld name="3c - Circle - Title, Subtitle, Body">
    <p:spTree>
      <p:nvGrpSpPr>
        <p:cNvPr id="1" name="Shape 110"/>
        <p:cNvGrpSpPr/>
        <p:nvPr/>
      </p:nvGrpSpPr>
      <p:grpSpPr>
        <a:xfrm>
          <a:off x="0" y="0"/>
          <a:ext cx="0" cy="0"/>
          <a:chOff x="0" y="0"/>
          <a:chExt cx="0" cy="0"/>
        </a:xfrm>
      </p:grpSpPr>
      <p:pic>
        <p:nvPicPr>
          <p:cNvPr id="111" name="Google Shape;111;p21"/>
          <p:cNvPicPr preferRelativeResize="0"/>
          <p:nvPr/>
        </p:nvPicPr>
        <p:blipFill>
          <a:blip r:embed="rId2">
            <a:alphaModFix/>
          </a:blip>
          <a:stretch>
            <a:fillRect/>
          </a:stretch>
        </p:blipFill>
        <p:spPr>
          <a:xfrm>
            <a:off x="-3" y="-1"/>
            <a:ext cx="12192000" cy="6857985"/>
          </a:xfrm>
          <a:prstGeom prst="rect">
            <a:avLst/>
          </a:prstGeom>
          <a:noFill/>
          <a:ln>
            <a:noFill/>
          </a:ln>
        </p:spPr>
      </p:pic>
      <p:cxnSp>
        <p:nvCxnSpPr>
          <p:cNvPr id="112" name="Google Shape;112;p21"/>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3" name="Google Shape;113;p21"/>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14" name="Google Shape;114;p21"/>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15" name="Google Shape;115;p21"/>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5992021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a - Presenter - Title, Subtitle, Body">
  <p:cSld name="3a - Presenter - Title, Subtitle, Body">
    <p:spTree>
      <p:nvGrpSpPr>
        <p:cNvPr id="1" name="Shape 116"/>
        <p:cNvGrpSpPr/>
        <p:nvPr/>
      </p:nvGrpSpPr>
      <p:grpSpPr>
        <a:xfrm>
          <a:off x="0" y="0"/>
          <a:ext cx="0" cy="0"/>
          <a:chOff x="0" y="0"/>
          <a:chExt cx="0" cy="0"/>
        </a:xfrm>
      </p:grpSpPr>
      <p:pic>
        <p:nvPicPr>
          <p:cNvPr id="117" name="Google Shape;117;p22"/>
          <p:cNvPicPr preferRelativeResize="0"/>
          <p:nvPr/>
        </p:nvPicPr>
        <p:blipFill>
          <a:blip r:embed="rId2">
            <a:alphaModFix/>
          </a:blip>
          <a:stretch>
            <a:fillRect/>
          </a:stretch>
        </p:blipFill>
        <p:spPr>
          <a:xfrm>
            <a:off x="0" y="0"/>
            <a:ext cx="12192000" cy="6858000"/>
          </a:xfrm>
          <a:prstGeom prst="rect">
            <a:avLst/>
          </a:prstGeom>
          <a:noFill/>
          <a:ln>
            <a:noFill/>
          </a:ln>
        </p:spPr>
      </p:pic>
      <p:cxnSp>
        <p:nvCxnSpPr>
          <p:cNvPr id="118" name="Google Shape;118;p2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9" name="Google Shape;119;p2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a:endParaRPr/>
          </a:p>
        </p:txBody>
      </p:sp>
      <p:sp>
        <p:nvSpPr>
          <p:cNvPr id="120" name="Google Shape;120;p22"/>
          <p:cNvSpPr txBox="1">
            <a:spLocks noGrp="1"/>
          </p:cNvSpPr>
          <p:nvPr>
            <p:ph type="subTitle" idx="1"/>
          </p:nvPr>
        </p:nvSpPr>
        <p:spPr>
          <a:xfrm>
            <a:off x="1153433" y="1351550"/>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1" name="Google Shape;121;p22"/>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15" lvl="0"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1pPr>
            <a:lvl2pPr marL="609630" lvl="1"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2pPr>
            <a:lvl3pPr marL="914446" lvl="2"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3pPr>
            <a:lvl4pPr marL="1219261" lvl="3"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4pPr>
            <a:lvl5pPr marL="1524076" lvl="4"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5pPr>
            <a:lvl6pPr marL="1828891" lvl="5"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6pPr>
            <a:lvl7pPr marL="2133707" lvl="6"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7pPr>
            <a:lvl8pPr marL="2438522" lvl="7"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8pPr>
            <a:lvl9pPr marL="2743337" lvl="8" indent="-270947" rtl="0">
              <a:lnSpc>
                <a:spcPct val="100000"/>
              </a:lnSpc>
              <a:spcBef>
                <a:spcPts val="0"/>
              </a:spcBef>
              <a:spcAft>
                <a:spcPts val="0"/>
              </a:spcAft>
              <a:buClr>
                <a:schemeClr val="lt1"/>
              </a:buClr>
              <a:buSzPts val="2800"/>
              <a:buFont typeface="Roboto"/>
              <a:buChar char="■"/>
              <a:defRPr sz="1867">
                <a:solidFill>
                  <a:schemeClr val="lt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34160287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b - Full - Presenter only">
  <p:cSld name="5b - Full - Presenter only">
    <p:spTree>
      <p:nvGrpSpPr>
        <p:cNvPr id="1" name="Shape 127"/>
        <p:cNvGrpSpPr/>
        <p:nvPr/>
      </p:nvGrpSpPr>
      <p:grpSpPr>
        <a:xfrm>
          <a:off x="0" y="0"/>
          <a:ext cx="0" cy="0"/>
          <a:chOff x="0" y="0"/>
          <a:chExt cx="0" cy="0"/>
        </a:xfrm>
      </p:grpSpPr>
      <p:pic>
        <p:nvPicPr>
          <p:cNvPr id="128" name="Google Shape;128;p24"/>
          <p:cNvPicPr preferRelativeResize="0"/>
          <p:nvPr/>
        </p:nvPicPr>
        <p:blipFill>
          <a:blip r:embed="rId2">
            <a:alphaModFix/>
          </a:blip>
          <a:stretch>
            <a:fillRect/>
          </a:stretch>
        </p:blipFill>
        <p:spPr>
          <a:xfrm>
            <a:off x="0" y="0"/>
            <a:ext cx="12192000" cy="6857997"/>
          </a:xfrm>
          <a:prstGeom prst="rect">
            <a:avLst/>
          </a:prstGeom>
          <a:noFill/>
          <a:ln>
            <a:noFill/>
          </a:ln>
        </p:spPr>
      </p:pic>
    </p:spTree>
    <p:extLst>
      <p:ext uri="{BB962C8B-B14F-4D97-AF65-F5344CB8AC3E}">
        <p14:creationId xmlns:p14="http://schemas.microsoft.com/office/powerpoint/2010/main" val="19245481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a - Presenter - No text">
  <p:cSld name="4a - Presenter - No text">
    <p:spTree>
      <p:nvGrpSpPr>
        <p:cNvPr id="1" name="Shape 129"/>
        <p:cNvGrpSpPr/>
        <p:nvPr/>
      </p:nvGrpSpPr>
      <p:grpSpPr>
        <a:xfrm>
          <a:off x="0" y="0"/>
          <a:ext cx="0" cy="0"/>
          <a:chOff x="0" y="0"/>
          <a:chExt cx="0" cy="0"/>
        </a:xfrm>
      </p:grpSpPr>
      <p:pic>
        <p:nvPicPr>
          <p:cNvPr id="130" name="Google Shape;130;p25"/>
          <p:cNvPicPr preferRelativeResize="0"/>
          <p:nvPr/>
        </p:nvPicPr>
        <p:blipFill>
          <a:blip r:embed="rId2">
            <a:alphaModFix/>
          </a:blip>
          <a:stretch>
            <a:fill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39274613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b - Full - No text">
  <p:cSld name="4b - Full - No text">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19280844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c - Circle - No text">
  <p:cSld name="4c - Circle - No text">
    <p:spTree>
      <p:nvGrpSpPr>
        <p:cNvPr id="1" name="Shape 132"/>
        <p:cNvGrpSpPr/>
        <p:nvPr/>
      </p:nvGrpSpPr>
      <p:grpSpPr>
        <a:xfrm>
          <a:off x="0" y="0"/>
          <a:ext cx="0" cy="0"/>
          <a:chOff x="0" y="0"/>
          <a:chExt cx="0" cy="0"/>
        </a:xfrm>
      </p:grpSpPr>
      <p:pic>
        <p:nvPicPr>
          <p:cNvPr id="133" name="Google Shape;133;p27"/>
          <p:cNvPicPr preferRelativeResize="0"/>
          <p:nvPr/>
        </p:nvPicPr>
        <p:blipFill>
          <a:blip r:embed="rId2">
            <a:alphaModFix/>
          </a:blip>
          <a:stretch>
            <a:fillRect/>
          </a:stretch>
        </p:blipFill>
        <p:spPr>
          <a:xfrm>
            <a:off x="-3" y="-1"/>
            <a:ext cx="12192000" cy="6857985"/>
          </a:xfrm>
          <a:prstGeom prst="rect">
            <a:avLst/>
          </a:prstGeom>
          <a:noFill/>
          <a:ln>
            <a:noFill/>
          </a:ln>
        </p:spPr>
      </p:pic>
    </p:spTree>
    <p:extLst>
      <p:ext uri="{BB962C8B-B14F-4D97-AF65-F5344CB8AC3E}">
        <p14:creationId xmlns:p14="http://schemas.microsoft.com/office/powerpoint/2010/main" val="39082359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a - Screencast Placeholder">
  <p:cSld name="5a - Screencast Placeholder">
    <p:spTree>
      <p:nvGrpSpPr>
        <p:cNvPr id="1" name="Shape 134"/>
        <p:cNvGrpSpPr/>
        <p:nvPr/>
      </p:nvGrpSpPr>
      <p:grpSpPr>
        <a:xfrm>
          <a:off x="0" y="0"/>
          <a:ext cx="0" cy="0"/>
          <a:chOff x="0" y="0"/>
          <a:chExt cx="0" cy="0"/>
        </a:xfrm>
      </p:grpSpPr>
      <p:sp>
        <p:nvSpPr>
          <p:cNvPr id="135" name="Google Shape;135;p28"/>
          <p:cNvSpPr/>
          <p:nvPr/>
        </p:nvSpPr>
        <p:spPr>
          <a:xfrm>
            <a:off x="607083" y="352750"/>
            <a:ext cx="10967400" cy="5800400"/>
          </a:xfrm>
          <a:prstGeom prst="rect">
            <a:avLst/>
          </a:prstGeom>
          <a:solidFill>
            <a:srgbClr val="FBBC0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6" name="Google Shape;136;p28"/>
          <p:cNvSpPr txBox="1"/>
          <p:nvPr/>
        </p:nvSpPr>
        <p:spPr>
          <a:xfrm>
            <a:off x="1567300" y="3035300"/>
            <a:ext cx="9108400" cy="1062600"/>
          </a:xfrm>
          <a:prstGeom prst="rect">
            <a:avLst/>
          </a:prstGeom>
          <a:noFill/>
          <a:ln>
            <a:noFill/>
          </a:ln>
        </p:spPr>
        <p:txBody>
          <a:bodyPr spcFirstLastPara="1" wrap="square" lIns="60950" tIns="60950" rIns="60950" bIns="60950" anchor="t" anchorCtr="0">
            <a:noAutofit/>
          </a:bodyPr>
          <a:lstStyle/>
          <a:p>
            <a:pPr marL="0" lvl="0" indent="0" algn="ctr" rtl="0">
              <a:spcBef>
                <a:spcPts val="0"/>
              </a:spcBef>
              <a:spcAft>
                <a:spcPts val="0"/>
              </a:spcAft>
              <a:buNone/>
            </a:pPr>
            <a:r>
              <a:rPr lang="en" sz="4800">
                <a:solidFill>
                  <a:schemeClr val="lt1"/>
                </a:solidFill>
                <a:latin typeface="Google Sans"/>
                <a:ea typeface="Google Sans"/>
                <a:cs typeface="Google Sans"/>
                <a:sym typeface="Google Sans"/>
              </a:rPr>
              <a:t>Screencast</a:t>
            </a:r>
            <a:endParaRPr sz="4800">
              <a:solidFill>
                <a:schemeClr val="lt1"/>
              </a:solidFill>
              <a:latin typeface="Google Sans"/>
              <a:ea typeface="Google Sans"/>
              <a:cs typeface="Google Sans"/>
              <a:sym typeface="Google Sans"/>
            </a:endParaRPr>
          </a:p>
        </p:txBody>
      </p:sp>
    </p:spTree>
    <p:extLst>
      <p:ext uri="{BB962C8B-B14F-4D97-AF65-F5344CB8AC3E}">
        <p14:creationId xmlns:p14="http://schemas.microsoft.com/office/powerpoint/2010/main" val="2048237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D28B-2B35-8944-8A96-61DF310C2B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F41226-33CF-E94B-BBFE-045481889A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CC1B04-4182-D14C-8758-900E7CA4BD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210665-C8D2-A845-8202-3925ED569913}"/>
              </a:ext>
            </a:extLst>
          </p:cNvPr>
          <p:cNvSpPr>
            <a:spLocks noGrp="1"/>
          </p:cNvSpPr>
          <p:nvPr>
            <p:ph type="dt" sz="half" idx="10"/>
          </p:nvPr>
        </p:nvSpPr>
        <p:spPr/>
        <p:txBody>
          <a:bodyPr/>
          <a:lstStyle/>
          <a:p>
            <a:fld id="{D534E53F-F1FC-6C4F-BCD9-356F41F8313A}" type="datetime1">
              <a:rPr lang="en-US" smtClean="0"/>
              <a:t>9/30/21</a:t>
            </a:fld>
            <a:endParaRPr lang="en-US"/>
          </a:p>
        </p:txBody>
      </p:sp>
      <p:sp>
        <p:nvSpPr>
          <p:cNvPr id="6" name="Footer Placeholder 5">
            <a:extLst>
              <a:ext uri="{FF2B5EF4-FFF2-40B4-BE49-F238E27FC236}">
                <a16:creationId xmlns:a16="http://schemas.microsoft.com/office/drawing/2014/main" id="{70472795-D2E6-DC47-B8C9-2EAE2A2514F2}"/>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B2B2598D-4C63-024C-A073-459F5227AA7A}"/>
              </a:ext>
            </a:extLst>
          </p:cNvPr>
          <p:cNvSpPr>
            <a:spLocks noGrp="1"/>
          </p:cNvSpPr>
          <p:nvPr>
            <p:ph type="sldNum" sz="quarter" idx="12"/>
          </p:nvPr>
        </p:nvSpPr>
        <p:spPr/>
        <p:txBody>
          <a:bodyPr/>
          <a:lstStyle/>
          <a:p>
            <a:fld id="{8A4B711C-366F-984D-B358-19F85F407377}" type="slidenum">
              <a:rPr lang="en-US" smtClean="0"/>
              <a:t>‹#›</a:t>
            </a:fld>
            <a:endParaRPr lang="en-US"/>
          </a:p>
        </p:txBody>
      </p:sp>
    </p:spTree>
    <p:extLst>
      <p:ext uri="{BB962C8B-B14F-4D97-AF65-F5344CB8AC3E}">
        <p14:creationId xmlns:p14="http://schemas.microsoft.com/office/powerpoint/2010/main" val="6553308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9a - Template - Video Info">
  <p:cSld name="9a - Template - Video Info">
    <p:bg>
      <p:bgPr>
        <a:noFill/>
        <a:effectLst/>
      </p:bgPr>
    </p:bg>
    <p:spTree>
      <p:nvGrpSpPr>
        <p:cNvPr id="1" name="Shape 137"/>
        <p:cNvGrpSpPr/>
        <p:nvPr/>
      </p:nvGrpSpPr>
      <p:grpSpPr>
        <a:xfrm>
          <a:off x="0" y="0"/>
          <a:ext cx="0" cy="0"/>
          <a:chOff x="0" y="0"/>
          <a:chExt cx="0" cy="0"/>
        </a:xfrm>
      </p:grpSpPr>
      <p:sp>
        <p:nvSpPr>
          <p:cNvPr id="138" name="Google Shape;138;p29"/>
          <p:cNvSpPr/>
          <p:nvPr/>
        </p:nvSpPr>
        <p:spPr>
          <a:xfrm>
            <a:off x="-12200" y="-63500"/>
            <a:ext cx="12267200" cy="6997600"/>
          </a:xfrm>
          <a:prstGeom prst="rect">
            <a:avLst/>
          </a:prstGeom>
          <a:solidFill>
            <a:srgbClr val="4285F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9" name="Google Shape;139;p29"/>
          <p:cNvSpPr txBox="1">
            <a:spLocks noGrp="1"/>
          </p:cNvSpPr>
          <p:nvPr>
            <p:ph type="title"/>
          </p:nvPr>
        </p:nvSpPr>
        <p:spPr>
          <a:xfrm>
            <a:off x="1002200" y="1847600"/>
            <a:ext cx="10238400" cy="31628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None/>
              <a:defRPr sz="3200">
                <a:solidFill>
                  <a:srgbClr val="FAFAFA"/>
                </a:solidFill>
                <a:latin typeface="Google Sans"/>
                <a:ea typeface="Google Sans"/>
                <a:cs typeface="Google Sans"/>
                <a:sym typeface="Google Sans"/>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a:p>
        </p:txBody>
      </p:sp>
    </p:spTree>
    <p:extLst>
      <p:ext uri="{BB962C8B-B14F-4D97-AF65-F5344CB8AC3E}">
        <p14:creationId xmlns:p14="http://schemas.microsoft.com/office/powerpoint/2010/main" val="32885143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9c - Template - Instructions Slide">
  <p:cSld name="9c - Template - Instructions Slide">
    <p:bg>
      <p:bgPr>
        <a:noFill/>
        <a:effectLst/>
      </p:bgPr>
    </p:bg>
    <p:spTree>
      <p:nvGrpSpPr>
        <p:cNvPr id="1" name="Shape 140"/>
        <p:cNvGrpSpPr/>
        <p:nvPr/>
      </p:nvGrpSpPr>
      <p:grpSpPr>
        <a:xfrm>
          <a:off x="0" y="0"/>
          <a:ext cx="0" cy="0"/>
          <a:chOff x="0" y="0"/>
          <a:chExt cx="0" cy="0"/>
        </a:xfrm>
      </p:grpSpPr>
      <p:sp>
        <p:nvSpPr>
          <p:cNvPr id="141" name="Google Shape;141;p30"/>
          <p:cNvSpPr/>
          <p:nvPr/>
        </p:nvSpPr>
        <p:spPr>
          <a:xfrm>
            <a:off x="-12200" y="-63500"/>
            <a:ext cx="12267200" cy="6997600"/>
          </a:xfrm>
          <a:prstGeom prst="rect">
            <a:avLst/>
          </a:prstGeom>
          <a:solidFill>
            <a:schemeClr val="accen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2" name="Google Shape;142;p30"/>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extLst>
      <p:ext uri="{BB962C8B-B14F-4D97-AF65-F5344CB8AC3E}">
        <p14:creationId xmlns:p14="http://schemas.microsoft.com/office/powerpoint/2010/main" val="4087048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9b - Template - ILT Start/End">
  <p:cSld name="9b - Template - ILT Start/End">
    <p:bg>
      <p:bgPr>
        <a:noFill/>
        <a:effectLst/>
      </p:bgPr>
    </p:bg>
    <p:spTree>
      <p:nvGrpSpPr>
        <p:cNvPr id="1" name="Shape 143"/>
        <p:cNvGrpSpPr/>
        <p:nvPr/>
      </p:nvGrpSpPr>
      <p:grpSpPr>
        <a:xfrm>
          <a:off x="0" y="0"/>
          <a:ext cx="0" cy="0"/>
          <a:chOff x="0" y="0"/>
          <a:chExt cx="0" cy="0"/>
        </a:xfrm>
      </p:grpSpPr>
      <p:sp>
        <p:nvSpPr>
          <p:cNvPr id="144" name="Google Shape;144;p31"/>
          <p:cNvSpPr/>
          <p:nvPr/>
        </p:nvSpPr>
        <p:spPr>
          <a:xfrm>
            <a:off x="-12200" y="-63500"/>
            <a:ext cx="12267200" cy="69976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5" name="Google Shape;145;p31"/>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Tree>
    <p:extLst>
      <p:ext uri="{BB962C8B-B14F-4D97-AF65-F5344CB8AC3E}">
        <p14:creationId xmlns:p14="http://schemas.microsoft.com/office/powerpoint/2010/main" val="3616289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afe and Google Cloud logo Saved Here - Copy to Master Slide when needed">
  <p:cSld name="Title Safe and Google Cloud logo Saved Here - Copy to Master Slide when needed">
    <p:spTree>
      <p:nvGrpSpPr>
        <p:cNvPr id="1" name="Shape 146"/>
        <p:cNvGrpSpPr/>
        <p:nvPr/>
      </p:nvGrpSpPr>
      <p:grpSpPr>
        <a:xfrm>
          <a:off x="0" y="0"/>
          <a:ext cx="0" cy="0"/>
          <a:chOff x="0" y="0"/>
          <a:chExt cx="0" cy="0"/>
        </a:xfrm>
      </p:grpSpPr>
      <p:pic>
        <p:nvPicPr>
          <p:cNvPr id="147" name="Google Shape;147;p32"/>
          <p:cNvPicPr preferRelativeResize="0"/>
          <p:nvPr/>
        </p:nvPicPr>
        <p:blipFill>
          <a:blip r:embed="rId2">
            <a:alphaModFix/>
          </a:blip>
          <a:stretch>
            <a:fillRect/>
          </a:stretch>
        </p:blipFill>
        <p:spPr>
          <a:xfrm>
            <a:off x="0" y="17"/>
            <a:ext cx="12192000" cy="6857973"/>
          </a:xfrm>
          <a:prstGeom prst="rect">
            <a:avLst/>
          </a:prstGeom>
          <a:noFill/>
          <a:ln>
            <a:noFill/>
          </a:ln>
        </p:spPr>
      </p:pic>
      <p:pic>
        <p:nvPicPr>
          <p:cNvPr id="148" name="Google Shape;148;p32"/>
          <p:cNvPicPr preferRelativeResize="0"/>
          <p:nvPr/>
        </p:nvPicPr>
        <p:blipFill rotWithShape="1">
          <a:blip r:embed="rId3">
            <a:alphaModFix/>
          </a:blip>
          <a:srcRect r="-21669"/>
          <a:stretch/>
        </p:blipFill>
        <p:spPr>
          <a:xfrm>
            <a:off x="673733" y="6170700"/>
            <a:ext cx="2148768" cy="338017"/>
          </a:xfrm>
          <a:prstGeom prst="rect">
            <a:avLst/>
          </a:prstGeom>
          <a:noFill/>
          <a:ln>
            <a:noFill/>
          </a:ln>
        </p:spPr>
      </p:pic>
      <p:sp>
        <p:nvSpPr>
          <p:cNvPr id="149" name="Google Shape;149;p32"/>
          <p:cNvSpPr txBox="1"/>
          <p:nvPr/>
        </p:nvSpPr>
        <p:spPr>
          <a:xfrm>
            <a:off x="396200" y="5701900"/>
            <a:ext cx="817200" cy="300000"/>
          </a:xfrm>
          <a:prstGeom prst="rect">
            <a:avLst/>
          </a:prstGeom>
          <a:noFill/>
          <a:ln>
            <a:noFill/>
          </a:ln>
        </p:spPr>
        <p:txBody>
          <a:bodyPr spcFirstLastPara="1" wrap="square" lIns="60967" tIns="60967" rIns="60967" bIns="60967" anchor="t" anchorCtr="0">
            <a:noAutofit/>
          </a:bodyPr>
          <a:lstStyle/>
          <a:p>
            <a:pPr marL="0" lvl="0" indent="0" algn="r" rtl="0">
              <a:spcBef>
                <a:spcPts val="0"/>
              </a:spcBef>
              <a:spcAft>
                <a:spcPts val="0"/>
              </a:spcAft>
              <a:buNone/>
            </a:pPr>
            <a:r>
              <a:rPr lang="en" sz="933">
                <a:solidFill>
                  <a:srgbClr val="EA4335"/>
                </a:solidFill>
                <a:latin typeface="Google Sans"/>
                <a:ea typeface="Google Sans"/>
                <a:cs typeface="Google Sans"/>
                <a:sym typeface="Google Sans"/>
              </a:rPr>
              <a:t>  Title Safe &gt;  </a:t>
            </a:r>
            <a:endParaRPr sz="933"/>
          </a:p>
        </p:txBody>
      </p:sp>
      <p:sp>
        <p:nvSpPr>
          <p:cNvPr id="150" name="Google Shape;150;p32"/>
          <p:cNvSpPr txBox="1"/>
          <p:nvPr/>
        </p:nvSpPr>
        <p:spPr>
          <a:xfrm>
            <a:off x="572133" y="5305300"/>
            <a:ext cx="912400" cy="300000"/>
          </a:xfrm>
          <a:prstGeom prst="rect">
            <a:avLst/>
          </a:prstGeom>
          <a:noFill/>
          <a:ln>
            <a:noFill/>
          </a:ln>
        </p:spPr>
        <p:txBody>
          <a:bodyPr spcFirstLastPara="1" wrap="square" lIns="60967" tIns="60967" rIns="60967" bIns="60967" anchor="t" anchorCtr="0">
            <a:noAutofit/>
          </a:bodyPr>
          <a:lstStyle/>
          <a:p>
            <a:pPr marL="0" lvl="0" indent="0" algn="l" rtl="0">
              <a:spcBef>
                <a:spcPts val="0"/>
              </a:spcBef>
              <a:spcAft>
                <a:spcPts val="0"/>
              </a:spcAft>
              <a:buNone/>
            </a:pPr>
            <a:r>
              <a:rPr lang="en" sz="933">
                <a:solidFill>
                  <a:srgbClr val="EA4335"/>
                </a:solidFill>
                <a:latin typeface="Google Sans"/>
                <a:ea typeface="Google Sans"/>
                <a:cs typeface="Google Sans"/>
                <a:sym typeface="Google Sans"/>
              </a:rPr>
              <a:t> &lt; Action Safe </a:t>
            </a:r>
            <a:endParaRPr sz="933"/>
          </a:p>
        </p:txBody>
      </p:sp>
    </p:spTree>
    <p:extLst>
      <p:ext uri="{BB962C8B-B14F-4D97-AF65-F5344CB8AC3E}">
        <p14:creationId xmlns:p14="http://schemas.microsoft.com/office/powerpoint/2010/main" val="10074994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5_Content">
  <p:cSld name="05_Content">
    <p:spTree>
      <p:nvGrpSpPr>
        <p:cNvPr id="1" name="Shape 154"/>
        <p:cNvGrpSpPr/>
        <p:nvPr/>
      </p:nvGrpSpPr>
      <p:grpSpPr>
        <a:xfrm>
          <a:off x="0" y="0"/>
          <a:ext cx="0" cy="0"/>
          <a:chOff x="0" y="0"/>
          <a:chExt cx="0" cy="0"/>
        </a:xfrm>
      </p:grpSpPr>
      <p:sp>
        <p:nvSpPr>
          <p:cNvPr id="155" name="Google Shape;155;p34"/>
          <p:cNvSpPr txBox="1">
            <a:spLocks noGrp="1"/>
          </p:cNvSpPr>
          <p:nvPr>
            <p:ph type="title"/>
          </p:nvPr>
        </p:nvSpPr>
        <p:spPr>
          <a:xfrm>
            <a:off x="1015933" y="1079433"/>
            <a:ext cx="6773600" cy="46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34"/>
          <p:cNvSpPr txBox="1">
            <a:spLocks noGrp="1"/>
          </p:cNvSpPr>
          <p:nvPr>
            <p:ph type="body" idx="1"/>
          </p:nvPr>
        </p:nvSpPr>
        <p:spPr>
          <a:xfrm>
            <a:off x="1016033" y="2018967"/>
            <a:ext cx="6773600" cy="3759600"/>
          </a:xfrm>
          <a:prstGeom prst="rect">
            <a:avLst/>
          </a:prstGeom>
          <a:noFill/>
          <a:ln>
            <a:noFill/>
          </a:ln>
        </p:spPr>
        <p:txBody>
          <a:bodyPr spcFirstLastPara="1" wrap="square" lIns="91425" tIns="91425" rIns="91425" bIns="91425" anchor="t" anchorCtr="0">
            <a:noAutofit/>
          </a:bodyPr>
          <a:lstStyle>
            <a:lvl1pPr marL="304815" lvl="0" indent="-211677" rtl="0">
              <a:spcBef>
                <a:spcPts val="0"/>
              </a:spcBef>
              <a:spcAft>
                <a:spcPts val="0"/>
              </a:spcAft>
              <a:buSzPts val="1400"/>
              <a:buChar char="●"/>
              <a:defRPr/>
            </a:lvl1pPr>
            <a:lvl2pPr marL="609630" lvl="1" indent="-211677" rtl="0">
              <a:spcBef>
                <a:spcPts val="0"/>
              </a:spcBef>
              <a:spcAft>
                <a:spcPts val="0"/>
              </a:spcAft>
              <a:buSzPts val="1400"/>
              <a:buChar char="○"/>
              <a:defRPr/>
            </a:lvl2pPr>
            <a:lvl3pPr marL="914446" lvl="2" indent="-211677" rtl="0">
              <a:spcBef>
                <a:spcPts val="0"/>
              </a:spcBef>
              <a:spcAft>
                <a:spcPts val="0"/>
              </a:spcAft>
              <a:buSzPts val="1400"/>
              <a:buChar char="■"/>
              <a:defRPr/>
            </a:lvl3pPr>
            <a:lvl4pPr marL="1219261" lvl="3" indent="-211677" rtl="0">
              <a:spcBef>
                <a:spcPts val="0"/>
              </a:spcBef>
              <a:spcAft>
                <a:spcPts val="0"/>
              </a:spcAft>
              <a:buSzPts val="1400"/>
              <a:buChar char="●"/>
              <a:defRPr/>
            </a:lvl4pPr>
            <a:lvl5pPr marL="1524076" lvl="4" indent="-211677" rtl="0">
              <a:spcBef>
                <a:spcPts val="0"/>
              </a:spcBef>
              <a:spcAft>
                <a:spcPts val="0"/>
              </a:spcAft>
              <a:buSzPts val="1400"/>
              <a:buChar char="○"/>
              <a:defRPr/>
            </a:lvl5pPr>
            <a:lvl6pPr marL="1828891" lvl="5" indent="-211677" rtl="0">
              <a:spcBef>
                <a:spcPts val="0"/>
              </a:spcBef>
              <a:spcAft>
                <a:spcPts val="0"/>
              </a:spcAft>
              <a:buSzPts val="1400"/>
              <a:buChar char="■"/>
              <a:defRPr/>
            </a:lvl6pPr>
            <a:lvl7pPr marL="2133707" lvl="6" indent="-211677" rtl="0">
              <a:spcBef>
                <a:spcPts val="0"/>
              </a:spcBef>
              <a:spcAft>
                <a:spcPts val="0"/>
              </a:spcAft>
              <a:buSzPts val="1400"/>
              <a:buChar char="●"/>
              <a:defRPr/>
            </a:lvl7pPr>
            <a:lvl8pPr marL="2438522" lvl="7" indent="-211677" rtl="0">
              <a:spcBef>
                <a:spcPts val="0"/>
              </a:spcBef>
              <a:spcAft>
                <a:spcPts val="0"/>
              </a:spcAft>
              <a:buSzPts val="1400"/>
              <a:buChar char="○"/>
              <a:defRPr/>
            </a:lvl8pPr>
            <a:lvl9pPr marL="2743337" lvl="8" indent="-211677" rtl="0">
              <a:spcBef>
                <a:spcPts val="0"/>
              </a:spcBef>
              <a:spcAft>
                <a:spcPts val="0"/>
              </a:spcAft>
              <a:buSzPts val="1400"/>
              <a:buChar char="■"/>
              <a:defRPr/>
            </a:lvl9pPr>
          </a:lstStyle>
          <a:p>
            <a:endParaRPr/>
          </a:p>
        </p:txBody>
      </p:sp>
      <p:grpSp>
        <p:nvGrpSpPr>
          <p:cNvPr id="157" name="Google Shape;157;p34"/>
          <p:cNvGrpSpPr/>
          <p:nvPr/>
        </p:nvGrpSpPr>
        <p:grpSpPr>
          <a:xfrm>
            <a:off x="818827" y="6091501"/>
            <a:ext cx="386889" cy="311169"/>
            <a:chOff x="614120" y="4568626"/>
            <a:chExt cx="290167" cy="233377"/>
          </a:xfrm>
        </p:grpSpPr>
        <p:sp>
          <p:nvSpPr>
            <p:cNvPr id="158" name="Google Shape;158;p34"/>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59" name="Google Shape;159;p34"/>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0" name="Google Shape;160;p34"/>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1" name="Google Shape;161;p34"/>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grpSp>
    </p:spTree>
    <p:extLst>
      <p:ext uri="{BB962C8B-B14F-4D97-AF65-F5344CB8AC3E}">
        <p14:creationId xmlns:p14="http://schemas.microsoft.com/office/powerpoint/2010/main" val="19275939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itle Slide">
  <p:cSld name="Blank Title Slide">
    <p:spTree>
      <p:nvGrpSpPr>
        <p:cNvPr id="1" name="Shape 162"/>
        <p:cNvGrpSpPr/>
        <p:nvPr/>
      </p:nvGrpSpPr>
      <p:grpSpPr>
        <a:xfrm>
          <a:off x="0" y="0"/>
          <a:ext cx="0" cy="0"/>
          <a:chOff x="0" y="0"/>
          <a:chExt cx="0" cy="0"/>
        </a:xfrm>
      </p:grpSpPr>
      <p:sp>
        <p:nvSpPr>
          <p:cNvPr id="163" name="Google Shape;163;p35"/>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64" name="Google Shape;164;p35"/>
          <p:cNvPicPr preferRelativeResize="0"/>
          <p:nvPr/>
        </p:nvPicPr>
        <p:blipFill>
          <a:blip r:embed="rId2">
            <a:alphaModFix/>
          </a:blip>
          <a:stretch>
            <a:fillRect/>
          </a:stretch>
        </p:blipFill>
        <p:spPr>
          <a:xfrm>
            <a:off x="660700" y="1219200"/>
            <a:ext cx="5787101" cy="1476917"/>
          </a:xfrm>
          <a:prstGeom prst="rect">
            <a:avLst/>
          </a:prstGeom>
          <a:noFill/>
          <a:ln>
            <a:noFill/>
          </a:ln>
        </p:spPr>
      </p:pic>
      <p:cxnSp>
        <p:nvCxnSpPr>
          <p:cNvPr id="165" name="Google Shape;165;p35"/>
          <p:cNvCxnSpPr/>
          <p:nvPr/>
        </p:nvCxnSpPr>
        <p:spPr>
          <a:xfrm>
            <a:off x="1267968" y="2438400"/>
            <a:ext cx="4770800" cy="0"/>
          </a:xfrm>
          <a:prstGeom prst="straightConnector1">
            <a:avLst/>
          </a:prstGeom>
          <a:noFill/>
          <a:ln w="28575" cap="flat" cmpd="sng">
            <a:solidFill>
              <a:srgbClr val="666666"/>
            </a:solidFill>
            <a:prstDash val="solid"/>
            <a:round/>
            <a:headEnd type="none" w="med" len="med"/>
            <a:tailEnd type="none" w="med" len="med"/>
          </a:ln>
        </p:spPr>
      </p:cxnSp>
      <p:sp>
        <p:nvSpPr>
          <p:cNvPr id="166" name="Google Shape;166;p35"/>
          <p:cNvSpPr txBox="1">
            <a:spLocks noGrp="1"/>
          </p:cNvSpPr>
          <p:nvPr>
            <p:ph type="subTitle" idx="1"/>
          </p:nvPr>
        </p:nvSpPr>
        <p:spPr>
          <a:xfrm>
            <a:off x="1267967" y="2490383"/>
            <a:ext cx="4770800" cy="8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7" name="Google Shape;167;p35"/>
          <p:cNvSpPr/>
          <p:nvPr/>
        </p:nvSpPr>
        <p:spPr>
          <a:xfrm>
            <a:off x="591667" y="6176683"/>
            <a:ext cx="1945400" cy="35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38226647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Agenda Slide">
  <p:cSld name="Blank Agenda Slide">
    <p:spTree>
      <p:nvGrpSpPr>
        <p:cNvPr id="1" name="Shape 168"/>
        <p:cNvGrpSpPr/>
        <p:nvPr/>
      </p:nvGrpSpPr>
      <p:grpSpPr>
        <a:xfrm>
          <a:off x="0" y="0"/>
          <a:ext cx="0" cy="0"/>
          <a:chOff x="0" y="0"/>
          <a:chExt cx="0" cy="0"/>
        </a:xfrm>
      </p:grpSpPr>
      <p:sp>
        <p:nvSpPr>
          <p:cNvPr id="169" name="Google Shape;169;p36"/>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0" name="Google Shape;170;p36"/>
          <p:cNvPicPr preferRelativeResize="0"/>
          <p:nvPr/>
        </p:nvPicPr>
        <p:blipFill rotWithShape="1">
          <a:blip r:embed="rId2">
            <a:alphaModFix/>
          </a:blip>
          <a:srcRect r="-21669"/>
          <a:stretch/>
        </p:blipFill>
        <p:spPr>
          <a:xfrm>
            <a:off x="673733" y="6170700"/>
            <a:ext cx="2148768" cy="338017"/>
          </a:xfrm>
          <a:prstGeom prst="rect">
            <a:avLst/>
          </a:prstGeom>
          <a:noFill/>
          <a:ln>
            <a:noFill/>
          </a:ln>
        </p:spPr>
      </p:pic>
      <p:sp>
        <p:nvSpPr>
          <p:cNvPr id="171" name="Google Shape;171;p36"/>
          <p:cNvSpPr txBox="1">
            <a:spLocks noGrp="1"/>
          </p:cNvSpPr>
          <p:nvPr>
            <p:ph type="title"/>
          </p:nvPr>
        </p:nvSpPr>
        <p:spPr>
          <a:xfrm>
            <a:off x="1219200" y="717183"/>
            <a:ext cx="97598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4667">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2" name="Google Shape;172;p36"/>
          <p:cNvCxnSpPr/>
          <p:nvPr/>
        </p:nvCxnSpPr>
        <p:spPr>
          <a:xfrm>
            <a:off x="1219200" y="1529173"/>
            <a:ext cx="4727600" cy="0"/>
          </a:xfrm>
          <a:prstGeom prst="straightConnector1">
            <a:avLst/>
          </a:prstGeom>
          <a:noFill/>
          <a:ln w="28575" cap="flat" cmpd="sng">
            <a:solidFill>
              <a:srgbClr val="3C4043"/>
            </a:solidFill>
            <a:prstDash val="solid"/>
            <a:round/>
            <a:headEnd type="none" w="med" len="med"/>
            <a:tailEnd type="none" w="med" len="med"/>
          </a:ln>
        </p:spPr>
      </p:cxnSp>
    </p:spTree>
    <p:extLst>
      <p:ext uri="{BB962C8B-B14F-4D97-AF65-F5344CB8AC3E}">
        <p14:creationId xmlns:p14="http://schemas.microsoft.com/office/powerpoint/2010/main" val="21925978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White Background">
  <p:cSld name="Blank White Background">
    <p:spTree>
      <p:nvGrpSpPr>
        <p:cNvPr id="1" name="Shape 173"/>
        <p:cNvGrpSpPr/>
        <p:nvPr/>
      </p:nvGrpSpPr>
      <p:grpSpPr>
        <a:xfrm>
          <a:off x="0" y="0"/>
          <a:ext cx="0" cy="0"/>
          <a:chOff x="0" y="0"/>
          <a:chExt cx="0" cy="0"/>
        </a:xfrm>
      </p:grpSpPr>
      <p:sp>
        <p:nvSpPr>
          <p:cNvPr id="174" name="Google Shape;174;p37"/>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5" name="Google Shape;175;p37"/>
          <p:cNvPicPr preferRelativeResize="0"/>
          <p:nvPr/>
        </p:nvPicPr>
        <p:blipFill rotWithShape="1">
          <a:blip r:embed="rId2">
            <a:alphaModFix/>
          </a:blip>
          <a:srcRect r="-21669"/>
          <a:stretch/>
        </p:blipFill>
        <p:spPr>
          <a:xfrm>
            <a:off x="673733" y="6170700"/>
            <a:ext cx="2148768" cy="338017"/>
          </a:xfrm>
          <a:prstGeom prst="rect">
            <a:avLst/>
          </a:prstGeom>
          <a:noFill/>
          <a:ln>
            <a:noFill/>
          </a:ln>
        </p:spPr>
      </p:pic>
      <p:sp>
        <p:nvSpPr>
          <p:cNvPr id="176" name="Google Shape;176;p37"/>
          <p:cNvSpPr txBox="1">
            <a:spLocks noGrp="1"/>
          </p:cNvSpPr>
          <p:nvPr>
            <p:ph type="title"/>
          </p:nvPr>
        </p:nvSpPr>
        <p:spPr>
          <a:xfrm>
            <a:off x="1219200" y="717183"/>
            <a:ext cx="97536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extLst>
      <p:ext uri="{BB962C8B-B14F-4D97-AF65-F5344CB8AC3E}">
        <p14:creationId xmlns:p14="http://schemas.microsoft.com/office/powerpoint/2010/main" val="2012273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Lab intro">
  <p:cSld name="Blank Lab intro">
    <p:spTree>
      <p:nvGrpSpPr>
        <p:cNvPr id="1" name="Shape 177"/>
        <p:cNvGrpSpPr/>
        <p:nvPr/>
      </p:nvGrpSpPr>
      <p:grpSpPr>
        <a:xfrm>
          <a:off x="0" y="0"/>
          <a:ext cx="0" cy="0"/>
          <a:chOff x="0" y="0"/>
          <a:chExt cx="0" cy="0"/>
        </a:xfrm>
      </p:grpSpPr>
      <p:sp>
        <p:nvSpPr>
          <p:cNvPr id="178" name="Google Shape;178;p38"/>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9" name="Google Shape;179;p38"/>
          <p:cNvPicPr preferRelativeResize="0"/>
          <p:nvPr/>
        </p:nvPicPr>
        <p:blipFill rotWithShape="1">
          <a:blip r:embed="rId2">
            <a:alphaModFix/>
          </a:blip>
          <a:srcRect r="72622"/>
          <a:stretch/>
        </p:blipFill>
        <p:spPr>
          <a:xfrm>
            <a:off x="660700" y="1219200"/>
            <a:ext cx="1584368" cy="1476917"/>
          </a:xfrm>
          <a:prstGeom prst="rect">
            <a:avLst/>
          </a:prstGeom>
          <a:noFill/>
          <a:ln>
            <a:noFill/>
          </a:ln>
        </p:spPr>
      </p:pic>
      <p:cxnSp>
        <p:nvCxnSpPr>
          <p:cNvPr id="180" name="Google Shape;180;p38"/>
          <p:cNvCxnSpPr/>
          <p:nvPr/>
        </p:nvCxnSpPr>
        <p:spPr>
          <a:xfrm>
            <a:off x="1267968" y="2438400"/>
            <a:ext cx="4770800" cy="0"/>
          </a:xfrm>
          <a:prstGeom prst="straightConnector1">
            <a:avLst/>
          </a:prstGeom>
          <a:noFill/>
          <a:ln w="28575" cap="flat" cmpd="sng">
            <a:solidFill>
              <a:srgbClr val="666666"/>
            </a:solidFill>
            <a:prstDash val="solid"/>
            <a:round/>
            <a:headEnd type="none" w="med" len="med"/>
            <a:tailEnd type="none" w="med" len="med"/>
          </a:ln>
        </p:spPr>
      </p:cxnSp>
      <p:sp>
        <p:nvSpPr>
          <p:cNvPr id="181" name="Google Shape;181;p38"/>
          <p:cNvSpPr txBox="1">
            <a:spLocks noGrp="1"/>
          </p:cNvSpPr>
          <p:nvPr>
            <p:ph type="subTitle" idx="1"/>
          </p:nvPr>
        </p:nvSpPr>
        <p:spPr>
          <a:xfrm>
            <a:off x="1267967" y="2490383"/>
            <a:ext cx="4770800" cy="8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2" name="Google Shape;182;p38"/>
          <p:cNvSpPr txBox="1">
            <a:spLocks noGrp="1"/>
          </p:cNvSpPr>
          <p:nvPr>
            <p:ph type="title"/>
          </p:nvPr>
        </p:nvSpPr>
        <p:spPr>
          <a:xfrm>
            <a:off x="2198300" y="1465533"/>
            <a:ext cx="9713000" cy="955200"/>
          </a:xfrm>
          <a:prstGeom prst="rect">
            <a:avLst/>
          </a:prstGeom>
          <a:noFill/>
          <a:ln>
            <a:noFill/>
          </a:ln>
        </p:spPr>
        <p:txBody>
          <a:bodyPr spcFirstLastPara="1" wrap="square" lIns="91425" tIns="0" rIns="91425" bIns="0" anchor="t" anchorCtr="0">
            <a:noAutofit/>
          </a:bodyPr>
          <a:lstStyle>
            <a:lvl1pPr lvl="0" rtl="0">
              <a:spcBef>
                <a:spcPts val="0"/>
              </a:spcBef>
              <a:spcAft>
                <a:spcPts val="0"/>
              </a:spcAft>
              <a:buNone/>
              <a:defRPr sz="64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38"/>
          <p:cNvSpPr/>
          <p:nvPr/>
        </p:nvSpPr>
        <p:spPr>
          <a:xfrm>
            <a:off x="591667" y="6176683"/>
            <a:ext cx="1945400" cy="35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10437482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a - Presenter - Master title - Blue">
  <p:cSld name="0a - Presenter - Master title - Blue">
    <p:spTree>
      <p:nvGrpSpPr>
        <p:cNvPr id="1" name="Shape 7"/>
        <p:cNvGrpSpPr/>
        <p:nvPr/>
      </p:nvGrpSpPr>
      <p:grpSpPr>
        <a:xfrm>
          <a:off x="0" y="0"/>
          <a:ext cx="0" cy="0"/>
          <a:chOff x="0" y="0"/>
          <a:chExt cx="0" cy="0"/>
        </a:xfrm>
      </p:grpSpPr>
      <p:pic>
        <p:nvPicPr>
          <p:cNvPr id="8" name="Google Shape;8;p2"/>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9" name="Google Shape;9;p2"/>
          <p:cNvPicPr preferRelativeResize="0"/>
          <p:nvPr/>
        </p:nvPicPr>
        <p:blipFill>
          <a:blip r:embed="rId3">
            <a:alphaModFix/>
          </a:blip>
          <a:stretch>
            <a:fillRect/>
          </a:stretch>
        </p:blipFill>
        <p:spPr>
          <a:xfrm>
            <a:off x="1258099" y="2121534"/>
            <a:ext cx="545567" cy="436450"/>
          </a:xfrm>
          <a:prstGeom prst="rect">
            <a:avLst/>
          </a:prstGeom>
          <a:noFill/>
          <a:ln>
            <a:noFill/>
          </a:ln>
        </p:spPr>
      </p:pic>
      <p:sp>
        <p:nvSpPr>
          <p:cNvPr id="10" name="Google Shape;10;p2"/>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a:endParaRPr/>
          </a:p>
        </p:txBody>
      </p:sp>
      <p:sp>
        <p:nvSpPr>
          <p:cNvPr id="11" name="Google Shape;11;p2"/>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a:endParaRPr/>
          </a:p>
        </p:txBody>
      </p:sp>
      <p:sp>
        <p:nvSpPr>
          <p:cNvPr id="12" name="Google Shape;12;p2"/>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67">
                <a:solidFill>
                  <a:schemeClr val="lt1"/>
                </a:solidFill>
                <a:latin typeface="Google Sans"/>
                <a:ea typeface="Google Sans"/>
                <a:cs typeface="Google Sans"/>
                <a:sym typeface="Google Sans"/>
              </a:defRPr>
            </a:lvl1pPr>
            <a:lvl2pPr lvl="1">
              <a:spcBef>
                <a:spcPts val="0"/>
              </a:spcBef>
              <a:spcAft>
                <a:spcPts val="0"/>
              </a:spcAft>
              <a:buNone/>
              <a:defRPr sz="1867">
                <a:solidFill>
                  <a:schemeClr val="lt1"/>
                </a:solidFill>
                <a:latin typeface="Google Sans"/>
                <a:ea typeface="Google Sans"/>
                <a:cs typeface="Google Sans"/>
                <a:sym typeface="Google Sans"/>
              </a:defRPr>
            </a:lvl2pPr>
            <a:lvl3pPr lvl="2">
              <a:spcBef>
                <a:spcPts val="0"/>
              </a:spcBef>
              <a:spcAft>
                <a:spcPts val="0"/>
              </a:spcAft>
              <a:buNone/>
              <a:defRPr sz="1867">
                <a:solidFill>
                  <a:schemeClr val="lt1"/>
                </a:solidFill>
                <a:latin typeface="Google Sans"/>
                <a:ea typeface="Google Sans"/>
                <a:cs typeface="Google Sans"/>
                <a:sym typeface="Google Sans"/>
              </a:defRPr>
            </a:lvl3pPr>
            <a:lvl4pPr lvl="3">
              <a:spcBef>
                <a:spcPts val="0"/>
              </a:spcBef>
              <a:spcAft>
                <a:spcPts val="0"/>
              </a:spcAft>
              <a:buNone/>
              <a:defRPr sz="1867">
                <a:solidFill>
                  <a:schemeClr val="lt1"/>
                </a:solidFill>
                <a:latin typeface="Google Sans"/>
                <a:ea typeface="Google Sans"/>
                <a:cs typeface="Google Sans"/>
                <a:sym typeface="Google Sans"/>
              </a:defRPr>
            </a:lvl4pPr>
            <a:lvl5pPr lvl="4">
              <a:spcBef>
                <a:spcPts val="0"/>
              </a:spcBef>
              <a:spcAft>
                <a:spcPts val="0"/>
              </a:spcAft>
              <a:buNone/>
              <a:defRPr sz="1867">
                <a:solidFill>
                  <a:schemeClr val="lt1"/>
                </a:solidFill>
                <a:latin typeface="Google Sans"/>
                <a:ea typeface="Google Sans"/>
                <a:cs typeface="Google Sans"/>
                <a:sym typeface="Google Sans"/>
              </a:defRPr>
            </a:lvl5pPr>
            <a:lvl6pPr lvl="5">
              <a:spcBef>
                <a:spcPts val="0"/>
              </a:spcBef>
              <a:spcAft>
                <a:spcPts val="0"/>
              </a:spcAft>
              <a:buNone/>
              <a:defRPr sz="1867">
                <a:solidFill>
                  <a:schemeClr val="lt1"/>
                </a:solidFill>
                <a:latin typeface="Google Sans"/>
                <a:ea typeface="Google Sans"/>
                <a:cs typeface="Google Sans"/>
                <a:sym typeface="Google Sans"/>
              </a:defRPr>
            </a:lvl6pPr>
            <a:lvl7pPr lvl="6">
              <a:spcBef>
                <a:spcPts val="0"/>
              </a:spcBef>
              <a:spcAft>
                <a:spcPts val="0"/>
              </a:spcAft>
              <a:buNone/>
              <a:defRPr sz="1867">
                <a:solidFill>
                  <a:schemeClr val="lt1"/>
                </a:solidFill>
                <a:latin typeface="Google Sans"/>
                <a:ea typeface="Google Sans"/>
                <a:cs typeface="Google Sans"/>
                <a:sym typeface="Google Sans"/>
              </a:defRPr>
            </a:lvl7pPr>
            <a:lvl8pPr lvl="7">
              <a:spcBef>
                <a:spcPts val="0"/>
              </a:spcBef>
              <a:spcAft>
                <a:spcPts val="0"/>
              </a:spcAft>
              <a:buNone/>
              <a:defRPr sz="1867">
                <a:solidFill>
                  <a:schemeClr val="lt1"/>
                </a:solidFill>
                <a:latin typeface="Google Sans"/>
                <a:ea typeface="Google Sans"/>
                <a:cs typeface="Google Sans"/>
                <a:sym typeface="Google Sans"/>
              </a:defRPr>
            </a:lvl8pPr>
            <a:lvl9pPr lvl="8">
              <a:spcBef>
                <a:spcPts val="0"/>
              </a:spcBef>
              <a:spcAft>
                <a:spcPts val="0"/>
              </a:spcAft>
              <a:buNone/>
              <a:defRPr sz="1867">
                <a:solidFill>
                  <a:schemeClr val="lt1"/>
                </a:solidFill>
                <a:latin typeface="Google Sans"/>
                <a:ea typeface="Google Sans"/>
                <a:cs typeface="Google Sans"/>
                <a:sym typeface="Google Sans"/>
              </a:defRPr>
            </a:lvl9pPr>
          </a:lstStyle>
          <a:p>
            <a:endParaRPr/>
          </a:p>
        </p:txBody>
      </p:sp>
      <p:sp>
        <p:nvSpPr>
          <p:cNvPr id="13" name="Google Shape;13;p2"/>
          <p:cNvSpPr/>
          <p:nvPr/>
        </p:nvSpPr>
        <p:spPr>
          <a:xfrm>
            <a:off x="556717" y="6179500"/>
            <a:ext cx="1985600" cy="35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707510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92C5-A967-C045-9FEE-CE6D05706B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6364F6-FA16-0B4B-BD72-02F4EA949E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42AD5B-E634-9043-BAC2-E477D0B9D7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7430F3-ABF7-A244-948F-00E8519CC9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4A08A0-D498-B44C-BC00-FDD556EAB3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0B2436-1DD3-844B-8767-331DD815D875}"/>
              </a:ext>
            </a:extLst>
          </p:cNvPr>
          <p:cNvSpPr>
            <a:spLocks noGrp="1"/>
          </p:cNvSpPr>
          <p:nvPr>
            <p:ph type="dt" sz="half" idx="10"/>
          </p:nvPr>
        </p:nvSpPr>
        <p:spPr/>
        <p:txBody>
          <a:bodyPr/>
          <a:lstStyle/>
          <a:p>
            <a:fld id="{90DD9D20-701F-D748-A714-B5FC445835D1}" type="datetime1">
              <a:rPr lang="en-US" smtClean="0"/>
              <a:t>9/30/21</a:t>
            </a:fld>
            <a:endParaRPr lang="en-US"/>
          </a:p>
        </p:txBody>
      </p:sp>
      <p:sp>
        <p:nvSpPr>
          <p:cNvPr id="8" name="Footer Placeholder 7">
            <a:extLst>
              <a:ext uri="{FF2B5EF4-FFF2-40B4-BE49-F238E27FC236}">
                <a16:creationId xmlns:a16="http://schemas.microsoft.com/office/drawing/2014/main" id="{76562E44-F9A8-A74E-A9B3-2C29E8A60366}"/>
              </a:ext>
            </a:extLst>
          </p:cNvPr>
          <p:cNvSpPr>
            <a:spLocks noGrp="1"/>
          </p:cNvSpPr>
          <p:nvPr>
            <p:ph type="ftr" sz="quarter" idx="11"/>
          </p:nvPr>
        </p:nvSpPr>
        <p:spPr/>
        <p:txBody>
          <a:bodyPr/>
          <a:lstStyle/>
          <a:p>
            <a:r>
              <a:rPr lang="en-US"/>
              <a:t>Distributed and Cloud Computing - Fall 2021</a:t>
            </a:r>
          </a:p>
        </p:txBody>
      </p:sp>
      <p:sp>
        <p:nvSpPr>
          <p:cNvPr id="9" name="Slide Number Placeholder 8">
            <a:extLst>
              <a:ext uri="{FF2B5EF4-FFF2-40B4-BE49-F238E27FC236}">
                <a16:creationId xmlns:a16="http://schemas.microsoft.com/office/drawing/2014/main" id="{22091EC6-328E-7C4F-B607-D34648757BB1}"/>
              </a:ext>
            </a:extLst>
          </p:cNvPr>
          <p:cNvSpPr>
            <a:spLocks noGrp="1"/>
          </p:cNvSpPr>
          <p:nvPr>
            <p:ph type="sldNum" sz="quarter" idx="12"/>
          </p:nvPr>
        </p:nvSpPr>
        <p:spPr/>
        <p:txBody>
          <a:bodyPr/>
          <a:lstStyle/>
          <a:p>
            <a:fld id="{8A4B711C-366F-984D-B358-19F85F407377}" type="slidenum">
              <a:rPr lang="en-US" smtClean="0"/>
              <a:t>‹#›</a:t>
            </a:fld>
            <a:endParaRPr lang="en-US"/>
          </a:p>
        </p:txBody>
      </p:sp>
    </p:spTree>
    <p:extLst>
      <p:ext uri="{BB962C8B-B14F-4D97-AF65-F5344CB8AC3E}">
        <p14:creationId xmlns:p14="http://schemas.microsoft.com/office/powerpoint/2010/main" val="3287493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02656145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9831208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15333380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0059702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570131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5848493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1966488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816894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8111918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0636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56023-49F8-8C44-B692-4C808A352A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A5BE96-22B0-A54C-AC18-BA3E9718B728}"/>
              </a:ext>
            </a:extLst>
          </p:cNvPr>
          <p:cNvSpPr>
            <a:spLocks noGrp="1"/>
          </p:cNvSpPr>
          <p:nvPr>
            <p:ph type="dt" sz="half" idx="10"/>
          </p:nvPr>
        </p:nvSpPr>
        <p:spPr/>
        <p:txBody>
          <a:bodyPr/>
          <a:lstStyle/>
          <a:p>
            <a:fld id="{A8A16FE4-3A7E-E14B-AEE8-C25B9378FBBF}" type="datetime1">
              <a:rPr lang="en-US" smtClean="0"/>
              <a:t>9/30/21</a:t>
            </a:fld>
            <a:endParaRPr lang="en-US"/>
          </a:p>
        </p:txBody>
      </p:sp>
      <p:sp>
        <p:nvSpPr>
          <p:cNvPr id="4" name="Footer Placeholder 3">
            <a:extLst>
              <a:ext uri="{FF2B5EF4-FFF2-40B4-BE49-F238E27FC236}">
                <a16:creationId xmlns:a16="http://schemas.microsoft.com/office/drawing/2014/main" id="{3CF83266-FE72-3146-ACF5-AA6F67B5BAA9}"/>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8B374DB6-E607-AE49-A224-148616B7BD52}"/>
              </a:ext>
            </a:extLst>
          </p:cNvPr>
          <p:cNvSpPr>
            <a:spLocks noGrp="1"/>
          </p:cNvSpPr>
          <p:nvPr>
            <p:ph type="sldNum" sz="quarter" idx="12"/>
          </p:nvPr>
        </p:nvSpPr>
        <p:spPr/>
        <p:txBody>
          <a:bodyPr/>
          <a:lstStyle/>
          <a:p>
            <a:fld id="{8A4B711C-366F-984D-B358-19F85F407377}" type="slidenum">
              <a:rPr lang="en-US" smtClean="0"/>
              <a:t>‹#›</a:t>
            </a:fld>
            <a:endParaRPr lang="en-US"/>
          </a:p>
        </p:txBody>
      </p:sp>
    </p:spTree>
    <p:extLst>
      <p:ext uri="{BB962C8B-B14F-4D97-AF65-F5344CB8AC3E}">
        <p14:creationId xmlns:p14="http://schemas.microsoft.com/office/powerpoint/2010/main" val="238871422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4775550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dirty="0"/>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419275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dirty="0"/>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7239131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0692145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1"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881"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8930447">
                  <a:extLst>
                    <a:ext uri="{9D8B030D-6E8A-4147-A177-3AD203B41FA5}">
                      <a16:colId xmlns:a16="http://schemas.microsoft.com/office/drawing/2014/main" val="6245998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37086982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1"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881"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4467640">
                  <a:extLst>
                    <a:ext uri="{9D8B030D-6E8A-4147-A177-3AD203B41FA5}">
                      <a16:colId xmlns:a16="http://schemas.microsoft.com/office/drawing/2014/main" val="62459987"/>
                    </a:ext>
                  </a:extLst>
                </a:gridCol>
                <a:gridCol w="4467640">
                  <a:extLst>
                    <a:ext uri="{9D8B030D-6E8A-4147-A177-3AD203B41FA5}">
                      <a16:colId xmlns:a16="http://schemas.microsoft.com/office/drawing/2014/main" val="4041369776"/>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34887829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extLst>
                    <a:ext uri="{9D8B030D-6E8A-4147-A177-3AD203B41FA5}">
                      <a16:colId xmlns:a16="http://schemas.microsoft.com/office/drawing/2014/main" val="3005986539"/>
                    </a:ext>
                  </a:extLst>
                </a:gridCol>
                <a:gridCol w="2978464">
                  <a:extLst>
                    <a:ext uri="{9D8B030D-6E8A-4147-A177-3AD203B41FA5}">
                      <a16:colId xmlns:a16="http://schemas.microsoft.com/office/drawing/2014/main" val="62459987"/>
                    </a:ext>
                  </a:extLst>
                </a:gridCol>
                <a:gridCol w="2978464">
                  <a:extLst>
                    <a:ext uri="{9D8B030D-6E8A-4147-A177-3AD203B41FA5}">
                      <a16:colId xmlns:a16="http://schemas.microsoft.com/office/drawing/2014/main" val="4041369776"/>
                    </a:ext>
                  </a:extLst>
                </a:gridCol>
                <a:gridCol w="2978464">
                  <a:extLst>
                    <a:ext uri="{9D8B030D-6E8A-4147-A177-3AD203B41FA5}">
                      <a16:colId xmlns:a16="http://schemas.microsoft.com/office/drawing/2014/main" val="56594369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1"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881"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8250392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6292591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2146725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2188271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34F093-7828-4845-B8C4-115228643E3F}"/>
              </a:ext>
            </a:extLst>
          </p:cNvPr>
          <p:cNvSpPr>
            <a:spLocks noGrp="1"/>
          </p:cNvSpPr>
          <p:nvPr>
            <p:ph type="dt" sz="half" idx="10"/>
          </p:nvPr>
        </p:nvSpPr>
        <p:spPr/>
        <p:txBody>
          <a:bodyPr/>
          <a:lstStyle/>
          <a:p>
            <a:fld id="{4FC37A71-30ED-B041-A93F-10017166A4B9}" type="datetime1">
              <a:rPr lang="en-US" smtClean="0"/>
              <a:t>9/30/21</a:t>
            </a:fld>
            <a:endParaRPr lang="en-US"/>
          </a:p>
        </p:txBody>
      </p:sp>
      <p:sp>
        <p:nvSpPr>
          <p:cNvPr id="3" name="Footer Placeholder 2">
            <a:extLst>
              <a:ext uri="{FF2B5EF4-FFF2-40B4-BE49-F238E27FC236}">
                <a16:creationId xmlns:a16="http://schemas.microsoft.com/office/drawing/2014/main" id="{474BB9DB-2111-354E-BBB1-A8C3D0C2D079}"/>
              </a:ext>
            </a:extLst>
          </p:cNvPr>
          <p:cNvSpPr>
            <a:spLocks noGrp="1"/>
          </p:cNvSpPr>
          <p:nvPr>
            <p:ph type="ftr" sz="quarter" idx="11"/>
          </p:nvPr>
        </p:nvSpPr>
        <p:spPr/>
        <p:txBody>
          <a:bodyPr/>
          <a:lstStyle/>
          <a:p>
            <a:r>
              <a:rPr lang="en-US"/>
              <a:t>Distributed and Cloud Computing - Fall 2021</a:t>
            </a:r>
          </a:p>
        </p:txBody>
      </p:sp>
      <p:sp>
        <p:nvSpPr>
          <p:cNvPr id="4" name="Slide Number Placeholder 3">
            <a:extLst>
              <a:ext uri="{FF2B5EF4-FFF2-40B4-BE49-F238E27FC236}">
                <a16:creationId xmlns:a16="http://schemas.microsoft.com/office/drawing/2014/main" id="{2156378D-12DB-B047-B0EF-A0F45090910C}"/>
              </a:ext>
            </a:extLst>
          </p:cNvPr>
          <p:cNvSpPr>
            <a:spLocks noGrp="1"/>
          </p:cNvSpPr>
          <p:nvPr>
            <p:ph type="sldNum" sz="quarter" idx="12"/>
          </p:nvPr>
        </p:nvSpPr>
        <p:spPr/>
        <p:txBody>
          <a:bodyPr/>
          <a:lstStyle/>
          <a:p>
            <a:fld id="{8A4B711C-366F-984D-B358-19F85F407377}" type="slidenum">
              <a:rPr lang="en-US" smtClean="0"/>
              <a:t>‹#›</a:t>
            </a:fld>
            <a:endParaRPr lang="en-US"/>
          </a:p>
        </p:txBody>
      </p:sp>
    </p:spTree>
    <p:extLst>
      <p:ext uri="{BB962C8B-B14F-4D97-AF65-F5344CB8AC3E}">
        <p14:creationId xmlns:p14="http://schemas.microsoft.com/office/powerpoint/2010/main" val="18338597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1"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881"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401" b="0" i="0" u="none" strike="noStrike" kern="1200" cap="none" spc="0" normalizeH="0" baseline="3000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4401"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Tree>
    <p:custDataLst>
      <p:tags r:id="rId1"/>
    </p:custDataLst>
    <p:extLst>
      <p:ext uri="{BB962C8B-B14F-4D97-AF65-F5344CB8AC3E}">
        <p14:creationId xmlns:p14="http://schemas.microsoft.com/office/powerpoint/2010/main" val="28594931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2563051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kumimoji="0" lang="en-US" sz="900" b="0" i="0" u="sng"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aws-course-feedback@amazon.com</a:t>
            </a:r>
            <a:r>
              <a:rPr kumimoji="0" lang="en-US" sz="900" b="0" i="0" u="none"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 For all other questions, contact us at: </a:t>
            </a:r>
            <a:r>
              <a:rPr kumimoji="0" lang="en-US" sz="900" b="0" i="0" u="sng"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https://aws.amazon.com/contact-us/aws-training/</a:t>
            </a:r>
            <a:r>
              <a:rPr kumimoji="0" lang="en-US" sz="900" b="0" i="0" u="none"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 All trademarks are the property of their owners.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983495163"/>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0D1B8-786D-A14A-BC8F-1CD55F6A1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charset="0"/>
                <a:ea typeface="Amazon Ember Light"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Light" charset="0"/>
                <a:ea typeface="Amazon Ember Light" charset="0"/>
                <a:cs typeface="Amazon Ember Light" charset="0"/>
              </a:defRPr>
            </a:lvl1pPr>
            <a:lvl2pPr marL="974725" indent="-457200">
              <a:buFontTx/>
              <a:buBlip>
                <a:blip r:embed="rId4"/>
              </a:buBlip>
              <a:defRPr b="0" i="0">
                <a:solidFill>
                  <a:schemeClr val="tx1"/>
                </a:solidFill>
                <a:latin typeface="Amazon Ember Light" charset="0"/>
                <a:ea typeface="Amazon Ember Light" charset="0"/>
                <a:cs typeface="Amazon Ember Light" charset="0"/>
              </a:defRPr>
            </a:lvl2pPr>
            <a:lvl3pPr marL="1428750" indent="-457200">
              <a:buFontTx/>
              <a:buBlip>
                <a:blip r:embed="rId4"/>
              </a:buBlip>
              <a:defRPr b="0" i="0">
                <a:solidFill>
                  <a:schemeClr val="tx1"/>
                </a:solidFill>
                <a:latin typeface="Amazon Ember Light" charset="0"/>
                <a:ea typeface="Amazon Ember Light" charset="0"/>
                <a:cs typeface="Amazon Ember Light" charset="0"/>
              </a:defRPr>
            </a:lvl3pPr>
            <a:lvl4pPr marL="1600200" indent="-228600">
              <a:buFontTx/>
              <a:buBlip>
                <a:blip r:embed="rId4"/>
              </a:buBlip>
              <a:defRPr b="0" i="0">
                <a:solidFill>
                  <a:schemeClr val="tx1"/>
                </a:solidFill>
                <a:latin typeface="Amazon Ember Light" charset="0"/>
                <a:ea typeface="Amazon Ember Light" charset="0"/>
                <a:cs typeface="Amazon Ember Light" charset="0"/>
              </a:defRPr>
            </a:lvl4pPr>
            <a:lvl5pPr marL="2057400" indent="-228600">
              <a:buFontTx/>
              <a:buBlip>
                <a:blip r:embed="rId4"/>
              </a:buBlip>
              <a:defRPr b="0" i="0">
                <a:solidFill>
                  <a:schemeClr val="tx1"/>
                </a:solidFill>
                <a:latin typeface="Amazon Ember Light" charset="0"/>
                <a:ea typeface="Amazon Ember Light"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900" b="0" i="0" u="none" strike="noStrike" kern="1200" cap="none" spc="0" normalizeH="0" baseline="0" noProof="0" smtClean="0">
                <a:ln>
                  <a:noFill/>
                </a:ln>
                <a:solidFill>
                  <a:srgbClr val="000000"/>
                </a:solidFill>
                <a:effectLst/>
                <a:uLnTx/>
                <a:uFillTx/>
                <a:latin typeface="Helvetica Neue LT Std 65 Medium"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Helvetica Neue LT Std 65 Medium" charset="0"/>
            </a:endParaRPr>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0" name="TextBox 9"/>
          <p:cNvSpPr txBox="1"/>
          <p:nvPr userDrawn="1"/>
        </p:nvSpPr>
        <p:spPr>
          <a:xfrm>
            <a:off x="251791" y="6480313"/>
            <a:ext cx="41081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Amazon Ember Light" charset="0"/>
                <a:ea typeface="Amazon Ember Light"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16770033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Lst>
          </p:cNvPr>
          <p:cNvPicPr>
            <a:picLocks noChangeAspect="1"/>
          </p:cNvPicPr>
          <p:nvPr userDrawn="1"/>
        </p:nvPicPr>
        <p:blipFill>
          <a:blip r:embed="rId4"/>
          <a:stretch>
            <a:fillRect/>
          </a:stretch>
        </p:blipFill>
        <p:spPr>
          <a:xfrm>
            <a:off x="9931098" y="6089839"/>
            <a:ext cx="1772656" cy="449073"/>
          </a:xfrm>
          <a:prstGeom prst="rect">
            <a:avLst/>
          </a:prstGeom>
        </p:spPr>
      </p:pic>
      <p:sp>
        <p:nvSpPr>
          <p:cNvPr id="3" name="Footer Placeholder 2"/>
          <p:cNvSpPr>
            <a:spLocks noGrp="1"/>
          </p:cNvSpPr>
          <p:nvPr>
            <p:ph type="ftr" sz="quarter" idx="11"/>
          </p:nvPr>
        </p:nvSpPr>
        <p:spPr/>
        <p:txBody>
          <a:bodyPr/>
          <a:lstStyle>
            <a:lvl1pPr>
              <a:defRPr>
                <a:latin typeface="Amazon Ember" panose="02000000000000000000" pitchFamily="2" charset="0"/>
                <a:ea typeface="Amazon Ember" panose="02000000000000000000" pitchFamily="2"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3471463316"/>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FFFFFF"/>
                </a:solidFill>
              </a:rPr>
              <a:t>Distributed and Cloud Computing - Fall 2021</a:t>
            </a:r>
            <a:endParaRPr lang="en-US" dirty="0">
              <a:solidFill>
                <a:srgbClr val="FFFFFF"/>
              </a:solidFill>
            </a:endParaRPr>
          </a:p>
        </p:txBody>
      </p:sp>
      <p:pic>
        <p:nvPicPr>
          <p:cNvPr id="8" name="Picture 7">
            <a:extLst>
              <a:ext uri="{FF2B5EF4-FFF2-40B4-BE49-F238E27FC236}">
                <a16:creationId xmlns:a16="http://schemas.microsoft.com/office/drawing/2014/main" id="{68A38432-CE99-3E4B-B087-73EB0F09CDB2}"/>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640269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Lst>
          </p:cNvPr>
          <p:cNvSpPr>
            <a:spLocks noGrp="1"/>
          </p:cNvSpPr>
          <p:nvPr>
            <p:ph type="ftr" sz="quarter" idx="11"/>
          </p:nvPr>
        </p:nvSpPr>
        <p:spPr>
          <a:xfrm>
            <a:off x="7997728" y="6356350"/>
            <a:ext cx="3775172" cy="365125"/>
          </a:xfrm>
          <a:prstGeom prst="rect">
            <a:avLst/>
          </a:prstGeom>
        </p:spPr>
        <p:txBody>
          <a:bodyPr/>
          <a:lstStyle>
            <a:lvl1pPr algn="r">
              <a:defRPr>
                <a:latin typeface="Amazon Ember" panose="02000000000000000000" pitchFamily="2" charset="0"/>
                <a:ea typeface="Amazon Ember" panose="02000000000000000000" pitchFamily="2"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FFDB7B2F-8327-B54A-A6DB-5F4F68ECD970}"/>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FFFFFF"/>
                </a:solidFill>
              </a:rPr>
              <a:pPr>
                <a:defRPr/>
              </a:pPr>
              <a:t>‹#›</a:t>
            </a:fld>
            <a:endParaRPr lang="en-US" dirty="0">
              <a:solidFill>
                <a:srgbClr val="FFFFFF"/>
              </a:solidFill>
            </a:endParaRPr>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280E0825-B265-3846-8BB3-B9ECFCCA9B2D}"/>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20781687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B9293C6B-D94F-304A-A8F4-8745DAD9DF47}"/>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0490107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29984891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6" name="Picture 15">
            <a:extLst>
              <a:ext uri="{FF2B5EF4-FFF2-40B4-BE49-F238E27FC236}">
                <a16:creationId xmlns:a16="http://schemas.microsoft.com/office/drawing/2014/main" id="{BF6D2BA4-6287-854B-A5A3-81A95726CF44}"/>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74122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6F46-90C7-7446-8E52-E595D3E533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5EB8FE-5A2D-B247-A81C-E5CAC1E84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6F2C9-BC83-8142-BDB0-95406BF9C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3755F8-9B9D-1842-82E0-A59B84FAB1B6}"/>
              </a:ext>
            </a:extLst>
          </p:cNvPr>
          <p:cNvSpPr>
            <a:spLocks noGrp="1"/>
          </p:cNvSpPr>
          <p:nvPr>
            <p:ph type="dt" sz="half" idx="10"/>
          </p:nvPr>
        </p:nvSpPr>
        <p:spPr/>
        <p:txBody>
          <a:bodyPr/>
          <a:lstStyle/>
          <a:p>
            <a:fld id="{92DC4892-7DA2-7A49-AB9C-B0E482B0323D}" type="datetime1">
              <a:rPr lang="en-US" smtClean="0"/>
              <a:t>9/30/21</a:t>
            </a:fld>
            <a:endParaRPr lang="en-US"/>
          </a:p>
        </p:txBody>
      </p:sp>
      <p:sp>
        <p:nvSpPr>
          <p:cNvPr id="6" name="Footer Placeholder 5">
            <a:extLst>
              <a:ext uri="{FF2B5EF4-FFF2-40B4-BE49-F238E27FC236}">
                <a16:creationId xmlns:a16="http://schemas.microsoft.com/office/drawing/2014/main" id="{8F6466FF-5883-2F43-AB3B-676B34446CD6}"/>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7E5A3BD1-88FC-CD4B-B155-C0235F49B5A2}"/>
              </a:ext>
            </a:extLst>
          </p:cNvPr>
          <p:cNvSpPr>
            <a:spLocks noGrp="1"/>
          </p:cNvSpPr>
          <p:nvPr>
            <p:ph type="sldNum" sz="quarter" idx="12"/>
          </p:nvPr>
        </p:nvSpPr>
        <p:spPr/>
        <p:txBody>
          <a:bodyPr/>
          <a:lstStyle/>
          <a:p>
            <a:fld id="{8A4B711C-366F-984D-B358-19F85F407377}" type="slidenum">
              <a:rPr lang="en-US" smtClean="0"/>
              <a:t>‹#›</a:t>
            </a:fld>
            <a:endParaRPr lang="en-US"/>
          </a:p>
        </p:txBody>
      </p:sp>
    </p:spTree>
    <p:extLst>
      <p:ext uri="{BB962C8B-B14F-4D97-AF65-F5344CB8AC3E}">
        <p14:creationId xmlns:p14="http://schemas.microsoft.com/office/powerpoint/2010/main" val="24439608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EAED9FF8-3030-4E4D-ADC0-FA2315FD54F2}"/>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4" name="Picture 13">
            <a:extLst>
              <a:ext uri="{FF2B5EF4-FFF2-40B4-BE49-F238E27FC236}">
                <a16:creationId xmlns:a16="http://schemas.microsoft.com/office/drawing/2014/main" id="{BCD2DB21-CEFB-4A4D-B8DA-776FFE4E65ED}"/>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5768107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6552EEA6-13B7-F947-9C14-50FE8967965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6" name="Picture 15">
            <a:extLst>
              <a:ext uri="{FF2B5EF4-FFF2-40B4-BE49-F238E27FC236}">
                <a16:creationId xmlns:a16="http://schemas.microsoft.com/office/drawing/2014/main" id="{503D402F-215B-FB47-825A-3E2774C59C1B}"/>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069116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p>
        </p:txBody>
      </p:sp>
      <p:sp>
        <p:nvSpPr>
          <p:cNvPr id="10" name="Footer Placeholder 4">
            <a:extLst>
              <a:ext uri="{FF2B5EF4-FFF2-40B4-BE49-F238E27FC236}">
                <a16:creationId xmlns:a16="http://schemas.microsoft.com/office/drawing/2014/main" id="{99B9B80A-7CBE-8F4D-B2B0-66F7C285B4D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5" name="Picture 14">
            <a:extLst>
              <a:ext uri="{FF2B5EF4-FFF2-40B4-BE49-F238E27FC236}">
                <a16:creationId xmlns:a16="http://schemas.microsoft.com/office/drawing/2014/main" id="{2D28D2B2-887B-C449-B54F-A6016CBDBCB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5651788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Lst>
          </p:cNvPr>
          <p:cNvSpPr>
            <a:spLocks noGrp="1"/>
          </p:cNvSpPr>
          <p:nvPr>
            <p:ph type="sldNum" sz="quarter" idx="12"/>
          </p:nvPr>
        </p:nvSpPr>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7" name="Footer Placeholder 4">
            <a:extLst>
              <a:ext uri="{FF2B5EF4-FFF2-40B4-BE49-F238E27FC236}">
                <a16:creationId xmlns:a16="http://schemas.microsoft.com/office/drawing/2014/main" id="{BE8EE179-7D32-EC44-9957-395A214B62C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8" name="Picture 7">
            <a:extLst>
              <a:ext uri="{FF2B5EF4-FFF2-40B4-BE49-F238E27FC236}">
                <a16:creationId xmlns:a16="http://schemas.microsoft.com/office/drawing/2014/main" id="{FD64CDEF-A244-5649-B243-5BDF609659DF}"/>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2013197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6" name="Picture 15">
            <a:extLst>
              <a:ext uri="{FF2B5EF4-FFF2-40B4-BE49-F238E27FC236}">
                <a16:creationId xmlns:a16="http://schemas.microsoft.com/office/drawing/2014/main" id="{B49C5B5F-9EDC-CD4D-BA0B-49411FD11BBC}"/>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985059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dirty="0"/>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dirty="0"/>
          </a:p>
        </p:txBody>
      </p:sp>
      <p:sp>
        <p:nvSpPr>
          <p:cNvPr id="14" name="Footer Placeholder 4">
            <a:extLst>
              <a:ext uri="{FF2B5EF4-FFF2-40B4-BE49-F238E27FC236}">
                <a16:creationId xmlns:a16="http://schemas.microsoft.com/office/drawing/2014/main" id="{075ED423-869B-CA42-83F6-A40BF01C3EBF}"/>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6" name="Picture 15">
            <a:extLst>
              <a:ext uri="{FF2B5EF4-FFF2-40B4-BE49-F238E27FC236}">
                <a16:creationId xmlns:a16="http://schemas.microsoft.com/office/drawing/2014/main" id="{49A7927A-C274-E848-B9FC-75CF0763AED5}"/>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4091012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0"/>
            <a:ext cx="2743200" cy="365125"/>
          </a:xfrm>
        </p:spPr>
        <p:txBody>
          <a:bodyPr>
            <a:noAutofit/>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dirty="0"/>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dirty="0"/>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dirty="0"/>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dirty="0"/>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dirty="0"/>
          </a:p>
        </p:txBody>
      </p:sp>
      <p:sp>
        <p:nvSpPr>
          <p:cNvPr id="21" name="Footer Placeholder 4">
            <a:extLst>
              <a:ext uri="{FF2B5EF4-FFF2-40B4-BE49-F238E27FC236}">
                <a16:creationId xmlns:a16="http://schemas.microsoft.com/office/drawing/2014/main" id="{FBF3F200-BB4F-664F-876E-B587463197ED}"/>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23" name="Picture 22">
            <a:extLst>
              <a:ext uri="{FF2B5EF4-FFF2-40B4-BE49-F238E27FC236}">
                <a16:creationId xmlns:a16="http://schemas.microsoft.com/office/drawing/2014/main" id="{C99A9892-B85D-B746-B8F0-8DD0CF1EABE7}"/>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2029841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34" name="Picture 33">
            <a:extLst>
              <a:ext uri="{FF2B5EF4-FFF2-40B4-BE49-F238E27FC236}">
                <a16:creationId xmlns:a16="http://schemas.microsoft.com/office/drawing/2014/main" id="{F7CCF82A-4490-0644-8968-C198DF5F3F30}"/>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57758760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pic>
        <p:nvPicPr>
          <p:cNvPr id="7" name="Picture 6">
            <a:extLst>
              <a:ext uri="{FF2B5EF4-FFF2-40B4-BE49-F238E27FC236}">
                <a16:creationId xmlns:a16="http://schemas.microsoft.com/office/drawing/2014/main" id="{18DE245B-4FD3-2740-8BED-8269A8D5C217}"/>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8930447">
                  <a:extLst>
                    <a:ext uri="{9D8B030D-6E8A-4147-A177-3AD203B41FA5}">
                      <a16:colId xmlns:a16="http://schemas.microsoft.com/office/drawing/2014/main" val="6245998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208414548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graphicFrame>
        <p:nvGraphicFramePr>
          <p:cNvPr id="12" name="Table 11">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extLst>
                    <a:ext uri="{9D8B030D-6E8A-4147-A177-3AD203B41FA5}">
                      <a16:colId xmlns:a16="http://schemas.microsoft.com/office/drawing/2014/main" val="3005986539"/>
                    </a:ext>
                  </a:extLst>
                </a:gridCol>
                <a:gridCol w="4467640">
                  <a:extLst>
                    <a:ext uri="{9D8B030D-6E8A-4147-A177-3AD203B41FA5}">
                      <a16:colId xmlns:a16="http://schemas.microsoft.com/office/drawing/2014/main" val="62459987"/>
                    </a:ext>
                  </a:extLst>
                </a:gridCol>
                <a:gridCol w="4467640">
                  <a:extLst>
                    <a:ext uri="{9D8B030D-6E8A-4147-A177-3AD203B41FA5}">
                      <a16:colId xmlns:a16="http://schemas.microsoft.com/office/drawing/2014/main" val="4041369776"/>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8" name="Picture 7">
            <a:extLst>
              <a:ext uri="{FF2B5EF4-FFF2-40B4-BE49-F238E27FC236}">
                <a16:creationId xmlns:a16="http://schemas.microsoft.com/office/drawing/2014/main" id="{FE4A4D56-E7FB-BE4E-A7A1-0A8FD1819058}"/>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351209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F18C-F58B-6A47-8346-47759C5B3E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052162-D97C-3E42-80D8-504DB38AC7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113BA8-FFB0-944D-B137-C42E76BA7E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474448-7E90-0145-84A3-10E1BAED63ED}"/>
              </a:ext>
            </a:extLst>
          </p:cNvPr>
          <p:cNvSpPr>
            <a:spLocks noGrp="1"/>
          </p:cNvSpPr>
          <p:nvPr>
            <p:ph type="dt" sz="half" idx="10"/>
          </p:nvPr>
        </p:nvSpPr>
        <p:spPr/>
        <p:txBody>
          <a:bodyPr/>
          <a:lstStyle/>
          <a:p>
            <a:fld id="{1FA5D604-13FC-3747-B05B-2A93CCEF1C9E}" type="datetime1">
              <a:rPr lang="en-US" smtClean="0"/>
              <a:t>9/30/21</a:t>
            </a:fld>
            <a:endParaRPr lang="en-US"/>
          </a:p>
        </p:txBody>
      </p:sp>
      <p:sp>
        <p:nvSpPr>
          <p:cNvPr id="6" name="Footer Placeholder 5">
            <a:extLst>
              <a:ext uri="{FF2B5EF4-FFF2-40B4-BE49-F238E27FC236}">
                <a16:creationId xmlns:a16="http://schemas.microsoft.com/office/drawing/2014/main" id="{5E1E5010-E9F6-124C-BBE3-E8D0BEF2A801}"/>
              </a:ext>
            </a:extLst>
          </p:cNvPr>
          <p:cNvSpPr>
            <a:spLocks noGrp="1"/>
          </p:cNvSpPr>
          <p:nvPr>
            <p:ph type="ftr" sz="quarter" idx="11"/>
          </p:nvPr>
        </p:nvSpPr>
        <p:spPr/>
        <p:txBody>
          <a:bodyPr/>
          <a:lstStyle/>
          <a:p>
            <a:r>
              <a:rPr lang="en-US"/>
              <a:t>Distributed and Cloud Computing - Fall 2021</a:t>
            </a:r>
          </a:p>
        </p:txBody>
      </p:sp>
      <p:sp>
        <p:nvSpPr>
          <p:cNvPr id="7" name="Slide Number Placeholder 6">
            <a:extLst>
              <a:ext uri="{FF2B5EF4-FFF2-40B4-BE49-F238E27FC236}">
                <a16:creationId xmlns:a16="http://schemas.microsoft.com/office/drawing/2014/main" id="{8DEACADE-7B93-6F42-A927-9A7E867D9699}"/>
              </a:ext>
            </a:extLst>
          </p:cNvPr>
          <p:cNvSpPr>
            <a:spLocks noGrp="1"/>
          </p:cNvSpPr>
          <p:nvPr>
            <p:ph type="sldNum" sz="quarter" idx="12"/>
          </p:nvPr>
        </p:nvSpPr>
        <p:spPr/>
        <p:txBody>
          <a:bodyPr/>
          <a:lstStyle/>
          <a:p>
            <a:fld id="{8A4B711C-366F-984D-B358-19F85F407377}" type="slidenum">
              <a:rPr lang="en-US" smtClean="0"/>
              <a:t>‹#›</a:t>
            </a:fld>
            <a:endParaRPr lang="en-US"/>
          </a:p>
        </p:txBody>
      </p:sp>
    </p:spTree>
    <p:extLst>
      <p:ext uri="{BB962C8B-B14F-4D97-AF65-F5344CB8AC3E}">
        <p14:creationId xmlns:p14="http://schemas.microsoft.com/office/powerpoint/2010/main" val="18856856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0370ABAC-E7FF-4E74-94C9-7BD9C8392BD8}"/>
              </a:ext>
            </a:extLst>
          </p:cNvPr>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extLst>
                    <a:ext uri="{9D8B030D-6E8A-4147-A177-3AD203B41FA5}">
                      <a16:colId xmlns:a16="http://schemas.microsoft.com/office/drawing/2014/main" val="3005986539"/>
                    </a:ext>
                  </a:extLst>
                </a:gridCol>
                <a:gridCol w="2978464">
                  <a:extLst>
                    <a:ext uri="{9D8B030D-6E8A-4147-A177-3AD203B41FA5}">
                      <a16:colId xmlns:a16="http://schemas.microsoft.com/office/drawing/2014/main" val="62459987"/>
                    </a:ext>
                  </a:extLst>
                </a:gridCol>
                <a:gridCol w="2978464">
                  <a:extLst>
                    <a:ext uri="{9D8B030D-6E8A-4147-A177-3AD203B41FA5}">
                      <a16:colId xmlns:a16="http://schemas.microsoft.com/office/drawing/2014/main" val="4041369776"/>
                    </a:ext>
                  </a:extLst>
                </a:gridCol>
                <a:gridCol w="2978464">
                  <a:extLst>
                    <a:ext uri="{9D8B030D-6E8A-4147-A177-3AD203B41FA5}">
                      <a16:colId xmlns:a16="http://schemas.microsoft.com/office/drawing/2014/main" val="565943697"/>
                    </a:ext>
                  </a:extLst>
                </a:gridCol>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625043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646983266"/>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42901877"/>
                  </a:ext>
                </a:extLst>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00000000000000000" pitchFamily="2" charset="0"/>
                        <a:ea typeface="Amazon Ember" panose="02000000000000000000" pitchFamily="2"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extLst>
                  <a:ext uri="{0D108BD9-81ED-4DB2-BD59-A6C34878D82A}">
                    <a16:rowId xmlns:a16="http://schemas.microsoft.com/office/drawing/2014/main" val="2209532838"/>
                  </a:ext>
                </a:extLst>
              </a:tr>
            </a:tbl>
          </a:graphicData>
        </a:graphic>
      </p:graphicFrame>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
        <p:nvSpPr>
          <p:cNvPr id="11" name="Slide Number Placeholder 5">
            <a:extLst>
              <a:ext uri="{FF2B5EF4-FFF2-40B4-BE49-F238E27FC236}">
                <a16:creationId xmlns:a16="http://schemas.microsoft.com/office/drawing/2014/main" id="{4AC7BB94-D444-F441-A88C-76F7DDCDC5EB}"/>
              </a:ext>
            </a:extLst>
          </p:cNvPr>
          <p:cNvSpPr>
            <a:spLocks noGrp="1"/>
          </p:cNvSpPr>
          <p:nvPr>
            <p:ph type="sldNum" sz="quarter" idx="12"/>
          </p:nvPr>
        </p:nvSpPr>
        <p:spPr>
          <a:xfrm>
            <a:off x="9029700" y="6356351"/>
            <a:ext cx="2743200"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8" name="Picture 7">
            <a:extLst>
              <a:ext uri="{FF2B5EF4-FFF2-40B4-BE49-F238E27FC236}">
                <a16:creationId xmlns:a16="http://schemas.microsoft.com/office/drawing/2014/main" id="{8DBCFF47-80C8-FA4F-9A18-B92FA7DC4DF7}"/>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06884291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0BDEF14E-4027-D643-9DE2-F177FE226270}"/>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11" name="Picture 10">
            <a:extLst>
              <a:ext uri="{FF2B5EF4-FFF2-40B4-BE49-F238E27FC236}">
                <a16:creationId xmlns:a16="http://schemas.microsoft.com/office/drawing/2014/main" id="{BE6AEB20-C247-9049-A91B-EA79979980DA}"/>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29663079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p>
        </p:txBody>
      </p:sp>
      <p:sp>
        <p:nvSpPr>
          <p:cNvPr id="10" name="Footer Placeholder 4">
            <a:extLst>
              <a:ext uri="{FF2B5EF4-FFF2-40B4-BE49-F238E27FC236}">
                <a16:creationId xmlns:a16="http://schemas.microsoft.com/office/drawing/2014/main" id="{DBF8715D-4D79-7041-A43B-D5474972C918}"/>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pic>
        <p:nvPicPr>
          <p:cNvPr id="7" name="Picture 6">
            <a:extLst>
              <a:ext uri="{FF2B5EF4-FFF2-40B4-BE49-F238E27FC236}">
                <a16:creationId xmlns:a16="http://schemas.microsoft.com/office/drawing/2014/main" id="{1FCA25A4-C80D-FC44-8153-D8376A9E41FE}"/>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94347318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
        <p:nvSpPr>
          <p:cNvPr id="7" name="Slide Number Placeholder 5">
            <a:extLst>
              <a:ext uri="{FF2B5EF4-FFF2-40B4-BE49-F238E27FC236}">
                <a16:creationId xmlns:a16="http://schemas.microsoft.com/office/drawing/2014/main" id="{45F76685-5779-5D40-A261-B0BC701B3745}"/>
              </a:ext>
            </a:extLst>
          </p:cNvPr>
          <p:cNvSpPr>
            <a:spLocks noGrp="1"/>
          </p:cNvSpPr>
          <p:nvPr>
            <p:ph type="sldNum" sz="quarter" idx="12"/>
          </p:nvPr>
        </p:nvSpPr>
        <p:spPr>
          <a:xfrm>
            <a:off x="9029700" y="6356350"/>
            <a:ext cx="2743200" cy="365125"/>
          </a:xfr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pic>
        <p:nvPicPr>
          <p:cNvPr id="6" name="Picture 5">
            <a:extLst>
              <a:ext uri="{FF2B5EF4-FFF2-40B4-BE49-F238E27FC236}">
                <a16:creationId xmlns:a16="http://schemas.microsoft.com/office/drawing/2014/main" id="{40DE264E-2087-B647-8F60-282FE0A1DE1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29713143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lvl1pPr>
              <a:defRPr>
                <a:latin typeface="Amazon Ember" panose="02000000000000000000" pitchFamily="2" charset="0"/>
                <a:ea typeface="Amazon Ember" panose="02000000000000000000" pitchFamily="2"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endParaRPr lang="en-US" dirty="0"/>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rtl="0"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endParaRPr lang="en-US" dirty="0"/>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FFFFFF"/>
                </a:solidFill>
              </a:rPr>
              <a:t>Distributed and Cloud Computing - Fall 2021</a:t>
            </a:r>
            <a:endParaRPr lang="en-US" dirty="0">
              <a:solidFill>
                <a:srgbClr val="FFFFFF"/>
              </a:solidFill>
            </a:endParaRP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401" b="0" i="0" u="none" strike="noStrike" kern="1200" cap="none" spc="0" normalizeH="0" baseline="3000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4401"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Tree>
    <p:custDataLst>
      <p:tags r:id="rId1"/>
    </p:custDataLst>
    <p:extLst>
      <p:ext uri="{BB962C8B-B14F-4D97-AF65-F5344CB8AC3E}">
        <p14:creationId xmlns:p14="http://schemas.microsoft.com/office/powerpoint/2010/main" val="29677138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9" name="Footer Placeholder 4">
            <a:extLst>
              <a:ext uri="{FF2B5EF4-FFF2-40B4-BE49-F238E27FC236}">
                <a16:creationId xmlns:a16="http://schemas.microsoft.com/office/drawing/2014/main" id="{D654C84E-7AFF-4E43-BC29-5AF15F0EFE3A}"/>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FFFFFF"/>
                </a:solidFill>
              </a:rPr>
              <a:t>Distributed and Cloud Computing - Fall 2021</a:t>
            </a:r>
            <a:endParaRPr lang="en-US" dirty="0">
              <a:solidFill>
                <a:srgbClr val="FFFFFF"/>
              </a:solidFill>
            </a:endParaRP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17450993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kumimoji="0" lang="en-US" sz="900" b="0" i="0" u="sng"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aws-course-feedback@amazon.com</a:t>
            </a:r>
            <a:r>
              <a:rPr kumimoji="0" lang="en-US" sz="9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 For all other questions, contact us at: </a:t>
            </a:r>
            <a:r>
              <a:rPr kumimoji="0" lang="en-US" sz="900" b="0" i="0" u="sng"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https://aws.amazon.com/contact-us/aws-training/</a:t>
            </a:r>
            <a:r>
              <a:rPr kumimoji="0" lang="en-US" sz="900" b="0" i="0" u="none" strike="noStrike" kern="1200" cap="none" spc="0" normalizeH="0" baseline="0" noProof="0" dirty="0">
                <a:ln>
                  <a:noFill/>
                </a:ln>
                <a:solidFill>
                  <a:srgbClr val="FFFFFF"/>
                </a:solidFill>
                <a:effectLst/>
                <a:uLnTx/>
                <a:uFillTx/>
                <a:latin typeface="Amazon Ember" panose="02000000000000000000" pitchFamily="2" charset="0"/>
                <a:ea typeface="Amazon Ember" panose="02000000000000000000" pitchFamily="2" charset="0"/>
                <a:cs typeface="Amazon Ember Light" charset="0"/>
              </a:rPr>
              <a:t>. All trademarks are the property of their owners.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mazon Ember" panose="02000000000000000000" pitchFamily="2" charset="0"/>
              <a:ea typeface="+mn-ea"/>
              <a:cs typeface="+mn-cs"/>
            </a:endParaRPr>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151450385"/>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00D1B8-786D-A14A-BC8F-1CD55F6A16A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panose="02000000000000000000" pitchFamily="2" charset="0"/>
                <a:ea typeface="Amazon Ember" panose="02000000000000000000" pitchFamily="2" charset="0"/>
                <a:cs typeface="Amazon Ember Light" charset="0"/>
              </a:defRPr>
            </a:lvl1pPr>
          </a:lstStyle>
          <a:p>
            <a:r>
              <a:rPr lang="en-US" dirty="0"/>
              <a:t>Click to edit Master title style</a:t>
            </a:r>
          </a:p>
        </p:txBody>
      </p:sp>
      <p:sp>
        <p:nvSpPr>
          <p:cNvPr id="3" name="Content Placeholder 2"/>
          <p:cNvSpPr>
            <a:spLocks noGrp="1"/>
          </p:cNvSpPr>
          <p:nvPr>
            <p:ph idx="1" hasCustomPrompt="1"/>
          </p:nvPr>
        </p:nvSpPr>
        <p:spPr>
          <a:xfrm>
            <a:off x="238539" y="1440305"/>
            <a:ext cx="11352570" cy="4913308"/>
          </a:xfrm>
        </p:spPr>
        <p:txBody>
          <a:bodyPr/>
          <a:lstStyle>
            <a:lvl1pPr marL="457200" indent="-4572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1pPr>
            <a:lvl2pPr marL="974725" indent="-4572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2pPr>
            <a:lvl3pPr marL="1428750" indent="-4572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3pPr>
            <a:lvl4pPr marL="1600200" indent="-2286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4pPr>
            <a:lvl5pPr marL="2057400" indent="-228600">
              <a:buFontTx/>
              <a:buBlip>
                <a:blip r:embed="rId4"/>
              </a:buBlip>
              <a:defRPr b="0" i="0">
                <a:solidFill>
                  <a:schemeClr val="tx1"/>
                </a:solidFill>
                <a:latin typeface="Amazon Ember" panose="02000000000000000000" pitchFamily="2" charset="0"/>
                <a:ea typeface="Amazon Ember" panose="02000000000000000000" pitchFamily="2" charset="0"/>
                <a:cs typeface="Amazon Ember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9FC43BFD-8FF7-A343-A8A6-E2338FCE8046}" type="slidenum">
              <a:rPr kumimoji="0" lang="en-US" sz="900" b="0" i="0" u="none" strike="noStrike" kern="1200" cap="none" spc="0" normalizeH="0" baseline="0" noProof="0" smtClean="0">
                <a:ln>
                  <a:noFill/>
                </a:ln>
                <a:solidFill>
                  <a:srgbClr val="000000"/>
                </a:solidFill>
                <a:effectLst/>
                <a:uLnTx/>
                <a:uFillTx/>
                <a:latin typeface="Helvetica Neue LT Std 65 Medium"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Helvetica Neue LT Std 65 Medium" charset="0"/>
            </a:endParaRPr>
          </a:p>
        </p:txBody>
      </p:sp>
      <p:sp>
        <p:nvSpPr>
          <p:cNvPr id="8" name="Rectangle 7">
            <a:extLst>
              <a:ext uri="{FF2B5EF4-FFF2-40B4-BE49-F238E27FC236}">
                <a16:creationId xmlns:a16="http://schemas.microsoft.com/office/drawing/2014/main" id="{96387C53-21CC-4861-A773-CA9C4A46D5DF}"/>
              </a:ext>
            </a:extLst>
          </p:cNvPr>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panose="02000000000000000000" pitchFamily="2" charset="0"/>
              <a:ea typeface="+mn-ea"/>
              <a:cs typeface="+mn-cs"/>
            </a:endParaRPr>
          </a:p>
        </p:txBody>
      </p:sp>
      <p:sp>
        <p:nvSpPr>
          <p:cNvPr id="10" name="TextBox 9"/>
          <p:cNvSpPr txBox="1"/>
          <p:nvPr userDrawn="1"/>
        </p:nvSpPr>
        <p:spPr>
          <a:xfrm>
            <a:off x="251791" y="6480313"/>
            <a:ext cx="41081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85000"/>
                    <a:lumOff val="15000"/>
                  </a:srgbClr>
                </a:solidFill>
                <a:effectLst/>
                <a:uLnTx/>
                <a:uFillTx/>
                <a:latin typeface="Amazon Ember" panose="02000000000000000000" pitchFamily="2" charset="0"/>
                <a:ea typeface="Amazon Ember" panose="02000000000000000000" pitchFamily="2" charset="0"/>
                <a:cs typeface="Amazon Ember Light" charset="0"/>
              </a:rPr>
              <a:t>© 2018, Amazon Web Services, Inc. or its Affiliates. All rights reserved.</a:t>
            </a:r>
          </a:p>
        </p:txBody>
      </p:sp>
    </p:spTree>
    <p:custDataLst>
      <p:tags r:id="rId1"/>
    </p:custDataLst>
    <p:extLst>
      <p:ext uri="{BB962C8B-B14F-4D97-AF65-F5344CB8AC3E}">
        <p14:creationId xmlns:p14="http://schemas.microsoft.com/office/powerpoint/2010/main" val="25938431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181947142"/>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147740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4.png"/><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tags" Target="../tags/tag3.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theme" Target="../theme/theme3.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tags" Target="../tags/tag28.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theme" Target="../theme/theme4.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tags" Target="../tags/tag53.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theme" Target="../theme/theme5.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tags" Target="../tags/tag77.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theme" Target="../theme/theme6.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image" Target="../media/image4.png"/><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theme" Target="../theme/theme7.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8" Type="http://schemas.openxmlformats.org/officeDocument/2006/relationships/slideLayout" Target="../slideLayouts/slideLayout152.xml"/><Relationship Id="rId3"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8C343-D8ED-914C-8DA1-94A197E95F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0CCD51-32A9-314A-8892-3A48F9959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728F97-89F0-0043-AB7C-41C97032B1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F68EB0-CD6F-1E43-B1BC-8CCE6791D128}" type="datetime1">
              <a:rPr lang="en-US" smtClean="0"/>
              <a:t>9/30/21</a:t>
            </a:fld>
            <a:endParaRPr lang="en-US"/>
          </a:p>
        </p:txBody>
      </p:sp>
      <p:sp>
        <p:nvSpPr>
          <p:cNvPr id="5" name="Footer Placeholder 4">
            <a:extLst>
              <a:ext uri="{FF2B5EF4-FFF2-40B4-BE49-F238E27FC236}">
                <a16:creationId xmlns:a16="http://schemas.microsoft.com/office/drawing/2014/main" id="{DB1A473C-4827-624B-9CB2-656F257D2C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Distributed and Cloud Computing - Fall 2021</a:t>
            </a:r>
          </a:p>
        </p:txBody>
      </p:sp>
      <p:sp>
        <p:nvSpPr>
          <p:cNvPr id="6" name="Slide Number Placeholder 5">
            <a:extLst>
              <a:ext uri="{FF2B5EF4-FFF2-40B4-BE49-F238E27FC236}">
                <a16:creationId xmlns:a16="http://schemas.microsoft.com/office/drawing/2014/main" id="{348EBF6B-CC10-244D-A26F-1E7F05BAB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4B711C-366F-984D-B358-19F85F407377}" type="slidenum">
              <a:rPr lang="en-US" smtClean="0"/>
              <a:t>‹#›</a:t>
            </a:fld>
            <a:endParaRPr lang="en-US"/>
          </a:p>
        </p:txBody>
      </p:sp>
    </p:spTree>
    <p:extLst>
      <p:ext uri="{BB962C8B-B14F-4D97-AF65-F5344CB8AC3E}">
        <p14:creationId xmlns:p14="http://schemas.microsoft.com/office/powerpoint/2010/main" val="3298869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89" r:id="rId12"/>
    <p:sldLayoutId id="2147483890" r:id="rId13"/>
    <p:sldLayoutId id="2147483891" r:id="rId14"/>
    <p:sldLayoutId id="2147483892" r:id="rId15"/>
    <p:sldLayoutId id="2147483893"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35">
            <a:alphaModFix/>
          </a:blip>
          <a:srcRect r="-21669"/>
          <a:stretch/>
        </p:blipFill>
        <p:spPr>
          <a:xfrm>
            <a:off x="673733" y="6170700"/>
            <a:ext cx="2148768" cy="338017"/>
          </a:xfrm>
          <a:prstGeom prst="rect">
            <a:avLst/>
          </a:prstGeom>
          <a:noFill/>
          <a:ln>
            <a:noFill/>
          </a:ln>
        </p:spPr>
      </p:pic>
    </p:spTree>
    <p:extLst>
      <p:ext uri="{BB962C8B-B14F-4D97-AF65-F5344CB8AC3E}">
        <p14:creationId xmlns:p14="http://schemas.microsoft.com/office/powerpoint/2010/main" val="836744744"/>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80" r:id="rId17"/>
    <p:sldLayoutId id="2147483681"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3" r:id="rId28"/>
    <p:sldLayoutId id="2147483694" r:id="rId29"/>
    <p:sldLayoutId id="2147483695" r:id="rId30"/>
    <p:sldLayoutId id="2147483696" r:id="rId31"/>
    <p:sldLayoutId id="2147483697" r:id="rId32"/>
    <p:sldLayoutId id="2147483887" r:id="rId3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26"/>
    </p:custDataLst>
    <p:extLst>
      <p:ext uri="{BB962C8B-B14F-4D97-AF65-F5344CB8AC3E}">
        <p14:creationId xmlns:p14="http://schemas.microsoft.com/office/powerpoint/2010/main" val="174507475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fld id="{B6A95138-A96E-2F42-A959-2EFD44FE4AB7}" type="slidenum">
              <a:rPr lang="en-US" smtClean="0">
                <a:solidFill>
                  <a:srgbClr val="000000">
                    <a:tint val="75000"/>
                  </a:srgbClr>
                </a:solidFill>
              </a:rPr>
              <a:pPr>
                <a:defRPr/>
              </a:pPr>
              <a:t>‹#›</a:t>
            </a:fld>
            <a:endParaRPr lang="en-US" dirty="0">
              <a:solidFill>
                <a:srgbClr val="000000">
                  <a:tint val="75000"/>
                </a:srgbClr>
              </a:solidFill>
            </a:endParaRPr>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00000000000000000" pitchFamily="2" charset="0"/>
                <a:ea typeface="Amazon Ember" panose="02000000000000000000" pitchFamily="2" charset="0"/>
                <a:cs typeface="Amazon Ember Light" panose="020B0403020204020204" pitchFamily="34" charset="0"/>
              </a:defRPr>
            </a:lvl1pPr>
          </a:lstStyle>
          <a:p>
            <a:pPr>
              <a:defRPr/>
            </a:pPr>
            <a:r>
              <a:rPr lang="en-US">
                <a:solidFill>
                  <a:srgbClr val="000000">
                    <a:tint val="75000"/>
                  </a:srgbClr>
                </a:solidFill>
              </a:rPr>
              <a:t>Distributed and Cloud Computing - Fall 2021</a:t>
            </a:r>
            <a:endParaRPr lang="en-US" dirty="0">
              <a:solidFill>
                <a:srgbClr val="000000">
                  <a:tint val="75000"/>
                </a:srgbClr>
              </a:solidFill>
            </a:endParaRPr>
          </a:p>
        </p:txBody>
      </p:sp>
    </p:spTree>
    <p:custDataLst>
      <p:tags r:id="rId26"/>
    </p:custDataLst>
    <p:extLst>
      <p:ext uri="{BB962C8B-B14F-4D97-AF65-F5344CB8AC3E}">
        <p14:creationId xmlns:p14="http://schemas.microsoft.com/office/powerpoint/2010/main" val="7044592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panose="02000000000000000000" pitchFamily="2" charset="0"/>
          <a:ea typeface="Amazon Ember" panose="02000000000000000000" pitchFamily="2"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Tree>
    <p:custDataLst>
      <p:tags r:id="rId25"/>
    </p:custDataLst>
    <p:extLst>
      <p:ext uri="{BB962C8B-B14F-4D97-AF65-F5344CB8AC3E}">
        <p14:creationId xmlns:p14="http://schemas.microsoft.com/office/powerpoint/2010/main" val="47170866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t>Distributed and Cloud Computing - Fall 2021</a:t>
            </a:r>
            <a:endParaRPr lang="en-US" dirty="0"/>
          </a:p>
        </p:txBody>
      </p:sp>
    </p:spTree>
    <p:custDataLst>
      <p:tags r:id="rId26"/>
    </p:custDataLst>
    <p:extLst>
      <p:ext uri="{BB962C8B-B14F-4D97-AF65-F5344CB8AC3E}">
        <p14:creationId xmlns:p14="http://schemas.microsoft.com/office/powerpoint/2010/main" val="2835192337"/>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88"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64">
          <p15:clr>
            <a:srgbClr val="F26B43"/>
          </p15:clr>
        </p15:guide>
        <p15:guide id="4" pos="741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38">
            <a:alphaModFix/>
          </a:blip>
          <a:srcRect r="-21669"/>
          <a:stretch/>
        </p:blipFill>
        <p:spPr>
          <a:xfrm>
            <a:off x="673733" y="6170700"/>
            <a:ext cx="2148768" cy="338017"/>
          </a:xfrm>
          <a:prstGeom prst="rect">
            <a:avLst/>
          </a:prstGeom>
          <a:noFill/>
          <a:ln>
            <a:noFill/>
          </a:ln>
        </p:spPr>
      </p:pic>
    </p:spTree>
    <p:extLst>
      <p:ext uri="{BB962C8B-B14F-4D97-AF65-F5344CB8AC3E}">
        <p14:creationId xmlns:p14="http://schemas.microsoft.com/office/powerpoint/2010/main" val="2639817334"/>
      </p:ext>
    </p:extLst>
  </p:cSld>
  <p:clrMap bg1="lt1" tx1="dk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1" r:id="rId31"/>
    <p:sldLayoutId id="2147483882" r:id="rId32"/>
    <p:sldLayoutId id="2147483883" r:id="rId33"/>
    <p:sldLayoutId id="2147483884" r:id="rId34"/>
    <p:sldLayoutId id="2147483885" r:id="rId35"/>
    <p:sldLayoutId id="2147483886" r:id="rId36"/>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hanaa.ghanem@metrostate.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5.xml"/><Relationship Id="rId1" Type="http://schemas.openxmlformats.org/officeDocument/2006/relationships/tags" Target="../tags/tag148.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3.xml"/><Relationship Id="rId1" Type="http://schemas.openxmlformats.org/officeDocument/2006/relationships/tags" Target="../tags/tag149.xml"/><Relationship Id="rId4" Type="http://schemas.openxmlformats.org/officeDocument/2006/relationships/image" Target="../media/image74.jpe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2.xml"/><Relationship Id="rId1" Type="http://schemas.openxmlformats.org/officeDocument/2006/relationships/tags" Target="../tags/tag150.xml"/></Relationships>
</file>

<file path=ppt/slides/_rels/slide10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notesSlide" Target="../notesSlides/notesSlide60.xml"/><Relationship Id="rId7" Type="http://schemas.openxmlformats.org/officeDocument/2006/relationships/image" Target="../media/image114.svg"/><Relationship Id="rId2" Type="http://schemas.openxmlformats.org/officeDocument/2006/relationships/slideLayout" Target="../slideLayouts/slideLayout138.xml"/><Relationship Id="rId1" Type="http://schemas.openxmlformats.org/officeDocument/2006/relationships/tags" Target="../tags/tag151.xml"/><Relationship Id="rId6" Type="http://schemas.openxmlformats.org/officeDocument/2006/relationships/image" Target="../media/image113.png"/><Relationship Id="rId5" Type="http://schemas.openxmlformats.org/officeDocument/2006/relationships/image" Target="../media/image112.svg"/><Relationship Id="rId4" Type="http://schemas.openxmlformats.org/officeDocument/2006/relationships/image" Target="../media/image111.png"/><Relationship Id="rId9" Type="http://schemas.openxmlformats.org/officeDocument/2006/relationships/image" Target="../media/image116.sv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5.xml"/><Relationship Id="rId1" Type="http://schemas.openxmlformats.org/officeDocument/2006/relationships/tags" Target="../tags/tag15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6.xml"/><Relationship Id="rId1" Type="http://schemas.openxmlformats.org/officeDocument/2006/relationships/tags" Target="../tags/tag153.xml"/><Relationship Id="rId5" Type="http://schemas.openxmlformats.org/officeDocument/2006/relationships/image" Target="../media/image118.svg"/><Relationship Id="rId4" Type="http://schemas.openxmlformats.org/officeDocument/2006/relationships/image" Target="../media/image117.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8.xml"/><Relationship Id="rId1" Type="http://schemas.openxmlformats.org/officeDocument/2006/relationships/tags" Target="../tags/tag154.xml"/><Relationship Id="rId4" Type="http://schemas.openxmlformats.org/officeDocument/2006/relationships/image" Target="../media/image119.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25.xml"/><Relationship Id="rId1" Type="http://schemas.openxmlformats.org/officeDocument/2006/relationships/tags" Target="../tags/tag155.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25.xml"/><Relationship Id="rId1" Type="http://schemas.openxmlformats.org/officeDocument/2006/relationships/tags" Target="../tags/tag156.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23.xml"/><Relationship Id="rId1" Type="http://schemas.openxmlformats.org/officeDocument/2006/relationships/tags" Target="../tags/tag157.xml"/><Relationship Id="rId4" Type="http://schemas.openxmlformats.org/officeDocument/2006/relationships/image" Target="../media/image7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43.xml"/><Relationship Id="rId1" Type="http://schemas.openxmlformats.org/officeDocument/2006/relationships/tags" Target="../tags/tag158.xml"/></Relationships>
</file>

<file path=ppt/slides/_rels/slide111.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68.xml"/><Relationship Id="rId1" Type="http://schemas.openxmlformats.org/officeDocument/2006/relationships/slideLayout" Target="../slideLayouts/slideLayout145.xml"/></Relationships>
</file>

<file path=ppt/slides/_rels/slide112.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69.xml"/><Relationship Id="rId1" Type="http://schemas.openxmlformats.org/officeDocument/2006/relationships/slideLayout" Target="../slideLayouts/slideLayout159.xml"/></Relationships>
</file>

<file path=ppt/slides/_rels/slide113.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0.xml"/><Relationship Id="rId1" Type="http://schemas.openxmlformats.org/officeDocument/2006/relationships/slideLayout" Target="../slideLayouts/slideLayout162.xml"/><Relationship Id="rId4" Type="http://schemas.openxmlformats.org/officeDocument/2006/relationships/image" Target="../media/image120.png"/></Relationships>
</file>

<file path=ppt/slides/_rels/slide114.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1.xml"/><Relationship Id="rId1" Type="http://schemas.openxmlformats.org/officeDocument/2006/relationships/slideLayout" Target="../slideLayouts/slideLayout162.xml"/><Relationship Id="rId4" Type="http://schemas.openxmlformats.org/officeDocument/2006/relationships/image" Target="../media/image120.png"/></Relationships>
</file>

<file path=ppt/slides/_rels/slide115.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2.xml"/><Relationship Id="rId1" Type="http://schemas.openxmlformats.org/officeDocument/2006/relationships/slideLayout" Target="../slideLayouts/slideLayout156.xml"/></Relationships>
</file>

<file path=ppt/slides/_rels/slide116.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3.xml"/><Relationship Id="rId1" Type="http://schemas.openxmlformats.org/officeDocument/2006/relationships/slideLayout" Target="../slideLayouts/slideLayout156.xml"/></Relationships>
</file>

<file path=ppt/slides/_rels/slide117.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4.xml"/><Relationship Id="rId1" Type="http://schemas.openxmlformats.org/officeDocument/2006/relationships/slideLayout" Target="../slideLayouts/slideLayout156.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5.xml"/><Relationship Id="rId1" Type="http://schemas.openxmlformats.org/officeDocument/2006/relationships/slideLayout" Target="../slideLayouts/slideLayout159.xml"/><Relationship Id="rId4" Type="http://schemas.openxmlformats.org/officeDocument/2006/relationships/hyperlink" Target="https://sites.google.com/google.com/gcp-teachingresources/privacy-and-terms"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6.xml"/><Relationship Id="rId1" Type="http://schemas.openxmlformats.org/officeDocument/2006/relationships/slideLayout" Target="../slideLayouts/slideLayout16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101.xml"/></Relationships>
</file>

<file path=ppt/slides/_rels/slide1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7.xml"/><Relationship Id="rId1" Type="http://schemas.openxmlformats.org/officeDocument/2006/relationships/slideLayout" Target="../slideLayouts/slideLayout159.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hyperlink" Target="https://sites.google.com/google.com/gcp-teachingresources/privacy-and-terms" TargetMode="External"/><Relationship Id="rId4" Type="http://schemas.openxmlformats.org/officeDocument/2006/relationships/image" Target="../media/image34.png"/><Relationship Id="rId9" Type="http://schemas.openxmlformats.org/officeDocument/2006/relationships/image" Target="../media/image39.png"/></Relationships>
</file>

<file path=ppt/slides/_rels/slide121.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78.xml"/><Relationship Id="rId1" Type="http://schemas.openxmlformats.org/officeDocument/2006/relationships/slideLayout" Target="../slideLayouts/slideLayout156.xml"/></Relationships>
</file>

<file path=ppt/slides/_rels/slide1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9.xml"/><Relationship Id="rId1" Type="http://schemas.openxmlformats.org/officeDocument/2006/relationships/slideLayout" Target="../slideLayouts/slideLayout159.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23.png"/></Relationships>
</file>

<file path=ppt/slides/_rels/slide1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80.xml"/><Relationship Id="rId1" Type="http://schemas.openxmlformats.org/officeDocument/2006/relationships/slideLayout" Target="../slideLayouts/slideLayout15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8.png"/></Relationships>
</file>

<file path=ppt/slides/_rels/slide124.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7"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159.xml"/><Relationship Id="rId6" Type="http://schemas.openxmlformats.org/officeDocument/2006/relationships/image" Target="../media/image54.png"/><Relationship Id="rId5" Type="http://schemas.openxmlformats.org/officeDocument/2006/relationships/image" Target="../media/image38.png"/><Relationship Id="rId4" Type="http://schemas.openxmlformats.org/officeDocument/2006/relationships/image" Target="../media/image53.png"/></Relationships>
</file>

<file path=ppt/slides/_rels/slide1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159.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57.png"/></Relationships>
</file>

<file path=ppt/slides/_rels/slide126.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83.xml"/><Relationship Id="rId1" Type="http://schemas.openxmlformats.org/officeDocument/2006/relationships/slideLayout" Target="../slideLayouts/slideLayout159.xml"/></Relationships>
</file>

<file path=ppt/slides/_rels/slide127.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84.xml"/><Relationship Id="rId1" Type="http://schemas.openxmlformats.org/officeDocument/2006/relationships/slideLayout" Target="../slideLayouts/slideLayout156.xml"/></Relationships>
</file>

<file path=ppt/slides/_rels/slide128.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85.xml"/><Relationship Id="rId1" Type="http://schemas.openxmlformats.org/officeDocument/2006/relationships/slideLayout" Target="../slideLayouts/slideLayout162.xml"/></Relationships>
</file>

<file path=ppt/slides/_rels/slide129.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86.xml"/><Relationship Id="rId1" Type="http://schemas.openxmlformats.org/officeDocument/2006/relationships/slideLayout" Target="../slideLayouts/slideLayout16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9.svg"/><Relationship Id="rId2" Type="http://schemas.openxmlformats.org/officeDocument/2006/relationships/slideLayout" Target="../slideLayouts/slideLayout6.xml"/><Relationship Id="rId1" Type="http://schemas.openxmlformats.org/officeDocument/2006/relationships/tags" Target="../tags/tag10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7.xml"/><Relationship Id="rId1" Type="http://schemas.openxmlformats.org/officeDocument/2006/relationships/slideLayout" Target="../slideLayouts/slideLayout159.xml"/><Relationship Id="rId6" Type="http://schemas.openxmlformats.org/officeDocument/2006/relationships/hyperlink" Target="https://sites.google.com/google.com/gcp-teachingresources/privacy-and-terms" TargetMode="External"/><Relationship Id="rId5" Type="http://schemas.openxmlformats.org/officeDocument/2006/relationships/image" Target="../media/image125.png"/><Relationship Id="rId4" Type="http://schemas.openxmlformats.org/officeDocument/2006/relationships/image" Target="../media/image38.png"/></Relationships>
</file>

<file path=ppt/slides/_rels/slide131.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88.xml"/><Relationship Id="rId1" Type="http://schemas.openxmlformats.org/officeDocument/2006/relationships/slideLayout" Target="../slideLayouts/slideLayout156.xml"/></Relationships>
</file>

<file path=ppt/slides/_rels/slide132.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89.xml"/><Relationship Id="rId1" Type="http://schemas.openxmlformats.org/officeDocument/2006/relationships/slideLayout" Target="../slideLayouts/slideLayout159.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33.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90.xml"/><Relationship Id="rId1" Type="http://schemas.openxmlformats.org/officeDocument/2006/relationships/slideLayout" Target="../slideLayouts/slideLayout168.xml"/></Relationships>
</file>

<file path=ppt/slides/_rels/slide134.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91.xml"/><Relationship Id="rId1" Type="http://schemas.openxmlformats.org/officeDocument/2006/relationships/slideLayout" Target="../slideLayouts/slideLayout168.xml"/></Relationships>
</file>

<file path=ppt/slides/_rels/slide135.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92.xml"/><Relationship Id="rId1" Type="http://schemas.openxmlformats.org/officeDocument/2006/relationships/slideLayout" Target="../slideLayouts/slideLayout168.xml"/></Relationships>
</file>

<file path=ppt/slides/_rels/slide136.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93.xml"/><Relationship Id="rId1" Type="http://schemas.openxmlformats.org/officeDocument/2006/relationships/slideLayout" Target="../slideLayouts/slideLayout156.xml"/></Relationships>
</file>

<file path=ppt/slides/_rels/slide1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4.xml"/><Relationship Id="rId1" Type="http://schemas.openxmlformats.org/officeDocument/2006/relationships/slideLayout" Target="../slideLayouts/slideLayout159.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22.png"/></Relationships>
</file>

<file path=ppt/slides/_rels/slide1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5.xml"/><Relationship Id="rId1" Type="http://schemas.openxmlformats.org/officeDocument/2006/relationships/slideLayout" Target="../slideLayouts/slideLayout159.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38.png"/></Relationships>
</file>

<file path=ppt/slides/_rels/slide139.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96.xml"/><Relationship Id="rId1" Type="http://schemas.openxmlformats.org/officeDocument/2006/relationships/slideLayout" Target="../slideLayouts/slideLayout159.xml"/><Relationship Id="rId4" Type="http://schemas.openxmlformats.org/officeDocument/2006/relationships/image" Target="../media/image1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103.xml"/></Relationships>
</file>

<file path=ppt/slides/_rels/slide14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7.xml"/><Relationship Id="rId1" Type="http://schemas.openxmlformats.org/officeDocument/2006/relationships/slideLayout" Target="../slideLayouts/slideLayout159.xml"/><Relationship Id="rId4" Type="http://schemas.openxmlformats.org/officeDocument/2006/relationships/hyperlink" Target="https://sites.google.com/google.com/gcp-teachingresources/privacy-and-terms"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8.xml"/><Relationship Id="rId1" Type="http://schemas.openxmlformats.org/officeDocument/2006/relationships/slideLayout" Target="../slideLayouts/slideLayout162.xml"/><Relationship Id="rId4" Type="http://schemas.openxmlformats.org/officeDocument/2006/relationships/hyperlink" Target="https://sites.google.com/google.com/gcp-teachingresources/privacy-and-terms"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9.xml"/><Relationship Id="rId1" Type="http://schemas.openxmlformats.org/officeDocument/2006/relationships/slideLayout" Target="../slideLayouts/slideLayout162.xml"/><Relationship Id="rId6" Type="http://schemas.openxmlformats.org/officeDocument/2006/relationships/hyperlink" Target="https://sites.google.com/google.com/gcp-teachingresources/privacy-and-terms" TargetMode="External"/><Relationship Id="rId5" Type="http://schemas.openxmlformats.org/officeDocument/2006/relationships/image" Target="../media/image134.png"/><Relationship Id="rId4" Type="http://schemas.openxmlformats.org/officeDocument/2006/relationships/image" Target="../media/image136.png"/></Relationships>
</file>

<file path=ppt/slides/_rels/slide143.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00.xml"/><Relationship Id="rId1" Type="http://schemas.openxmlformats.org/officeDocument/2006/relationships/slideLayout" Target="../slideLayouts/slideLayout156.xml"/></Relationships>
</file>

<file path=ppt/slides/_rels/slide144.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137.png"/><Relationship Id="rId7" Type="http://schemas.openxmlformats.org/officeDocument/2006/relationships/image" Target="../media/image139.png"/><Relationship Id="rId2" Type="http://schemas.openxmlformats.org/officeDocument/2006/relationships/notesSlide" Target="../notesSlides/notesSlide101.xml"/><Relationship Id="rId1" Type="http://schemas.openxmlformats.org/officeDocument/2006/relationships/slideLayout" Target="../slideLayouts/slideLayout159.xml"/><Relationship Id="rId6" Type="http://schemas.openxmlformats.org/officeDocument/2006/relationships/image" Target="../media/image138.png"/><Relationship Id="rId5" Type="http://schemas.openxmlformats.org/officeDocument/2006/relationships/image" Target="../media/image38.png"/><Relationship Id="rId4" Type="http://schemas.openxmlformats.org/officeDocument/2006/relationships/image" Target="../media/image123.png"/></Relationships>
</file>

<file path=ppt/slides/_rels/slide1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2.xml"/><Relationship Id="rId1" Type="http://schemas.openxmlformats.org/officeDocument/2006/relationships/slideLayout" Target="../slideLayouts/slideLayout159.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40.png"/></Relationships>
</file>

<file path=ppt/slides/_rels/slide1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3.xml"/><Relationship Id="rId1" Type="http://schemas.openxmlformats.org/officeDocument/2006/relationships/slideLayout" Target="../slideLayouts/slideLayout162.xml"/><Relationship Id="rId4" Type="http://schemas.openxmlformats.org/officeDocument/2006/relationships/hyperlink" Target="https://sites.google.com/google.com/gcp-teachingresources/privacy-and-terms"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4.xml"/><Relationship Id="rId1" Type="http://schemas.openxmlformats.org/officeDocument/2006/relationships/slideLayout" Target="../slideLayouts/slideLayout159.xml"/><Relationship Id="rId4" Type="http://schemas.openxmlformats.org/officeDocument/2006/relationships/hyperlink" Target="https://sites.google.com/google.com/gcp-teachingresources/privacy-and-terms"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5.xml"/><Relationship Id="rId1" Type="http://schemas.openxmlformats.org/officeDocument/2006/relationships/slideLayout" Target="../slideLayouts/slideLayout159.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142.png"/></Relationships>
</file>

<file path=ppt/slides/_rels/slide14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106.xml"/><Relationship Id="rId1" Type="http://schemas.openxmlformats.org/officeDocument/2006/relationships/slideLayout" Target="../slideLayouts/slideLayout159.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hyperlink" Target="https://sites.google.com/google.com/gcp-teachingresources/privacy-and-terms"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ags" Target="../tags/tag104.xml"/></Relationships>
</file>

<file path=ppt/slides/_rels/slide150.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3.png"/><Relationship Id="rId7" Type="http://schemas.openxmlformats.org/officeDocument/2006/relationships/image" Target="../media/image144.png"/><Relationship Id="rId2" Type="http://schemas.openxmlformats.org/officeDocument/2006/relationships/notesSlide" Target="../notesSlides/notesSlide107.xml"/><Relationship Id="rId1" Type="http://schemas.openxmlformats.org/officeDocument/2006/relationships/slideLayout" Target="../slideLayouts/slideLayout159.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 Id="rId9" Type="http://schemas.openxmlformats.org/officeDocument/2006/relationships/hyperlink" Target="https://sites.google.com/google.com/gcp-teachingresources/privacy-and-terms" TargetMode="External"/></Relationships>
</file>

<file path=ppt/slides/_rels/slide151.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34.png"/><Relationship Id="rId7" Type="http://schemas.openxmlformats.org/officeDocument/2006/relationships/image" Target="../media/image150.png"/><Relationship Id="rId2" Type="http://schemas.openxmlformats.org/officeDocument/2006/relationships/notesSlide" Target="../notesSlides/notesSlide108.xml"/><Relationship Id="rId1" Type="http://schemas.openxmlformats.org/officeDocument/2006/relationships/slideLayout" Target="../slideLayouts/slideLayout159.xml"/><Relationship Id="rId6" Type="http://schemas.openxmlformats.org/officeDocument/2006/relationships/image" Target="../media/image137.png"/><Relationship Id="rId5" Type="http://schemas.openxmlformats.org/officeDocument/2006/relationships/image" Target="../media/image149.png"/><Relationship Id="rId4" Type="http://schemas.openxmlformats.org/officeDocument/2006/relationships/image" Target="../media/image148.png"/></Relationships>
</file>

<file path=ppt/slides/_rels/slide152.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34.png"/><Relationship Id="rId7" Type="http://schemas.openxmlformats.org/officeDocument/2006/relationships/image" Target="../media/image151.png"/><Relationship Id="rId2" Type="http://schemas.openxmlformats.org/officeDocument/2006/relationships/notesSlide" Target="../notesSlides/notesSlide109.xml"/><Relationship Id="rId1" Type="http://schemas.openxmlformats.org/officeDocument/2006/relationships/slideLayout" Target="../slideLayouts/slideLayout159.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23.png"/></Relationships>
</file>

<file path=ppt/slides/_rels/slide153.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10.xml"/><Relationship Id="rId1" Type="http://schemas.openxmlformats.org/officeDocument/2006/relationships/slideLayout" Target="../slideLayouts/slideLayout159.xml"/></Relationships>
</file>

<file path=ppt/slides/_rels/slide15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1.xml"/><Relationship Id="rId1" Type="http://schemas.openxmlformats.org/officeDocument/2006/relationships/slideLayout" Target="../slideLayouts/slideLayout162.xml"/><Relationship Id="rId4" Type="http://schemas.openxmlformats.org/officeDocument/2006/relationships/hyperlink" Target="https://sites.google.com/google.com/gcp-teachingresources/privacy-and-terms" TargetMode="Externa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98.xml"/><Relationship Id="rId1" Type="http://schemas.openxmlformats.org/officeDocument/2006/relationships/tags" Target="../tags/tag159.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99.xml"/><Relationship Id="rId1" Type="http://schemas.openxmlformats.org/officeDocument/2006/relationships/tags" Target="../tags/tag160.xml"/></Relationships>
</file>

<file path=ppt/slides/_rels/slide157.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notesSlide" Target="../notesSlides/notesSlide114.xml"/><Relationship Id="rId7" Type="http://schemas.openxmlformats.org/officeDocument/2006/relationships/image" Target="../media/image156.png"/><Relationship Id="rId12" Type="http://schemas.openxmlformats.org/officeDocument/2006/relationships/image" Target="../media/image161.svg"/><Relationship Id="rId2" Type="http://schemas.openxmlformats.org/officeDocument/2006/relationships/slideLayout" Target="../slideLayouts/slideLayout103.xml"/><Relationship Id="rId1" Type="http://schemas.openxmlformats.org/officeDocument/2006/relationships/tags" Target="../tags/tag161.xml"/><Relationship Id="rId6" Type="http://schemas.openxmlformats.org/officeDocument/2006/relationships/image" Target="../media/image155.sv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svg"/><Relationship Id="rId4" Type="http://schemas.openxmlformats.org/officeDocument/2006/relationships/image" Target="../media/image153.png"/><Relationship Id="rId9" Type="http://schemas.openxmlformats.org/officeDocument/2006/relationships/image" Target="../media/image158.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02.xml"/><Relationship Id="rId1" Type="http://schemas.openxmlformats.org/officeDocument/2006/relationships/tags" Target="../tags/tag162.xml"/><Relationship Id="rId4" Type="http://schemas.openxmlformats.org/officeDocument/2006/relationships/image" Target="../media/image162.png"/></Relationships>
</file>

<file path=ppt/slides/_rels/slide159.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notesSlide" Target="../notesSlides/notesSlide116.xml"/><Relationship Id="rId7" Type="http://schemas.openxmlformats.org/officeDocument/2006/relationships/image" Target="../media/image165.svg"/><Relationship Id="rId2" Type="http://schemas.openxmlformats.org/officeDocument/2006/relationships/slideLayout" Target="../slideLayouts/slideLayout115.xml"/><Relationship Id="rId1" Type="http://schemas.openxmlformats.org/officeDocument/2006/relationships/tags" Target="../tags/tag163.xml"/><Relationship Id="rId6" Type="http://schemas.openxmlformats.org/officeDocument/2006/relationships/image" Target="../media/image164.png"/><Relationship Id="rId5" Type="http://schemas.openxmlformats.org/officeDocument/2006/relationships/image" Target="../media/image116.svg"/><Relationship Id="rId4" Type="http://schemas.openxmlformats.org/officeDocument/2006/relationships/image" Target="../media/image163.png"/><Relationship Id="rId9" Type="http://schemas.openxmlformats.org/officeDocument/2006/relationships/image" Target="../media/image155.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10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02.xml"/><Relationship Id="rId1" Type="http://schemas.openxmlformats.org/officeDocument/2006/relationships/tags" Target="../tags/tag164.xml"/></Relationships>
</file>

<file path=ppt/slides/_rels/slide16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19.xml"/><Relationship Id="rId7" Type="http://schemas.openxmlformats.org/officeDocument/2006/relationships/diagramColors" Target="../diagrams/colors1.xml"/><Relationship Id="rId2" Type="http://schemas.openxmlformats.org/officeDocument/2006/relationships/slideLayout" Target="../slideLayouts/slideLayout102.xml"/><Relationship Id="rId1" Type="http://schemas.openxmlformats.org/officeDocument/2006/relationships/tags" Target="../tags/tag165.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67.svg"/><Relationship Id="rId4" Type="http://schemas.openxmlformats.org/officeDocument/2006/relationships/diagramData" Target="../diagrams/data1.xml"/><Relationship Id="rId9" Type="http://schemas.openxmlformats.org/officeDocument/2006/relationships/image" Target="../media/image166.png"/></Relationships>
</file>

<file path=ppt/slides/_rels/slide16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120.xml"/><Relationship Id="rId7" Type="http://schemas.openxmlformats.org/officeDocument/2006/relationships/image" Target="../media/image159.svg"/><Relationship Id="rId2" Type="http://schemas.openxmlformats.org/officeDocument/2006/relationships/slideLayout" Target="../slideLayouts/slideLayout102.xml"/><Relationship Id="rId1" Type="http://schemas.openxmlformats.org/officeDocument/2006/relationships/tags" Target="../tags/tag166.xml"/><Relationship Id="rId6" Type="http://schemas.openxmlformats.org/officeDocument/2006/relationships/image" Target="../media/image158.png"/><Relationship Id="rId5"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image" Target="../media/image50.sv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103.xml"/><Relationship Id="rId1" Type="http://schemas.openxmlformats.org/officeDocument/2006/relationships/tags" Target="../tags/tag167.xml"/><Relationship Id="rId4" Type="http://schemas.openxmlformats.org/officeDocument/2006/relationships/image" Target="../media/image170.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00.xml"/><Relationship Id="rId1" Type="http://schemas.openxmlformats.org/officeDocument/2006/relationships/tags" Target="../tags/tag168.xml"/><Relationship Id="rId4" Type="http://schemas.openxmlformats.org/officeDocument/2006/relationships/image" Target="../media/image74.jpe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99.xml"/><Relationship Id="rId1" Type="http://schemas.openxmlformats.org/officeDocument/2006/relationships/tags" Target="../tags/tag169.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02.xml"/><Relationship Id="rId1" Type="http://schemas.openxmlformats.org/officeDocument/2006/relationships/tags" Target="../tags/tag170.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25.xml"/><Relationship Id="rId7" Type="http://schemas.openxmlformats.org/officeDocument/2006/relationships/image" Target="../media/image174.png"/><Relationship Id="rId2" Type="http://schemas.openxmlformats.org/officeDocument/2006/relationships/slideLayout" Target="../slideLayouts/slideLayout115.xml"/><Relationship Id="rId1" Type="http://schemas.openxmlformats.org/officeDocument/2006/relationships/tags" Target="../tags/tag171.xml"/><Relationship Id="rId6" Type="http://schemas.openxmlformats.org/officeDocument/2006/relationships/image" Target="../media/image173.png"/><Relationship Id="rId5" Type="http://schemas.openxmlformats.org/officeDocument/2006/relationships/image" Target="../media/image172.svg"/><Relationship Id="rId4" Type="http://schemas.openxmlformats.org/officeDocument/2006/relationships/image" Target="../media/image17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106.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03.xml"/><Relationship Id="rId1" Type="http://schemas.openxmlformats.org/officeDocument/2006/relationships/tags" Target="../tags/tag172.xml"/><Relationship Id="rId5" Type="http://schemas.openxmlformats.org/officeDocument/2006/relationships/image" Target="../media/image176.PNG"/><Relationship Id="rId4" Type="http://schemas.openxmlformats.org/officeDocument/2006/relationships/image" Target="../media/image175.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00.xml"/><Relationship Id="rId1" Type="http://schemas.openxmlformats.org/officeDocument/2006/relationships/tags" Target="../tags/tag173.xml"/><Relationship Id="rId4" Type="http://schemas.openxmlformats.org/officeDocument/2006/relationships/image" Target="../media/image74.jpe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99.xml"/><Relationship Id="rId1" Type="http://schemas.openxmlformats.org/officeDocument/2006/relationships/tags" Target="../tags/tag174.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102.xml"/><Relationship Id="rId1" Type="http://schemas.openxmlformats.org/officeDocument/2006/relationships/tags" Target="../tags/tag175.xml"/><Relationship Id="rId5" Type="http://schemas.openxmlformats.org/officeDocument/2006/relationships/image" Target="../media/image178.svg"/><Relationship Id="rId4" Type="http://schemas.openxmlformats.org/officeDocument/2006/relationships/image" Target="../media/image177.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02.xml"/><Relationship Id="rId1" Type="http://schemas.openxmlformats.org/officeDocument/2006/relationships/tags" Target="../tags/tag176.xml"/><Relationship Id="rId5" Type="http://schemas.openxmlformats.org/officeDocument/2006/relationships/image" Target="../media/image178.svg"/><Relationship Id="rId4" Type="http://schemas.openxmlformats.org/officeDocument/2006/relationships/image" Target="../media/image177.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115.xml"/><Relationship Id="rId1" Type="http://schemas.openxmlformats.org/officeDocument/2006/relationships/tags" Target="../tags/tag177.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103.xml"/><Relationship Id="rId1" Type="http://schemas.openxmlformats.org/officeDocument/2006/relationships/tags" Target="../tags/tag178.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102.xml"/><Relationship Id="rId1" Type="http://schemas.openxmlformats.org/officeDocument/2006/relationships/tags" Target="../tags/tag179.xml"/><Relationship Id="rId4" Type="http://schemas.openxmlformats.org/officeDocument/2006/relationships/image" Target="../media/image179.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102.xml"/><Relationship Id="rId1" Type="http://schemas.openxmlformats.org/officeDocument/2006/relationships/tags" Target="../tags/tag180.xml"/><Relationship Id="rId5" Type="http://schemas.openxmlformats.org/officeDocument/2006/relationships/image" Target="../media/image181.png"/><Relationship Id="rId4" Type="http://schemas.openxmlformats.org/officeDocument/2006/relationships/image" Target="../media/image180.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35.xml"/><Relationship Id="rId7" Type="http://schemas.openxmlformats.org/officeDocument/2006/relationships/image" Target="../media/image71.svg"/><Relationship Id="rId2" Type="http://schemas.openxmlformats.org/officeDocument/2006/relationships/slideLayout" Target="../slideLayouts/slideLayout115.xml"/><Relationship Id="rId1" Type="http://schemas.openxmlformats.org/officeDocument/2006/relationships/tags" Target="../tags/tag181.xml"/><Relationship Id="rId6" Type="http://schemas.openxmlformats.org/officeDocument/2006/relationships/image" Target="../media/image70.png"/><Relationship Id="rId5" Type="http://schemas.openxmlformats.org/officeDocument/2006/relationships/image" Target="../media/image183.svg"/><Relationship Id="rId4" Type="http://schemas.openxmlformats.org/officeDocument/2006/relationships/image" Target="../media/image18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notesSlide" Target="../notesSlides/notesSlide136.xml"/><Relationship Id="rId7" Type="http://schemas.openxmlformats.org/officeDocument/2006/relationships/image" Target="../media/image187.svg"/><Relationship Id="rId2" Type="http://schemas.openxmlformats.org/officeDocument/2006/relationships/slideLayout" Target="../slideLayouts/slideLayout102.xml"/><Relationship Id="rId1" Type="http://schemas.openxmlformats.org/officeDocument/2006/relationships/tags" Target="../tags/tag182.xml"/><Relationship Id="rId6" Type="http://schemas.openxmlformats.org/officeDocument/2006/relationships/image" Target="../media/image186.png"/><Relationship Id="rId5" Type="http://schemas.openxmlformats.org/officeDocument/2006/relationships/image" Target="../media/image185.svg"/><Relationship Id="rId4" Type="http://schemas.openxmlformats.org/officeDocument/2006/relationships/image" Target="../media/image184.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02.xml"/><Relationship Id="rId1" Type="http://schemas.openxmlformats.org/officeDocument/2006/relationships/tags" Target="../tags/tag183.xml"/></Relationships>
</file>

<file path=ppt/slides/_rels/slide182.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notesSlide" Target="../notesSlides/notesSlide138.xml"/><Relationship Id="rId7" Type="http://schemas.openxmlformats.org/officeDocument/2006/relationships/image" Target="../media/image71.svg"/><Relationship Id="rId2" Type="http://schemas.openxmlformats.org/officeDocument/2006/relationships/slideLayout" Target="../slideLayouts/slideLayout102.xml"/><Relationship Id="rId1" Type="http://schemas.openxmlformats.org/officeDocument/2006/relationships/tags" Target="../tags/tag184.xml"/><Relationship Id="rId6" Type="http://schemas.openxmlformats.org/officeDocument/2006/relationships/image" Target="../media/image70.png"/><Relationship Id="rId5" Type="http://schemas.openxmlformats.org/officeDocument/2006/relationships/image" Target="../media/image155.svg"/><Relationship Id="rId4" Type="http://schemas.openxmlformats.org/officeDocument/2006/relationships/image" Target="../media/image154.png"/><Relationship Id="rId9" Type="http://schemas.openxmlformats.org/officeDocument/2006/relationships/image" Target="../media/image183.svg"/></Relationships>
</file>

<file path=ppt/slides/_rels/slide183.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78.svg"/><Relationship Id="rId3" Type="http://schemas.openxmlformats.org/officeDocument/2006/relationships/notesSlide" Target="../notesSlides/notesSlide139.xml"/><Relationship Id="rId7" Type="http://schemas.openxmlformats.org/officeDocument/2006/relationships/image" Target="../media/image71.svg"/><Relationship Id="rId12" Type="http://schemas.openxmlformats.org/officeDocument/2006/relationships/image" Target="../media/image77.png"/><Relationship Id="rId2" Type="http://schemas.openxmlformats.org/officeDocument/2006/relationships/slideLayout" Target="../slideLayouts/slideLayout115.xml"/><Relationship Id="rId1" Type="http://schemas.openxmlformats.org/officeDocument/2006/relationships/tags" Target="../tags/tag185.xml"/><Relationship Id="rId6" Type="http://schemas.openxmlformats.org/officeDocument/2006/relationships/image" Target="../media/image70.png"/><Relationship Id="rId11" Type="http://schemas.openxmlformats.org/officeDocument/2006/relationships/image" Target="../media/image50.svg"/><Relationship Id="rId5" Type="http://schemas.openxmlformats.org/officeDocument/2006/relationships/image" Target="../media/image190.svg"/><Relationship Id="rId10" Type="http://schemas.openxmlformats.org/officeDocument/2006/relationships/image" Target="../media/image49.png"/><Relationship Id="rId4" Type="http://schemas.openxmlformats.org/officeDocument/2006/relationships/image" Target="../media/image189.png"/><Relationship Id="rId9" Type="http://schemas.openxmlformats.org/officeDocument/2006/relationships/image" Target="../media/image183.sv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02.xml"/><Relationship Id="rId1" Type="http://schemas.openxmlformats.org/officeDocument/2006/relationships/tags" Target="../tags/tag186.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02.xml"/><Relationship Id="rId1" Type="http://schemas.openxmlformats.org/officeDocument/2006/relationships/tags" Target="../tags/tag187.xml"/><Relationship Id="rId4" Type="http://schemas.openxmlformats.org/officeDocument/2006/relationships/image" Target="../media/image191.png"/></Relationships>
</file>

<file path=ppt/slides/_rels/slide186.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95.png"/><Relationship Id="rId3" Type="http://schemas.openxmlformats.org/officeDocument/2006/relationships/notesSlide" Target="../notesSlides/notesSlide142.xml"/><Relationship Id="rId7" Type="http://schemas.openxmlformats.org/officeDocument/2006/relationships/image" Target="../media/image193.svg"/><Relationship Id="rId12" Type="http://schemas.openxmlformats.org/officeDocument/2006/relationships/image" Target="../media/image194.png"/><Relationship Id="rId2" Type="http://schemas.openxmlformats.org/officeDocument/2006/relationships/slideLayout" Target="../slideLayouts/slideLayout115.xml"/><Relationship Id="rId1" Type="http://schemas.openxmlformats.org/officeDocument/2006/relationships/tags" Target="../tags/tag188.xml"/><Relationship Id="rId6" Type="http://schemas.openxmlformats.org/officeDocument/2006/relationships/image" Target="../media/image192.png"/><Relationship Id="rId11" Type="http://schemas.openxmlformats.org/officeDocument/2006/relationships/image" Target="../media/image183.svg"/><Relationship Id="rId5" Type="http://schemas.openxmlformats.org/officeDocument/2006/relationships/image" Target="../media/image172.svg"/><Relationship Id="rId10" Type="http://schemas.openxmlformats.org/officeDocument/2006/relationships/image" Target="../media/image182.png"/><Relationship Id="rId4" Type="http://schemas.openxmlformats.org/officeDocument/2006/relationships/image" Target="../media/image171.png"/><Relationship Id="rId9" Type="http://schemas.openxmlformats.org/officeDocument/2006/relationships/image" Target="../media/image155.svg"/><Relationship Id="rId14" Type="http://schemas.openxmlformats.org/officeDocument/2006/relationships/image" Target="../media/image196.sv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103.xml"/><Relationship Id="rId1" Type="http://schemas.openxmlformats.org/officeDocument/2006/relationships/tags" Target="../tags/tag189.xml"/><Relationship Id="rId5" Type="http://schemas.openxmlformats.org/officeDocument/2006/relationships/image" Target="../media/image198.svg"/><Relationship Id="rId4" Type="http://schemas.openxmlformats.org/officeDocument/2006/relationships/image" Target="../media/image197.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100.xml"/><Relationship Id="rId1" Type="http://schemas.openxmlformats.org/officeDocument/2006/relationships/tags" Target="../tags/tag190.xml"/><Relationship Id="rId4" Type="http://schemas.openxmlformats.org/officeDocument/2006/relationships/image" Target="../media/image74.jpeg"/></Relationships>
</file>

<file path=ppt/slides/_rels/slide189.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45.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146.xml"/><Relationship Id="rId1" Type="http://schemas.openxmlformats.org/officeDocument/2006/relationships/slideLayout" Target="../slideLayouts/slideLayout30.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7.xml"/><Relationship Id="rId1" Type="http://schemas.openxmlformats.org/officeDocument/2006/relationships/slideLayout" Target="../slideLayouts/slideLayout30.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204.png"/></Relationships>
</file>

<file path=ppt/slides/_rels/slide19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8.xml"/><Relationship Id="rId1" Type="http://schemas.openxmlformats.org/officeDocument/2006/relationships/slideLayout" Target="../slideLayouts/slideLayout30.xml"/><Relationship Id="rId4" Type="http://schemas.openxmlformats.org/officeDocument/2006/relationships/hyperlink" Target="https://sites.google.com/google.com/gcp-teachingresources/privacy-and-terms" TargetMode="External"/></Relationships>
</file>

<file path=ppt/slides/_rels/slide193.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49.xml"/><Relationship Id="rId1" Type="http://schemas.openxmlformats.org/officeDocument/2006/relationships/slideLayout" Target="../slideLayouts/slideLayout27.xml"/></Relationships>
</file>

<file path=ppt/slides/_rels/slide194.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50.xml"/><Relationship Id="rId1" Type="http://schemas.openxmlformats.org/officeDocument/2006/relationships/slideLayout" Target="../slideLayouts/slideLayout30.xml"/></Relationships>
</file>

<file path=ppt/slides/_rels/slide19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51.xml"/><Relationship Id="rId1" Type="http://schemas.openxmlformats.org/officeDocument/2006/relationships/slideLayout" Target="../slideLayouts/slideLayout30.xml"/><Relationship Id="rId4" Type="http://schemas.openxmlformats.org/officeDocument/2006/relationships/hyperlink" Target="https://sites.google.com/google.com/gcp-teachingresources/privacy-and-terms" TargetMode="External"/></Relationships>
</file>

<file path=ppt/slides/_rels/slide1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2.xml"/><Relationship Id="rId1" Type="http://schemas.openxmlformats.org/officeDocument/2006/relationships/slideLayout" Target="../slideLayouts/slideLayout30.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205.png"/></Relationships>
</file>

<file path=ppt/slides/_rels/slide197.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36.png"/><Relationship Id="rId7" Type="http://schemas.openxmlformats.org/officeDocument/2006/relationships/image" Target="../media/image207.png"/><Relationship Id="rId2" Type="http://schemas.openxmlformats.org/officeDocument/2006/relationships/notesSlide" Target="../notesSlides/notesSlide153.xml"/><Relationship Id="rId1" Type="http://schemas.openxmlformats.org/officeDocument/2006/relationships/slideLayout" Target="../slideLayouts/slideLayout30.xml"/><Relationship Id="rId6" Type="http://schemas.openxmlformats.org/officeDocument/2006/relationships/image" Target="../media/image139.png"/><Relationship Id="rId5" Type="http://schemas.openxmlformats.org/officeDocument/2006/relationships/image" Target="../media/image206.png"/><Relationship Id="rId4" Type="http://schemas.openxmlformats.org/officeDocument/2006/relationships/image" Target="../media/image38.png"/></Relationships>
</file>

<file path=ppt/slides/_rels/slide198.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54.xml"/><Relationship Id="rId1" Type="http://schemas.openxmlformats.org/officeDocument/2006/relationships/slideLayout" Target="../slideLayouts/slideLayout49.xml"/></Relationships>
</file>

<file path=ppt/slides/_rels/slide199.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55.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56.xml"/><Relationship Id="rId1" Type="http://schemas.openxmlformats.org/officeDocument/2006/relationships/slideLayout" Target="../slideLayouts/slideLayout27.xml"/></Relationships>
</file>

<file path=ppt/slides/_rels/slide201.xml.rels><?xml version="1.0" encoding="UTF-8" standalone="yes"?>
<Relationships xmlns="http://schemas.openxmlformats.org/package/2006/relationships"><Relationship Id="rId3" Type="http://schemas.openxmlformats.org/officeDocument/2006/relationships/image" Target="../media/image208.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57.xml"/><Relationship Id="rId1" Type="http://schemas.openxmlformats.org/officeDocument/2006/relationships/slideLayout" Target="../slideLayouts/slideLayout30.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202.xml.rels><?xml version="1.0" encoding="UTF-8" standalone="yes"?>
<Relationships xmlns="http://schemas.openxmlformats.org/package/2006/relationships"><Relationship Id="rId8" Type="http://schemas.openxmlformats.org/officeDocument/2006/relationships/image" Target="../media/image217.png"/><Relationship Id="rId3" Type="http://schemas.openxmlformats.org/officeDocument/2006/relationships/image" Target="../media/image212.png"/><Relationship Id="rId7" Type="http://schemas.openxmlformats.org/officeDocument/2006/relationships/image" Target="../media/image216.png"/><Relationship Id="rId2" Type="http://schemas.openxmlformats.org/officeDocument/2006/relationships/notesSlide" Target="../notesSlides/notesSlide158.xml"/><Relationship Id="rId1" Type="http://schemas.openxmlformats.org/officeDocument/2006/relationships/slideLayout" Target="../slideLayouts/slideLayout30.xml"/><Relationship Id="rId6" Type="http://schemas.openxmlformats.org/officeDocument/2006/relationships/image" Target="../media/image215.png"/><Relationship Id="rId5" Type="http://schemas.openxmlformats.org/officeDocument/2006/relationships/image" Target="../media/image214.png"/><Relationship Id="rId10" Type="http://schemas.openxmlformats.org/officeDocument/2006/relationships/hyperlink" Target="https://sites.google.com/google.com/gcp-teachingresources/privacy-and-terms" TargetMode="External"/><Relationship Id="rId4" Type="http://schemas.openxmlformats.org/officeDocument/2006/relationships/image" Target="../media/image213.png"/><Relationship Id="rId9" Type="http://schemas.openxmlformats.org/officeDocument/2006/relationships/image" Target="../media/image218.png"/></Relationships>
</file>

<file path=ppt/slides/_rels/slide203.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219.png"/><Relationship Id="rId7" Type="http://schemas.openxmlformats.org/officeDocument/2006/relationships/image" Target="../media/image216.png"/><Relationship Id="rId2" Type="http://schemas.openxmlformats.org/officeDocument/2006/relationships/notesSlide" Target="../notesSlides/notesSlide159.xml"/><Relationship Id="rId1" Type="http://schemas.openxmlformats.org/officeDocument/2006/relationships/slideLayout" Target="../slideLayouts/slideLayout30.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204.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215.png"/><Relationship Id="rId7" Type="http://schemas.openxmlformats.org/officeDocument/2006/relationships/image" Target="../media/image226.png"/><Relationship Id="rId2" Type="http://schemas.openxmlformats.org/officeDocument/2006/relationships/notesSlide" Target="../notesSlides/notesSlide160.xml"/><Relationship Id="rId1" Type="http://schemas.openxmlformats.org/officeDocument/2006/relationships/slideLayout" Target="../slideLayouts/slideLayout30.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205.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214.png"/><Relationship Id="rId7" Type="http://schemas.openxmlformats.org/officeDocument/2006/relationships/image" Target="../media/image230.png"/><Relationship Id="rId2" Type="http://schemas.openxmlformats.org/officeDocument/2006/relationships/notesSlide" Target="../notesSlides/notesSlide161.xml"/><Relationship Id="rId1" Type="http://schemas.openxmlformats.org/officeDocument/2006/relationships/slideLayout" Target="../slideLayouts/slideLayout30.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206.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62.xml"/><Relationship Id="rId1" Type="http://schemas.openxmlformats.org/officeDocument/2006/relationships/slideLayout" Target="../slideLayouts/slideLayout30.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207.xml.rels><?xml version="1.0" encoding="UTF-8" standalone="yes"?>
<Relationships xmlns="http://schemas.openxmlformats.org/package/2006/relationships"><Relationship Id="rId8" Type="http://schemas.openxmlformats.org/officeDocument/2006/relationships/hyperlink" Target="https://sites.google.com/google.com/gcp-teachingresources/privacy-and-terms" TargetMode="External"/><Relationship Id="rId3" Type="http://schemas.openxmlformats.org/officeDocument/2006/relationships/image" Target="../media/image213.png"/><Relationship Id="rId7" Type="http://schemas.openxmlformats.org/officeDocument/2006/relationships/image" Target="../media/image237.png"/><Relationship Id="rId2" Type="http://schemas.openxmlformats.org/officeDocument/2006/relationships/notesSlide" Target="../notesSlides/notesSlide163.xml"/><Relationship Id="rId1" Type="http://schemas.openxmlformats.org/officeDocument/2006/relationships/slideLayout" Target="../slideLayouts/slideLayout30.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20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64.xml"/><Relationship Id="rId1" Type="http://schemas.openxmlformats.org/officeDocument/2006/relationships/slideLayout" Target="../slideLayouts/slideLayout30.xml"/><Relationship Id="rId6" Type="http://schemas.openxmlformats.org/officeDocument/2006/relationships/hyperlink" Target="https://sites.google.com/google.com/gcp-teachingresources/privacy-and-terms" TargetMode="External"/><Relationship Id="rId5" Type="http://schemas.openxmlformats.org/officeDocument/2006/relationships/image" Target="../media/image239.png"/><Relationship Id="rId4" Type="http://schemas.openxmlformats.org/officeDocument/2006/relationships/image" Target="../media/image2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ubuntu@ec2-13-58-100-31.us-east-2.compute.amazonaws.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hyperlink" Target="https://sites.google.com/google.com/gcp-teachingresources/privacy-and-terms" TargetMode="External"/><Relationship Id="rId4" Type="http://schemas.openxmlformats.org/officeDocument/2006/relationships/image" Target="../media/image34.pn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bookcentral.proquest.com/lib/metrostate/reader.action?docID=5880103&amp;ppg=91" TargetMode="External"/><Relationship Id="rId2" Type="http://schemas.openxmlformats.org/officeDocument/2006/relationships/hyperlink" Target="https://ebookcentral.proquest.com/lib/metrostate/reader.action?docID=6020722&amp;ppg=73"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11.xml"/><Relationship Id="rId7" Type="http://schemas.openxmlformats.org/officeDocument/2006/relationships/image" Target="../media/image48.svg"/><Relationship Id="rId2" Type="http://schemas.openxmlformats.org/officeDocument/2006/relationships/slideLayout" Target="../slideLayouts/slideLayout13.xml"/><Relationship Id="rId1" Type="http://schemas.openxmlformats.org/officeDocument/2006/relationships/tags" Target="../tags/tag10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1.xml"/><Relationship Id="rId1" Type="http://schemas.openxmlformats.org/officeDocument/2006/relationships/tags" Target="../tags/tag108.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6.xml"/><Relationship Id="rId1" Type="http://schemas.openxmlformats.org/officeDocument/2006/relationships/tags" Target="../tags/tag10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5.xml"/><Relationship Id="rId1" Type="http://schemas.openxmlformats.org/officeDocument/2006/relationships/tags" Target="../tags/tag11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2.xml"/><Relationship Id="rId1" Type="http://schemas.openxmlformats.org/officeDocument/2006/relationships/tags" Target="../tags/tag1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9.svg"/><Relationship Id="rId2" Type="http://schemas.openxmlformats.org/officeDocument/2006/relationships/slideLayout" Target="../slideLayouts/slideLayout138.xml"/><Relationship Id="rId1" Type="http://schemas.openxmlformats.org/officeDocument/2006/relationships/tags" Target="../tags/tag11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8.xml"/><Relationship Id="rId1" Type="http://schemas.openxmlformats.org/officeDocument/2006/relationships/tags" Target="../tags/tag11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8.xml"/><Relationship Id="rId1" Type="http://schemas.openxmlformats.org/officeDocument/2006/relationships/tags" Target="../tags/tag11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8.xml"/><Relationship Id="rId1" Type="http://schemas.openxmlformats.org/officeDocument/2006/relationships/tags" Target="../tags/tag11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8.xml"/><Relationship Id="rId1" Type="http://schemas.openxmlformats.org/officeDocument/2006/relationships/tags" Target="../tags/tag11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2.xml"/><Relationship Id="rId1" Type="http://schemas.openxmlformats.org/officeDocument/2006/relationships/tags" Target="../tags/tag1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5.xml"/><Relationship Id="rId1" Type="http://schemas.openxmlformats.org/officeDocument/2006/relationships/tags" Target="../tags/tag118.xml"/><Relationship Id="rId5" Type="http://schemas.openxmlformats.org/officeDocument/2006/relationships/image" Target="../media/image67.svg"/><Relationship Id="rId4" Type="http://schemas.openxmlformats.org/officeDocument/2006/relationships/image" Target="../media/image66.png"/></Relationships>
</file>

<file path=ppt/slides/_rels/slide6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26.xml"/><Relationship Id="rId7" Type="http://schemas.openxmlformats.org/officeDocument/2006/relationships/image" Target="../media/image48.svg"/><Relationship Id="rId2" Type="http://schemas.openxmlformats.org/officeDocument/2006/relationships/slideLayout" Target="../slideLayouts/slideLayout126.xml"/><Relationship Id="rId1" Type="http://schemas.openxmlformats.org/officeDocument/2006/relationships/tags" Target="../tags/tag119.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hyperlink" Target="https://sites.google.com/google.com/gcp-teachingresources/privacy-and-terms" TargetMode="External"/><Relationship Id="rId2" Type="http://schemas.openxmlformats.org/officeDocument/2006/relationships/notesSlide" Target="../notesSlides/notesSlide27.xml"/><Relationship Id="rId1" Type="http://schemas.openxmlformats.org/officeDocument/2006/relationships/slideLayout" Target="../slideLayouts/slideLayout14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44.xml"/><Relationship Id="rId5" Type="http://schemas.openxmlformats.org/officeDocument/2006/relationships/hyperlink" Target="https://sites.google.com/google.com/gcp-teachingresources/privacy-and-terms" TargetMode="External"/><Relationship Id="rId4"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6.xml"/><Relationship Id="rId1" Type="http://schemas.openxmlformats.org/officeDocument/2006/relationships/tags" Target="../tags/tag120.xml"/><Relationship Id="rId5" Type="http://schemas.openxmlformats.org/officeDocument/2006/relationships/image" Target="../media/image69.svg"/><Relationship Id="rId4" Type="http://schemas.openxmlformats.org/officeDocument/2006/relationships/image" Target="../media/image68.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50.svg"/><Relationship Id="rId2" Type="http://schemas.openxmlformats.org/officeDocument/2006/relationships/slideLayout" Target="../slideLayouts/slideLayout138.xml"/><Relationship Id="rId1" Type="http://schemas.openxmlformats.org/officeDocument/2006/relationships/tags" Target="../tags/tag121.xml"/><Relationship Id="rId6" Type="http://schemas.openxmlformats.org/officeDocument/2006/relationships/image" Target="../media/image49.png"/><Relationship Id="rId5" Type="http://schemas.openxmlformats.org/officeDocument/2006/relationships/image" Target="../media/image52.svg"/><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6.xml"/><Relationship Id="rId1" Type="http://schemas.openxmlformats.org/officeDocument/2006/relationships/tags" Target="../tags/tag122.xml"/></Relationships>
</file>

<file path=ppt/slides/_rels/slide7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32.xml"/><Relationship Id="rId7" Type="http://schemas.openxmlformats.org/officeDocument/2006/relationships/image" Target="../media/image73.svg"/><Relationship Id="rId2" Type="http://schemas.openxmlformats.org/officeDocument/2006/relationships/slideLayout" Target="../slideLayouts/slideLayout125.xml"/><Relationship Id="rId1" Type="http://schemas.openxmlformats.org/officeDocument/2006/relationships/tags" Target="../tags/tag123.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 Id="rId9" Type="http://schemas.openxmlformats.org/officeDocument/2006/relationships/image" Target="../media/image52.sv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6.xml"/><Relationship Id="rId1" Type="http://schemas.openxmlformats.org/officeDocument/2006/relationships/tags" Target="../tags/tag124.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3.xml"/><Relationship Id="rId1" Type="http://schemas.openxmlformats.org/officeDocument/2006/relationships/tags" Target="../tags/tag125.xml"/><Relationship Id="rId4" Type="http://schemas.openxmlformats.org/officeDocument/2006/relationships/image" Target="../media/image74.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2.xml"/><Relationship Id="rId1" Type="http://schemas.openxmlformats.org/officeDocument/2006/relationships/tags" Target="../tags/tag126.xml"/></Relationships>
</file>

<file path=ppt/slides/_rels/slide7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80.svg"/><Relationship Id="rId18" Type="http://schemas.openxmlformats.org/officeDocument/2006/relationships/image" Target="../media/image49.png"/><Relationship Id="rId3" Type="http://schemas.openxmlformats.org/officeDocument/2006/relationships/notesSlide" Target="../notesSlides/notesSlide36.xml"/><Relationship Id="rId21" Type="http://schemas.openxmlformats.org/officeDocument/2006/relationships/image" Target="../media/image82.svg"/><Relationship Id="rId7" Type="http://schemas.openxmlformats.org/officeDocument/2006/relationships/image" Target="../media/image76.svg"/><Relationship Id="rId12" Type="http://schemas.openxmlformats.org/officeDocument/2006/relationships/image" Target="../media/image79.png"/><Relationship Id="rId17" Type="http://schemas.openxmlformats.org/officeDocument/2006/relationships/image" Target="../media/image48.svg"/><Relationship Id="rId2" Type="http://schemas.openxmlformats.org/officeDocument/2006/relationships/slideLayout" Target="../slideLayouts/slideLayout138.xml"/><Relationship Id="rId16" Type="http://schemas.openxmlformats.org/officeDocument/2006/relationships/image" Target="../media/image47.png"/><Relationship Id="rId20" Type="http://schemas.openxmlformats.org/officeDocument/2006/relationships/image" Target="../media/image81.png"/><Relationship Id="rId1" Type="http://schemas.openxmlformats.org/officeDocument/2006/relationships/tags" Target="../tags/tag127.xml"/><Relationship Id="rId6" Type="http://schemas.openxmlformats.org/officeDocument/2006/relationships/image" Target="../media/image75.png"/><Relationship Id="rId11" Type="http://schemas.openxmlformats.org/officeDocument/2006/relationships/image" Target="../media/image78.svg"/><Relationship Id="rId5" Type="http://schemas.openxmlformats.org/officeDocument/2006/relationships/image" Target="../media/image52.svg"/><Relationship Id="rId15" Type="http://schemas.openxmlformats.org/officeDocument/2006/relationships/image" Target="../media/image46.svg"/><Relationship Id="rId10" Type="http://schemas.openxmlformats.org/officeDocument/2006/relationships/image" Target="../media/image77.png"/><Relationship Id="rId19" Type="http://schemas.openxmlformats.org/officeDocument/2006/relationships/image" Target="../media/image50.svg"/><Relationship Id="rId4" Type="http://schemas.openxmlformats.org/officeDocument/2006/relationships/image" Target="../media/image51.png"/><Relationship Id="rId9" Type="http://schemas.openxmlformats.org/officeDocument/2006/relationships/image" Target="../media/image71.sv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46.svg"/><Relationship Id="rId18" Type="http://schemas.openxmlformats.org/officeDocument/2006/relationships/image" Target="../media/image83.png"/><Relationship Id="rId3" Type="http://schemas.openxmlformats.org/officeDocument/2006/relationships/notesSlide" Target="../notesSlides/notesSlide37.xml"/><Relationship Id="rId21" Type="http://schemas.openxmlformats.org/officeDocument/2006/relationships/image" Target="../media/image76.svg"/><Relationship Id="rId7" Type="http://schemas.openxmlformats.org/officeDocument/2006/relationships/image" Target="../media/image78.sv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slideLayout" Target="../slideLayouts/slideLayout138.xml"/><Relationship Id="rId16" Type="http://schemas.openxmlformats.org/officeDocument/2006/relationships/image" Target="../media/image49.png"/><Relationship Id="rId20" Type="http://schemas.openxmlformats.org/officeDocument/2006/relationships/image" Target="../media/image75.png"/><Relationship Id="rId1" Type="http://schemas.openxmlformats.org/officeDocument/2006/relationships/tags" Target="../tags/tag128.xml"/><Relationship Id="rId6" Type="http://schemas.openxmlformats.org/officeDocument/2006/relationships/image" Target="../media/image77.png"/><Relationship Id="rId11" Type="http://schemas.openxmlformats.org/officeDocument/2006/relationships/image" Target="../media/image71.svg"/><Relationship Id="rId5" Type="http://schemas.openxmlformats.org/officeDocument/2006/relationships/image" Target="../media/image52.svg"/><Relationship Id="rId15" Type="http://schemas.openxmlformats.org/officeDocument/2006/relationships/image" Target="../media/image48.svg"/><Relationship Id="rId23" Type="http://schemas.openxmlformats.org/officeDocument/2006/relationships/image" Target="../media/image82.svg"/><Relationship Id="rId10" Type="http://schemas.openxmlformats.org/officeDocument/2006/relationships/image" Target="../media/image70.png"/><Relationship Id="rId19" Type="http://schemas.openxmlformats.org/officeDocument/2006/relationships/image" Target="../media/image84.svg"/><Relationship Id="rId4" Type="http://schemas.openxmlformats.org/officeDocument/2006/relationships/image" Target="../media/image51.png"/><Relationship Id="rId9" Type="http://schemas.openxmlformats.org/officeDocument/2006/relationships/image" Target="../media/image80.svg"/><Relationship Id="rId14" Type="http://schemas.openxmlformats.org/officeDocument/2006/relationships/image" Target="../media/image47.png"/><Relationship Id="rId22" Type="http://schemas.openxmlformats.org/officeDocument/2006/relationships/image" Target="../media/image81.png"/></Relationships>
</file>

<file path=ppt/slides/_rels/slide8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48.svg"/><Relationship Id="rId18" Type="http://schemas.openxmlformats.org/officeDocument/2006/relationships/image" Target="../media/image87.png"/><Relationship Id="rId3" Type="http://schemas.openxmlformats.org/officeDocument/2006/relationships/notesSlide" Target="../notesSlides/notesSlide38.xml"/><Relationship Id="rId21" Type="http://schemas.openxmlformats.org/officeDocument/2006/relationships/image" Target="../media/image90.svg"/><Relationship Id="rId7" Type="http://schemas.openxmlformats.org/officeDocument/2006/relationships/image" Target="../media/image50.svg"/><Relationship Id="rId12" Type="http://schemas.openxmlformats.org/officeDocument/2006/relationships/image" Target="../media/image47.png"/><Relationship Id="rId17" Type="http://schemas.openxmlformats.org/officeDocument/2006/relationships/image" Target="../media/image86.svg"/><Relationship Id="rId25" Type="http://schemas.openxmlformats.org/officeDocument/2006/relationships/image" Target="../media/image84.svg"/><Relationship Id="rId2" Type="http://schemas.openxmlformats.org/officeDocument/2006/relationships/slideLayout" Target="../slideLayouts/slideLayout138.xml"/><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tags" Target="../tags/tag129.xml"/><Relationship Id="rId6" Type="http://schemas.openxmlformats.org/officeDocument/2006/relationships/image" Target="../media/image49.png"/><Relationship Id="rId11" Type="http://schemas.openxmlformats.org/officeDocument/2006/relationships/image" Target="../media/image78.svg"/><Relationship Id="rId24" Type="http://schemas.openxmlformats.org/officeDocument/2006/relationships/image" Target="../media/image83.png"/><Relationship Id="rId5" Type="http://schemas.openxmlformats.org/officeDocument/2006/relationships/image" Target="../media/image46.svg"/><Relationship Id="rId15" Type="http://schemas.openxmlformats.org/officeDocument/2006/relationships/image" Target="../media/image71.svg"/><Relationship Id="rId23" Type="http://schemas.openxmlformats.org/officeDocument/2006/relationships/image" Target="../media/image76.svg"/><Relationship Id="rId10" Type="http://schemas.openxmlformats.org/officeDocument/2006/relationships/image" Target="../media/image77.png"/><Relationship Id="rId19" Type="http://schemas.openxmlformats.org/officeDocument/2006/relationships/image" Target="../media/image88.svg"/><Relationship Id="rId4" Type="http://schemas.openxmlformats.org/officeDocument/2006/relationships/image" Target="../media/image45.png"/><Relationship Id="rId9" Type="http://schemas.openxmlformats.org/officeDocument/2006/relationships/image" Target="../media/image52.svg"/><Relationship Id="rId14" Type="http://schemas.openxmlformats.org/officeDocument/2006/relationships/image" Target="../media/image70.png"/><Relationship Id="rId22" Type="http://schemas.openxmlformats.org/officeDocument/2006/relationships/image" Target="../media/image75.png"/></Relationships>
</file>

<file path=ppt/slides/_rels/slide8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notesSlide" Target="../notesSlides/notesSlide39.xml"/><Relationship Id="rId7" Type="http://schemas.openxmlformats.org/officeDocument/2006/relationships/image" Target="../media/image50.svg"/><Relationship Id="rId2" Type="http://schemas.openxmlformats.org/officeDocument/2006/relationships/slideLayout" Target="../slideLayouts/slideLayout138.xml"/><Relationship Id="rId1" Type="http://schemas.openxmlformats.org/officeDocument/2006/relationships/tags" Target="../tags/tag130.xml"/><Relationship Id="rId6" Type="http://schemas.openxmlformats.org/officeDocument/2006/relationships/image" Target="../media/image49.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92.svg"/></Relationships>
</file>

<file path=ppt/slides/_rels/slide8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52.svg"/><Relationship Id="rId18" Type="http://schemas.openxmlformats.org/officeDocument/2006/relationships/image" Target="../media/image45.png"/><Relationship Id="rId26" Type="http://schemas.openxmlformats.org/officeDocument/2006/relationships/image" Target="../media/image81.png"/><Relationship Id="rId3" Type="http://schemas.openxmlformats.org/officeDocument/2006/relationships/notesSlide" Target="../notesSlides/notesSlide40.xml"/><Relationship Id="rId21" Type="http://schemas.openxmlformats.org/officeDocument/2006/relationships/image" Target="../media/image48.svg"/><Relationship Id="rId7" Type="http://schemas.openxmlformats.org/officeDocument/2006/relationships/image" Target="../media/image94.svg"/><Relationship Id="rId12" Type="http://schemas.openxmlformats.org/officeDocument/2006/relationships/image" Target="../media/image51.png"/><Relationship Id="rId17" Type="http://schemas.openxmlformats.org/officeDocument/2006/relationships/image" Target="../media/image71.svg"/><Relationship Id="rId25" Type="http://schemas.openxmlformats.org/officeDocument/2006/relationships/image" Target="../media/image100.svg"/><Relationship Id="rId2" Type="http://schemas.openxmlformats.org/officeDocument/2006/relationships/slideLayout" Target="../slideLayouts/slideLayout138.xml"/><Relationship Id="rId16" Type="http://schemas.openxmlformats.org/officeDocument/2006/relationships/image" Target="../media/image70.png"/><Relationship Id="rId20" Type="http://schemas.openxmlformats.org/officeDocument/2006/relationships/image" Target="../media/image47.png"/><Relationship Id="rId1" Type="http://schemas.openxmlformats.org/officeDocument/2006/relationships/tags" Target="../tags/tag131.xml"/><Relationship Id="rId6" Type="http://schemas.openxmlformats.org/officeDocument/2006/relationships/image" Target="../media/image93.png"/><Relationship Id="rId11" Type="http://schemas.openxmlformats.org/officeDocument/2006/relationships/image" Target="../media/image98.svg"/><Relationship Id="rId24" Type="http://schemas.openxmlformats.org/officeDocument/2006/relationships/image" Target="../media/image99.png"/><Relationship Id="rId5" Type="http://schemas.openxmlformats.org/officeDocument/2006/relationships/image" Target="../media/image80.svg"/><Relationship Id="rId15" Type="http://schemas.openxmlformats.org/officeDocument/2006/relationships/image" Target="../media/image78.svg"/><Relationship Id="rId23" Type="http://schemas.openxmlformats.org/officeDocument/2006/relationships/image" Target="../media/image50.svg"/><Relationship Id="rId10" Type="http://schemas.openxmlformats.org/officeDocument/2006/relationships/image" Target="../media/image97.png"/><Relationship Id="rId19" Type="http://schemas.openxmlformats.org/officeDocument/2006/relationships/image" Target="../media/image46.svg"/><Relationship Id="rId4" Type="http://schemas.openxmlformats.org/officeDocument/2006/relationships/image" Target="../media/image79.png"/><Relationship Id="rId9" Type="http://schemas.openxmlformats.org/officeDocument/2006/relationships/image" Target="../media/image96.svg"/><Relationship Id="rId14" Type="http://schemas.openxmlformats.org/officeDocument/2006/relationships/image" Target="../media/image77.png"/><Relationship Id="rId22" Type="http://schemas.openxmlformats.org/officeDocument/2006/relationships/image" Target="../media/image49.png"/><Relationship Id="rId27" Type="http://schemas.openxmlformats.org/officeDocument/2006/relationships/image" Target="../media/image82.svg"/></Relationships>
</file>

<file path=ppt/slides/_rels/slide8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46.svg"/><Relationship Id="rId18" Type="http://schemas.openxmlformats.org/officeDocument/2006/relationships/image" Target="../media/image99.png"/><Relationship Id="rId26" Type="http://schemas.openxmlformats.org/officeDocument/2006/relationships/image" Target="../media/image81.png"/><Relationship Id="rId3" Type="http://schemas.openxmlformats.org/officeDocument/2006/relationships/notesSlide" Target="../notesSlides/notesSlide41.xml"/><Relationship Id="rId21" Type="http://schemas.openxmlformats.org/officeDocument/2006/relationships/image" Target="../media/image96.svg"/><Relationship Id="rId7" Type="http://schemas.openxmlformats.org/officeDocument/2006/relationships/image" Target="../media/image78.svg"/><Relationship Id="rId12" Type="http://schemas.openxmlformats.org/officeDocument/2006/relationships/image" Target="../media/image45.png"/><Relationship Id="rId17" Type="http://schemas.openxmlformats.org/officeDocument/2006/relationships/image" Target="../media/image50.svg"/><Relationship Id="rId25" Type="http://schemas.openxmlformats.org/officeDocument/2006/relationships/image" Target="../media/image102.svg"/><Relationship Id="rId2" Type="http://schemas.openxmlformats.org/officeDocument/2006/relationships/slideLayout" Target="../slideLayouts/slideLayout138.xml"/><Relationship Id="rId16" Type="http://schemas.openxmlformats.org/officeDocument/2006/relationships/image" Target="../media/image49.png"/><Relationship Id="rId20" Type="http://schemas.openxmlformats.org/officeDocument/2006/relationships/image" Target="../media/image95.png"/><Relationship Id="rId1" Type="http://schemas.openxmlformats.org/officeDocument/2006/relationships/tags" Target="../tags/tag132.xml"/><Relationship Id="rId6" Type="http://schemas.openxmlformats.org/officeDocument/2006/relationships/image" Target="../media/image77.png"/><Relationship Id="rId11" Type="http://schemas.openxmlformats.org/officeDocument/2006/relationships/image" Target="../media/image71.svg"/><Relationship Id="rId24" Type="http://schemas.openxmlformats.org/officeDocument/2006/relationships/image" Target="../media/image101.png"/><Relationship Id="rId5" Type="http://schemas.openxmlformats.org/officeDocument/2006/relationships/image" Target="../media/image52.svg"/><Relationship Id="rId15" Type="http://schemas.openxmlformats.org/officeDocument/2006/relationships/image" Target="../media/image48.svg"/><Relationship Id="rId23" Type="http://schemas.openxmlformats.org/officeDocument/2006/relationships/image" Target="../media/image98.svg"/><Relationship Id="rId10" Type="http://schemas.openxmlformats.org/officeDocument/2006/relationships/image" Target="../media/image70.png"/><Relationship Id="rId19" Type="http://schemas.openxmlformats.org/officeDocument/2006/relationships/image" Target="../media/image100.svg"/><Relationship Id="rId4" Type="http://schemas.openxmlformats.org/officeDocument/2006/relationships/image" Target="../media/image51.png"/><Relationship Id="rId9" Type="http://schemas.openxmlformats.org/officeDocument/2006/relationships/image" Target="../media/image80.svg"/><Relationship Id="rId14" Type="http://schemas.openxmlformats.org/officeDocument/2006/relationships/image" Target="../media/image47.png"/><Relationship Id="rId22" Type="http://schemas.openxmlformats.org/officeDocument/2006/relationships/image" Target="../media/image97.png"/><Relationship Id="rId27" Type="http://schemas.openxmlformats.org/officeDocument/2006/relationships/image" Target="../media/image82.svg"/></Relationships>
</file>

<file path=ppt/slides/_rels/slide8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71.svg"/><Relationship Id="rId18" Type="http://schemas.openxmlformats.org/officeDocument/2006/relationships/image" Target="../media/image47.png"/><Relationship Id="rId3" Type="http://schemas.openxmlformats.org/officeDocument/2006/relationships/notesSlide" Target="../notesSlides/notesSlide42.xml"/><Relationship Id="rId21" Type="http://schemas.openxmlformats.org/officeDocument/2006/relationships/image" Target="../media/image73.svg"/><Relationship Id="rId7" Type="http://schemas.openxmlformats.org/officeDocument/2006/relationships/image" Target="../media/image50.svg"/><Relationship Id="rId12" Type="http://schemas.openxmlformats.org/officeDocument/2006/relationships/image" Target="../media/image70.png"/><Relationship Id="rId17" Type="http://schemas.openxmlformats.org/officeDocument/2006/relationships/image" Target="../media/image84.svg"/><Relationship Id="rId25" Type="http://schemas.openxmlformats.org/officeDocument/2006/relationships/image" Target="../media/image82.svg"/><Relationship Id="rId2" Type="http://schemas.openxmlformats.org/officeDocument/2006/relationships/slideLayout" Target="../slideLayouts/slideLayout138.xml"/><Relationship Id="rId16" Type="http://schemas.openxmlformats.org/officeDocument/2006/relationships/image" Target="../media/image83.png"/><Relationship Id="rId20" Type="http://schemas.openxmlformats.org/officeDocument/2006/relationships/image" Target="../media/image72.png"/><Relationship Id="rId1" Type="http://schemas.openxmlformats.org/officeDocument/2006/relationships/tags" Target="../tags/tag133.xml"/><Relationship Id="rId6" Type="http://schemas.openxmlformats.org/officeDocument/2006/relationships/image" Target="../media/image49.png"/><Relationship Id="rId11" Type="http://schemas.openxmlformats.org/officeDocument/2006/relationships/image" Target="../media/image76.svg"/><Relationship Id="rId24" Type="http://schemas.openxmlformats.org/officeDocument/2006/relationships/image" Target="../media/image81.png"/><Relationship Id="rId5" Type="http://schemas.openxmlformats.org/officeDocument/2006/relationships/image" Target="../media/image46.svg"/><Relationship Id="rId15" Type="http://schemas.openxmlformats.org/officeDocument/2006/relationships/image" Target="../media/image78.svg"/><Relationship Id="rId23" Type="http://schemas.openxmlformats.org/officeDocument/2006/relationships/image" Target="../media/image80.svg"/><Relationship Id="rId10" Type="http://schemas.openxmlformats.org/officeDocument/2006/relationships/image" Target="../media/image75.png"/><Relationship Id="rId19" Type="http://schemas.openxmlformats.org/officeDocument/2006/relationships/image" Target="../media/image48.svg"/><Relationship Id="rId4" Type="http://schemas.openxmlformats.org/officeDocument/2006/relationships/image" Target="../media/image45.png"/><Relationship Id="rId9" Type="http://schemas.openxmlformats.org/officeDocument/2006/relationships/image" Target="../media/image52.svg"/><Relationship Id="rId14" Type="http://schemas.openxmlformats.org/officeDocument/2006/relationships/image" Target="../media/image77.png"/><Relationship Id="rId22" Type="http://schemas.openxmlformats.org/officeDocument/2006/relationships/image" Target="../media/image79.png"/></Relationships>
</file>

<file path=ppt/slides/_rels/slide8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71.svg"/><Relationship Id="rId18" Type="http://schemas.openxmlformats.org/officeDocument/2006/relationships/image" Target="../media/image47.png"/><Relationship Id="rId3" Type="http://schemas.openxmlformats.org/officeDocument/2006/relationships/notesSlide" Target="../notesSlides/notesSlide43.xml"/><Relationship Id="rId21" Type="http://schemas.openxmlformats.org/officeDocument/2006/relationships/image" Target="../media/image73.svg"/><Relationship Id="rId7" Type="http://schemas.openxmlformats.org/officeDocument/2006/relationships/image" Target="../media/image50.svg"/><Relationship Id="rId12" Type="http://schemas.openxmlformats.org/officeDocument/2006/relationships/image" Target="../media/image70.png"/><Relationship Id="rId17" Type="http://schemas.openxmlformats.org/officeDocument/2006/relationships/image" Target="../media/image84.svg"/><Relationship Id="rId25" Type="http://schemas.openxmlformats.org/officeDocument/2006/relationships/image" Target="../media/image82.svg"/><Relationship Id="rId2" Type="http://schemas.openxmlformats.org/officeDocument/2006/relationships/slideLayout" Target="../slideLayouts/slideLayout138.xml"/><Relationship Id="rId16" Type="http://schemas.openxmlformats.org/officeDocument/2006/relationships/image" Target="../media/image83.png"/><Relationship Id="rId20" Type="http://schemas.openxmlformats.org/officeDocument/2006/relationships/image" Target="../media/image72.png"/><Relationship Id="rId1" Type="http://schemas.openxmlformats.org/officeDocument/2006/relationships/tags" Target="../tags/tag134.xml"/><Relationship Id="rId6" Type="http://schemas.openxmlformats.org/officeDocument/2006/relationships/image" Target="../media/image49.png"/><Relationship Id="rId11" Type="http://schemas.openxmlformats.org/officeDocument/2006/relationships/image" Target="../media/image76.svg"/><Relationship Id="rId24" Type="http://schemas.openxmlformats.org/officeDocument/2006/relationships/image" Target="../media/image81.png"/><Relationship Id="rId5" Type="http://schemas.openxmlformats.org/officeDocument/2006/relationships/image" Target="../media/image46.svg"/><Relationship Id="rId15" Type="http://schemas.openxmlformats.org/officeDocument/2006/relationships/image" Target="../media/image78.svg"/><Relationship Id="rId23" Type="http://schemas.openxmlformats.org/officeDocument/2006/relationships/image" Target="../media/image80.svg"/><Relationship Id="rId10" Type="http://schemas.openxmlformats.org/officeDocument/2006/relationships/image" Target="../media/image75.png"/><Relationship Id="rId19" Type="http://schemas.openxmlformats.org/officeDocument/2006/relationships/image" Target="../media/image48.svg"/><Relationship Id="rId4" Type="http://schemas.openxmlformats.org/officeDocument/2006/relationships/image" Target="../media/image45.png"/><Relationship Id="rId9" Type="http://schemas.openxmlformats.org/officeDocument/2006/relationships/image" Target="../media/image52.svg"/><Relationship Id="rId14" Type="http://schemas.openxmlformats.org/officeDocument/2006/relationships/image" Target="../media/image77.png"/><Relationship Id="rId22" Type="http://schemas.openxmlformats.org/officeDocument/2006/relationships/image" Target="../media/image79.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3.xml"/><Relationship Id="rId1" Type="http://schemas.openxmlformats.org/officeDocument/2006/relationships/tags" Target="../tags/tag135.xml"/><Relationship Id="rId4" Type="http://schemas.openxmlformats.org/officeDocument/2006/relationships/image" Target="../media/image74.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2.xml"/><Relationship Id="rId1" Type="http://schemas.openxmlformats.org/officeDocument/2006/relationships/tags" Target="../tags/tag136.xml"/></Relationships>
</file>

<file path=ppt/slides/_rels/slide8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notesSlide" Target="../notesSlides/notesSlide46.xml"/><Relationship Id="rId7" Type="http://schemas.openxmlformats.org/officeDocument/2006/relationships/image" Target="../media/image78.svg"/><Relationship Id="rId12" Type="http://schemas.openxmlformats.org/officeDocument/2006/relationships/image" Target="../media/image49.png"/><Relationship Id="rId2" Type="http://schemas.openxmlformats.org/officeDocument/2006/relationships/slideLayout" Target="../slideLayouts/slideLayout138.xml"/><Relationship Id="rId1" Type="http://schemas.openxmlformats.org/officeDocument/2006/relationships/tags" Target="../tags/tag137.xml"/><Relationship Id="rId6" Type="http://schemas.openxmlformats.org/officeDocument/2006/relationships/image" Target="../media/image77.png"/><Relationship Id="rId11" Type="http://schemas.openxmlformats.org/officeDocument/2006/relationships/image" Target="../media/image48.svg"/><Relationship Id="rId5" Type="http://schemas.openxmlformats.org/officeDocument/2006/relationships/image" Target="../media/image52.svg"/><Relationship Id="rId15" Type="http://schemas.openxmlformats.org/officeDocument/2006/relationships/image" Target="../media/image71.svg"/><Relationship Id="rId10" Type="http://schemas.openxmlformats.org/officeDocument/2006/relationships/image" Target="../media/image47.png"/><Relationship Id="rId4" Type="http://schemas.openxmlformats.org/officeDocument/2006/relationships/image" Target="../media/image51.png"/><Relationship Id="rId9" Type="http://schemas.openxmlformats.org/officeDocument/2006/relationships/image" Target="../media/image46.svg"/><Relationship Id="rId14"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8.xml"/><Relationship Id="rId1" Type="http://schemas.openxmlformats.org/officeDocument/2006/relationships/tags" Target="../tags/tag138.xml"/><Relationship Id="rId4" Type="http://schemas.openxmlformats.org/officeDocument/2006/relationships/image" Target="../media/image103.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8.xml"/><Relationship Id="rId1" Type="http://schemas.openxmlformats.org/officeDocument/2006/relationships/tags" Target="../tags/tag139.xml"/><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notesSlide" Target="../notesSlides/notesSlide49.xml"/><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71.svg"/><Relationship Id="rId2" Type="http://schemas.openxmlformats.org/officeDocument/2006/relationships/slideLayout" Target="../slideLayouts/slideLayout125.xml"/><Relationship Id="rId16" Type="http://schemas.openxmlformats.org/officeDocument/2006/relationships/image" Target="../media/image70.png"/><Relationship Id="rId1" Type="http://schemas.openxmlformats.org/officeDocument/2006/relationships/tags" Target="../tags/tag140.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106.svg"/><Relationship Id="rId15" Type="http://schemas.openxmlformats.org/officeDocument/2006/relationships/image" Target="../media/image78.svg"/><Relationship Id="rId10" Type="http://schemas.openxmlformats.org/officeDocument/2006/relationships/image" Target="../media/image49.png"/><Relationship Id="rId4" Type="http://schemas.openxmlformats.org/officeDocument/2006/relationships/image" Target="../media/image105.png"/><Relationship Id="rId9" Type="http://schemas.openxmlformats.org/officeDocument/2006/relationships/image" Target="../media/image48.svg"/><Relationship Id="rId14" Type="http://schemas.openxmlformats.org/officeDocument/2006/relationships/image" Target="../media/image77.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8.xml"/><Relationship Id="rId1" Type="http://schemas.openxmlformats.org/officeDocument/2006/relationships/tags" Target="../tags/tag141.xml"/><Relationship Id="rId4" Type="http://schemas.openxmlformats.org/officeDocument/2006/relationships/image" Target="../media/image107.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8.xml"/><Relationship Id="rId1" Type="http://schemas.openxmlformats.org/officeDocument/2006/relationships/tags" Target="../tags/tag142.xml"/><Relationship Id="rId4" Type="http://schemas.openxmlformats.org/officeDocument/2006/relationships/image" Target="../media/image108.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8.xml"/><Relationship Id="rId1" Type="http://schemas.openxmlformats.org/officeDocument/2006/relationships/tags" Target="../tags/tag14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5.xml"/><Relationship Id="rId1" Type="http://schemas.openxmlformats.org/officeDocument/2006/relationships/tags" Target="../tags/tag14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2.xml"/><Relationship Id="rId1" Type="http://schemas.openxmlformats.org/officeDocument/2006/relationships/tags" Target="../tags/tag145.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5.xml"/><Relationship Id="rId1" Type="http://schemas.openxmlformats.org/officeDocument/2006/relationships/tags" Target="../tags/tag146.xml"/><Relationship Id="rId6" Type="http://schemas.openxmlformats.org/officeDocument/2006/relationships/hyperlink" Target="http://www.example.com/" TargetMode="External"/><Relationship Id="rId5" Type="http://schemas.openxmlformats.org/officeDocument/2006/relationships/image" Target="../media/image110.svg"/><Relationship Id="rId4" Type="http://schemas.openxmlformats.org/officeDocument/2006/relationships/image" Target="../media/image109.png"/></Relationships>
</file>

<file path=ppt/slides/_rels/slide99.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notesSlide" Target="../notesSlides/notesSlide56.xml"/><Relationship Id="rId7" Type="http://schemas.openxmlformats.org/officeDocument/2006/relationships/image" Target="../media/image112.svg"/><Relationship Id="rId2" Type="http://schemas.openxmlformats.org/officeDocument/2006/relationships/slideLayout" Target="../slideLayouts/slideLayout138.xml"/><Relationship Id="rId1" Type="http://schemas.openxmlformats.org/officeDocument/2006/relationships/tags" Target="../tags/tag147.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 Id="rId9" Type="http://schemas.openxmlformats.org/officeDocument/2006/relationships/image" Target="../media/image1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45088A-9F21-7E48-B09D-D52ABC971DE1}"/>
              </a:ext>
            </a:extLst>
          </p:cNvPr>
          <p:cNvSpPr>
            <a:spLocks noGrp="1"/>
          </p:cNvSpPr>
          <p:nvPr>
            <p:ph type="ctrTitle"/>
          </p:nvPr>
        </p:nvSpPr>
        <p:spPr/>
        <p:txBody>
          <a:bodyPr>
            <a:noAutofit/>
          </a:bodyPr>
          <a:lstStyle/>
          <a:p>
            <a:pPr algn="l"/>
            <a:br>
              <a:rPr lang="en-US" sz="4400" dirty="0"/>
            </a:br>
            <a:r>
              <a:rPr lang="en-US" sz="4400" dirty="0"/>
              <a:t>ICS 432 – 01</a:t>
            </a:r>
            <a:br>
              <a:rPr lang="en-US" sz="4400" dirty="0"/>
            </a:br>
            <a:r>
              <a:rPr lang="en-US" sz="4400" dirty="0"/>
              <a:t>Distributed and Cloud Computing </a:t>
            </a:r>
            <a:br>
              <a:rPr lang="en-US" sz="4400" dirty="0"/>
            </a:br>
            <a:r>
              <a:rPr lang="en-US" sz="4400" dirty="0"/>
              <a:t>Fall 2021</a:t>
            </a:r>
            <a:br>
              <a:rPr lang="en-US" sz="4400" dirty="0"/>
            </a:br>
            <a:endParaRPr lang="en-US" sz="4400" dirty="0"/>
          </a:p>
        </p:txBody>
      </p:sp>
      <p:sp>
        <p:nvSpPr>
          <p:cNvPr id="6" name="Subtitle 5">
            <a:extLst>
              <a:ext uri="{FF2B5EF4-FFF2-40B4-BE49-F238E27FC236}">
                <a16:creationId xmlns:a16="http://schemas.microsoft.com/office/drawing/2014/main" id="{C82263AD-4EFB-5B40-88F4-E3166439C74D}"/>
              </a:ext>
            </a:extLst>
          </p:cNvPr>
          <p:cNvSpPr>
            <a:spLocks noGrp="1"/>
          </p:cNvSpPr>
          <p:nvPr>
            <p:ph type="subTitle" idx="1"/>
          </p:nvPr>
        </p:nvSpPr>
        <p:spPr/>
        <p:txBody>
          <a:bodyPr/>
          <a:lstStyle/>
          <a:p>
            <a:r>
              <a:rPr lang="en-US" dirty="0"/>
              <a:t>Instructor: </a:t>
            </a:r>
            <a:r>
              <a:rPr lang="en-US" dirty="0" err="1"/>
              <a:t>Thanaa</a:t>
            </a:r>
            <a:r>
              <a:rPr lang="en-US" dirty="0"/>
              <a:t> Ghanem</a:t>
            </a:r>
          </a:p>
          <a:p>
            <a:r>
              <a:rPr lang="en-US" dirty="0">
                <a:hlinkClick r:id="rId2"/>
              </a:rPr>
              <a:t>thanaa.ghanem@metrostate.edu</a:t>
            </a:r>
            <a:endParaRPr lang="en-US" dirty="0"/>
          </a:p>
          <a:p>
            <a:endParaRPr lang="en-US" dirty="0"/>
          </a:p>
          <a:p>
            <a:r>
              <a:rPr lang="en-US" b="1" dirty="0"/>
              <a:t>Lecture 6</a:t>
            </a:r>
          </a:p>
          <a:p>
            <a:r>
              <a:rPr lang="en-US" b="1" dirty="0"/>
              <a:t>October 2, 2021</a:t>
            </a:r>
          </a:p>
          <a:p>
            <a:endParaRPr lang="en-US" dirty="0"/>
          </a:p>
        </p:txBody>
      </p:sp>
      <p:sp>
        <p:nvSpPr>
          <p:cNvPr id="4" name="Slide Number Placeholder 3">
            <a:extLst>
              <a:ext uri="{FF2B5EF4-FFF2-40B4-BE49-F238E27FC236}">
                <a16:creationId xmlns:a16="http://schemas.microsoft.com/office/drawing/2014/main" id="{14FDB143-A0C0-F14D-86B5-9F7D0E306B8D}"/>
              </a:ext>
            </a:extLst>
          </p:cNvPr>
          <p:cNvSpPr>
            <a:spLocks noGrp="1"/>
          </p:cNvSpPr>
          <p:nvPr>
            <p:ph type="sldNum" sz="quarter" idx="12"/>
          </p:nvPr>
        </p:nvSpPr>
        <p:spPr/>
        <p:txBody>
          <a:bodyPr/>
          <a:lstStyle/>
          <a:p>
            <a:fld id="{B6A95138-A96E-2F42-A959-2EFD44FE4AB7}" type="slidenum">
              <a:rPr lang="en-US" smtClean="0"/>
              <a:pPr/>
              <a:t>1</a:t>
            </a:fld>
            <a:endParaRPr lang="en-US" dirty="0"/>
          </a:p>
        </p:txBody>
      </p:sp>
      <p:sp>
        <p:nvSpPr>
          <p:cNvPr id="7" name="Footer Placeholder 6">
            <a:extLst>
              <a:ext uri="{FF2B5EF4-FFF2-40B4-BE49-F238E27FC236}">
                <a16:creationId xmlns:a16="http://schemas.microsoft.com/office/drawing/2014/main" id="{FC9E78D3-AC7B-A047-B57D-4D47D718C81B}"/>
              </a:ext>
            </a:extLst>
          </p:cNvPr>
          <p:cNvSpPr>
            <a:spLocks noGrp="1"/>
          </p:cNvSpPr>
          <p:nvPr>
            <p:ph type="ftr" sz="quarter" idx="11"/>
          </p:nvPr>
        </p:nvSpPr>
        <p:spPr/>
        <p:txBody>
          <a:bodyPr/>
          <a:lstStyle/>
          <a:p>
            <a:r>
              <a:rPr lang="en-US" dirty="0"/>
              <a:t>Distributed and Cloud Computing - Fall 2021</a:t>
            </a:r>
          </a:p>
        </p:txBody>
      </p:sp>
    </p:spTree>
    <p:extLst>
      <p:ext uri="{BB962C8B-B14F-4D97-AF65-F5344CB8AC3E}">
        <p14:creationId xmlns:p14="http://schemas.microsoft.com/office/powerpoint/2010/main" val="4154413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A4C4-833D-2846-A177-122677FD26AC}"/>
              </a:ext>
            </a:extLst>
          </p:cNvPr>
          <p:cNvSpPr>
            <a:spLocks noGrp="1"/>
          </p:cNvSpPr>
          <p:nvPr>
            <p:ph type="title"/>
          </p:nvPr>
        </p:nvSpPr>
        <p:spPr/>
        <p:txBody>
          <a:bodyPr/>
          <a:lstStyle/>
          <a:p>
            <a:r>
              <a:rPr lang="en-US" dirty="0"/>
              <a:t>TCP/IP Model</a:t>
            </a:r>
          </a:p>
        </p:txBody>
      </p:sp>
      <p:sp>
        <p:nvSpPr>
          <p:cNvPr id="3" name="Content Placeholder 2">
            <a:extLst>
              <a:ext uri="{FF2B5EF4-FFF2-40B4-BE49-F238E27FC236}">
                <a16:creationId xmlns:a16="http://schemas.microsoft.com/office/drawing/2014/main" id="{69059483-3272-444C-8CE0-99E0AE1BB274}"/>
              </a:ext>
            </a:extLst>
          </p:cNvPr>
          <p:cNvSpPr>
            <a:spLocks noGrp="1"/>
          </p:cNvSpPr>
          <p:nvPr>
            <p:ph idx="1"/>
          </p:nvPr>
        </p:nvSpPr>
        <p:spPr>
          <a:xfrm>
            <a:off x="838199" y="1659099"/>
            <a:ext cx="11212773" cy="4351338"/>
          </a:xfrm>
        </p:spPr>
        <p:txBody>
          <a:bodyPr/>
          <a:lstStyle/>
          <a:p>
            <a:r>
              <a:rPr lang="en-US" sz="2400" dirty="0"/>
              <a:t>For communication to happen, each device uses </a:t>
            </a:r>
          </a:p>
          <a:p>
            <a:pPr marL="0" indent="0">
              <a:buNone/>
            </a:pPr>
            <a:r>
              <a:rPr lang="en-US" sz="2400" dirty="0"/>
              <a:t>one component from each of the four levels.</a:t>
            </a:r>
          </a:p>
          <a:p>
            <a:endParaRPr lang="en-US" sz="2400" dirty="0"/>
          </a:p>
          <a:p>
            <a:r>
              <a:rPr lang="en-US" sz="2400" b="1" dirty="0"/>
              <a:t>Network Interface Layer: </a:t>
            </a:r>
            <a:r>
              <a:rPr lang="en-US" sz="2400" dirty="0"/>
              <a:t>responsible for delivering data over the wire at the physical level. </a:t>
            </a:r>
          </a:p>
          <a:p>
            <a:r>
              <a:rPr lang="en-US" sz="2400" b="1" dirty="0"/>
              <a:t>Internet Layer: </a:t>
            </a:r>
            <a:r>
              <a:rPr lang="en-US" sz="2400" dirty="0"/>
              <a:t>allows for the breaking down of the data into individual packets/frames on the transmitting side and their reassemble on the receiving side.</a:t>
            </a:r>
          </a:p>
          <a:p>
            <a:r>
              <a:rPr lang="en-US" sz="2400" b="1" dirty="0"/>
              <a:t>Host-to-host layer: </a:t>
            </a:r>
            <a:r>
              <a:rPr lang="en-US" sz="2400" dirty="0"/>
              <a:t>responsible for the building up and tearing down of the communication sessions between connected network nodes.</a:t>
            </a:r>
          </a:p>
          <a:p>
            <a:r>
              <a:rPr lang="en-US" sz="2400" b="1" dirty="0"/>
              <a:t>Application layer:</a:t>
            </a:r>
            <a:r>
              <a:rPr lang="en-US" sz="2400" dirty="0"/>
              <a:t> defines how the host programs interface with transport layer services to use the network.</a:t>
            </a:r>
          </a:p>
          <a:p>
            <a:endParaRPr lang="en-US" sz="2400" dirty="0"/>
          </a:p>
        </p:txBody>
      </p:sp>
      <p:pic>
        <p:nvPicPr>
          <p:cNvPr id="4" name="Picture 3">
            <a:extLst>
              <a:ext uri="{FF2B5EF4-FFF2-40B4-BE49-F238E27FC236}">
                <a16:creationId xmlns:a16="http://schemas.microsoft.com/office/drawing/2014/main" id="{D8057FE8-6C48-5D40-9B2D-77E249BB4619}"/>
              </a:ext>
            </a:extLst>
          </p:cNvPr>
          <p:cNvPicPr>
            <a:picLocks noChangeAspect="1"/>
          </p:cNvPicPr>
          <p:nvPr/>
        </p:nvPicPr>
        <p:blipFill>
          <a:blip r:embed="rId3"/>
          <a:stretch>
            <a:fillRect/>
          </a:stretch>
        </p:blipFill>
        <p:spPr>
          <a:xfrm>
            <a:off x="7504864" y="59952"/>
            <a:ext cx="4197522" cy="2852382"/>
          </a:xfrm>
          <a:prstGeom prst="rect">
            <a:avLst/>
          </a:prstGeom>
        </p:spPr>
      </p:pic>
      <p:sp>
        <p:nvSpPr>
          <p:cNvPr id="5" name="Footer Placeholder 4">
            <a:extLst>
              <a:ext uri="{FF2B5EF4-FFF2-40B4-BE49-F238E27FC236}">
                <a16:creationId xmlns:a16="http://schemas.microsoft.com/office/drawing/2014/main" id="{F6F17363-A307-9E44-BEBB-647D406B90C8}"/>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D69F5D19-9206-974C-864E-7646BC2A4E1E}"/>
              </a:ext>
            </a:extLst>
          </p:cNvPr>
          <p:cNvSpPr>
            <a:spLocks noGrp="1"/>
          </p:cNvSpPr>
          <p:nvPr>
            <p:ph type="sldNum" sz="quarter" idx="12"/>
          </p:nvPr>
        </p:nvSpPr>
        <p:spPr/>
        <p:txBody>
          <a:bodyPr/>
          <a:lstStyle/>
          <a:p>
            <a:fld id="{8A4B711C-366F-984D-B358-19F85F407377}" type="slidenum">
              <a:rPr lang="en-US" smtClean="0"/>
              <a:t>10</a:t>
            </a:fld>
            <a:endParaRPr lang="en-US"/>
          </a:p>
        </p:txBody>
      </p:sp>
    </p:spTree>
    <p:extLst>
      <p:ext uri="{BB962C8B-B14F-4D97-AF65-F5344CB8AC3E}">
        <p14:creationId xmlns:p14="http://schemas.microsoft.com/office/powerpoint/2010/main" val="679465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Route 53 supported routing</a:t>
            </a:r>
          </a:p>
        </p:txBody>
      </p:sp>
      <p:sp>
        <p:nvSpPr>
          <p:cNvPr id="5" name="Content Placeholder 4">
            <a:extLst>
              <a:ext uri="{FF2B5EF4-FFF2-40B4-BE49-F238E27FC236}">
                <a16:creationId xmlns:a16="http://schemas.microsoft.com/office/drawing/2014/main" id="{1522239B-86C9-486E-BF8C-9C1CF5BD3C35}"/>
              </a:ext>
            </a:extLst>
          </p:cNvPr>
          <p:cNvSpPr>
            <a:spLocks noGrp="1"/>
          </p:cNvSpPr>
          <p:nvPr>
            <p:ph idx="1"/>
          </p:nvPr>
        </p:nvSpPr>
        <p:spPr/>
        <p:txBody>
          <a:bodyPr/>
          <a:lstStyle/>
          <a:p>
            <a:pPr>
              <a:buClr>
                <a:schemeClr val="tx1"/>
              </a:buClr>
            </a:pPr>
            <a:r>
              <a:rPr lang="en-US" sz="2400" b="1" dirty="0">
                <a:solidFill>
                  <a:schemeClr val="accent5"/>
                </a:solidFill>
              </a:rPr>
              <a:t>Simple routing</a:t>
            </a:r>
            <a:r>
              <a:rPr lang="en-US" sz="2400" b="1" dirty="0"/>
              <a:t> </a:t>
            </a:r>
            <a:r>
              <a:rPr lang="en-US" sz="2400" dirty="0"/>
              <a:t>– Use in single-server environments</a:t>
            </a:r>
          </a:p>
          <a:p>
            <a:pPr>
              <a:buClr>
                <a:schemeClr val="tx1"/>
              </a:buClr>
            </a:pPr>
            <a:r>
              <a:rPr lang="en-US" sz="2400" b="1" dirty="0">
                <a:solidFill>
                  <a:schemeClr val="accent5"/>
                </a:solidFill>
              </a:rPr>
              <a:t>Weighted round robin routing</a:t>
            </a:r>
            <a:r>
              <a:rPr lang="en-US" sz="2400" b="1" dirty="0"/>
              <a:t> </a:t>
            </a:r>
            <a:r>
              <a:rPr lang="en-US" sz="2400" dirty="0"/>
              <a:t>– Assign weights to resource record sets to specify the frequency</a:t>
            </a:r>
          </a:p>
          <a:p>
            <a:pPr>
              <a:buClr>
                <a:schemeClr val="tx1"/>
              </a:buClr>
            </a:pPr>
            <a:r>
              <a:rPr lang="en-US" sz="2400" b="1" dirty="0">
                <a:solidFill>
                  <a:schemeClr val="accent5"/>
                </a:solidFill>
              </a:rPr>
              <a:t>Latency routing</a:t>
            </a:r>
            <a:r>
              <a:rPr lang="en-US" sz="2400" b="1" dirty="0"/>
              <a:t> </a:t>
            </a:r>
            <a:r>
              <a:rPr lang="en-US" sz="2400" dirty="0"/>
              <a:t>– Help improve your global applications</a:t>
            </a:r>
          </a:p>
          <a:p>
            <a:pPr>
              <a:buClr>
                <a:schemeClr val="tx1"/>
              </a:buClr>
            </a:pPr>
            <a:r>
              <a:rPr lang="en-US" sz="2400" b="1" dirty="0">
                <a:solidFill>
                  <a:schemeClr val="accent5"/>
                </a:solidFill>
              </a:rPr>
              <a:t>Geolocation routing</a:t>
            </a:r>
            <a:r>
              <a:rPr lang="en-US" sz="2400" b="1" dirty="0"/>
              <a:t> </a:t>
            </a:r>
            <a:r>
              <a:rPr lang="en-US" sz="2400" dirty="0"/>
              <a:t>– Route traffic based on location of your users</a:t>
            </a:r>
          </a:p>
          <a:p>
            <a:pPr>
              <a:buClr>
                <a:schemeClr val="tx1"/>
              </a:buClr>
            </a:pPr>
            <a:r>
              <a:rPr lang="en-US" sz="2400" b="1" dirty="0">
                <a:solidFill>
                  <a:schemeClr val="accent5"/>
                </a:solidFill>
              </a:rPr>
              <a:t>Geoproximity routing</a:t>
            </a:r>
            <a:r>
              <a:rPr lang="en-US" sz="2400" b="1" dirty="0"/>
              <a:t> </a:t>
            </a:r>
            <a:r>
              <a:rPr lang="en-US" sz="2400" dirty="0"/>
              <a:t>– Route traffic based on location of your resources</a:t>
            </a:r>
          </a:p>
          <a:p>
            <a:pPr>
              <a:buClr>
                <a:schemeClr val="tx1"/>
              </a:buClr>
            </a:pPr>
            <a:r>
              <a:rPr lang="en-US" sz="2400" b="1" dirty="0">
                <a:solidFill>
                  <a:schemeClr val="accent5"/>
                </a:solidFill>
              </a:rPr>
              <a:t>Failover routing</a:t>
            </a:r>
            <a:r>
              <a:rPr lang="en-US" sz="2400" b="1" dirty="0"/>
              <a:t> </a:t>
            </a:r>
            <a:r>
              <a:rPr lang="en-US" sz="2400" dirty="0"/>
              <a:t>– Fail over to a backup site if your primary site becomes unreachable</a:t>
            </a:r>
          </a:p>
          <a:p>
            <a:pPr>
              <a:buClr>
                <a:schemeClr val="tx1"/>
              </a:buClr>
            </a:pPr>
            <a:r>
              <a:rPr lang="en-US" sz="2400" b="1" dirty="0">
                <a:solidFill>
                  <a:schemeClr val="accent5"/>
                </a:solidFill>
              </a:rPr>
              <a:t>Multivalue answer routing</a:t>
            </a:r>
            <a:r>
              <a:rPr lang="en-US" sz="2400" b="1" dirty="0"/>
              <a:t> </a:t>
            </a:r>
            <a:r>
              <a:rPr lang="en-US" sz="2400" dirty="0"/>
              <a:t>– Respond to DNS queries with up to eight healthy records selected at random</a:t>
            </a:r>
          </a:p>
          <a:p>
            <a:endParaRPr lang="en-US" sz="2400" dirty="0"/>
          </a:p>
        </p:txBody>
      </p:sp>
      <p:sp>
        <p:nvSpPr>
          <p:cNvPr id="8" name="Footer Placeholder 7">
            <a:extLst>
              <a:ext uri="{FF2B5EF4-FFF2-40B4-BE49-F238E27FC236}">
                <a16:creationId xmlns:a16="http://schemas.microsoft.com/office/drawing/2014/main" id="{244284F0-8E9E-41CB-A019-69FD1890FA6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9" name="Slide Number Placeholder 8">
            <a:extLst>
              <a:ext uri="{FF2B5EF4-FFF2-40B4-BE49-F238E27FC236}">
                <a16:creationId xmlns:a16="http://schemas.microsoft.com/office/drawing/2014/main" id="{27F6562B-E3B7-4017-A110-EC19B559A65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100</a:t>
            </a:fld>
            <a:endParaRPr lang="en-US" dirty="0"/>
          </a:p>
        </p:txBody>
      </p:sp>
    </p:spTree>
    <p:custDataLst>
      <p:tags r:id="rId1"/>
    </p:custDataLst>
    <p:extLst>
      <p:ext uri="{BB962C8B-B14F-4D97-AF65-F5344CB8AC3E}">
        <p14:creationId xmlns:p14="http://schemas.microsoft.com/office/powerpoint/2010/main" val="1225357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5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dirty="0">
                <a:latin typeface="+mj-lt"/>
              </a:rPr>
              <a:t>Amazon Route 53 is a highly available and scalable cloud DNS web service that translates domain names into numeric IP addresses.</a:t>
            </a:r>
          </a:p>
          <a:p>
            <a:r>
              <a:rPr lang="en-US" sz="2400" dirty="0">
                <a:latin typeface="+mj-lt"/>
              </a:rPr>
              <a:t>Amazon Route 53 supports several types of routing policies.</a:t>
            </a:r>
          </a:p>
          <a:p>
            <a:r>
              <a:rPr lang="en-US" sz="2400" dirty="0">
                <a:latin typeface="+mj-lt"/>
              </a:rPr>
              <a:t>Multi-Region deployment improves your application’s performance for a global audience.</a:t>
            </a:r>
          </a:p>
          <a:p>
            <a:r>
              <a:rPr lang="en-US" sz="2400" dirty="0">
                <a:latin typeface="+mj-lt"/>
              </a:rPr>
              <a:t>You can use Amazon Route 53 failover to improve the availability of your applications.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101</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9628888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EC4A4F-B2E0-4668-B93F-9F3E32C85C0D}"/>
              </a:ext>
            </a:extLst>
          </p:cNvPr>
          <p:cNvSpPr>
            <a:spLocks noGrp="1"/>
          </p:cNvSpPr>
          <p:nvPr>
            <p:ph type="body" sz="quarter" idx="10"/>
          </p:nvPr>
        </p:nvSpPr>
        <p:spPr/>
        <p:txBody>
          <a:bodyPr/>
          <a:lstStyle/>
          <a:p>
            <a:r>
              <a:rPr lang="en-US" dirty="0"/>
              <a:t>Module 5: Networking and Content Delivery</a:t>
            </a:r>
          </a:p>
        </p:txBody>
      </p:sp>
      <p:sp>
        <p:nvSpPr>
          <p:cNvPr id="2" name="Title 1"/>
          <p:cNvSpPr>
            <a:spLocks noGrp="1"/>
          </p:cNvSpPr>
          <p:nvPr>
            <p:ph type="title"/>
          </p:nvPr>
        </p:nvSpPr>
        <p:spPr/>
        <p:txBody>
          <a:bodyPr>
            <a:noAutofit/>
          </a:bodyPr>
          <a:lstStyle/>
          <a:p>
            <a:r>
              <a:rPr lang="en-US" sz="4000" dirty="0"/>
              <a:t>Section 6: Amazon CloudFront</a:t>
            </a:r>
          </a:p>
        </p:txBody>
      </p:sp>
      <p:sp>
        <p:nvSpPr>
          <p:cNvPr id="4" name="Footer Placeholder 3">
            <a:extLst>
              <a:ext uri="{FF2B5EF4-FFF2-40B4-BE49-F238E27FC236}">
                <a16:creationId xmlns:a16="http://schemas.microsoft.com/office/drawing/2014/main" id="{CB9228BB-EA07-4718-85CB-1733D443BE8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6414335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delivery and network latency</a:t>
            </a:r>
          </a:p>
        </p:txBody>
      </p:sp>
      <p:grpSp>
        <p:nvGrpSpPr>
          <p:cNvPr id="2" name="Group 1">
            <a:extLst>
              <a:ext uri="{FF2B5EF4-FFF2-40B4-BE49-F238E27FC236}">
                <a16:creationId xmlns:a16="http://schemas.microsoft.com/office/drawing/2014/main" id="{BE7C7FCF-D9B2-4304-AB92-B4A52A422A35}"/>
              </a:ext>
              <a:ext uri="{C183D7F6-B498-43B3-948B-1728B52AA6E4}">
                <adec:decorative xmlns:adec="http://schemas.microsoft.com/office/drawing/2017/decorative" val="1"/>
              </a:ext>
            </a:extLst>
          </p:cNvPr>
          <p:cNvGrpSpPr/>
          <p:nvPr/>
        </p:nvGrpSpPr>
        <p:grpSpPr>
          <a:xfrm>
            <a:off x="805668" y="1762800"/>
            <a:ext cx="10826450" cy="4162116"/>
            <a:chOff x="805668" y="1762800"/>
            <a:chExt cx="10826450" cy="4162116"/>
          </a:xfrm>
        </p:grpSpPr>
        <p:grpSp>
          <p:nvGrpSpPr>
            <p:cNvPr id="53" name="Group 52"/>
            <p:cNvGrpSpPr/>
            <p:nvPr/>
          </p:nvGrpSpPr>
          <p:grpSpPr>
            <a:xfrm>
              <a:off x="805668" y="4268357"/>
              <a:ext cx="1005840" cy="1375172"/>
              <a:chOff x="805668" y="4268357"/>
              <a:chExt cx="1005840" cy="1375172"/>
            </a:xfrm>
          </p:grpSpPr>
          <p:pic>
            <p:nvPicPr>
              <p:cNvPr id="7" name="Graphic 39">
                <a:extLst>
                  <a:ext uri="{FF2B5EF4-FFF2-40B4-BE49-F238E27FC236}">
                    <a16:creationId xmlns:a16="http://schemas.microsoft.com/office/drawing/2014/main" id="{6FA71975-EA2D-784E-8A28-738A17320E9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668" y="4268357"/>
                <a:ext cx="1005840" cy="1005840"/>
              </a:xfrm>
              <a:prstGeom prst="rect">
                <a:avLst/>
              </a:prstGeom>
            </p:spPr>
          </p:pic>
          <p:sp>
            <p:nvSpPr>
              <p:cNvPr id="9" name="TextBox 8"/>
              <p:cNvSpPr txBox="1"/>
              <p:nvPr/>
            </p:nvSpPr>
            <p:spPr>
              <a:xfrm>
                <a:off x="987827" y="5274197"/>
                <a:ext cx="64152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User</a:t>
                </a:r>
              </a:p>
            </p:txBody>
          </p:sp>
        </p:grpSp>
        <p:grpSp>
          <p:nvGrpSpPr>
            <p:cNvPr id="54" name="Group 53"/>
            <p:cNvGrpSpPr/>
            <p:nvPr/>
          </p:nvGrpSpPr>
          <p:grpSpPr>
            <a:xfrm>
              <a:off x="10152226" y="1762800"/>
              <a:ext cx="1479892" cy="1466612"/>
              <a:chOff x="10152226" y="1762800"/>
              <a:chExt cx="1479892" cy="1466612"/>
            </a:xfrm>
          </p:grpSpPr>
          <p:pic>
            <p:nvPicPr>
              <p:cNvPr id="6" name="Graphic 37">
                <a:extLst>
                  <a:ext uri="{FF2B5EF4-FFF2-40B4-BE49-F238E27FC236}">
                    <a16:creationId xmlns:a16="http://schemas.microsoft.com/office/drawing/2014/main" id="{AC408681-9425-934F-A27E-5D5DAE6D38A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43527" y="1762800"/>
                <a:ext cx="1097280" cy="1097280"/>
              </a:xfrm>
              <a:prstGeom prst="rect">
                <a:avLst/>
              </a:prstGeom>
            </p:spPr>
          </p:pic>
          <p:sp>
            <p:nvSpPr>
              <p:cNvPr id="11" name="TextBox 10"/>
              <p:cNvSpPr txBox="1"/>
              <p:nvPr/>
            </p:nvSpPr>
            <p:spPr>
              <a:xfrm>
                <a:off x="10152226" y="2860080"/>
                <a:ext cx="1479892"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Origin server</a:t>
                </a:r>
              </a:p>
            </p:txBody>
          </p:sp>
        </p:grpSp>
        <p:sp>
          <p:nvSpPr>
            <p:cNvPr id="12" name="Rectangle 11"/>
            <p:cNvSpPr/>
            <p:nvPr/>
          </p:nvSpPr>
          <p:spPr>
            <a:xfrm>
              <a:off x="3930396" y="3502940"/>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3" name="Rectangle 12"/>
            <p:cNvSpPr/>
            <p:nvPr/>
          </p:nvSpPr>
          <p:spPr>
            <a:xfrm>
              <a:off x="6638623" y="3066711"/>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sp>
          <p:nvSpPr>
            <p:cNvPr id="14" name="Rectangle 13"/>
            <p:cNvSpPr/>
            <p:nvPr/>
          </p:nvSpPr>
          <p:spPr>
            <a:xfrm>
              <a:off x="5800423" y="4910223"/>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16" name="Straight Connector 15"/>
            <p:cNvCxnSpPr>
              <a:endCxn id="12" idx="1"/>
            </p:cNvCxnSpPr>
            <p:nvPr/>
          </p:nvCxnSpPr>
          <p:spPr>
            <a:xfrm flipV="1">
              <a:off x="2777619" y="3777260"/>
              <a:ext cx="1152777" cy="365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endCxn id="13" idx="1"/>
            </p:cNvCxnSpPr>
            <p:nvPr/>
          </p:nvCxnSpPr>
          <p:spPr>
            <a:xfrm flipV="1">
              <a:off x="4936236" y="3341031"/>
              <a:ext cx="1702387" cy="2743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6028366" y="2040890"/>
              <a:ext cx="860148" cy="10258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359666" y="2454797"/>
              <a:ext cx="1037574" cy="61191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406424" y="2172179"/>
              <a:ext cx="1005840" cy="54864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Router</a:t>
              </a:r>
            </a:p>
          </p:txBody>
        </p:sp>
        <p:cxnSp>
          <p:nvCxnSpPr>
            <p:cNvPr id="30" name="Straight Connector 29"/>
            <p:cNvCxnSpPr/>
            <p:nvPr/>
          </p:nvCxnSpPr>
          <p:spPr>
            <a:xfrm flipV="1">
              <a:off x="9453372" y="2446499"/>
              <a:ext cx="1123188"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10248" y="3914420"/>
              <a:ext cx="1140032" cy="9958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6806263" y="4268357"/>
              <a:ext cx="1240457" cy="746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06263" y="5303019"/>
              <a:ext cx="1019357" cy="62189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407388" y="3031191"/>
              <a:ext cx="6283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4" name="TextBox 43"/>
            <p:cNvSpPr txBox="1"/>
            <p:nvPr/>
          </p:nvSpPr>
          <p:spPr>
            <a:xfrm>
              <a:off x="5921983" y="2492118"/>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5" name="TextBox 44"/>
            <p:cNvSpPr txBox="1"/>
            <p:nvPr/>
          </p:nvSpPr>
          <p:spPr>
            <a:xfrm>
              <a:off x="7325382" y="2409632"/>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6" name="TextBox 45"/>
            <p:cNvSpPr txBox="1"/>
            <p:nvPr/>
          </p:nvSpPr>
          <p:spPr>
            <a:xfrm>
              <a:off x="9724662" y="1987513"/>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7" name="TextBox 46"/>
            <p:cNvSpPr txBox="1"/>
            <p:nvPr/>
          </p:nvSpPr>
          <p:spPr>
            <a:xfrm>
              <a:off x="5537604" y="4035292"/>
              <a:ext cx="729996" cy="369332"/>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8" name="TextBox 47"/>
            <p:cNvSpPr txBox="1"/>
            <p:nvPr/>
          </p:nvSpPr>
          <p:spPr>
            <a:xfrm>
              <a:off x="6896992" y="4209851"/>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sp>
          <p:nvSpPr>
            <p:cNvPr id="49" name="TextBox 48"/>
            <p:cNvSpPr txBox="1"/>
            <p:nvPr/>
          </p:nvSpPr>
          <p:spPr>
            <a:xfrm>
              <a:off x="7419730" y="5073778"/>
              <a:ext cx="61106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Hop</a:t>
              </a:r>
            </a:p>
          </p:txBody>
        </p:sp>
        <p:grpSp>
          <p:nvGrpSpPr>
            <p:cNvPr id="52" name="Group 51"/>
            <p:cNvGrpSpPr/>
            <p:nvPr/>
          </p:nvGrpSpPr>
          <p:grpSpPr>
            <a:xfrm>
              <a:off x="1591176" y="3640100"/>
              <a:ext cx="1097280" cy="1408537"/>
              <a:chOff x="1591176" y="3640100"/>
              <a:chExt cx="1097280" cy="1408537"/>
            </a:xfrm>
          </p:grpSpPr>
          <p:pic>
            <p:nvPicPr>
              <p:cNvPr id="8" name="Graphic 49">
                <a:extLst>
                  <a:ext uri="{FF2B5EF4-FFF2-40B4-BE49-F238E27FC236}">
                    <a16:creationId xmlns:a16="http://schemas.microsoft.com/office/drawing/2014/main" id="{43C89C6C-4275-2244-93E6-30D96D2FDE23}"/>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91176" y="3640100"/>
                <a:ext cx="1097280" cy="1097280"/>
              </a:xfrm>
              <a:prstGeom prst="rect">
                <a:avLst/>
              </a:prstGeom>
            </p:spPr>
          </p:pic>
          <p:sp>
            <p:nvSpPr>
              <p:cNvPr id="10" name="TextBox 9"/>
              <p:cNvSpPr txBox="1"/>
              <p:nvPr/>
            </p:nvSpPr>
            <p:spPr>
              <a:xfrm>
                <a:off x="1756537" y="4679305"/>
                <a:ext cx="766557" cy="369332"/>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Client</a:t>
                </a:r>
              </a:p>
            </p:txBody>
          </p:sp>
        </p:grpSp>
      </p:gr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5" name="Slide Number Placeholder 3">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r>
              <a:rPr lang="en-US" dirty="0"/>
              <a:t>9</a:t>
            </a:r>
          </a:p>
        </p:txBody>
      </p:sp>
    </p:spTree>
    <p:custDataLst>
      <p:tags r:id="rId1"/>
    </p:custDataLst>
    <p:extLst>
      <p:ext uri="{BB962C8B-B14F-4D97-AF65-F5344CB8AC3E}">
        <p14:creationId xmlns:p14="http://schemas.microsoft.com/office/powerpoint/2010/main" val="23340483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Content delivery network (CDN)</a:t>
            </a:r>
          </a:p>
        </p:txBody>
      </p:sp>
      <p:sp>
        <p:nvSpPr>
          <p:cNvPr id="6" name="Content Placeholder 5"/>
          <p:cNvSpPr>
            <a:spLocks noGrp="1"/>
          </p:cNvSpPr>
          <p:nvPr>
            <p:ph idx="1"/>
          </p:nvPr>
        </p:nvSpPr>
        <p:spPr/>
        <p:txBody>
          <a:bodyPr/>
          <a:lstStyle/>
          <a:p>
            <a:r>
              <a:rPr lang="en-US" dirty="0"/>
              <a:t>Is a globally distributed system of caching servers</a:t>
            </a:r>
          </a:p>
          <a:p>
            <a:r>
              <a:rPr lang="en-US" dirty="0"/>
              <a:t>Caches copies of commonly requested files (static content)</a:t>
            </a:r>
          </a:p>
          <a:p>
            <a:r>
              <a:rPr lang="en-US" dirty="0"/>
              <a:t>Delivers a local copy of the requested content from a nearby cache edge or Point of Presence </a:t>
            </a:r>
          </a:p>
          <a:p>
            <a:r>
              <a:rPr lang="en-US" dirty="0"/>
              <a:t>Accelerates delivery of dynamic content</a:t>
            </a:r>
          </a:p>
          <a:p>
            <a:r>
              <a:rPr lang="en-US" dirty="0"/>
              <a:t>Improves application performance and scaling</a:t>
            </a: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3">
            <a:extLs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r>
              <a:rPr lang="en-US" dirty="0"/>
              <a:t>10</a:t>
            </a:r>
          </a:p>
        </p:txBody>
      </p:sp>
    </p:spTree>
    <p:custDataLst>
      <p:tags r:id="rId1"/>
    </p:custDataLst>
    <p:extLst>
      <p:ext uri="{BB962C8B-B14F-4D97-AF65-F5344CB8AC3E}">
        <p14:creationId xmlns:p14="http://schemas.microsoft.com/office/powerpoint/2010/main" val="1424425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Amazon CloudFront</a:t>
            </a:r>
          </a:p>
        </p:txBody>
      </p:sp>
      <p:pic>
        <p:nvPicPr>
          <p:cNvPr id="9" name="Graphic 33">
            <a:extLst>
              <a:ext uri="{FF2B5EF4-FFF2-40B4-BE49-F238E27FC236}">
                <a16:creationId xmlns:a16="http://schemas.microsoft.com/office/drawing/2014/main" id="{239FDEEB-7049-3C46-AD29-71A07202049A}"/>
              </a:ext>
              <a:ext uri="{C183D7F6-B498-43B3-948B-1728B52AA6E4}">
                <adec:decorative xmlns:adec="http://schemas.microsoft.com/office/drawing/2017/decorative" val="1"/>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837929" y="1524228"/>
            <a:ext cx="1371600" cy="1371600"/>
          </a:xfrm>
          <a:prstGeom prst="rect">
            <a:avLst/>
          </a:prstGeom>
        </p:spPr>
      </p:pic>
      <p:sp>
        <p:nvSpPr>
          <p:cNvPr id="10" name="TextBox 9"/>
          <p:cNvSpPr txBox="1"/>
          <p:nvPr/>
        </p:nvSpPr>
        <p:spPr>
          <a:xfrm>
            <a:off x="866337" y="2895828"/>
            <a:ext cx="1314784" cy="646331"/>
          </a:xfrm>
          <a:prstGeom prst="rect">
            <a:avLst/>
          </a:prstGeom>
          <a:noFill/>
        </p:spPr>
        <p:txBody>
          <a:bodyPr wrap="none" rtlCol="0">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Amazon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CloudFront</a:t>
            </a:r>
          </a:p>
        </p:txBody>
      </p:sp>
      <p:sp>
        <p:nvSpPr>
          <p:cNvPr id="8" name="Content Placeholder 7"/>
          <p:cNvSpPr>
            <a:spLocks noGrp="1"/>
          </p:cNvSpPr>
          <p:nvPr>
            <p:ph idx="13"/>
          </p:nvPr>
        </p:nvSpPr>
        <p:spPr>
          <a:xfrm>
            <a:off x="4724400" y="1524228"/>
            <a:ext cx="7026600" cy="4648788"/>
          </a:xfrm>
        </p:spPr>
        <p:txBody>
          <a:bodyPr/>
          <a:lstStyle/>
          <a:p>
            <a:r>
              <a:rPr lang="en-US" dirty="0"/>
              <a:t>Fast, global, and secure CDN service</a:t>
            </a:r>
          </a:p>
          <a:p>
            <a:r>
              <a:rPr lang="en-US" dirty="0"/>
              <a:t>Global network of edge locations and Regional edge caches</a:t>
            </a:r>
          </a:p>
          <a:p>
            <a:r>
              <a:rPr lang="en-US" dirty="0"/>
              <a:t>Self-service model </a:t>
            </a:r>
          </a:p>
          <a:p>
            <a:r>
              <a:rPr lang="en-US" dirty="0"/>
              <a:t>Pay-as-you-go pricing</a:t>
            </a:r>
          </a:p>
          <a:p>
            <a:endParaRPr lang="en-US" dirty="0"/>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105</a:t>
            </a:fld>
            <a:endParaRPr lang="en-US" dirty="0"/>
          </a:p>
        </p:txBody>
      </p:sp>
    </p:spTree>
    <p:custDataLst>
      <p:tags r:id="rId1"/>
    </p:custDataLst>
    <p:extLst>
      <p:ext uri="{BB962C8B-B14F-4D97-AF65-F5344CB8AC3E}">
        <p14:creationId xmlns:p14="http://schemas.microsoft.com/office/powerpoint/2010/main" val="29516693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Amazon CloudFront infrastructure</a:t>
            </a:r>
          </a:p>
        </p:txBody>
      </p:sp>
      <p:grpSp>
        <p:nvGrpSpPr>
          <p:cNvPr id="17" name="Group 16">
            <a:extLst>
              <a:ext uri="{C183D7F6-B498-43B3-948B-1728B52AA6E4}">
                <adec:decorative xmlns:adec="http://schemas.microsoft.com/office/drawing/2017/decorative" val="1"/>
              </a:ext>
            </a:extLst>
          </p:cNvPr>
          <p:cNvGrpSpPr/>
          <p:nvPr/>
        </p:nvGrpSpPr>
        <p:grpSpPr>
          <a:xfrm>
            <a:off x="277588" y="1343808"/>
            <a:ext cx="2863121" cy="1551985"/>
            <a:chOff x="1169233" y="4616970"/>
            <a:chExt cx="2863121" cy="1551985"/>
          </a:xfrm>
        </p:grpSpPr>
        <p:sp>
          <p:nvSpPr>
            <p:cNvPr id="16" name="Rectangle 15"/>
            <p:cNvSpPr/>
            <p:nvPr/>
          </p:nvSpPr>
          <p:spPr>
            <a:xfrm>
              <a:off x="1169233" y="4616970"/>
              <a:ext cx="2863121" cy="1551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1310295" y="4802087"/>
              <a:ext cx="2580996" cy="1181750"/>
              <a:chOff x="167703" y="3784065"/>
              <a:chExt cx="2580996" cy="1181750"/>
            </a:xfrm>
          </p:grpSpPr>
          <p:sp>
            <p:nvSpPr>
              <p:cNvPr id="9" name="Oval 8"/>
              <p:cNvSpPr/>
              <p:nvPr/>
            </p:nvSpPr>
            <p:spPr>
              <a:xfrm>
                <a:off x="167703" y="3818743"/>
                <a:ext cx="269198" cy="269198"/>
              </a:xfrm>
              <a:prstGeom prst="ellipse">
                <a:avLst/>
              </a:prstGeom>
              <a:solidFill>
                <a:srgbClr val="5BB1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78526" y="3784065"/>
                <a:ext cx="1495922" cy="338554"/>
              </a:xfrm>
              <a:prstGeom prst="rect">
                <a:avLst/>
              </a:prstGeom>
              <a:noFill/>
              <a:ln>
                <a:no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Edge locations</a:t>
                </a:r>
              </a:p>
            </p:txBody>
          </p:sp>
          <p:sp>
            <p:nvSpPr>
              <p:cNvPr id="11" name="Oval 10"/>
              <p:cNvSpPr/>
              <p:nvPr/>
            </p:nvSpPr>
            <p:spPr>
              <a:xfrm>
                <a:off x="167703" y="4240341"/>
                <a:ext cx="269198" cy="269198"/>
              </a:xfrm>
              <a:prstGeom prst="ellipse">
                <a:avLst/>
              </a:prstGeom>
              <a:solidFill>
                <a:srgbClr val="B18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478526" y="4205663"/>
                <a:ext cx="2270173" cy="338554"/>
              </a:xfrm>
              <a:prstGeom prst="rect">
                <a:avLst/>
              </a:prstGeom>
              <a:noFill/>
              <a:ln>
                <a:no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Multiple edge locations</a:t>
                </a:r>
              </a:p>
            </p:txBody>
          </p:sp>
          <p:sp>
            <p:nvSpPr>
              <p:cNvPr id="13" name="Oval 12"/>
              <p:cNvSpPr/>
              <p:nvPr/>
            </p:nvSpPr>
            <p:spPr>
              <a:xfrm>
                <a:off x="167703" y="4661939"/>
                <a:ext cx="269198" cy="269198"/>
              </a:xfrm>
              <a:prstGeom prst="ellipse">
                <a:avLst/>
              </a:prstGeom>
              <a:solidFill>
                <a:srgbClr val="FFE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478526" y="4627261"/>
                <a:ext cx="2117887" cy="338554"/>
              </a:xfrm>
              <a:prstGeom prst="rect">
                <a:avLst/>
              </a:prstGeom>
              <a:noFill/>
              <a:ln>
                <a:noFill/>
              </a:ln>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Regional edge caches</a:t>
                </a:r>
              </a:p>
            </p:txBody>
          </p:sp>
        </p:grpSp>
      </p:grpSp>
      <p:grpSp>
        <p:nvGrpSpPr>
          <p:cNvPr id="5" name="Group 4">
            <a:extLst>
              <a:ext uri="{C183D7F6-B498-43B3-948B-1728B52AA6E4}">
                <adec:decorative xmlns:adec="http://schemas.microsoft.com/office/drawing/2017/decorative" val="1"/>
              </a:ext>
            </a:extLst>
          </p:cNvPr>
          <p:cNvGrpSpPr/>
          <p:nvPr/>
        </p:nvGrpSpPr>
        <p:grpSpPr>
          <a:xfrm>
            <a:off x="3739005" y="1468532"/>
            <a:ext cx="8297375" cy="4700423"/>
            <a:chOff x="3739005" y="1468532"/>
            <a:chExt cx="8297375" cy="4700423"/>
          </a:xfrm>
        </p:grpSpPr>
        <p:pic>
          <p:nvPicPr>
            <p:cNvPr id="8" name="Picture 7">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9005" y="1468532"/>
              <a:ext cx="8297375" cy="4700423"/>
            </a:xfrm>
            <a:prstGeom prst="rect">
              <a:avLst/>
            </a:prstGeom>
          </p:spPr>
        </p:pic>
        <p:sp>
          <p:nvSpPr>
            <p:cNvPr id="3" name="Rectangle 2"/>
            <p:cNvSpPr/>
            <p:nvPr/>
          </p:nvSpPr>
          <p:spPr>
            <a:xfrm>
              <a:off x="4154557" y="4751614"/>
              <a:ext cx="1250200" cy="141734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Box 17">
            <a:extLst>
              <a:ext uri="{FF2B5EF4-FFF2-40B4-BE49-F238E27FC236}">
                <a16:creationId xmlns:a16="http://schemas.microsoft.com/office/drawing/2014/main" id="{22CF8C29-0C29-4FAF-AA75-346C860655F4}"/>
              </a:ext>
            </a:extLst>
          </p:cNvPr>
          <p:cNvSpPr txBox="1"/>
          <p:nvPr/>
        </p:nvSpPr>
        <p:spPr>
          <a:xfrm>
            <a:off x="277588" y="3765483"/>
            <a:ext cx="5127169" cy="2585323"/>
          </a:xfrm>
          <a:prstGeom prst="rect">
            <a:avLst/>
          </a:prstGeom>
          <a:noFill/>
        </p:spPr>
        <p:txBody>
          <a:bodyPr wrap="square" rtlCol="0">
            <a:spAutoFit/>
          </a:bodyPr>
          <a:lstStyle/>
          <a:p>
            <a:pPr marL="179388" indent="-179388">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Edge locations –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Network of data centers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that CloudFront uses to serve popular content quickly to customers.</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179388" indent="-179388">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Regional edge cache –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CloudFront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location that caches content that is not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popular enough to stay at an edge location.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It is located between the origin server and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global edge location. </a:t>
            </a:r>
          </a:p>
        </p:txBody>
      </p:sp>
      <p:sp>
        <p:nvSpPr>
          <p:cNvPr id="6" name="Footer Placeholder 5">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106</a:t>
            </a:fld>
            <a:endParaRPr lang="en-US" dirty="0"/>
          </a:p>
        </p:txBody>
      </p:sp>
    </p:spTree>
    <p:custDataLst>
      <p:tags r:id="rId1"/>
    </p:custDataLst>
    <p:extLst>
      <p:ext uri="{BB962C8B-B14F-4D97-AF65-F5344CB8AC3E}">
        <p14:creationId xmlns:p14="http://schemas.microsoft.com/office/powerpoint/2010/main" val="19100322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43FF-1590-4130-B608-337D978A870B}"/>
              </a:ext>
            </a:extLst>
          </p:cNvPr>
          <p:cNvSpPr>
            <a:spLocks noGrp="1"/>
          </p:cNvSpPr>
          <p:nvPr>
            <p:ph type="title"/>
          </p:nvPr>
        </p:nvSpPr>
        <p:spPr/>
        <p:txBody>
          <a:bodyPr/>
          <a:lstStyle/>
          <a:p>
            <a:r>
              <a:rPr lang="en-US" dirty="0"/>
              <a:t>Amazon CloudFront benefits</a:t>
            </a:r>
          </a:p>
        </p:txBody>
      </p:sp>
      <p:sp>
        <p:nvSpPr>
          <p:cNvPr id="3" name="Content Placeholder 2">
            <a:extLst>
              <a:ext uri="{FF2B5EF4-FFF2-40B4-BE49-F238E27FC236}">
                <a16:creationId xmlns:a16="http://schemas.microsoft.com/office/drawing/2014/main" id="{CF42EC6C-93EF-4C55-A3A6-9E2D4A9B479E}"/>
              </a:ext>
            </a:extLst>
          </p:cNvPr>
          <p:cNvSpPr>
            <a:spLocks noGrp="1"/>
          </p:cNvSpPr>
          <p:nvPr>
            <p:ph idx="1"/>
          </p:nvPr>
        </p:nvSpPr>
        <p:spPr/>
        <p:txBody>
          <a:bodyPr/>
          <a:lstStyle/>
          <a:p>
            <a:pPr marL="460375" indent="-460375"/>
            <a:r>
              <a:rPr lang="en-US" dirty="0"/>
              <a:t>Fast and global</a:t>
            </a:r>
          </a:p>
          <a:p>
            <a:pPr marL="460375" indent="-460375"/>
            <a:r>
              <a:rPr lang="en-US" dirty="0"/>
              <a:t>Security at the edge</a:t>
            </a:r>
          </a:p>
          <a:p>
            <a:pPr marL="460375" indent="-460375"/>
            <a:r>
              <a:rPr lang="en-US" dirty="0"/>
              <a:t>Highly programmable</a:t>
            </a:r>
          </a:p>
          <a:p>
            <a:pPr marL="460375" indent="-460375"/>
            <a:r>
              <a:rPr lang="en-US" dirty="0"/>
              <a:t>Deeply integrated with AWS</a:t>
            </a:r>
          </a:p>
          <a:p>
            <a:pPr marL="460375" indent="-460375"/>
            <a:r>
              <a:rPr lang="en-US" dirty="0"/>
              <a:t>Cost-effective</a:t>
            </a:r>
          </a:p>
        </p:txBody>
      </p:sp>
      <p:sp>
        <p:nvSpPr>
          <p:cNvPr id="5" name="Footer Placeholder 4">
            <a:extLst>
              <a:ext uri="{FF2B5EF4-FFF2-40B4-BE49-F238E27FC236}">
                <a16:creationId xmlns:a16="http://schemas.microsoft.com/office/drawing/2014/main" id="{27A47A34-20E4-43DE-909A-6050AA0813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214A1F62-4782-4352-A066-BBDC9C1F6F0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107</a:t>
            </a:fld>
            <a:endParaRPr lang="en-US" dirty="0"/>
          </a:p>
        </p:txBody>
      </p:sp>
    </p:spTree>
    <p:custDataLst>
      <p:tags r:id="rId1"/>
    </p:custDataLst>
    <p:extLst>
      <p:ext uri="{BB962C8B-B14F-4D97-AF65-F5344CB8AC3E}">
        <p14:creationId xmlns:p14="http://schemas.microsoft.com/office/powerpoint/2010/main" val="171807953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828CA-3BE3-42A3-ABD9-B611961D76D6}"/>
              </a:ext>
            </a:extLst>
          </p:cNvPr>
          <p:cNvSpPr>
            <a:spLocks noGrp="1"/>
          </p:cNvSpPr>
          <p:nvPr>
            <p:ph type="title"/>
          </p:nvPr>
        </p:nvSpPr>
        <p:spPr/>
        <p:txBody>
          <a:bodyPr/>
          <a:lstStyle/>
          <a:p>
            <a:r>
              <a:rPr lang="en-US" dirty="0"/>
              <a:t>Amazon CloudFront pricing</a:t>
            </a:r>
          </a:p>
        </p:txBody>
      </p:sp>
      <p:sp>
        <p:nvSpPr>
          <p:cNvPr id="3" name="Content Placeholder 2">
            <a:extLst>
              <a:ext uri="{FF2B5EF4-FFF2-40B4-BE49-F238E27FC236}">
                <a16:creationId xmlns:a16="http://schemas.microsoft.com/office/drawing/2014/main" id="{A0562596-B17D-4844-AAE8-32B348AF4A4A}"/>
              </a:ext>
            </a:extLst>
          </p:cNvPr>
          <p:cNvSpPr>
            <a:spLocks noGrp="1"/>
          </p:cNvSpPr>
          <p:nvPr>
            <p:ph idx="1"/>
          </p:nvPr>
        </p:nvSpPr>
        <p:spPr/>
        <p:txBody>
          <a:bodyPr/>
          <a:lstStyle/>
          <a:p>
            <a:pPr marL="0" indent="0">
              <a:buNone/>
            </a:pPr>
            <a:r>
              <a:rPr lang="en-US" sz="2400" b="1" dirty="0">
                <a:solidFill>
                  <a:schemeClr val="accent5"/>
                </a:solidFill>
              </a:rPr>
              <a:t>Data transfer out</a:t>
            </a:r>
          </a:p>
          <a:p>
            <a:r>
              <a:rPr lang="en-US" sz="2400" dirty="0"/>
              <a:t>Charged for the volume of data transferred out from Amazon CloudFront edge location to the internet or to your origin.</a:t>
            </a:r>
          </a:p>
          <a:p>
            <a:pPr marL="0" indent="0">
              <a:buNone/>
            </a:pPr>
            <a:r>
              <a:rPr lang="en-US" sz="2400" b="1" dirty="0">
                <a:solidFill>
                  <a:schemeClr val="accent5"/>
                </a:solidFill>
              </a:rPr>
              <a:t>HTTP(S) requests</a:t>
            </a:r>
          </a:p>
          <a:p>
            <a:r>
              <a:rPr lang="en-US" sz="2400" dirty="0"/>
              <a:t>Charged for number of HTTP(S) requests.</a:t>
            </a:r>
          </a:p>
          <a:p>
            <a:pPr marL="0" indent="0">
              <a:buNone/>
            </a:pPr>
            <a:r>
              <a:rPr lang="en-US" sz="2400" b="1" dirty="0">
                <a:solidFill>
                  <a:schemeClr val="accent5"/>
                </a:solidFill>
              </a:rPr>
              <a:t>Invalidation requests</a:t>
            </a:r>
          </a:p>
          <a:p>
            <a:r>
              <a:rPr lang="en-US" sz="2400" dirty="0"/>
              <a:t>No additional charge for the first 1,000 paths that are requested for invalidation each month. Thereafter, $0.005 per path that is requested for invalidation.</a:t>
            </a:r>
          </a:p>
          <a:p>
            <a:pPr marL="0" indent="0">
              <a:buNone/>
            </a:pPr>
            <a:r>
              <a:rPr lang="en-US" sz="2400" b="1" dirty="0">
                <a:solidFill>
                  <a:schemeClr val="accent5"/>
                </a:solidFill>
              </a:rPr>
              <a:t>Dedicated IP custom SSL</a:t>
            </a:r>
          </a:p>
          <a:p>
            <a:r>
              <a:rPr lang="en-US" sz="2400" dirty="0"/>
              <a:t>$600 per month for each custom SSL certificate that is associated with one or more CloudFront distributions that use the Dedicated IP version of custom SSL certificate support.</a:t>
            </a:r>
          </a:p>
          <a:p>
            <a:endParaRPr lang="en-US" sz="2400" dirty="0"/>
          </a:p>
          <a:p>
            <a:pPr marL="0" indent="0">
              <a:buNone/>
            </a:pPr>
            <a:endParaRPr lang="en-US" sz="2400" dirty="0"/>
          </a:p>
        </p:txBody>
      </p:sp>
      <p:sp>
        <p:nvSpPr>
          <p:cNvPr id="5" name="Footer Placeholder 4">
            <a:extLst>
              <a:ext uri="{FF2B5EF4-FFF2-40B4-BE49-F238E27FC236}">
                <a16:creationId xmlns:a16="http://schemas.microsoft.com/office/drawing/2014/main" id="{AC146986-0319-45EE-9A6C-B4E69F873E9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58AC143B-6289-4F33-BEF9-625CDAC4581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108</a:t>
            </a:fld>
            <a:endParaRPr lang="en-US" dirty="0"/>
          </a:p>
        </p:txBody>
      </p:sp>
    </p:spTree>
    <p:custDataLst>
      <p:tags r:id="rId1"/>
    </p:custDataLst>
    <p:extLst>
      <p:ext uri="{BB962C8B-B14F-4D97-AF65-F5344CB8AC3E}">
        <p14:creationId xmlns:p14="http://schemas.microsoft.com/office/powerpoint/2010/main" val="10939083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6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t>A CDN is a globally distributed system of caching servers that accelerates delivery of content.</a:t>
            </a:r>
          </a:p>
          <a:p>
            <a:r>
              <a:rPr lang="en-US" dirty="0"/>
              <a:t>Amazon CloudFront is a fast CDN service that securely delivers data, videos, applications, and APIs over a global infrastructure with low latency and high transfer speeds.</a:t>
            </a:r>
            <a:endParaRPr lang="en-US" dirty="0">
              <a:latin typeface="+mn-lt"/>
            </a:endParaRPr>
          </a:p>
          <a:p>
            <a:r>
              <a:rPr lang="en-US" dirty="0">
                <a:latin typeface="+mn-lt"/>
              </a:rPr>
              <a:t>Amazon CloudFront offers many benefits.</a:t>
            </a:r>
          </a:p>
          <a:p>
            <a:pPr lvl="1"/>
            <a:endParaRPr lang="en-US" dirty="0">
              <a:latin typeface="+mn-lt"/>
            </a:endParaRP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109</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978401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3C9D-18CE-AB43-83B3-771E5B3A2637}"/>
              </a:ext>
            </a:extLst>
          </p:cNvPr>
          <p:cNvSpPr>
            <a:spLocks noGrp="1"/>
          </p:cNvSpPr>
          <p:nvPr>
            <p:ph type="title"/>
          </p:nvPr>
        </p:nvSpPr>
        <p:spPr/>
        <p:txBody>
          <a:bodyPr/>
          <a:lstStyle/>
          <a:p>
            <a:r>
              <a:rPr lang="en-US" dirty="0"/>
              <a:t>Important terms</a:t>
            </a:r>
          </a:p>
        </p:txBody>
      </p:sp>
      <p:sp>
        <p:nvSpPr>
          <p:cNvPr id="3" name="Content Placeholder 2">
            <a:extLst>
              <a:ext uri="{FF2B5EF4-FFF2-40B4-BE49-F238E27FC236}">
                <a16:creationId xmlns:a16="http://schemas.microsoft.com/office/drawing/2014/main" id="{72318559-43A0-F041-AB13-6E18F31C75AB}"/>
              </a:ext>
            </a:extLst>
          </p:cNvPr>
          <p:cNvSpPr>
            <a:spLocks noGrp="1"/>
          </p:cNvSpPr>
          <p:nvPr>
            <p:ph idx="1"/>
          </p:nvPr>
        </p:nvSpPr>
        <p:spPr/>
        <p:txBody>
          <a:bodyPr/>
          <a:lstStyle/>
          <a:p>
            <a:r>
              <a:rPr lang="en-US" sz="2400" b="1" dirty="0"/>
              <a:t>Host: </a:t>
            </a:r>
            <a:r>
              <a:rPr lang="en-US" sz="2400" dirty="0"/>
              <a:t>Any device on a TCP/IP network </a:t>
            </a:r>
          </a:p>
          <a:p>
            <a:pPr lvl="1"/>
            <a:r>
              <a:rPr lang="en-US" sz="2000" dirty="0"/>
              <a:t>including computers, printers, and router interfaces.</a:t>
            </a:r>
            <a:br>
              <a:rPr lang="en-US" sz="2000" dirty="0"/>
            </a:br>
            <a:endParaRPr lang="en-US" sz="2000" dirty="0"/>
          </a:p>
          <a:p>
            <a:r>
              <a:rPr lang="en-US" sz="2400" b="1" dirty="0"/>
              <a:t>IP address: </a:t>
            </a:r>
            <a:r>
              <a:rPr lang="en-US" sz="2400" dirty="0"/>
              <a:t>logical addressing	</a:t>
            </a:r>
          </a:p>
          <a:p>
            <a:pPr lvl="1"/>
            <a:r>
              <a:rPr lang="en-US" sz="2000" dirty="0"/>
              <a:t>any host has an IP address	</a:t>
            </a:r>
          </a:p>
          <a:p>
            <a:endParaRPr lang="en-US" sz="2400" dirty="0"/>
          </a:p>
          <a:p>
            <a:r>
              <a:rPr lang="en-US" sz="2400" b="1" dirty="0"/>
              <a:t>Domain Name System (DNS): </a:t>
            </a:r>
            <a:r>
              <a:rPr lang="en-US" sz="2400" dirty="0"/>
              <a:t>a system that is used to resolve IP addresses</a:t>
            </a:r>
            <a:r>
              <a:rPr lang="en-US" dirty="0"/>
              <a:t>.</a:t>
            </a:r>
          </a:p>
          <a:p>
            <a:endParaRPr lang="en-US" dirty="0"/>
          </a:p>
        </p:txBody>
      </p:sp>
      <p:sp>
        <p:nvSpPr>
          <p:cNvPr id="4" name="Footer Placeholder 3">
            <a:extLst>
              <a:ext uri="{FF2B5EF4-FFF2-40B4-BE49-F238E27FC236}">
                <a16:creationId xmlns:a16="http://schemas.microsoft.com/office/drawing/2014/main" id="{29B19500-C0A4-0B4B-882F-5C1C4083794E}"/>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5D4CBB7-CAF4-B24C-9EF6-84ABD78AB221}"/>
              </a:ext>
            </a:extLst>
          </p:cNvPr>
          <p:cNvSpPr>
            <a:spLocks noGrp="1"/>
          </p:cNvSpPr>
          <p:nvPr>
            <p:ph type="sldNum" sz="quarter" idx="12"/>
          </p:nvPr>
        </p:nvSpPr>
        <p:spPr/>
        <p:txBody>
          <a:bodyPr/>
          <a:lstStyle/>
          <a:p>
            <a:fld id="{8A4B711C-366F-984D-B358-19F85F407377}" type="slidenum">
              <a:rPr lang="en-US" smtClean="0"/>
              <a:t>11</a:t>
            </a:fld>
            <a:endParaRPr lang="en-US"/>
          </a:p>
        </p:txBody>
      </p:sp>
    </p:spTree>
    <p:extLst>
      <p:ext uri="{BB962C8B-B14F-4D97-AF65-F5344CB8AC3E}">
        <p14:creationId xmlns:p14="http://schemas.microsoft.com/office/powerpoint/2010/main" val="216293225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latin typeface="+mj-lt"/>
              </a:rPr>
              <a:t>Thank you</a:t>
            </a:r>
            <a:endParaRPr lang="en-US" dirty="0">
              <a:latin typeface="+mj-lt"/>
              <a:ea typeface="Amazon Ember Light" charset="0"/>
              <a:cs typeface="Amazon Ember Light" charset="0"/>
            </a:endParaRPr>
          </a:p>
        </p:txBody>
      </p:sp>
    </p:spTree>
    <p:custDataLst>
      <p:tags r:id="rId1"/>
    </p:custDataLst>
    <p:extLst>
      <p:ext uri="{BB962C8B-B14F-4D97-AF65-F5344CB8AC3E}">
        <p14:creationId xmlns:p14="http://schemas.microsoft.com/office/powerpoint/2010/main" val="27006161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1"/>
          <p:cNvSpPr txBox="1">
            <a:spLocks noGrp="1"/>
          </p:cNvSpPr>
          <p:nvPr>
            <p:ph type="title"/>
          </p:nvPr>
        </p:nvSpPr>
        <p:spPr>
          <a:xfrm>
            <a:off x="1168733" y="2800917"/>
            <a:ext cx="4737400" cy="2533200"/>
          </a:xfrm>
          <a:prstGeom prst="rect">
            <a:avLst/>
          </a:prstGeom>
        </p:spPr>
        <p:txBody>
          <a:bodyPr spcFirstLastPara="1" wrap="square" lIns="60950" tIns="60950" rIns="60950" bIns="60950" anchor="t" anchorCtr="0">
            <a:noAutofit/>
          </a:bodyPr>
          <a:lstStyle/>
          <a:p>
            <a:r>
              <a:rPr lang="en"/>
              <a:t>It Helps to Network</a:t>
            </a:r>
            <a:endParaRPr/>
          </a:p>
        </p:txBody>
      </p:sp>
      <p:sp>
        <p:nvSpPr>
          <p:cNvPr id="199" name="Google Shape;199;p4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a:t>
            </a:r>
            <a:r>
              <a:rPr lang="en" sz="1067" kern="0">
                <a:solidFill>
                  <a:srgbClr val="FFFFFF"/>
                </a:solidFill>
                <a:latin typeface="Google Sans"/>
                <a:ea typeface="Google Sans"/>
                <a:cs typeface="Google Sans"/>
                <a:sym typeface="Google Sans"/>
              </a:rPr>
              <a:t> in accordance with the terms of use set forth on the program </a:t>
            </a:r>
            <a:r>
              <a:rPr lang="en" sz="1067" u="sng" kern="0">
                <a:solidFill>
                  <a:srgbClr val="FFFFFF"/>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FFFFFF"/>
                </a:solidFill>
                <a:latin typeface="Google Sans"/>
                <a:ea typeface="Google Sans"/>
                <a:cs typeface="Google Sans"/>
                <a:sym typeface="Google Sans"/>
              </a:rPr>
              <a:t>.</a:t>
            </a:r>
            <a:endParaRPr sz="1067" kern="0">
              <a:solidFill>
                <a:srgbClr val="FFFFFF"/>
              </a:solidFill>
              <a:latin typeface="Google Sans"/>
              <a:ea typeface="Google Sans"/>
              <a:cs typeface="Google Sans"/>
              <a:sym typeface="Google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42"/>
          <p:cNvSpPr/>
          <p:nvPr/>
        </p:nvSpPr>
        <p:spPr>
          <a:xfrm>
            <a:off x="12192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1</a:t>
            </a:r>
            <a:endParaRPr sz="1867" kern="0">
              <a:solidFill>
                <a:srgbClr val="FFFFFF"/>
              </a:solidFill>
              <a:latin typeface="Roboto"/>
              <a:ea typeface="Roboto"/>
              <a:cs typeface="Roboto"/>
              <a:sym typeface="Roboto"/>
            </a:endParaRPr>
          </a:p>
        </p:txBody>
      </p:sp>
      <p:sp>
        <p:nvSpPr>
          <p:cNvPr id="205" name="Google Shape;205;p42"/>
          <p:cNvSpPr/>
          <p:nvPr/>
        </p:nvSpPr>
        <p:spPr>
          <a:xfrm>
            <a:off x="32131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2</a:t>
            </a:r>
            <a:endParaRPr sz="1867" kern="0">
              <a:solidFill>
                <a:srgbClr val="FFFFFF"/>
              </a:solidFill>
              <a:latin typeface="Roboto"/>
              <a:ea typeface="Roboto"/>
              <a:cs typeface="Roboto"/>
              <a:sym typeface="Roboto"/>
            </a:endParaRPr>
          </a:p>
        </p:txBody>
      </p:sp>
      <p:sp>
        <p:nvSpPr>
          <p:cNvPr id="206" name="Google Shape;206;p42"/>
          <p:cNvSpPr/>
          <p:nvPr/>
        </p:nvSpPr>
        <p:spPr>
          <a:xfrm>
            <a:off x="52070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3</a:t>
            </a:r>
            <a:endParaRPr sz="1867" kern="0">
              <a:solidFill>
                <a:srgbClr val="FFFFFF"/>
              </a:solidFill>
              <a:latin typeface="Roboto"/>
              <a:ea typeface="Roboto"/>
              <a:cs typeface="Roboto"/>
              <a:sym typeface="Roboto"/>
            </a:endParaRPr>
          </a:p>
        </p:txBody>
      </p:sp>
      <p:sp>
        <p:nvSpPr>
          <p:cNvPr id="207" name="Google Shape;207;p42"/>
          <p:cNvSpPr/>
          <p:nvPr/>
        </p:nvSpPr>
        <p:spPr>
          <a:xfrm>
            <a:off x="72009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4</a:t>
            </a:r>
            <a:endParaRPr sz="1867" kern="0">
              <a:solidFill>
                <a:srgbClr val="FFFFFF"/>
              </a:solidFill>
              <a:latin typeface="Roboto"/>
              <a:ea typeface="Roboto"/>
              <a:cs typeface="Roboto"/>
              <a:sym typeface="Roboto"/>
            </a:endParaRPr>
          </a:p>
        </p:txBody>
      </p:sp>
      <p:sp>
        <p:nvSpPr>
          <p:cNvPr id="208" name="Google Shape;208;p42"/>
          <p:cNvSpPr/>
          <p:nvPr/>
        </p:nvSpPr>
        <p:spPr>
          <a:xfrm>
            <a:off x="91948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5</a:t>
            </a:r>
            <a:endParaRPr sz="1867" kern="0">
              <a:solidFill>
                <a:srgbClr val="FFFFFF"/>
              </a:solidFill>
              <a:latin typeface="Roboto"/>
              <a:ea typeface="Roboto"/>
              <a:cs typeface="Roboto"/>
              <a:sym typeface="Roboto"/>
            </a:endParaRPr>
          </a:p>
        </p:txBody>
      </p:sp>
      <p:sp>
        <p:nvSpPr>
          <p:cNvPr id="209" name="Google Shape;209;p42"/>
          <p:cNvSpPr/>
          <p:nvPr/>
        </p:nvSpPr>
        <p:spPr>
          <a:xfrm>
            <a:off x="12192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Google Sans"/>
                <a:ea typeface="Google Sans"/>
                <a:cs typeface="Google Sans"/>
                <a:sym typeface="Google Sans"/>
              </a:rPr>
              <a:t>Module 6</a:t>
            </a:r>
            <a:endParaRPr sz="1867" kern="0">
              <a:solidFill>
                <a:srgbClr val="FFFFFF"/>
              </a:solidFill>
              <a:latin typeface="Google Sans"/>
              <a:ea typeface="Google Sans"/>
              <a:cs typeface="Google Sans"/>
              <a:sym typeface="Google Sans"/>
            </a:endParaRPr>
          </a:p>
        </p:txBody>
      </p:sp>
      <p:sp>
        <p:nvSpPr>
          <p:cNvPr id="210" name="Google Shape;210;p42"/>
          <p:cNvSpPr/>
          <p:nvPr/>
        </p:nvSpPr>
        <p:spPr>
          <a:xfrm>
            <a:off x="3213100" y="3463800"/>
            <a:ext cx="1787400" cy="457200"/>
          </a:xfrm>
          <a:prstGeom prst="rect">
            <a:avLst/>
          </a:prstGeom>
          <a:solidFill>
            <a:schemeClr val="accent4"/>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7</a:t>
            </a:r>
            <a:endParaRPr sz="1867" kern="0">
              <a:solidFill>
                <a:srgbClr val="FFFFFF"/>
              </a:solidFill>
              <a:latin typeface="Roboto"/>
              <a:ea typeface="Roboto"/>
              <a:cs typeface="Roboto"/>
              <a:sym typeface="Roboto"/>
            </a:endParaRPr>
          </a:p>
        </p:txBody>
      </p:sp>
      <p:sp>
        <p:nvSpPr>
          <p:cNvPr id="211" name="Google Shape;211;p42"/>
          <p:cNvSpPr/>
          <p:nvPr/>
        </p:nvSpPr>
        <p:spPr>
          <a:xfrm>
            <a:off x="52070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8</a:t>
            </a:r>
            <a:endParaRPr sz="1867" kern="0">
              <a:solidFill>
                <a:srgbClr val="FFFFFF"/>
              </a:solidFill>
              <a:latin typeface="Roboto"/>
              <a:ea typeface="Roboto"/>
              <a:cs typeface="Roboto"/>
              <a:sym typeface="Roboto"/>
            </a:endParaRPr>
          </a:p>
        </p:txBody>
      </p:sp>
      <p:sp>
        <p:nvSpPr>
          <p:cNvPr id="212" name="Google Shape;212;p42"/>
          <p:cNvSpPr/>
          <p:nvPr/>
        </p:nvSpPr>
        <p:spPr>
          <a:xfrm>
            <a:off x="72009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9</a:t>
            </a:r>
            <a:endParaRPr sz="1867" kern="0">
              <a:solidFill>
                <a:srgbClr val="FFFFFF"/>
              </a:solidFill>
              <a:latin typeface="Roboto"/>
              <a:ea typeface="Roboto"/>
              <a:cs typeface="Roboto"/>
              <a:sym typeface="Roboto"/>
            </a:endParaRPr>
          </a:p>
        </p:txBody>
      </p:sp>
      <p:sp>
        <p:nvSpPr>
          <p:cNvPr id="213" name="Google Shape;213;p42"/>
          <p:cNvSpPr/>
          <p:nvPr/>
        </p:nvSpPr>
        <p:spPr>
          <a:xfrm>
            <a:off x="91948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10</a:t>
            </a:r>
            <a:endParaRPr sz="1867" kern="0">
              <a:solidFill>
                <a:srgbClr val="FFFFFF"/>
              </a:solidFill>
              <a:latin typeface="Roboto"/>
              <a:ea typeface="Roboto"/>
              <a:cs typeface="Roboto"/>
              <a:sym typeface="Roboto"/>
            </a:endParaRPr>
          </a:p>
        </p:txBody>
      </p:sp>
      <p:sp>
        <p:nvSpPr>
          <p:cNvPr id="214" name="Google Shape;214;p42"/>
          <p:cNvSpPr/>
          <p:nvPr/>
        </p:nvSpPr>
        <p:spPr>
          <a:xfrm>
            <a:off x="12192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So, What’s the Cloud Anyway?</a:t>
            </a:r>
            <a:endParaRPr sz="1333" kern="0">
              <a:solidFill>
                <a:srgbClr val="3C4043"/>
              </a:solidFill>
              <a:latin typeface="Roboto"/>
              <a:ea typeface="Roboto"/>
              <a:cs typeface="Roboto"/>
              <a:sym typeface="Roboto"/>
            </a:endParaRPr>
          </a:p>
        </p:txBody>
      </p:sp>
      <p:sp>
        <p:nvSpPr>
          <p:cNvPr id="215" name="Google Shape;215;p42"/>
          <p:cNvSpPr/>
          <p:nvPr/>
        </p:nvSpPr>
        <p:spPr>
          <a:xfrm>
            <a:off x="32131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Start with a Solid Platform</a:t>
            </a:r>
            <a:endParaRPr sz="1333" kern="0">
              <a:solidFill>
                <a:srgbClr val="3C4043"/>
              </a:solidFill>
              <a:latin typeface="Roboto"/>
              <a:ea typeface="Roboto"/>
              <a:cs typeface="Roboto"/>
              <a:sym typeface="Roboto"/>
            </a:endParaRPr>
          </a:p>
        </p:txBody>
      </p:sp>
      <p:sp>
        <p:nvSpPr>
          <p:cNvPr id="216" name="Google Shape;216;p42"/>
          <p:cNvSpPr/>
          <p:nvPr/>
        </p:nvSpPr>
        <p:spPr>
          <a:xfrm>
            <a:off x="52070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Use Google Cloud to Build Your Apps</a:t>
            </a:r>
            <a:endParaRPr sz="1333" kern="0">
              <a:solidFill>
                <a:srgbClr val="3C4043"/>
              </a:solidFill>
              <a:latin typeface="Roboto"/>
              <a:ea typeface="Roboto"/>
              <a:cs typeface="Roboto"/>
              <a:sym typeface="Roboto"/>
            </a:endParaRPr>
          </a:p>
        </p:txBody>
      </p:sp>
      <p:sp>
        <p:nvSpPr>
          <p:cNvPr id="217" name="Google Shape;217;p42"/>
          <p:cNvSpPr/>
          <p:nvPr/>
        </p:nvSpPr>
        <p:spPr>
          <a:xfrm>
            <a:off x="72009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Where Do I Store This Stuff?</a:t>
            </a:r>
            <a:endParaRPr sz="1333" kern="0">
              <a:solidFill>
                <a:srgbClr val="3C4043"/>
              </a:solidFill>
              <a:latin typeface="Roboto"/>
              <a:ea typeface="Roboto"/>
              <a:cs typeface="Roboto"/>
              <a:sym typeface="Roboto"/>
            </a:endParaRPr>
          </a:p>
        </p:txBody>
      </p:sp>
      <p:sp>
        <p:nvSpPr>
          <p:cNvPr id="218" name="Google Shape;218;p42"/>
          <p:cNvSpPr/>
          <p:nvPr/>
        </p:nvSpPr>
        <p:spPr>
          <a:xfrm>
            <a:off x="91948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There’s an API for That!</a:t>
            </a:r>
            <a:endParaRPr sz="1333" kern="0">
              <a:solidFill>
                <a:srgbClr val="3C4043"/>
              </a:solidFill>
              <a:latin typeface="Roboto"/>
              <a:ea typeface="Roboto"/>
              <a:cs typeface="Roboto"/>
              <a:sym typeface="Roboto"/>
            </a:endParaRPr>
          </a:p>
        </p:txBody>
      </p:sp>
      <p:sp>
        <p:nvSpPr>
          <p:cNvPr id="219" name="Google Shape;219;p42"/>
          <p:cNvSpPr/>
          <p:nvPr/>
        </p:nvSpPr>
        <p:spPr>
          <a:xfrm>
            <a:off x="1219200" y="40226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You Can’t Secure the Cloud, Right?</a:t>
            </a:r>
            <a:endParaRPr sz="1333" kern="0">
              <a:solidFill>
                <a:srgbClr val="3C4043"/>
              </a:solidFill>
              <a:latin typeface="Roboto"/>
              <a:ea typeface="Roboto"/>
              <a:cs typeface="Roboto"/>
              <a:sym typeface="Roboto"/>
            </a:endParaRPr>
          </a:p>
        </p:txBody>
      </p:sp>
      <p:sp>
        <p:nvSpPr>
          <p:cNvPr id="220" name="Google Shape;220;p42"/>
          <p:cNvSpPr/>
          <p:nvPr/>
        </p:nvSpPr>
        <p:spPr>
          <a:xfrm>
            <a:off x="3213100" y="4022600"/>
            <a:ext cx="1787400" cy="1085000"/>
          </a:xfrm>
          <a:prstGeom prst="rect">
            <a:avLst/>
          </a:prstGeom>
          <a:noFill/>
          <a:ln w="38100"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It Helps to Network</a:t>
            </a:r>
            <a:endParaRPr sz="1333" kern="0">
              <a:solidFill>
                <a:srgbClr val="3C4043"/>
              </a:solidFill>
              <a:latin typeface="Roboto"/>
              <a:ea typeface="Roboto"/>
              <a:cs typeface="Roboto"/>
              <a:sym typeface="Roboto"/>
            </a:endParaRPr>
          </a:p>
        </p:txBody>
      </p:sp>
      <p:sp>
        <p:nvSpPr>
          <p:cNvPr id="221" name="Google Shape;221;p42"/>
          <p:cNvSpPr/>
          <p:nvPr/>
        </p:nvSpPr>
        <p:spPr>
          <a:xfrm>
            <a:off x="5207000" y="40226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Let Google Keep an Eye on Things</a:t>
            </a:r>
            <a:endParaRPr sz="1333" kern="0">
              <a:solidFill>
                <a:srgbClr val="3C4043"/>
              </a:solidFill>
              <a:latin typeface="Roboto"/>
              <a:ea typeface="Roboto"/>
              <a:cs typeface="Roboto"/>
              <a:sym typeface="Roboto"/>
            </a:endParaRPr>
          </a:p>
        </p:txBody>
      </p:sp>
      <p:sp>
        <p:nvSpPr>
          <p:cNvPr id="222" name="Google Shape;222;p42"/>
          <p:cNvSpPr/>
          <p:nvPr/>
        </p:nvSpPr>
        <p:spPr>
          <a:xfrm>
            <a:off x="7200900" y="40226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You Have the Data, but What Are You Doing with It?</a:t>
            </a:r>
            <a:endParaRPr sz="1333" kern="0">
              <a:solidFill>
                <a:srgbClr val="3C4043"/>
              </a:solidFill>
              <a:latin typeface="Roboto"/>
              <a:ea typeface="Roboto"/>
              <a:cs typeface="Roboto"/>
              <a:sym typeface="Roboto"/>
            </a:endParaRPr>
          </a:p>
        </p:txBody>
      </p:sp>
      <p:sp>
        <p:nvSpPr>
          <p:cNvPr id="223" name="Google Shape;223;p42"/>
          <p:cNvSpPr/>
          <p:nvPr/>
        </p:nvSpPr>
        <p:spPr>
          <a:xfrm>
            <a:off x="9194800" y="40226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Let Machines Do the Work</a:t>
            </a:r>
            <a:endParaRPr sz="1333" kern="0">
              <a:solidFill>
                <a:srgbClr val="3C4043"/>
              </a:solidFill>
              <a:latin typeface="Roboto"/>
              <a:ea typeface="Roboto"/>
              <a:cs typeface="Roboto"/>
              <a:sym typeface="Roboto"/>
            </a:endParaRPr>
          </a:p>
        </p:txBody>
      </p:sp>
      <p:sp>
        <p:nvSpPr>
          <p:cNvPr id="224" name="Google Shape;224;p42"/>
          <p:cNvSpPr/>
          <p:nvPr/>
        </p:nvSpPr>
        <p:spPr>
          <a:xfrm>
            <a:off x="1219200" y="5292600"/>
            <a:ext cx="97598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Google Cloud skills badges</a:t>
            </a:r>
            <a:endParaRPr sz="1867" kern="0">
              <a:solidFill>
                <a:srgbClr val="FFFFFF"/>
              </a:solidFill>
              <a:latin typeface="Roboto"/>
              <a:ea typeface="Roboto"/>
              <a:cs typeface="Roboto"/>
              <a:sym typeface="Roboto"/>
            </a:endParaRPr>
          </a:p>
        </p:txBody>
      </p:sp>
      <p:sp>
        <p:nvSpPr>
          <p:cNvPr id="225" name="Google Shape;225;p4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Course map</a:t>
            </a:r>
            <a:endParaRPr/>
          </a:p>
        </p:txBody>
      </p:sp>
      <p:sp>
        <p:nvSpPr>
          <p:cNvPr id="226" name="Google Shape;226;p4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Learn how to ... (1/2)</a:t>
            </a:r>
            <a:endParaRPr/>
          </a:p>
        </p:txBody>
      </p:sp>
      <p:sp>
        <p:nvSpPr>
          <p:cNvPr id="232" name="Google Shape;232;p43"/>
          <p:cNvSpPr txBox="1">
            <a:spLocks noGrp="1"/>
          </p:cNvSpPr>
          <p:nvPr>
            <p:ph type="body" idx="1"/>
          </p:nvPr>
        </p:nvSpPr>
        <p:spPr>
          <a:xfrm>
            <a:off x="1161650" y="1621417"/>
            <a:ext cx="5257600" cy="4512400"/>
          </a:xfrm>
          <a:prstGeom prst="rect">
            <a:avLst/>
          </a:prstGeom>
        </p:spPr>
        <p:txBody>
          <a:bodyPr spcFirstLastPara="1" wrap="square" lIns="60950" tIns="60950" rIns="60950" bIns="60950" anchor="t" anchorCtr="0">
            <a:noAutofit/>
          </a:bodyPr>
          <a:lstStyle/>
          <a:p>
            <a:pPr marL="0" indent="0">
              <a:buNone/>
            </a:pPr>
            <a:r>
              <a:rPr lang="en" sz="2000"/>
              <a:t>Demonstrate how to build secure networks in the cloud</a:t>
            </a:r>
            <a:endParaRPr sz="2000"/>
          </a:p>
          <a:p>
            <a:pPr indent="-279414">
              <a:spcBef>
                <a:spcPts val="1267"/>
              </a:spcBef>
              <a:buSzPts val="3000"/>
            </a:pPr>
            <a:r>
              <a:rPr lang="en" sz="2000"/>
              <a:t>Explore basic networking in the cloud</a:t>
            </a:r>
            <a:endParaRPr sz="2000"/>
          </a:p>
          <a:p>
            <a:pPr indent="-279414">
              <a:spcBef>
                <a:spcPts val="1267"/>
              </a:spcBef>
              <a:buSzPts val="3000"/>
            </a:pPr>
            <a:r>
              <a:rPr lang="en" sz="2000"/>
              <a:t>Discuss how to build virtual private clouds (VPCs)</a:t>
            </a:r>
            <a:endParaRPr sz="2000"/>
          </a:p>
          <a:p>
            <a:pPr indent="-279414">
              <a:spcBef>
                <a:spcPts val="1267"/>
              </a:spcBef>
              <a:buSzPts val="3000"/>
            </a:pPr>
            <a:r>
              <a:rPr lang="en" sz="2000"/>
              <a:t>Explain the use of public and private IP addresses in the cloud</a:t>
            </a:r>
            <a:endParaRPr sz="2000"/>
          </a:p>
          <a:p>
            <a:pPr indent="-279414">
              <a:spcBef>
                <a:spcPts val="1267"/>
              </a:spcBef>
              <a:buSzPts val="3000"/>
            </a:pPr>
            <a:r>
              <a:rPr lang="en" sz="2000"/>
              <a:t>Describe the Google Network, including regions, zones, cache nodes, points of presence (PoPs), and fiber architecture</a:t>
            </a:r>
            <a:endParaRPr sz="2000"/>
          </a:p>
          <a:p>
            <a:pPr indent="-279414">
              <a:spcBef>
                <a:spcPts val="1267"/>
              </a:spcBef>
              <a:spcAft>
                <a:spcPts val="1267"/>
              </a:spcAft>
              <a:buSzPts val="3000"/>
            </a:pPr>
            <a:r>
              <a:rPr lang="en" sz="2000"/>
              <a:t>Explore the role of firewall rules and routes</a:t>
            </a:r>
            <a:endParaRPr sz="2000"/>
          </a:p>
        </p:txBody>
      </p:sp>
      <p:sp>
        <p:nvSpPr>
          <p:cNvPr id="233" name="Google Shape;233;p4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pic>
        <p:nvPicPr>
          <p:cNvPr id="234" name="Google Shape;234;p43"/>
          <p:cNvPicPr preferRelativeResize="0"/>
          <p:nvPr/>
        </p:nvPicPr>
        <p:blipFill rotWithShape="1">
          <a:blip r:embed="rId4">
            <a:alphaModFix/>
          </a:blip>
          <a:srcRect/>
          <a:stretch/>
        </p:blipFill>
        <p:spPr>
          <a:xfrm>
            <a:off x="6301167" y="1236209"/>
            <a:ext cx="4664016" cy="466401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Learn how to ... (2/2)</a:t>
            </a:r>
            <a:endParaRPr/>
          </a:p>
        </p:txBody>
      </p:sp>
      <p:sp>
        <p:nvSpPr>
          <p:cNvPr id="240" name="Google Shape;240;p44"/>
          <p:cNvSpPr txBox="1">
            <a:spLocks noGrp="1"/>
          </p:cNvSpPr>
          <p:nvPr>
            <p:ph type="body" idx="1"/>
          </p:nvPr>
        </p:nvSpPr>
        <p:spPr>
          <a:xfrm>
            <a:off x="1161650" y="1621417"/>
            <a:ext cx="4834600" cy="4512400"/>
          </a:xfrm>
          <a:prstGeom prst="rect">
            <a:avLst/>
          </a:prstGeom>
        </p:spPr>
        <p:txBody>
          <a:bodyPr spcFirstLastPara="1" wrap="square" lIns="60950" tIns="60950" rIns="60950" bIns="60950" anchor="t" anchorCtr="0">
            <a:noAutofit/>
          </a:bodyPr>
          <a:lstStyle/>
          <a:p>
            <a:pPr indent="-279414">
              <a:buSzPts val="3000"/>
            </a:pPr>
            <a:r>
              <a:rPr lang="en" sz="2000"/>
              <a:t>Explore hybrid cloud networking options including virtual private networks (VPNs), interconnect, and direct peering</a:t>
            </a:r>
            <a:endParaRPr sz="2000"/>
          </a:p>
          <a:p>
            <a:pPr indent="-279414">
              <a:spcBef>
                <a:spcPts val="1267"/>
              </a:spcBef>
              <a:spcAft>
                <a:spcPts val="1267"/>
              </a:spcAft>
              <a:buSzPts val="3000"/>
            </a:pPr>
            <a:r>
              <a:rPr lang="en" sz="2000"/>
              <a:t>Differentiate between load balancing options in the cloud</a:t>
            </a:r>
            <a:endParaRPr sz="2000"/>
          </a:p>
        </p:txBody>
      </p:sp>
      <p:sp>
        <p:nvSpPr>
          <p:cNvPr id="241" name="Google Shape;241;p4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pic>
        <p:nvPicPr>
          <p:cNvPr id="242" name="Google Shape;242;p44"/>
          <p:cNvPicPr preferRelativeResize="0"/>
          <p:nvPr/>
        </p:nvPicPr>
        <p:blipFill rotWithShape="1">
          <a:blip r:embed="rId4">
            <a:alphaModFix/>
          </a:blip>
          <a:srcRect/>
          <a:stretch/>
        </p:blipFill>
        <p:spPr>
          <a:xfrm>
            <a:off x="6301167" y="1236209"/>
            <a:ext cx="4664016" cy="466401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5"/>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a:t>Introduction to Networking in the Cloud</a:t>
            </a:r>
            <a:endParaRPr/>
          </a:p>
          <a:p>
            <a:pPr marL="0" indent="0">
              <a:spcBef>
                <a:spcPts val="1933"/>
              </a:spcBef>
              <a:buNone/>
            </a:pPr>
            <a:r>
              <a:rPr lang="en"/>
              <a:t>Defining a Virtual Private Cloud</a:t>
            </a:r>
            <a:endParaRPr/>
          </a:p>
          <a:p>
            <a:pPr marL="0" indent="0">
              <a:spcBef>
                <a:spcPts val="1933"/>
              </a:spcBef>
              <a:buNone/>
            </a:pPr>
            <a:r>
              <a:rPr lang="en"/>
              <a:t>Public and Private IP Address Basics</a:t>
            </a:r>
            <a:endParaRPr/>
          </a:p>
          <a:p>
            <a:pPr marL="0" indent="0">
              <a:spcBef>
                <a:spcPts val="1933"/>
              </a:spcBef>
              <a:buNone/>
            </a:pPr>
            <a:r>
              <a:rPr lang="en"/>
              <a:t>Google’s Network Architecture</a:t>
            </a:r>
            <a:endParaRPr/>
          </a:p>
          <a:p>
            <a:pPr marL="0" indent="0">
              <a:spcBef>
                <a:spcPts val="1933"/>
              </a:spcBef>
              <a:spcAft>
                <a:spcPts val="1933"/>
              </a:spcAft>
              <a:buNone/>
            </a:pPr>
            <a:r>
              <a:rPr lang="en"/>
              <a:t>Routes and Firewall Rules in the Cloud</a:t>
            </a:r>
            <a:endParaRPr/>
          </a:p>
        </p:txBody>
      </p:sp>
      <p:sp>
        <p:nvSpPr>
          <p:cNvPr id="248" name="Google Shape;248;p45"/>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 (1/3)</a:t>
            </a:r>
            <a:endParaRPr/>
          </a:p>
        </p:txBody>
      </p:sp>
      <p:sp>
        <p:nvSpPr>
          <p:cNvPr id="249" name="Google Shape;249;p4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6"/>
          <p:cNvSpPr txBox="1">
            <a:spLocks noGrp="1"/>
          </p:cNvSpPr>
          <p:nvPr>
            <p:ph type="body" idx="1"/>
          </p:nvPr>
        </p:nvSpPr>
        <p:spPr>
          <a:xfrm>
            <a:off x="1071295" y="1529917"/>
            <a:ext cx="4879800" cy="4516800"/>
          </a:xfrm>
          <a:prstGeom prst="rect">
            <a:avLst/>
          </a:prstGeom>
        </p:spPr>
        <p:txBody>
          <a:bodyPr spcFirstLastPara="1" wrap="square" lIns="60950" tIns="60950" rIns="60950" bIns="60950" anchor="t" anchorCtr="0">
            <a:noAutofit/>
          </a:bodyPr>
          <a:lstStyle/>
          <a:p>
            <a:pPr marL="0" indent="0">
              <a:buNone/>
            </a:pPr>
            <a:r>
              <a:rPr lang="en" dirty="0"/>
              <a:t>Multiple VPC Networks</a:t>
            </a:r>
            <a:endParaRPr dirty="0"/>
          </a:p>
          <a:p>
            <a:pPr marL="0" indent="0">
              <a:spcBef>
                <a:spcPts val="1933"/>
              </a:spcBef>
              <a:spcAft>
                <a:spcPts val="1933"/>
              </a:spcAft>
              <a:buNone/>
            </a:pPr>
            <a:r>
              <a:rPr lang="en" dirty="0"/>
              <a:t>Building Hybrid Clouds using VPNs, Interconnecting, and Direct Peering</a:t>
            </a:r>
          </a:p>
          <a:p>
            <a:pPr marL="0" indent="0">
              <a:spcBef>
                <a:spcPts val="1933"/>
              </a:spcBef>
              <a:spcAft>
                <a:spcPts val="1933"/>
              </a:spcAft>
              <a:buNone/>
            </a:pPr>
            <a:r>
              <a:rPr lang="en-US" dirty="0"/>
              <a:t>Different Options for Load Balancing</a:t>
            </a:r>
          </a:p>
          <a:p>
            <a:pPr marL="0" indent="0">
              <a:spcBef>
                <a:spcPts val="1933"/>
              </a:spcBef>
              <a:spcAft>
                <a:spcPts val="1933"/>
              </a:spcAft>
              <a:buNone/>
            </a:pPr>
            <a:endParaRPr lang="en" dirty="0"/>
          </a:p>
        </p:txBody>
      </p:sp>
      <p:sp>
        <p:nvSpPr>
          <p:cNvPr id="255" name="Google Shape;255;p46"/>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 (2/3)</a:t>
            </a:r>
            <a:endParaRPr/>
          </a:p>
        </p:txBody>
      </p:sp>
      <p:sp>
        <p:nvSpPr>
          <p:cNvPr id="256" name="Google Shape;256;p4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8"/>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a:solidFill>
                  <a:schemeClr val="accent2"/>
                </a:solidFill>
              </a:rPr>
              <a:t>Introduction to Networking in the Cloud</a:t>
            </a:r>
            <a:endParaRPr>
              <a:solidFill>
                <a:schemeClr val="accent2"/>
              </a:solidFill>
            </a:endParaRPr>
          </a:p>
          <a:p>
            <a:pPr marL="0" indent="0">
              <a:spcBef>
                <a:spcPts val="1933"/>
              </a:spcBef>
              <a:buNone/>
            </a:pPr>
            <a:r>
              <a:rPr lang="en"/>
              <a:t>Defining a Virtual Private Cloud</a:t>
            </a:r>
            <a:endParaRPr/>
          </a:p>
          <a:p>
            <a:pPr marL="0" indent="0">
              <a:spcBef>
                <a:spcPts val="1933"/>
              </a:spcBef>
              <a:buNone/>
            </a:pPr>
            <a:r>
              <a:rPr lang="en"/>
              <a:t>Public and Private IP Address Basics</a:t>
            </a:r>
            <a:endParaRPr/>
          </a:p>
          <a:p>
            <a:pPr marL="0" indent="0">
              <a:spcBef>
                <a:spcPts val="1933"/>
              </a:spcBef>
              <a:buNone/>
            </a:pPr>
            <a:r>
              <a:rPr lang="en"/>
              <a:t>Google’s Network Architecture</a:t>
            </a:r>
            <a:endParaRPr/>
          </a:p>
          <a:p>
            <a:pPr marL="0" indent="0">
              <a:spcBef>
                <a:spcPts val="1933"/>
              </a:spcBef>
              <a:spcAft>
                <a:spcPts val="1933"/>
              </a:spcAft>
              <a:buNone/>
            </a:pPr>
            <a:r>
              <a:rPr lang="en"/>
              <a:t>Routes and Firewall Rules in the Cloud</a:t>
            </a:r>
            <a:endParaRPr/>
          </a:p>
        </p:txBody>
      </p:sp>
      <p:sp>
        <p:nvSpPr>
          <p:cNvPr id="269" name="Google Shape;269;p48"/>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a:t>
            </a:r>
            <a:endParaRPr/>
          </a:p>
        </p:txBody>
      </p:sp>
      <p:sp>
        <p:nvSpPr>
          <p:cNvPr id="270" name="Google Shape;270;p4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49"/>
          <p:cNvPicPr preferRelativeResize="0"/>
          <p:nvPr/>
        </p:nvPicPr>
        <p:blipFill>
          <a:blip r:embed="rId3">
            <a:alphaModFix/>
          </a:blip>
          <a:stretch>
            <a:fillRect/>
          </a:stretch>
        </p:blipFill>
        <p:spPr>
          <a:xfrm>
            <a:off x="3339737" y="1796538"/>
            <a:ext cx="5478681" cy="4267223"/>
          </a:xfrm>
          <a:prstGeom prst="rect">
            <a:avLst/>
          </a:prstGeom>
          <a:noFill/>
          <a:ln>
            <a:noFill/>
          </a:ln>
        </p:spPr>
      </p:pic>
      <p:sp>
        <p:nvSpPr>
          <p:cNvPr id="276" name="Google Shape;276;p4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A background to networking</a:t>
            </a:r>
            <a:endParaRPr/>
          </a:p>
        </p:txBody>
      </p:sp>
      <p:sp>
        <p:nvSpPr>
          <p:cNvPr id="277" name="Google Shape;277;p4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283" name="Google Shape;283;p50"/>
          <p:cNvSpPr/>
          <p:nvPr/>
        </p:nvSpPr>
        <p:spPr>
          <a:xfrm>
            <a:off x="609543" y="5389970"/>
            <a:ext cx="2399600" cy="518000"/>
          </a:xfrm>
          <a:prstGeom prst="rect">
            <a:avLst/>
          </a:prstGeom>
          <a:noFill/>
          <a:ln>
            <a:noFill/>
          </a:ln>
        </p:spPr>
        <p:txBody>
          <a:bodyPr spcFirstLastPara="1" wrap="square" lIns="0" tIns="0" rIns="0" bIns="146350" anchor="b" anchorCtr="0">
            <a:noAutofit/>
          </a:bodyPr>
          <a:lstStyle/>
          <a:p>
            <a:pPr defTabSz="609630">
              <a:buClr>
                <a:srgbClr val="000000"/>
              </a:buClr>
            </a:pPr>
            <a:r>
              <a:rPr lang="en" sz="2400" kern="0">
                <a:solidFill>
                  <a:srgbClr val="202124"/>
                </a:solidFill>
                <a:latin typeface="Google Sans Medium"/>
                <a:ea typeface="Google Sans Medium"/>
                <a:cs typeface="Google Sans Medium"/>
                <a:sym typeface="Google Sans Medium"/>
              </a:rPr>
              <a:t>Google Cloud </a:t>
            </a:r>
            <a:r>
              <a:rPr lang="en" sz="2400" kern="0">
                <a:solidFill>
                  <a:srgbClr val="1A73E8"/>
                </a:solidFill>
                <a:latin typeface="Google Sans Medium"/>
                <a:ea typeface="Google Sans Medium"/>
                <a:cs typeface="Google Sans Medium"/>
                <a:sym typeface="Google Sans Medium"/>
              </a:rPr>
              <a:t>PoPs and Network</a:t>
            </a:r>
            <a:endParaRPr sz="2400" kern="0">
              <a:solidFill>
                <a:srgbClr val="1A73E8"/>
              </a:solidFill>
              <a:latin typeface="Google Sans Medium"/>
              <a:ea typeface="Google Sans Medium"/>
              <a:cs typeface="Google Sans Medium"/>
              <a:sym typeface="Google Sans Medium"/>
            </a:endParaRPr>
          </a:p>
        </p:txBody>
      </p:sp>
      <p:grpSp>
        <p:nvGrpSpPr>
          <p:cNvPr id="284" name="Google Shape;284;p50"/>
          <p:cNvGrpSpPr/>
          <p:nvPr/>
        </p:nvGrpSpPr>
        <p:grpSpPr>
          <a:xfrm>
            <a:off x="377641" y="-38"/>
            <a:ext cx="11436388" cy="5609797"/>
            <a:chOff x="239350" y="1104300"/>
            <a:chExt cx="7138225" cy="3504225"/>
          </a:xfrm>
        </p:grpSpPr>
        <p:sp>
          <p:nvSpPr>
            <p:cNvPr id="285" name="Google Shape;285;p50"/>
            <p:cNvSpPr/>
            <p:nvPr/>
          </p:nvSpPr>
          <p:spPr>
            <a:xfrm>
              <a:off x="5867125" y="3498125"/>
              <a:ext cx="791725" cy="620525"/>
            </a:xfrm>
            <a:custGeom>
              <a:avLst/>
              <a:gdLst/>
              <a:ahLst/>
              <a:cxnLst/>
              <a:rect l="l" t="t" r="r" b="b"/>
              <a:pathLst>
                <a:path w="31669" h="24821" extrusionOk="0">
                  <a:moveTo>
                    <a:pt x="18431" y="14425"/>
                  </a:moveTo>
                  <a:cubicBezTo>
                    <a:pt x="18745" y="14425"/>
                    <a:pt x="18878" y="14621"/>
                    <a:pt x="19039" y="14788"/>
                  </a:cubicBezTo>
                  <a:cubicBezTo>
                    <a:pt x="19034" y="14949"/>
                    <a:pt x="19023" y="15099"/>
                    <a:pt x="19012" y="15304"/>
                  </a:cubicBezTo>
                  <a:lnTo>
                    <a:pt x="18507" y="15304"/>
                  </a:lnTo>
                  <a:cubicBezTo>
                    <a:pt x="18307" y="15032"/>
                    <a:pt x="18335" y="14744"/>
                    <a:pt x="18368" y="14427"/>
                  </a:cubicBezTo>
                  <a:cubicBezTo>
                    <a:pt x="18390" y="14426"/>
                    <a:pt x="18410" y="14425"/>
                    <a:pt x="18431" y="14425"/>
                  </a:cubicBezTo>
                  <a:close/>
                  <a:moveTo>
                    <a:pt x="18790" y="16669"/>
                  </a:moveTo>
                  <a:lnTo>
                    <a:pt x="18790" y="16669"/>
                  </a:lnTo>
                  <a:cubicBezTo>
                    <a:pt x="19195" y="16786"/>
                    <a:pt x="19195" y="16786"/>
                    <a:pt x="19367" y="17346"/>
                  </a:cubicBezTo>
                  <a:cubicBezTo>
                    <a:pt x="19339" y="17590"/>
                    <a:pt x="19250" y="17818"/>
                    <a:pt x="19106" y="18012"/>
                  </a:cubicBezTo>
                  <a:cubicBezTo>
                    <a:pt x="18928" y="17990"/>
                    <a:pt x="18906" y="17879"/>
                    <a:pt x="18928" y="17762"/>
                  </a:cubicBezTo>
                  <a:cubicBezTo>
                    <a:pt x="18951" y="17601"/>
                    <a:pt x="18984" y="17446"/>
                    <a:pt x="19006" y="17318"/>
                  </a:cubicBezTo>
                  <a:lnTo>
                    <a:pt x="19006" y="17313"/>
                  </a:lnTo>
                  <a:cubicBezTo>
                    <a:pt x="18951" y="17074"/>
                    <a:pt x="18690" y="16930"/>
                    <a:pt x="18790" y="16669"/>
                  </a:cubicBezTo>
                  <a:close/>
                  <a:moveTo>
                    <a:pt x="22752" y="0"/>
                  </a:moveTo>
                  <a:cubicBezTo>
                    <a:pt x="22663" y="178"/>
                    <a:pt x="22585" y="294"/>
                    <a:pt x="22546" y="416"/>
                  </a:cubicBezTo>
                  <a:cubicBezTo>
                    <a:pt x="22491" y="588"/>
                    <a:pt x="22474" y="777"/>
                    <a:pt x="22424" y="954"/>
                  </a:cubicBezTo>
                  <a:cubicBezTo>
                    <a:pt x="22247" y="1565"/>
                    <a:pt x="22080" y="2652"/>
                    <a:pt x="22130" y="3085"/>
                  </a:cubicBezTo>
                  <a:cubicBezTo>
                    <a:pt x="22230" y="3973"/>
                    <a:pt x="21947" y="4761"/>
                    <a:pt x="21470" y="5527"/>
                  </a:cubicBezTo>
                  <a:lnTo>
                    <a:pt x="20776" y="5582"/>
                  </a:lnTo>
                  <a:cubicBezTo>
                    <a:pt x="20399" y="5477"/>
                    <a:pt x="20171" y="5299"/>
                    <a:pt x="20088" y="4983"/>
                  </a:cubicBezTo>
                  <a:lnTo>
                    <a:pt x="19411" y="4855"/>
                  </a:lnTo>
                  <a:cubicBezTo>
                    <a:pt x="19184" y="4506"/>
                    <a:pt x="18784" y="4361"/>
                    <a:pt x="18418" y="4178"/>
                  </a:cubicBezTo>
                  <a:cubicBezTo>
                    <a:pt x="18052" y="3995"/>
                    <a:pt x="17724" y="3729"/>
                    <a:pt x="17386" y="3485"/>
                  </a:cubicBezTo>
                  <a:cubicBezTo>
                    <a:pt x="17319" y="3440"/>
                    <a:pt x="17297" y="3335"/>
                    <a:pt x="17247" y="3252"/>
                  </a:cubicBezTo>
                  <a:lnTo>
                    <a:pt x="17619" y="2708"/>
                  </a:lnTo>
                  <a:cubicBezTo>
                    <a:pt x="17630" y="2514"/>
                    <a:pt x="17641" y="2308"/>
                    <a:pt x="17652" y="2142"/>
                  </a:cubicBezTo>
                  <a:cubicBezTo>
                    <a:pt x="17841" y="1809"/>
                    <a:pt x="18212" y="1681"/>
                    <a:pt x="18357" y="1321"/>
                  </a:cubicBezTo>
                  <a:lnTo>
                    <a:pt x="18079" y="1143"/>
                  </a:lnTo>
                  <a:lnTo>
                    <a:pt x="17708" y="1237"/>
                  </a:lnTo>
                  <a:lnTo>
                    <a:pt x="17519" y="1071"/>
                  </a:lnTo>
                  <a:lnTo>
                    <a:pt x="17086" y="1188"/>
                  </a:lnTo>
                  <a:lnTo>
                    <a:pt x="15410" y="716"/>
                  </a:lnTo>
                  <a:cubicBezTo>
                    <a:pt x="15171" y="662"/>
                    <a:pt x="15030" y="371"/>
                    <a:pt x="14761" y="371"/>
                  </a:cubicBezTo>
                  <a:cubicBezTo>
                    <a:pt x="14725" y="371"/>
                    <a:pt x="14686" y="377"/>
                    <a:pt x="14644" y="388"/>
                  </a:cubicBezTo>
                  <a:cubicBezTo>
                    <a:pt x="14595" y="649"/>
                    <a:pt x="14794" y="666"/>
                    <a:pt x="14916" y="760"/>
                  </a:cubicBezTo>
                  <a:cubicBezTo>
                    <a:pt x="14961" y="799"/>
                    <a:pt x="14977" y="871"/>
                    <a:pt x="15011" y="938"/>
                  </a:cubicBezTo>
                  <a:lnTo>
                    <a:pt x="14822" y="1215"/>
                  </a:lnTo>
                  <a:lnTo>
                    <a:pt x="13712" y="1260"/>
                  </a:lnTo>
                  <a:lnTo>
                    <a:pt x="13135" y="1765"/>
                  </a:lnTo>
                  <a:lnTo>
                    <a:pt x="13135" y="2086"/>
                  </a:lnTo>
                  <a:cubicBezTo>
                    <a:pt x="12786" y="2247"/>
                    <a:pt x="12686" y="2580"/>
                    <a:pt x="12580" y="2902"/>
                  </a:cubicBezTo>
                  <a:cubicBezTo>
                    <a:pt x="12647" y="3024"/>
                    <a:pt x="12708" y="3130"/>
                    <a:pt x="12774" y="3257"/>
                  </a:cubicBezTo>
                  <a:cubicBezTo>
                    <a:pt x="12650" y="3339"/>
                    <a:pt x="12528" y="3363"/>
                    <a:pt x="12411" y="3363"/>
                  </a:cubicBezTo>
                  <a:cubicBezTo>
                    <a:pt x="12239" y="3363"/>
                    <a:pt x="12075" y="3312"/>
                    <a:pt x="11920" y="3312"/>
                  </a:cubicBezTo>
                  <a:cubicBezTo>
                    <a:pt x="11907" y="3312"/>
                    <a:pt x="11894" y="3312"/>
                    <a:pt x="11881" y="3313"/>
                  </a:cubicBezTo>
                  <a:lnTo>
                    <a:pt x="11548" y="3424"/>
                  </a:lnTo>
                  <a:lnTo>
                    <a:pt x="10910" y="2580"/>
                  </a:lnTo>
                  <a:lnTo>
                    <a:pt x="10455" y="2547"/>
                  </a:lnTo>
                  <a:lnTo>
                    <a:pt x="9279" y="3202"/>
                  </a:lnTo>
                  <a:cubicBezTo>
                    <a:pt x="9245" y="3296"/>
                    <a:pt x="9195" y="3424"/>
                    <a:pt x="9145" y="3562"/>
                  </a:cubicBezTo>
                  <a:cubicBezTo>
                    <a:pt x="8996" y="3657"/>
                    <a:pt x="8846" y="3751"/>
                    <a:pt x="8707" y="3840"/>
                  </a:cubicBezTo>
                  <a:cubicBezTo>
                    <a:pt x="8635" y="4084"/>
                    <a:pt x="8574" y="4300"/>
                    <a:pt x="8502" y="4522"/>
                  </a:cubicBezTo>
                  <a:cubicBezTo>
                    <a:pt x="8391" y="4550"/>
                    <a:pt x="8296" y="4561"/>
                    <a:pt x="8213" y="4589"/>
                  </a:cubicBezTo>
                  <a:cubicBezTo>
                    <a:pt x="8136" y="4617"/>
                    <a:pt x="8058" y="4650"/>
                    <a:pt x="7986" y="4683"/>
                  </a:cubicBezTo>
                  <a:cubicBezTo>
                    <a:pt x="7958" y="4916"/>
                    <a:pt x="7936" y="5116"/>
                    <a:pt x="7902" y="5416"/>
                  </a:cubicBezTo>
                  <a:lnTo>
                    <a:pt x="7353" y="4672"/>
                  </a:lnTo>
                  <a:lnTo>
                    <a:pt x="6854" y="5266"/>
                  </a:lnTo>
                  <a:lnTo>
                    <a:pt x="6854" y="6109"/>
                  </a:lnTo>
                  <a:cubicBezTo>
                    <a:pt x="6576" y="6226"/>
                    <a:pt x="6438" y="6481"/>
                    <a:pt x="6304" y="6759"/>
                  </a:cubicBezTo>
                  <a:cubicBezTo>
                    <a:pt x="6227" y="6920"/>
                    <a:pt x="6127" y="7125"/>
                    <a:pt x="5983" y="7191"/>
                  </a:cubicBezTo>
                  <a:cubicBezTo>
                    <a:pt x="5556" y="7400"/>
                    <a:pt x="5133" y="7664"/>
                    <a:pt x="4655" y="7664"/>
                  </a:cubicBezTo>
                  <a:cubicBezTo>
                    <a:pt x="4587" y="7664"/>
                    <a:pt x="4517" y="7658"/>
                    <a:pt x="4445" y="7646"/>
                  </a:cubicBezTo>
                  <a:lnTo>
                    <a:pt x="3130" y="8190"/>
                  </a:lnTo>
                  <a:cubicBezTo>
                    <a:pt x="3093" y="8190"/>
                    <a:pt x="3010" y="8188"/>
                    <a:pt x="2910" y="8188"/>
                  </a:cubicBezTo>
                  <a:cubicBezTo>
                    <a:pt x="2860" y="8188"/>
                    <a:pt x="2807" y="8188"/>
                    <a:pt x="2753" y="8190"/>
                  </a:cubicBezTo>
                  <a:cubicBezTo>
                    <a:pt x="2437" y="8201"/>
                    <a:pt x="2176" y="8323"/>
                    <a:pt x="1932" y="8512"/>
                  </a:cubicBezTo>
                  <a:cubicBezTo>
                    <a:pt x="1627" y="8751"/>
                    <a:pt x="1294" y="8956"/>
                    <a:pt x="972" y="9178"/>
                  </a:cubicBezTo>
                  <a:lnTo>
                    <a:pt x="944" y="9139"/>
                  </a:lnTo>
                  <a:cubicBezTo>
                    <a:pt x="822" y="9267"/>
                    <a:pt x="700" y="9394"/>
                    <a:pt x="583" y="9522"/>
                  </a:cubicBezTo>
                  <a:lnTo>
                    <a:pt x="356" y="9372"/>
                  </a:lnTo>
                  <a:lnTo>
                    <a:pt x="145" y="9700"/>
                  </a:lnTo>
                  <a:cubicBezTo>
                    <a:pt x="189" y="10155"/>
                    <a:pt x="234" y="10587"/>
                    <a:pt x="284" y="11087"/>
                  </a:cubicBezTo>
                  <a:lnTo>
                    <a:pt x="1" y="11581"/>
                  </a:lnTo>
                  <a:lnTo>
                    <a:pt x="572" y="12818"/>
                  </a:lnTo>
                  <a:cubicBezTo>
                    <a:pt x="489" y="13079"/>
                    <a:pt x="128" y="13129"/>
                    <a:pt x="156" y="13373"/>
                  </a:cubicBezTo>
                  <a:lnTo>
                    <a:pt x="572" y="14522"/>
                  </a:lnTo>
                  <a:cubicBezTo>
                    <a:pt x="617" y="14677"/>
                    <a:pt x="717" y="14805"/>
                    <a:pt x="789" y="14949"/>
                  </a:cubicBezTo>
                  <a:cubicBezTo>
                    <a:pt x="972" y="15298"/>
                    <a:pt x="1166" y="15648"/>
                    <a:pt x="1149" y="16053"/>
                  </a:cubicBezTo>
                  <a:cubicBezTo>
                    <a:pt x="1133" y="16580"/>
                    <a:pt x="1283" y="17052"/>
                    <a:pt x="1532" y="17507"/>
                  </a:cubicBezTo>
                  <a:cubicBezTo>
                    <a:pt x="1610" y="17657"/>
                    <a:pt x="1677" y="17812"/>
                    <a:pt x="1732" y="17968"/>
                  </a:cubicBezTo>
                  <a:cubicBezTo>
                    <a:pt x="1710" y="18228"/>
                    <a:pt x="1682" y="18506"/>
                    <a:pt x="1671" y="18783"/>
                  </a:cubicBezTo>
                  <a:cubicBezTo>
                    <a:pt x="1660" y="19077"/>
                    <a:pt x="1765" y="19388"/>
                    <a:pt x="1493" y="19632"/>
                  </a:cubicBezTo>
                  <a:lnTo>
                    <a:pt x="1199" y="19754"/>
                  </a:lnTo>
                  <a:lnTo>
                    <a:pt x="1199" y="20254"/>
                  </a:lnTo>
                  <a:cubicBezTo>
                    <a:pt x="1449" y="20426"/>
                    <a:pt x="1732" y="20520"/>
                    <a:pt x="1937" y="20764"/>
                  </a:cubicBezTo>
                  <a:cubicBezTo>
                    <a:pt x="2048" y="20903"/>
                    <a:pt x="2298" y="20975"/>
                    <a:pt x="2492" y="20986"/>
                  </a:cubicBezTo>
                  <a:cubicBezTo>
                    <a:pt x="2629" y="20997"/>
                    <a:pt x="2767" y="21001"/>
                    <a:pt x="2902" y="21001"/>
                  </a:cubicBezTo>
                  <a:cubicBezTo>
                    <a:pt x="3174" y="21001"/>
                    <a:pt x="3437" y="20986"/>
                    <a:pt x="3674" y="20986"/>
                  </a:cubicBezTo>
                  <a:lnTo>
                    <a:pt x="4196" y="20503"/>
                  </a:lnTo>
                  <a:lnTo>
                    <a:pt x="4612" y="20426"/>
                  </a:lnTo>
                  <a:lnTo>
                    <a:pt x="4973" y="20015"/>
                  </a:lnTo>
                  <a:cubicBezTo>
                    <a:pt x="5375" y="20000"/>
                    <a:pt x="5770" y="19878"/>
                    <a:pt x="6147" y="19878"/>
                  </a:cubicBezTo>
                  <a:cubicBezTo>
                    <a:pt x="6332" y="19878"/>
                    <a:pt x="6512" y="19907"/>
                    <a:pt x="6687" y="19993"/>
                  </a:cubicBezTo>
                  <a:lnTo>
                    <a:pt x="7980" y="19882"/>
                  </a:lnTo>
                  <a:lnTo>
                    <a:pt x="8363" y="19205"/>
                  </a:lnTo>
                  <a:lnTo>
                    <a:pt x="9839" y="18423"/>
                  </a:lnTo>
                  <a:cubicBezTo>
                    <a:pt x="9928" y="18411"/>
                    <a:pt x="10011" y="18406"/>
                    <a:pt x="10100" y="18406"/>
                  </a:cubicBezTo>
                  <a:cubicBezTo>
                    <a:pt x="10174" y="18411"/>
                    <a:pt x="10249" y="18414"/>
                    <a:pt x="10323" y="18414"/>
                  </a:cubicBezTo>
                  <a:cubicBezTo>
                    <a:pt x="10897" y="18414"/>
                    <a:pt x="11463" y="18263"/>
                    <a:pt x="11959" y="17973"/>
                  </a:cubicBezTo>
                  <a:cubicBezTo>
                    <a:pt x="12208" y="17829"/>
                    <a:pt x="12486" y="17807"/>
                    <a:pt x="12763" y="17795"/>
                  </a:cubicBezTo>
                  <a:cubicBezTo>
                    <a:pt x="13157" y="17784"/>
                    <a:pt x="13540" y="17757"/>
                    <a:pt x="14056" y="17729"/>
                  </a:cubicBezTo>
                  <a:lnTo>
                    <a:pt x="14755" y="18128"/>
                  </a:lnTo>
                  <a:lnTo>
                    <a:pt x="15111" y="18128"/>
                  </a:lnTo>
                  <a:lnTo>
                    <a:pt x="16071" y="18467"/>
                  </a:lnTo>
                  <a:lnTo>
                    <a:pt x="16331" y="19127"/>
                  </a:lnTo>
                  <a:lnTo>
                    <a:pt x="16637" y="19294"/>
                  </a:lnTo>
                  <a:cubicBezTo>
                    <a:pt x="16870" y="19738"/>
                    <a:pt x="17236" y="20109"/>
                    <a:pt x="17347" y="20625"/>
                  </a:cubicBezTo>
                  <a:cubicBezTo>
                    <a:pt x="17352" y="20664"/>
                    <a:pt x="17458" y="20686"/>
                    <a:pt x="17547" y="20731"/>
                  </a:cubicBezTo>
                  <a:lnTo>
                    <a:pt x="18057" y="20054"/>
                  </a:lnTo>
                  <a:cubicBezTo>
                    <a:pt x="18235" y="19948"/>
                    <a:pt x="18434" y="19838"/>
                    <a:pt x="18606" y="19738"/>
                  </a:cubicBezTo>
                  <a:cubicBezTo>
                    <a:pt x="18851" y="19449"/>
                    <a:pt x="18840" y="19050"/>
                    <a:pt x="19150" y="18794"/>
                  </a:cubicBezTo>
                  <a:cubicBezTo>
                    <a:pt x="19217" y="18961"/>
                    <a:pt x="19272" y="19111"/>
                    <a:pt x="19339" y="19277"/>
                  </a:cubicBezTo>
                  <a:cubicBezTo>
                    <a:pt x="19012" y="19749"/>
                    <a:pt x="18895" y="20281"/>
                    <a:pt x="18884" y="20836"/>
                  </a:cubicBezTo>
                  <a:lnTo>
                    <a:pt x="18412" y="21180"/>
                  </a:lnTo>
                  <a:cubicBezTo>
                    <a:pt x="18477" y="21183"/>
                    <a:pt x="18536" y="21184"/>
                    <a:pt x="18590" y="21184"/>
                  </a:cubicBezTo>
                  <a:cubicBezTo>
                    <a:pt x="18784" y="21184"/>
                    <a:pt x="18912" y="21163"/>
                    <a:pt x="19012" y="21080"/>
                  </a:cubicBezTo>
                  <a:cubicBezTo>
                    <a:pt x="19228" y="20831"/>
                    <a:pt x="19073" y="20442"/>
                    <a:pt x="19406" y="20259"/>
                  </a:cubicBezTo>
                  <a:cubicBezTo>
                    <a:pt x="19594" y="20437"/>
                    <a:pt x="19716" y="20675"/>
                    <a:pt x="19750" y="20931"/>
                  </a:cubicBezTo>
                  <a:cubicBezTo>
                    <a:pt x="19677" y="21114"/>
                    <a:pt x="19600" y="21302"/>
                    <a:pt x="19511" y="21519"/>
                  </a:cubicBezTo>
                  <a:lnTo>
                    <a:pt x="20088" y="21585"/>
                  </a:lnTo>
                  <a:cubicBezTo>
                    <a:pt x="20615" y="21974"/>
                    <a:pt x="20754" y="22490"/>
                    <a:pt x="20726" y="23045"/>
                  </a:cubicBezTo>
                  <a:lnTo>
                    <a:pt x="21309" y="23899"/>
                  </a:lnTo>
                  <a:lnTo>
                    <a:pt x="22075" y="24271"/>
                  </a:lnTo>
                  <a:lnTo>
                    <a:pt x="22430" y="24227"/>
                  </a:lnTo>
                  <a:lnTo>
                    <a:pt x="23634" y="24754"/>
                  </a:lnTo>
                  <a:cubicBezTo>
                    <a:pt x="23884" y="24582"/>
                    <a:pt x="24083" y="24471"/>
                    <a:pt x="24255" y="24321"/>
                  </a:cubicBezTo>
                  <a:cubicBezTo>
                    <a:pt x="24416" y="24182"/>
                    <a:pt x="24549" y="24010"/>
                    <a:pt x="24733" y="23811"/>
                  </a:cubicBezTo>
                  <a:cubicBezTo>
                    <a:pt x="24905" y="24121"/>
                    <a:pt x="25215" y="24232"/>
                    <a:pt x="25315" y="24543"/>
                  </a:cubicBezTo>
                  <a:cubicBezTo>
                    <a:pt x="25365" y="24693"/>
                    <a:pt x="25498" y="24798"/>
                    <a:pt x="25654" y="24820"/>
                  </a:cubicBezTo>
                  <a:cubicBezTo>
                    <a:pt x="25948" y="24676"/>
                    <a:pt x="26181" y="24587"/>
                    <a:pt x="26381" y="24449"/>
                  </a:cubicBezTo>
                  <a:cubicBezTo>
                    <a:pt x="26608" y="24293"/>
                    <a:pt x="26797" y="24088"/>
                    <a:pt x="27013" y="23916"/>
                  </a:cubicBezTo>
                  <a:cubicBezTo>
                    <a:pt x="27107" y="23849"/>
                    <a:pt x="27218" y="23805"/>
                    <a:pt x="27335" y="23788"/>
                  </a:cubicBezTo>
                  <a:cubicBezTo>
                    <a:pt x="27563" y="23755"/>
                    <a:pt x="27790" y="23738"/>
                    <a:pt x="28023" y="23733"/>
                  </a:cubicBezTo>
                  <a:cubicBezTo>
                    <a:pt x="28295" y="23733"/>
                    <a:pt x="28522" y="23672"/>
                    <a:pt x="28700" y="23411"/>
                  </a:cubicBezTo>
                  <a:cubicBezTo>
                    <a:pt x="28744" y="23050"/>
                    <a:pt x="28805" y="22662"/>
                    <a:pt x="28833" y="22273"/>
                  </a:cubicBezTo>
                  <a:cubicBezTo>
                    <a:pt x="28867" y="21769"/>
                    <a:pt x="29005" y="21319"/>
                    <a:pt x="29421" y="21019"/>
                  </a:cubicBezTo>
                  <a:cubicBezTo>
                    <a:pt x="29438" y="20786"/>
                    <a:pt x="29455" y="20576"/>
                    <a:pt x="29471" y="20381"/>
                  </a:cubicBezTo>
                  <a:cubicBezTo>
                    <a:pt x="29560" y="20254"/>
                    <a:pt x="29677" y="20143"/>
                    <a:pt x="29699" y="20021"/>
                  </a:cubicBezTo>
                  <a:cubicBezTo>
                    <a:pt x="29771" y="19588"/>
                    <a:pt x="30043" y="19272"/>
                    <a:pt x="30276" y="18927"/>
                  </a:cubicBezTo>
                  <a:cubicBezTo>
                    <a:pt x="30454" y="18661"/>
                    <a:pt x="30648" y="18400"/>
                    <a:pt x="30825" y="18128"/>
                  </a:cubicBezTo>
                  <a:cubicBezTo>
                    <a:pt x="31020" y="17834"/>
                    <a:pt x="31158" y="17512"/>
                    <a:pt x="31136" y="17157"/>
                  </a:cubicBezTo>
                  <a:cubicBezTo>
                    <a:pt x="31108" y="16658"/>
                    <a:pt x="31247" y="16186"/>
                    <a:pt x="31414" y="15742"/>
                  </a:cubicBezTo>
                  <a:cubicBezTo>
                    <a:pt x="31669" y="15077"/>
                    <a:pt x="31630" y="14483"/>
                    <a:pt x="31264" y="13967"/>
                  </a:cubicBezTo>
                  <a:cubicBezTo>
                    <a:pt x="31214" y="13440"/>
                    <a:pt x="31169" y="12979"/>
                    <a:pt x="31142" y="12740"/>
                  </a:cubicBezTo>
                  <a:cubicBezTo>
                    <a:pt x="30798" y="11631"/>
                    <a:pt x="30087" y="11076"/>
                    <a:pt x="29438" y="10504"/>
                  </a:cubicBezTo>
                  <a:cubicBezTo>
                    <a:pt x="29399" y="10216"/>
                    <a:pt x="29366" y="9971"/>
                    <a:pt x="29327" y="9733"/>
                  </a:cubicBezTo>
                  <a:lnTo>
                    <a:pt x="28900" y="9489"/>
                  </a:lnTo>
                  <a:cubicBezTo>
                    <a:pt x="28822" y="9500"/>
                    <a:pt x="28778" y="9500"/>
                    <a:pt x="28733" y="9511"/>
                  </a:cubicBezTo>
                  <a:cubicBezTo>
                    <a:pt x="28672" y="9516"/>
                    <a:pt x="28606" y="9533"/>
                    <a:pt x="28534" y="9544"/>
                  </a:cubicBezTo>
                  <a:cubicBezTo>
                    <a:pt x="28256" y="9089"/>
                    <a:pt x="28273" y="8484"/>
                    <a:pt x="27812" y="8201"/>
                  </a:cubicBezTo>
                  <a:lnTo>
                    <a:pt x="27707" y="7763"/>
                  </a:lnTo>
                  <a:lnTo>
                    <a:pt x="25914" y="6748"/>
                  </a:lnTo>
                  <a:cubicBezTo>
                    <a:pt x="25737" y="6509"/>
                    <a:pt x="25654" y="6220"/>
                    <a:pt x="25681" y="5926"/>
                  </a:cubicBezTo>
                  <a:cubicBezTo>
                    <a:pt x="25704" y="5588"/>
                    <a:pt x="25587" y="5288"/>
                    <a:pt x="25415" y="5011"/>
                  </a:cubicBezTo>
                  <a:lnTo>
                    <a:pt x="25154" y="4595"/>
                  </a:lnTo>
                  <a:cubicBezTo>
                    <a:pt x="25138" y="4206"/>
                    <a:pt x="25115" y="3818"/>
                    <a:pt x="25099" y="3457"/>
                  </a:cubicBezTo>
                  <a:lnTo>
                    <a:pt x="24366" y="2885"/>
                  </a:lnTo>
                  <a:cubicBezTo>
                    <a:pt x="24257" y="2941"/>
                    <a:pt x="24157" y="2974"/>
                    <a:pt x="24070" y="2974"/>
                  </a:cubicBezTo>
                  <a:cubicBezTo>
                    <a:pt x="23977" y="2974"/>
                    <a:pt x="23899" y="2936"/>
                    <a:pt x="23845" y="2847"/>
                  </a:cubicBezTo>
                  <a:cubicBezTo>
                    <a:pt x="23728" y="2430"/>
                    <a:pt x="23656" y="2064"/>
                    <a:pt x="23512" y="1731"/>
                  </a:cubicBezTo>
                  <a:cubicBezTo>
                    <a:pt x="23412" y="1493"/>
                    <a:pt x="23423" y="1204"/>
                    <a:pt x="23301" y="1021"/>
                  </a:cubicBezTo>
                  <a:cubicBezTo>
                    <a:pt x="23146" y="794"/>
                    <a:pt x="23096" y="572"/>
                    <a:pt x="23029" y="327"/>
                  </a:cubicBezTo>
                  <a:cubicBezTo>
                    <a:pt x="23001" y="222"/>
                    <a:pt x="22874" y="139"/>
                    <a:pt x="2275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86" name="Google Shape;286;p50"/>
            <p:cNvSpPr/>
            <p:nvPr/>
          </p:nvSpPr>
          <p:spPr>
            <a:xfrm>
              <a:off x="6211725" y="3292950"/>
              <a:ext cx="381375" cy="202425"/>
            </a:xfrm>
            <a:custGeom>
              <a:avLst/>
              <a:gdLst/>
              <a:ahLst/>
              <a:cxnLst/>
              <a:rect l="l" t="t" r="r" b="b"/>
              <a:pathLst>
                <a:path w="15255" h="8097" extrusionOk="0">
                  <a:moveTo>
                    <a:pt x="1143" y="0"/>
                  </a:moveTo>
                  <a:lnTo>
                    <a:pt x="256" y="394"/>
                  </a:lnTo>
                  <a:lnTo>
                    <a:pt x="0" y="705"/>
                  </a:lnTo>
                  <a:lnTo>
                    <a:pt x="711" y="1027"/>
                  </a:lnTo>
                  <a:lnTo>
                    <a:pt x="1038" y="1421"/>
                  </a:lnTo>
                  <a:lnTo>
                    <a:pt x="1637" y="1421"/>
                  </a:lnTo>
                  <a:cubicBezTo>
                    <a:pt x="1649" y="1421"/>
                    <a:pt x="1661" y="1421"/>
                    <a:pt x="1672" y="1421"/>
                  </a:cubicBezTo>
                  <a:cubicBezTo>
                    <a:pt x="1715" y="1421"/>
                    <a:pt x="1759" y="1419"/>
                    <a:pt x="1804" y="1419"/>
                  </a:cubicBezTo>
                  <a:cubicBezTo>
                    <a:pt x="1926" y="1419"/>
                    <a:pt x="2054" y="1434"/>
                    <a:pt x="2187" y="1548"/>
                  </a:cubicBezTo>
                  <a:cubicBezTo>
                    <a:pt x="2087" y="1632"/>
                    <a:pt x="2026" y="1715"/>
                    <a:pt x="1954" y="1726"/>
                  </a:cubicBezTo>
                  <a:cubicBezTo>
                    <a:pt x="1665" y="1792"/>
                    <a:pt x="1371" y="1831"/>
                    <a:pt x="1077" y="1887"/>
                  </a:cubicBezTo>
                  <a:cubicBezTo>
                    <a:pt x="1055" y="1892"/>
                    <a:pt x="1038" y="1953"/>
                    <a:pt x="1010" y="2009"/>
                  </a:cubicBezTo>
                  <a:lnTo>
                    <a:pt x="1426" y="2297"/>
                  </a:lnTo>
                  <a:cubicBezTo>
                    <a:pt x="1493" y="2492"/>
                    <a:pt x="1549" y="2658"/>
                    <a:pt x="1621" y="2886"/>
                  </a:cubicBezTo>
                  <a:lnTo>
                    <a:pt x="2115" y="2469"/>
                  </a:lnTo>
                  <a:lnTo>
                    <a:pt x="2497" y="2769"/>
                  </a:lnTo>
                  <a:cubicBezTo>
                    <a:pt x="2664" y="2813"/>
                    <a:pt x="2847" y="2808"/>
                    <a:pt x="2969" y="2897"/>
                  </a:cubicBezTo>
                  <a:cubicBezTo>
                    <a:pt x="3469" y="3263"/>
                    <a:pt x="4079" y="3324"/>
                    <a:pt x="4639" y="3513"/>
                  </a:cubicBezTo>
                  <a:cubicBezTo>
                    <a:pt x="4671" y="3523"/>
                    <a:pt x="4706" y="3527"/>
                    <a:pt x="4740" y="3527"/>
                  </a:cubicBezTo>
                  <a:cubicBezTo>
                    <a:pt x="4830" y="3527"/>
                    <a:pt x="4919" y="3500"/>
                    <a:pt x="4967" y="3496"/>
                  </a:cubicBezTo>
                  <a:lnTo>
                    <a:pt x="5638" y="4156"/>
                  </a:lnTo>
                  <a:cubicBezTo>
                    <a:pt x="5827" y="4561"/>
                    <a:pt x="6115" y="4966"/>
                    <a:pt x="6138" y="5471"/>
                  </a:cubicBezTo>
                  <a:cubicBezTo>
                    <a:pt x="6138" y="5510"/>
                    <a:pt x="6110" y="5544"/>
                    <a:pt x="6093" y="5582"/>
                  </a:cubicBezTo>
                  <a:lnTo>
                    <a:pt x="5655" y="5666"/>
                  </a:lnTo>
                  <a:cubicBezTo>
                    <a:pt x="5516" y="5849"/>
                    <a:pt x="5339" y="5993"/>
                    <a:pt x="5461" y="6232"/>
                  </a:cubicBezTo>
                  <a:cubicBezTo>
                    <a:pt x="5554" y="6263"/>
                    <a:pt x="5645" y="6275"/>
                    <a:pt x="5734" y="6275"/>
                  </a:cubicBezTo>
                  <a:cubicBezTo>
                    <a:pt x="5927" y="6275"/>
                    <a:pt x="6111" y="6221"/>
                    <a:pt x="6293" y="6198"/>
                  </a:cubicBezTo>
                  <a:cubicBezTo>
                    <a:pt x="6565" y="6159"/>
                    <a:pt x="6837" y="6143"/>
                    <a:pt x="7075" y="6121"/>
                  </a:cubicBezTo>
                  <a:lnTo>
                    <a:pt x="7852" y="6853"/>
                  </a:lnTo>
                  <a:cubicBezTo>
                    <a:pt x="8302" y="6903"/>
                    <a:pt x="8707" y="6970"/>
                    <a:pt x="9123" y="6997"/>
                  </a:cubicBezTo>
                  <a:cubicBezTo>
                    <a:pt x="9127" y="6998"/>
                    <a:pt x="9131" y="6998"/>
                    <a:pt x="9135" y="6998"/>
                  </a:cubicBezTo>
                  <a:cubicBezTo>
                    <a:pt x="9275" y="6998"/>
                    <a:pt x="9415" y="6907"/>
                    <a:pt x="9550" y="6864"/>
                  </a:cubicBezTo>
                  <a:cubicBezTo>
                    <a:pt x="9567" y="6631"/>
                    <a:pt x="9578" y="6454"/>
                    <a:pt x="9595" y="6287"/>
                  </a:cubicBezTo>
                  <a:cubicBezTo>
                    <a:pt x="9722" y="6221"/>
                    <a:pt x="9850" y="6148"/>
                    <a:pt x="9972" y="6071"/>
                  </a:cubicBezTo>
                  <a:cubicBezTo>
                    <a:pt x="10061" y="5982"/>
                    <a:pt x="10144" y="5893"/>
                    <a:pt x="10222" y="5793"/>
                  </a:cubicBezTo>
                  <a:cubicBezTo>
                    <a:pt x="10458" y="5764"/>
                    <a:pt x="10616" y="5744"/>
                    <a:pt x="10753" y="5744"/>
                  </a:cubicBezTo>
                  <a:cubicBezTo>
                    <a:pt x="11031" y="5744"/>
                    <a:pt x="11221" y="5825"/>
                    <a:pt x="11798" y="6071"/>
                  </a:cubicBezTo>
                  <a:lnTo>
                    <a:pt x="13174" y="7674"/>
                  </a:lnTo>
                  <a:cubicBezTo>
                    <a:pt x="13851" y="7724"/>
                    <a:pt x="14483" y="7819"/>
                    <a:pt x="15083" y="8096"/>
                  </a:cubicBezTo>
                  <a:cubicBezTo>
                    <a:pt x="15149" y="7991"/>
                    <a:pt x="15199" y="7918"/>
                    <a:pt x="15255" y="7819"/>
                  </a:cubicBezTo>
                  <a:cubicBezTo>
                    <a:pt x="15038" y="7685"/>
                    <a:pt x="14849" y="7558"/>
                    <a:pt x="14650" y="7452"/>
                  </a:cubicBezTo>
                  <a:cubicBezTo>
                    <a:pt x="14422" y="7330"/>
                    <a:pt x="14433" y="7064"/>
                    <a:pt x="14306" y="6909"/>
                  </a:cubicBezTo>
                  <a:lnTo>
                    <a:pt x="13878" y="6842"/>
                  </a:lnTo>
                  <a:cubicBezTo>
                    <a:pt x="13740" y="6581"/>
                    <a:pt x="13618" y="6331"/>
                    <a:pt x="13523" y="6143"/>
                  </a:cubicBezTo>
                  <a:cubicBezTo>
                    <a:pt x="13207" y="5760"/>
                    <a:pt x="12641" y="5666"/>
                    <a:pt x="12641" y="5089"/>
                  </a:cubicBezTo>
                  <a:lnTo>
                    <a:pt x="13257" y="4894"/>
                  </a:lnTo>
                  <a:cubicBezTo>
                    <a:pt x="13163" y="4617"/>
                    <a:pt x="12941" y="4406"/>
                    <a:pt x="12663" y="4323"/>
                  </a:cubicBezTo>
                  <a:cubicBezTo>
                    <a:pt x="12419" y="4245"/>
                    <a:pt x="12175" y="4173"/>
                    <a:pt x="11931" y="4095"/>
                  </a:cubicBezTo>
                  <a:cubicBezTo>
                    <a:pt x="11864" y="4068"/>
                    <a:pt x="11798" y="4034"/>
                    <a:pt x="11736" y="3995"/>
                  </a:cubicBezTo>
                  <a:cubicBezTo>
                    <a:pt x="11687" y="3823"/>
                    <a:pt x="11637" y="3646"/>
                    <a:pt x="11598" y="3502"/>
                  </a:cubicBezTo>
                  <a:cubicBezTo>
                    <a:pt x="11220" y="3135"/>
                    <a:pt x="10127" y="2481"/>
                    <a:pt x="9600" y="2375"/>
                  </a:cubicBezTo>
                  <a:cubicBezTo>
                    <a:pt x="9140" y="2275"/>
                    <a:pt x="8723" y="2087"/>
                    <a:pt x="8296" y="1920"/>
                  </a:cubicBezTo>
                  <a:cubicBezTo>
                    <a:pt x="8063" y="1826"/>
                    <a:pt x="7819" y="1754"/>
                    <a:pt x="7569" y="1704"/>
                  </a:cubicBezTo>
                  <a:cubicBezTo>
                    <a:pt x="7114" y="1626"/>
                    <a:pt x="6676" y="1471"/>
                    <a:pt x="6276" y="1243"/>
                  </a:cubicBezTo>
                  <a:cubicBezTo>
                    <a:pt x="5954" y="1054"/>
                    <a:pt x="5605" y="938"/>
                    <a:pt x="5316" y="927"/>
                  </a:cubicBezTo>
                  <a:lnTo>
                    <a:pt x="4318" y="1509"/>
                  </a:lnTo>
                  <a:lnTo>
                    <a:pt x="3535" y="2353"/>
                  </a:lnTo>
                  <a:lnTo>
                    <a:pt x="3052" y="2286"/>
                  </a:lnTo>
                  <a:cubicBezTo>
                    <a:pt x="2930" y="2131"/>
                    <a:pt x="2808" y="1964"/>
                    <a:pt x="2675" y="1804"/>
                  </a:cubicBezTo>
                  <a:cubicBezTo>
                    <a:pt x="2348" y="1393"/>
                    <a:pt x="2514" y="860"/>
                    <a:pt x="2337" y="400"/>
                  </a:cubicBezTo>
                  <a:cubicBezTo>
                    <a:pt x="1937" y="211"/>
                    <a:pt x="1532" y="50"/>
                    <a:pt x="114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87" name="Google Shape;287;p50"/>
            <p:cNvSpPr/>
            <p:nvPr/>
          </p:nvSpPr>
          <p:spPr>
            <a:xfrm>
              <a:off x="5775300" y="3148950"/>
              <a:ext cx="202975" cy="216850"/>
            </a:xfrm>
            <a:custGeom>
              <a:avLst/>
              <a:gdLst/>
              <a:ahLst/>
              <a:cxnLst/>
              <a:rect l="l" t="t" r="r" b="b"/>
              <a:pathLst>
                <a:path w="8119" h="8674" extrusionOk="0">
                  <a:moveTo>
                    <a:pt x="6315" y="0"/>
                  </a:moveTo>
                  <a:lnTo>
                    <a:pt x="5183" y="1260"/>
                  </a:lnTo>
                  <a:cubicBezTo>
                    <a:pt x="5178" y="1299"/>
                    <a:pt x="5166" y="1388"/>
                    <a:pt x="5155" y="1482"/>
                  </a:cubicBezTo>
                  <a:lnTo>
                    <a:pt x="4190" y="1787"/>
                  </a:lnTo>
                  <a:lnTo>
                    <a:pt x="3346" y="2897"/>
                  </a:lnTo>
                  <a:lnTo>
                    <a:pt x="2015" y="3352"/>
                  </a:lnTo>
                  <a:lnTo>
                    <a:pt x="1621" y="4190"/>
                  </a:lnTo>
                  <a:lnTo>
                    <a:pt x="483" y="3968"/>
                  </a:lnTo>
                  <a:cubicBezTo>
                    <a:pt x="156" y="4168"/>
                    <a:pt x="17" y="4467"/>
                    <a:pt x="0" y="4822"/>
                  </a:cubicBezTo>
                  <a:cubicBezTo>
                    <a:pt x="100" y="5166"/>
                    <a:pt x="200" y="5499"/>
                    <a:pt x="311" y="5877"/>
                  </a:cubicBezTo>
                  <a:lnTo>
                    <a:pt x="927" y="6576"/>
                  </a:lnTo>
                  <a:cubicBezTo>
                    <a:pt x="944" y="6975"/>
                    <a:pt x="916" y="7392"/>
                    <a:pt x="1182" y="7791"/>
                  </a:cubicBezTo>
                  <a:lnTo>
                    <a:pt x="2248" y="7791"/>
                  </a:lnTo>
                  <a:lnTo>
                    <a:pt x="2431" y="8163"/>
                  </a:lnTo>
                  <a:lnTo>
                    <a:pt x="3346" y="7896"/>
                  </a:lnTo>
                  <a:lnTo>
                    <a:pt x="4373" y="8252"/>
                  </a:lnTo>
                  <a:lnTo>
                    <a:pt x="4617" y="8673"/>
                  </a:lnTo>
                  <a:lnTo>
                    <a:pt x="5494" y="8257"/>
                  </a:lnTo>
                  <a:cubicBezTo>
                    <a:pt x="6032" y="7730"/>
                    <a:pt x="5866" y="7192"/>
                    <a:pt x="5921" y="6715"/>
                  </a:cubicBezTo>
                  <a:lnTo>
                    <a:pt x="6443" y="6232"/>
                  </a:lnTo>
                  <a:lnTo>
                    <a:pt x="6998" y="4861"/>
                  </a:lnTo>
                  <a:lnTo>
                    <a:pt x="7652" y="4673"/>
                  </a:lnTo>
                  <a:cubicBezTo>
                    <a:pt x="7625" y="4295"/>
                    <a:pt x="7292" y="4173"/>
                    <a:pt x="7164" y="3907"/>
                  </a:cubicBezTo>
                  <a:lnTo>
                    <a:pt x="6709" y="2864"/>
                  </a:lnTo>
                  <a:cubicBezTo>
                    <a:pt x="6742" y="2697"/>
                    <a:pt x="6776" y="2492"/>
                    <a:pt x="6814" y="2286"/>
                  </a:cubicBezTo>
                  <a:lnTo>
                    <a:pt x="7580" y="1931"/>
                  </a:lnTo>
                  <a:cubicBezTo>
                    <a:pt x="7552" y="1798"/>
                    <a:pt x="7536" y="1693"/>
                    <a:pt x="7514" y="1587"/>
                  </a:cubicBezTo>
                  <a:cubicBezTo>
                    <a:pt x="7663" y="1393"/>
                    <a:pt x="8035" y="1548"/>
                    <a:pt x="8118" y="1199"/>
                  </a:cubicBezTo>
                  <a:lnTo>
                    <a:pt x="6992" y="783"/>
                  </a:lnTo>
                  <a:cubicBezTo>
                    <a:pt x="6948" y="622"/>
                    <a:pt x="6909" y="466"/>
                    <a:pt x="6864" y="300"/>
                  </a:cubicBezTo>
                  <a:lnTo>
                    <a:pt x="631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88" name="Google Shape;288;p50"/>
            <p:cNvSpPr/>
            <p:nvPr/>
          </p:nvSpPr>
          <p:spPr>
            <a:xfrm>
              <a:off x="4476975" y="3531400"/>
              <a:ext cx="144300" cy="276375"/>
            </a:xfrm>
            <a:custGeom>
              <a:avLst/>
              <a:gdLst/>
              <a:ahLst/>
              <a:cxnLst/>
              <a:rect l="l" t="t" r="r" b="b"/>
              <a:pathLst>
                <a:path w="5772" h="11055" extrusionOk="0">
                  <a:moveTo>
                    <a:pt x="5039" y="1"/>
                  </a:moveTo>
                  <a:lnTo>
                    <a:pt x="4628" y="40"/>
                  </a:lnTo>
                  <a:cubicBezTo>
                    <a:pt x="4589" y="489"/>
                    <a:pt x="4589" y="489"/>
                    <a:pt x="4401" y="855"/>
                  </a:cubicBezTo>
                  <a:lnTo>
                    <a:pt x="3974" y="994"/>
                  </a:lnTo>
                  <a:cubicBezTo>
                    <a:pt x="3824" y="1377"/>
                    <a:pt x="3702" y="1688"/>
                    <a:pt x="3596" y="1954"/>
                  </a:cubicBezTo>
                  <a:lnTo>
                    <a:pt x="2031" y="2964"/>
                  </a:lnTo>
                  <a:cubicBezTo>
                    <a:pt x="1972" y="2943"/>
                    <a:pt x="1915" y="2934"/>
                    <a:pt x="1861" y="2934"/>
                  </a:cubicBezTo>
                  <a:cubicBezTo>
                    <a:pt x="1603" y="2934"/>
                    <a:pt x="1401" y="3137"/>
                    <a:pt x="1171" y="3197"/>
                  </a:cubicBezTo>
                  <a:cubicBezTo>
                    <a:pt x="1021" y="3524"/>
                    <a:pt x="877" y="3835"/>
                    <a:pt x="727" y="4157"/>
                  </a:cubicBezTo>
                  <a:cubicBezTo>
                    <a:pt x="683" y="4590"/>
                    <a:pt x="761" y="5028"/>
                    <a:pt x="960" y="5417"/>
                  </a:cubicBezTo>
                  <a:cubicBezTo>
                    <a:pt x="1110" y="5672"/>
                    <a:pt x="1155" y="5971"/>
                    <a:pt x="1099" y="6260"/>
                  </a:cubicBezTo>
                  <a:cubicBezTo>
                    <a:pt x="899" y="6621"/>
                    <a:pt x="777" y="7026"/>
                    <a:pt x="511" y="7292"/>
                  </a:cubicBezTo>
                  <a:cubicBezTo>
                    <a:pt x="0" y="7808"/>
                    <a:pt x="145" y="8335"/>
                    <a:pt x="345" y="8890"/>
                  </a:cubicBezTo>
                  <a:cubicBezTo>
                    <a:pt x="406" y="9040"/>
                    <a:pt x="472" y="9184"/>
                    <a:pt x="550" y="9323"/>
                  </a:cubicBezTo>
                  <a:cubicBezTo>
                    <a:pt x="533" y="9562"/>
                    <a:pt x="511" y="9789"/>
                    <a:pt x="489" y="10028"/>
                  </a:cubicBezTo>
                  <a:lnTo>
                    <a:pt x="783" y="10538"/>
                  </a:lnTo>
                  <a:lnTo>
                    <a:pt x="1776" y="11054"/>
                  </a:lnTo>
                  <a:lnTo>
                    <a:pt x="3191" y="10422"/>
                  </a:lnTo>
                  <a:cubicBezTo>
                    <a:pt x="3319" y="10078"/>
                    <a:pt x="3513" y="9723"/>
                    <a:pt x="3574" y="9334"/>
                  </a:cubicBezTo>
                  <a:cubicBezTo>
                    <a:pt x="3746" y="8141"/>
                    <a:pt x="4268" y="7048"/>
                    <a:pt x="4578" y="5888"/>
                  </a:cubicBezTo>
                  <a:cubicBezTo>
                    <a:pt x="4750" y="5250"/>
                    <a:pt x="5044" y="4640"/>
                    <a:pt x="4995" y="4013"/>
                  </a:cubicBezTo>
                  <a:lnTo>
                    <a:pt x="5272" y="3530"/>
                  </a:lnTo>
                  <a:cubicBezTo>
                    <a:pt x="5244" y="3252"/>
                    <a:pt x="5211" y="2981"/>
                    <a:pt x="5194" y="2703"/>
                  </a:cubicBezTo>
                  <a:cubicBezTo>
                    <a:pt x="5189" y="2637"/>
                    <a:pt x="5250" y="2564"/>
                    <a:pt x="5294" y="2459"/>
                  </a:cubicBezTo>
                  <a:lnTo>
                    <a:pt x="5655" y="2797"/>
                  </a:lnTo>
                  <a:cubicBezTo>
                    <a:pt x="5710" y="2664"/>
                    <a:pt x="5766" y="2542"/>
                    <a:pt x="5771" y="2531"/>
                  </a:cubicBezTo>
                  <a:cubicBezTo>
                    <a:pt x="5688" y="2076"/>
                    <a:pt x="5610" y="1743"/>
                    <a:pt x="5572" y="1405"/>
                  </a:cubicBezTo>
                  <a:cubicBezTo>
                    <a:pt x="5516" y="889"/>
                    <a:pt x="5305" y="439"/>
                    <a:pt x="5039"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89" name="Google Shape;289;p50"/>
            <p:cNvSpPr/>
            <p:nvPr/>
          </p:nvSpPr>
          <p:spPr>
            <a:xfrm>
              <a:off x="3500225" y="1849100"/>
              <a:ext cx="158450" cy="289400"/>
            </a:xfrm>
            <a:custGeom>
              <a:avLst/>
              <a:gdLst/>
              <a:ahLst/>
              <a:cxnLst/>
              <a:rect l="l" t="t" r="r" b="b"/>
              <a:pathLst>
                <a:path w="6338" h="11576" extrusionOk="0">
                  <a:moveTo>
                    <a:pt x="2569" y="1"/>
                  </a:moveTo>
                  <a:cubicBezTo>
                    <a:pt x="2026" y="17"/>
                    <a:pt x="1532" y="40"/>
                    <a:pt x="1066" y="189"/>
                  </a:cubicBezTo>
                  <a:cubicBezTo>
                    <a:pt x="871" y="561"/>
                    <a:pt x="988" y="1033"/>
                    <a:pt x="583" y="1210"/>
                  </a:cubicBezTo>
                  <a:cubicBezTo>
                    <a:pt x="538" y="1466"/>
                    <a:pt x="777" y="1710"/>
                    <a:pt x="466" y="1904"/>
                  </a:cubicBezTo>
                  <a:lnTo>
                    <a:pt x="0" y="1566"/>
                  </a:lnTo>
                  <a:lnTo>
                    <a:pt x="0" y="1566"/>
                  </a:lnTo>
                  <a:cubicBezTo>
                    <a:pt x="22" y="1799"/>
                    <a:pt x="33" y="1943"/>
                    <a:pt x="50" y="2098"/>
                  </a:cubicBezTo>
                  <a:lnTo>
                    <a:pt x="555" y="2237"/>
                  </a:lnTo>
                  <a:cubicBezTo>
                    <a:pt x="538" y="2464"/>
                    <a:pt x="522" y="2664"/>
                    <a:pt x="511" y="2792"/>
                  </a:cubicBezTo>
                  <a:cubicBezTo>
                    <a:pt x="389" y="3019"/>
                    <a:pt x="156" y="3069"/>
                    <a:pt x="161" y="3319"/>
                  </a:cubicBezTo>
                  <a:lnTo>
                    <a:pt x="561" y="3502"/>
                  </a:lnTo>
                  <a:cubicBezTo>
                    <a:pt x="500" y="3657"/>
                    <a:pt x="450" y="3780"/>
                    <a:pt x="405" y="3907"/>
                  </a:cubicBezTo>
                  <a:lnTo>
                    <a:pt x="638" y="3979"/>
                  </a:lnTo>
                  <a:cubicBezTo>
                    <a:pt x="660" y="4118"/>
                    <a:pt x="677" y="4235"/>
                    <a:pt x="705" y="4407"/>
                  </a:cubicBezTo>
                  <a:lnTo>
                    <a:pt x="832" y="4068"/>
                  </a:lnTo>
                  <a:lnTo>
                    <a:pt x="1310" y="4151"/>
                  </a:lnTo>
                  <a:cubicBezTo>
                    <a:pt x="1343" y="4323"/>
                    <a:pt x="1371" y="4479"/>
                    <a:pt x="1382" y="4540"/>
                  </a:cubicBezTo>
                  <a:cubicBezTo>
                    <a:pt x="1332" y="4923"/>
                    <a:pt x="977" y="5122"/>
                    <a:pt x="1143" y="5478"/>
                  </a:cubicBezTo>
                  <a:cubicBezTo>
                    <a:pt x="1259" y="5576"/>
                    <a:pt x="1374" y="5611"/>
                    <a:pt x="1489" y="5611"/>
                  </a:cubicBezTo>
                  <a:cubicBezTo>
                    <a:pt x="1753" y="5611"/>
                    <a:pt x="2019" y="5429"/>
                    <a:pt x="2299" y="5429"/>
                  </a:cubicBezTo>
                  <a:cubicBezTo>
                    <a:pt x="2335" y="5429"/>
                    <a:pt x="2372" y="5432"/>
                    <a:pt x="2408" y="5439"/>
                  </a:cubicBezTo>
                  <a:cubicBezTo>
                    <a:pt x="2386" y="5672"/>
                    <a:pt x="2364" y="5888"/>
                    <a:pt x="2336" y="6160"/>
                  </a:cubicBezTo>
                  <a:lnTo>
                    <a:pt x="2836" y="6537"/>
                  </a:lnTo>
                  <a:cubicBezTo>
                    <a:pt x="2708" y="6848"/>
                    <a:pt x="2813" y="7237"/>
                    <a:pt x="2569" y="7592"/>
                  </a:cubicBezTo>
                  <a:lnTo>
                    <a:pt x="1454" y="7592"/>
                  </a:lnTo>
                  <a:cubicBezTo>
                    <a:pt x="1598" y="7886"/>
                    <a:pt x="1709" y="8108"/>
                    <a:pt x="1831" y="8369"/>
                  </a:cubicBezTo>
                  <a:cubicBezTo>
                    <a:pt x="1804" y="8513"/>
                    <a:pt x="1776" y="8690"/>
                    <a:pt x="1748" y="8846"/>
                  </a:cubicBezTo>
                  <a:lnTo>
                    <a:pt x="1077" y="9279"/>
                  </a:lnTo>
                  <a:cubicBezTo>
                    <a:pt x="1093" y="9412"/>
                    <a:pt x="1104" y="9517"/>
                    <a:pt x="1115" y="9595"/>
                  </a:cubicBezTo>
                  <a:lnTo>
                    <a:pt x="2813" y="9900"/>
                  </a:lnTo>
                  <a:cubicBezTo>
                    <a:pt x="2469" y="10344"/>
                    <a:pt x="1859" y="10050"/>
                    <a:pt x="1604" y="10483"/>
                  </a:cubicBezTo>
                  <a:lnTo>
                    <a:pt x="871" y="11465"/>
                  </a:lnTo>
                  <a:lnTo>
                    <a:pt x="1021" y="11576"/>
                  </a:lnTo>
                  <a:cubicBezTo>
                    <a:pt x="1193" y="11476"/>
                    <a:pt x="1343" y="11348"/>
                    <a:pt x="1509" y="11309"/>
                  </a:cubicBezTo>
                  <a:cubicBezTo>
                    <a:pt x="1585" y="11290"/>
                    <a:pt x="1664" y="11284"/>
                    <a:pt x="1744" y="11284"/>
                  </a:cubicBezTo>
                  <a:cubicBezTo>
                    <a:pt x="1870" y="11284"/>
                    <a:pt x="1999" y="11298"/>
                    <a:pt x="2131" y="11298"/>
                  </a:cubicBezTo>
                  <a:lnTo>
                    <a:pt x="2436" y="10904"/>
                  </a:lnTo>
                  <a:cubicBezTo>
                    <a:pt x="2622" y="10904"/>
                    <a:pt x="2810" y="10914"/>
                    <a:pt x="2998" y="10914"/>
                  </a:cubicBezTo>
                  <a:cubicBezTo>
                    <a:pt x="3129" y="10914"/>
                    <a:pt x="3260" y="10909"/>
                    <a:pt x="3391" y="10893"/>
                  </a:cubicBezTo>
                  <a:cubicBezTo>
                    <a:pt x="3707" y="10854"/>
                    <a:pt x="4018" y="10743"/>
                    <a:pt x="4267" y="10677"/>
                  </a:cubicBezTo>
                  <a:lnTo>
                    <a:pt x="5205" y="10799"/>
                  </a:lnTo>
                  <a:cubicBezTo>
                    <a:pt x="5544" y="10605"/>
                    <a:pt x="5899" y="10494"/>
                    <a:pt x="6182" y="10194"/>
                  </a:cubicBezTo>
                  <a:lnTo>
                    <a:pt x="5777" y="9867"/>
                  </a:lnTo>
                  <a:cubicBezTo>
                    <a:pt x="5771" y="9767"/>
                    <a:pt x="5760" y="9656"/>
                    <a:pt x="5754" y="9556"/>
                  </a:cubicBezTo>
                  <a:lnTo>
                    <a:pt x="6337" y="8923"/>
                  </a:lnTo>
                  <a:lnTo>
                    <a:pt x="6337" y="8341"/>
                  </a:lnTo>
                  <a:lnTo>
                    <a:pt x="6043" y="8008"/>
                  </a:lnTo>
                  <a:lnTo>
                    <a:pt x="5238" y="8097"/>
                  </a:lnTo>
                  <a:cubicBezTo>
                    <a:pt x="5305" y="7686"/>
                    <a:pt x="5155" y="7342"/>
                    <a:pt x="4889" y="7065"/>
                  </a:cubicBezTo>
                  <a:lnTo>
                    <a:pt x="4972" y="6759"/>
                  </a:lnTo>
                  <a:cubicBezTo>
                    <a:pt x="4867" y="6537"/>
                    <a:pt x="4756" y="6310"/>
                    <a:pt x="4645" y="6082"/>
                  </a:cubicBezTo>
                  <a:lnTo>
                    <a:pt x="4123" y="5716"/>
                  </a:lnTo>
                  <a:cubicBezTo>
                    <a:pt x="4018" y="5411"/>
                    <a:pt x="3929" y="5100"/>
                    <a:pt x="3812" y="4806"/>
                  </a:cubicBezTo>
                  <a:cubicBezTo>
                    <a:pt x="3601" y="4290"/>
                    <a:pt x="3296" y="3874"/>
                    <a:pt x="2592" y="3796"/>
                  </a:cubicBezTo>
                  <a:cubicBezTo>
                    <a:pt x="3058" y="3535"/>
                    <a:pt x="2947" y="3064"/>
                    <a:pt x="3180" y="2747"/>
                  </a:cubicBezTo>
                  <a:cubicBezTo>
                    <a:pt x="3435" y="2403"/>
                    <a:pt x="3446" y="1982"/>
                    <a:pt x="3513" y="1538"/>
                  </a:cubicBezTo>
                  <a:lnTo>
                    <a:pt x="2575" y="1405"/>
                  </a:lnTo>
                  <a:lnTo>
                    <a:pt x="1815" y="1632"/>
                  </a:lnTo>
                  <a:cubicBezTo>
                    <a:pt x="1854" y="1360"/>
                    <a:pt x="1881" y="1166"/>
                    <a:pt x="1909" y="977"/>
                  </a:cubicBezTo>
                  <a:lnTo>
                    <a:pt x="2608" y="356"/>
                  </a:lnTo>
                  <a:cubicBezTo>
                    <a:pt x="2597" y="245"/>
                    <a:pt x="2586" y="139"/>
                    <a:pt x="2569"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90" name="Google Shape;290;p50"/>
            <p:cNvSpPr/>
            <p:nvPr/>
          </p:nvSpPr>
          <p:spPr>
            <a:xfrm>
              <a:off x="3150350" y="1510200"/>
              <a:ext cx="207550" cy="144450"/>
            </a:xfrm>
            <a:custGeom>
              <a:avLst/>
              <a:gdLst/>
              <a:ahLst/>
              <a:cxnLst/>
              <a:rect l="l" t="t" r="r" b="b"/>
              <a:pathLst>
                <a:path w="8302" h="5778" extrusionOk="0">
                  <a:moveTo>
                    <a:pt x="6365" y="1"/>
                  </a:moveTo>
                  <a:lnTo>
                    <a:pt x="6110" y="123"/>
                  </a:lnTo>
                  <a:cubicBezTo>
                    <a:pt x="6088" y="261"/>
                    <a:pt x="6066" y="372"/>
                    <a:pt x="6043" y="483"/>
                  </a:cubicBezTo>
                  <a:lnTo>
                    <a:pt x="5256" y="905"/>
                  </a:lnTo>
                  <a:lnTo>
                    <a:pt x="4734" y="772"/>
                  </a:lnTo>
                  <a:lnTo>
                    <a:pt x="4595" y="1016"/>
                  </a:lnTo>
                  <a:lnTo>
                    <a:pt x="4140" y="628"/>
                  </a:lnTo>
                  <a:lnTo>
                    <a:pt x="3596" y="1288"/>
                  </a:lnTo>
                  <a:cubicBezTo>
                    <a:pt x="3341" y="1249"/>
                    <a:pt x="3319" y="900"/>
                    <a:pt x="3047" y="839"/>
                  </a:cubicBezTo>
                  <a:cubicBezTo>
                    <a:pt x="3036" y="1149"/>
                    <a:pt x="3025" y="1421"/>
                    <a:pt x="3008" y="1676"/>
                  </a:cubicBezTo>
                  <a:lnTo>
                    <a:pt x="2631" y="1799"/>
                  </a:lnTo>
                  <a:lnTo>
                    <a:pt x="2376" y="2226"/>
                  </a:lnTo>
                  <a:cubicBezTo>
                    <a:pt x="2065" y="1832"/>
                    <a:pt x="2231" y="1382"/>
                    <a:pt x="2131" y="999"/>
                  </a:cubicBezTo>
                  <a:cubicBezTo>
                    <a:pt x="1959" y="816"/>
                    <a:pt x="1798" y="650"/>
                    <a:pt x="1649" y="478"/>
                  </a:cubicBezTo>
                  <a:cubicBezTo>
                    <a:pt x="1493" y="306"/>
                    <a:pt x="1282" y="189"/>
                    <a:pt x="1055" y="150"/>
                  </a:cubicBezTo>
                  <a:cubicBezTo>
                    <a:pt x="1054" y="150"/>
                    <a:pt x="1052" y="150"/>
                    <a:pt x="1051" y="150"/>
                  </a:cubicBezTo>
                  <a:cubicBezTo>
                    <a:pt x="1024" y="150"/>
                    <a:pt x="992" y="197"/>
                    <a:pt x="950" y="234"/>
                  </a:cubicBezTo>
                  <a:lnTo>
                    <a:pt x="1199" y="439"/>
                  </a:lnTo>
                  <a:cubicBezTo>
                    <a:pt x="1155" y="589"/>
                    <a:pt x="1110" y="733"/>
                    <a:pt x="1060" y="888"/>
                  </a:cubicBezTo>
                  <a:lnTo>
                    <a:pt x="567" y="672"/>
                  </a:lnTo>
                  <a:cubicBezTo>
                    <a:pt x="322" y="961"/>
                    <a:pt x="239" y="1255"/>
                    <a:pt x="317" y="1543"/>
                  </a:cubicBezTo>
                  <a:lnTo>
                    <a:pt x="1" y="1799"/>
                  </a:lnTo>
                  <a:lnTo>
                    <a:pt x="284" y="2054"/>
                  </a:lnTo>
                  <a:lnTo>
                    <a:pt x="861" y="1860"/>
                  </a:lnTo>
                  <a:cubicBezTo>
                    <a:pt x="1171" y="1865"/>
                    <a:pt x="1477" y="1943"/>
                    <a:pt x="1760" y="2076"/>
                  </a:cubicBezTo>
                  <a:lnTo>
                    <a:pt x="1449" y="2475"/>
                  </a:lnTo>
                  <a:cubicBezTo>
                    <a:pt x="1588" y="2598"/>
                    <a:pt x="1893" y="2448"/>
                    <a:pt x="1837" y="2797"/>
                  </a:cubicBezTo>
                  <a:cubicBezTo>
                    <a:pt x="1737" y="2820"/>
                    <a:pt x="1626" y="2853"/>
                    <a:pt x="1515" y="2869"/>
                  </a:cubicBezTo>
                  <a:cubicBezTo>
                    <a:pt x="1149" y="2919"/>
                    <a:pt x="783" y="2964"/>
                    <a:pt x="417" y="3025"/>
                  </a:cubicBezTo>
                  <a:cubicBezTo>
                    <a:pt x="295" y="3047"/>
                    <a:pt x="211" y="3125"/>
                    <a:pt x="311" y="3280"/>
                  </a:cubicBezTo>
                  <a:cubicBezTo>
                    <a:pt x="461" y="3241"/>
                    <a:pt x="617" y="3214"/>
                    <a:pt x="772" y="3202"/>
                  </a:cubicBezTo>
                  <a:cubicBezTo>
                    <a:pt x="955" y="3208"/>
                    <a:pt x="1138" y="3230"/>
                    <a:pt x="1321" y="3258"/>
                  </a:cubicBezTo>
                  <a:cubicBezTo>
                    <a:pt x="1460" y="3630"/>
                    <a:pt x="1649" y="3935"/>
                    <a:pt x="2065" y="4190"/>
                  </a:cubicBezTo>
                  <a:lnTo>
                    <a:pt x="1294" y="4862"/>
                  </a:lnTo>
                  <a:cubicBezTo>
                    <a:pt x="1401" y="4972"/>
                    <a:pt x="1514" y="5004"/>
                    <a:pt x="1634" y="5004"/>
                  </a:cubicBezTo>
                  <a:cubicBezTo>
                    <a:pt x="1794" y="5004"/>
                    <a:pt x="1965" y="4947"/>
                    <a:pt x="2142" y="4947"/>
                  </a:cubicBezTo>
                  <a:cubicBezTo>
                    <a:pt x="2210" y="4947"/>
                    <a:pt x="2278" y="4955"/>
                    <a:pt x="2348" y="4978"/>
                  </a:cubicBezTo>
                  <a:cubicBezTo>
                    <a:pt x="2875" y="5333"/>
                    <a:pt x="3452" y="5600"/>
                    <a:pt x="4062" y="5777"/>
                  </a:cubicBezTo>
                  <a:lnTo>
                    <a:pt x="4717" y="5627"/>
                  </a:lnTo>
                  <a:cubicBezTo>
                    <a:pt x="4939" y="5428"/>
                    <a:pt x="5111" y="5278"/>
                    <a:pt x="5278" y="5122"/>
                  </a:cubicBezTo>
                  <a:lnTo>
                    <a:pt x="5849" y="5028"/>
                  </a:lnTo>
                  <a:lnTo>
                    <a:pt x="6770" y="4257"/>
                  </a:lnTo>
                  <a:lnTo>
                    <a:pt x="7314" y="4118"/>
                  </a:lnTo>
                  <a:lnTo>
                    <a:pt x="8113" y="3130"/>
                  </a:lnTo>
                  <a:cubicBezTo>
                    <a:pt x="8158" y="2942"/>
                    <a:pt x="8252" y="2709"/>
                    <a:pt x="8274" y="2470"/>
                  </a:cubicBezTo>
                  <a:cubicBezTo>
                    <a:pt x="8302" y="2209"/>
                    <a:pt x="8191" y="1976"/>
                    <a:pt x="8041" y="1776"/>
                  </a:cubicBezTo>
                  <a:lnTo>
                    <a:pt x="7458" y="1499"/>
                  </a:lnTo>
                  <a:cubicBezTo>
                    <a:pt x="7381" y="1088"/>
                    <a:pt x="7320" y="744"/>
                    <a:pt x="7248" y="395"/>
                  </a:cubicBezTo>
                  <a:lnTo>
                    <a:pt x="6687" y="467"/>
                  </a:lnTo>
                  <a:lnTo>
                    <a:pt x="6365"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91" name="Google Shape;291;p50"/>
            <p:cNvSpPr/>
            <p:nvPr/>
          </p:nvSpPr>
          <p:spPr>
            <a:xfrm>
              <a:off x="5506300" y="3177250"/>
              <a:ext cx="212000" cy="221975"/>
            </a:xfrm>
            <a:custGeom>
              <a:avLst/>
              <a:gdLst/>
              <a:ahLst/>
              <a:cxnLst/>
              <a:rect l="l" t="t" r="r" b="b"/>
              <a:pathLst>
                <a:path w="8480" h="8879" extrusionOk="0">
                  <a:moveTo>
                    <a:pt x="151" y="0"/>
                  </a:moveTo>
                  <a:cubicBezTo>
                    <a:pt x="1" y="333"/>
                    <a:pt x="201" y="561"/>
                    <a:pt x="378" y="749"/>
                  </a:cubicBezTo>
                  <a:cubicBezTo>
                    <a:pt x="639" y="1032"/>
                    <a:pt x="939" y="1293"/>
                    <a:pt x="1255" y="1515"/>
                  </a:cubicBezTo>
                  <a:cubicBezTo>
                    <a:pt x="1593" y="1748"/>
                    <a:pt x="1876" y="1992"/>
                    <a:pt x="1932" y="2397"/>
                  </a:cubicBezTo>
                  <a:lnTo>
                    <a:pt x="2454" y="2692"/>
                  </a:lnTo>
                  <a:cubicBezTo>
                    <a:pt x="2886" y="3102"/>
                    <a:pt x="2859" y="3668"/>
                    <a:pt x="3103" y="4118"/>
                  </a:cubicBezTo>
                  <a:lnTo>
                    <a:pt x="3519" y="4351"/>
                  </a:lnTo>
                  <a:cubicBezTo>
                    <a:pt x="4057" y="4867"/>
                    <a:pt x="4201" y="5510"/>
                    <a:pt x="4429" y="6082"/>
                  </a:cubicBezTo>
                  <a:cubicBezTo>
                    <a:pt x="4562" y="6221"/>
                    <a:pt x="4690" y="6326"/>
                    <a:pt x="4773" y="6459"/>
                  </a:cubicBezTo>
                  <a:cubicBezTo>
                    <a:pt x="4951" y="6737"/>
                    <a:pt x="5134" y="6992"/>
                    <a:pt x="5422" y="7164"/>
                  </a:cubicBezTo>
                  <a:cubicBezTo>
                    <a:pt x="5494" y="7208"/>
                    <a:pt x="5528" y="7314"/>
                    <a:pt x="5589" y="7375"/>
                  </a:cubicBezTo>
                  <a:cubicBezTo>
                    <a:pt x="5705" y="7514"/>
                    <a:pt x="5838" y="7641"/>
                    <a:pt x="5983" y="7752"/>
                  </a:cubicBezTo>
                  <a:cubicBezTo>
                    <a:pt x="6415" y="8052"/>
                    <a:pt x="6876" y="8324"/>
                    <a:pt x="7176" y="8784"/>
                  </a:cubicBezTo>
                  <a:cubicBezTo>
                    <a:pt x="7203" y="8834"/>
                    <a:pt x="7292" y="8845"/>
                    <a:pt x="7353" y="8879"/>
                  </a:cubicBezTo>
                  <a:lnTo>
                    <a:pt x="7830" y="8640"/>
                  </a:lnTo>
                  <a:lnTo>
                    <a:pt x="8291" y="8795"/>
                  </a:lnTo>
                  <a:cubicBezTo>
                    <a:pt x="8358" y="8118"/>
                    <a:pt x="8413" y="7502"/>
                    <a:pt x="8480" y="6859"/>
                  </a:cubicBezTo>
                  <a:cubicBezTo>
                    <a:pt x="8446" y="6753"/>
                    <a:pt x="8402" y="6620"/>
                    <a:pt x="8363" y="6493"/>
                  </a:cubicBezTo>
                  <a:lnTo>
                    <a:pt x="8363" y="6493"/>
                  </a:lnTo>
                  <a:lnTo>
                    <a:pt x="8380" y="6509"/>
                  </a:lnTo>
                  <a:cubicBezTo>
                    <a:pt x="8230" y="6226"/>
                    <a:pt x="7914" y="6254"/>
                    <a:pt x="7775" y="6193"/>
                  </a:cubicBezTo>
                  <a:cubicBezTo>
                    <a:pt x="7337" y="5915"/>
                    <a:pt x="7276" y="5538"/>
                    <a:pt x="7181" y="5189"/>
                  </a:cubicBezTo>
                  <a:cubicBezTo>
                    <a:pt x="6893" y="5122"/>
                    <a:pt x="6571" y="5155"/>
                    <a:pt x="6499" y="4789"/>
                  </a:cubicBezTo>
                  <a:cubicBezTo>
                    <a:pt x="6560" y="4695"/>
                    <a:pt x="6615" y="4600"/>
                    <a:pt x="6671" y="4517"/>
                  </a:cubicBezTo>
                  <a:lnTo>
                    <a:pt x="6471" y="4073"/>
                  </a:lnTo>
                  <a:lnTo>
                    <a:pt x="6160" y="3907"/>
                  </a:lnTo>
                  <a:cubicBezTo>
                    <a:pt x="6121" y="3785"/>
                    <a:pt x="6088" y="3674"/>
                    <a:pt x="6049" y="3546"/>
                  </a:cubicBezTo>
                  <a:cubicBezTo>
                    <a:pt x="5733" y="3407"/>
                    <a:pt x="5583" y="3002"/>
                    <a:pt x="5173" y="2986"/>
                  </a:cubicBezTo>
                  <a:cubicBezTo>
                    <a:pt x="4928" y="2608"/>
                    <a:pt x="4529" y="2603"/>
                    <a:pt x="4140" y="2586"/>
                  </a:cubicBezTo>
                  <a:cubicBezTo>
                    <a:pt x="4018" y="2403"/>
                    <a:pt x="3924" y="2214"/>
                    <a:pt x="3785" y="2065"/>
                  </a:cubicBezTo>
                  <a:cubicBezTo>
                    <a:pt x="3624" y="1898"/>
                    <a:pt x="3441" y="1754"/>
                    <a:pt x="3241" y="1637"/>
                  </a:cubicBezTo>
                  <a:cubicBezTo>
                    <a:pt x="2642" y="1310"/>
                    <a:pt x="2154" y="877"/>
                    <a:pt x="1815" y="272"/>
                  </a:cubicBezTo>
                  <a:cubicBezTo>
                    <a:pt x="1793" y="239"/>
                    <a:pt x="1743" y="222"/>
                    <a:pt x="1654" y="156"/>
                  </a:cubicBezTo>
                  <a:cubicBezTo>
                    <a:pt x="1550" y="161"/>
                    <a:pt x="1445" y="163"/>
                    <a:pt x="1340" y="163"/>
                  </a:cubicBezTo>
                  <a:cubicBezTo>
                    <a:pt x="1211" y="163"/>
                    <a:pt x="1081" y="159"/>
                    <a:pt x="950" y="150"/>
                  </a:cubicBezTo>
                  <a:cubicBezTo>
                    <a:pt x="689" y="122"/>
                    <a:pt x="428" y="56"/>
                    <a:pt x="15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92" name="Google Shape;292;p50"/>
            <p:cNvSpPr/>
            <p:nvPr/>
          </p:nvSpPr>
          <p:spPr>
            <a:xfrm>
              <a:off x="6210750" y="2384725"/>
              <a:ext cx="219075" cy="197425"/>
            </a:xfrm>
            <a:custGeom>
              <a:avLst/>
              <a:gdLst/>
              <a:ahLst/>
              <a:cxnLst/>
              <a:rect l="l" t="t" r="r" b="b"/>
              <a:pathLst>
                <a:path w="8763" h="7897" extrusionOk="0">
                  <a:moveTo>
                    <a:pt x="7780" y="0"/>
                  </a:moveTo>
                  <a:lnTo>
                    <a:pt x="7780" y="0"/>
                  </a:lnTo>
                  <a:cubicBezTo>
                    <a:pt x="7858" y="200"/>
                    <a:pt x="7913" y="328"/>
                    <a:pt x="7969" y="466"/>
                  </a:cubicBezTo>
                  <a:lnTo>
                    <a:pt x="7791" y="544"/>
                  </a:lnTo>
                  <a:lnTo>
                    <a:pt x="7420" y="316"/>
                  </a:lnTo>
                  <a:cubicBezTo>
                    <a:pt x="7253" y="511"/>
                    <a:pt x="7131" y="694"/>
                    <a:pt x="7148" y="944"/>
                  </a:cubicBezTo>
                  <a:cubicBezTo>
                    <a:pt x="7159" y="1110"/>
                    <a:pt x="7153" y="1271"/>
                    <a:pt x="7164" y="1432"/>
                  </a:cubicBezTo>
                  <a:cubicBezTo>
                    <a:pt x="7220" y="2336"/>
                    <a:pt x="6842" y="3085"/>
                    <a:pt x="6321" y="3785"/>
                  </a:cubicBezTo>
                  <a:cubicBezTo>
                    <a:pt x="5955" y="4267"/>
                    <a:pt x="5416" y="4473"/>
                    <a:pt x="4861" y="4733"/>
                  </a:cubicBezTo>
                  <a:lnTo>
                    <a:pt x="4662" y="4301"/>
                  </a:lnTo>
                  <a:cubicBezTo>
                    <a:pt x="4595" y="4500"/>
                    <a:pt x="4529" y="4700"/>
                    <a:pt x="4462" y="4900"/>
                  </a:cubicBezTo>
                  <a:lnTo>
                    <a:pt x="4112" y="5299"/>
                  </a:lnTo>
                  <a:lnTo>
                    <a:pt x="4001" y="5760"/>
                  </a:lnTo>
                  <a:cubicBezTo>
                    <a:pt x="3740" y="5845"/>
                    <a:pt x="3638" y="5878"/>
                    <a:pt x="3545" y="5878"/>
                  </a:cubicBezTo>
                  <a:cubicBezTo>
                    <a:pt x="3487" y="5878"/>
                    <a:pt x="3431" y="5865"/>
                    <a:pt x="3341" y="5843"/>
                  </a:cubicBezTo>
                  <a:lnTo>
                    <a:pt x="1443" y="6082"/>
                  </a:lnTo>
                  <a:lnTo>
                    <a:pt x="12" y="7253"/>
                  </a:lnTo>
                  <a:lnTo>
                    <a:pt x="12" y="7375"/>
                  </a:lnTo>
                  <a:lnTo>
                    <a:pt x="12" y="7375"/>
                  </a:lnTo>
                  <a:cubicBezTo>
                    <a:pt x="8" y="7375"/>
                    <a:pt x="4" y="7375"/>
                    <a:pt x="1" y="7375"/>
                  </a:cubicBezTo>
                  <a:lnTo>
                    <a:pt x="1" y="7375"/>
                  </a:lnTo>
                  <a:lnTo>
                    <a:pt x="12" y="7391"/>
                  </a:lnTo>
                  <a:lnTo>
                    <a:pt x="12" y="7375"/>
                  </a:lnTo>
                  <a:lnTo>
                    <a:pt x="12" y="7375"/>
                  </a:lnTo>
                  <a:cubicBezTo>
                    <a:pt x="169" y="7386"/>
                    <a:pt x="331" y="7386"/>
                    <a:pt x="478" y="7402"/>
                  </a:cubicBezTo>
                  <a:cubicBezTo>
                    <a:pt x="628" y="7425"/>
                    <a:pt x="783" y="7464"/>
                    <a:pt x="966" y="7508"/>
                  </a:cubicBezTo>
                  <a:cubicBezTo>
                    <a:pt x="1110" y="7219"/>
                    <a:pt x="1371" y="7153"/>
                    <a:pt x="1660" y="7125"/>
                  </a:cubicBezTo>
                  <a:cubicBezTo>
                    <a:pt x="2026" y="7086"/>
                    <a:pt x="2381" y="6964"/>
                    <a:pt x="2692" y="6764"/>
                  </a:cubicBezTo>
                  <a:cubicBezTo>
                    <a:pt x="2731" y="6742"/>
                    <a:pt x="2781" y="6753"/>
                    <a:pt x="2869" y="6742"/>
                  </a:cubicBezTo>
                  <a:lnTo>
                    <a:pt x="3385" y="7025"/>
                  </a:lnTo>
                  <a:cubicBezTo>
                    <a:pt x="3352" y="7208"/>
                    <a:pt x="3319" y="7358"/>
                    <a:pt x="3286" y="7541"/>
                  </a:cubicBezTo>
                  <a:cubicBezTo>
                    <a:pt x="3380" y="7630"/>
                    <a:pt x="3480" y="7724"/>
                    <a:pt x="3580" y="7813"/>
                  </a:cubicBezTo>
                  <a:cubicBezTo>
                    <a:pt x="3641" y="7846"/>
                    <a:pt x="3702" y="7874"/>
                    <a:pt x="3768" y="7896"/>
                  </a:cubicBezTo>
                  <a:lnTo>
                    <a:pt x="4540" y="7031"/>
                  </a:lnTo>
                  <a:cubicBezTo>
                    <a:pt x="4506" y="6925"/>
                    <a:pt x="4440" y="6814"/>
                    <a:pt x="4590" y="6742"/>
                  </a:cubicBezTo>
                  <a:lnTo>
                    <a:pt x="5644" y="6881"/>
                  </a:lnTo>
                  <a:lnTo>
                    <a:pt x="6038" y="6526"/>
                  </a:lnTo>
                  <a:lnTo>
                    <a:pt x="6282" y="6592"/>
                  </a:lnTo>
                  <a:lnTo>
                    <a:pt x="6598" y="6198"/>
                  </a:lnTo>
                  <a:lnTo>
                    <a:pt x="7248" y="6459"/>
                  </a:lnTo>
                  <a:cubicBezTo>
                    <a:pt x="7347" y="6315"/>
                    <a:pt x="7420" y="6198"/>
                    <a:pt x="7497" y="6093"/>
                  </a:cubicBezTo>
                  <a:cubicBezTo>
                    <a:pt x="7580" y="5988"/>
                    <a:pt x="7675" y="5888"/>
                    <a:pt x="7752" y="5799"/>
                  </a:cubicBezTo>
                  <a:cubicBezTo>
                    <a:pt x="7542" y="5205"/>
                    <a:pt x="7542" y="5205"/>
                    <a:pt x="7875" y="4495"/>
                  </a:cubicBezTo>
                  <a:lnTo>
                    <a:pt x="7875" y="3429"/>
                  </a:lnTo>
                  <a:cubicBezTo>
                    <a:pt x="8291" y="3013"/>
                    <a:pt x="8518" y="2492"/>
                    <a:pt x="8762" y="1937"/>
                  </a:cubicBezTo>
                  <a:lnTo>
                    <a:pt x="8302" y="760"/>
                  </a:lnTo>
                  <a:cubicBezTo>
                    <a:pt x="8257" y="599"/>
                    <a:pt x="8352" y="305"/>
                    <a:pt x="8146" y="33"/>
                  </a:cubicBezTo>
                  <a:lnTo>
                    <a:pt x="778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93" name="Google Shape;293;p50"/>
            <p:cNvSpPr/>
            <p:nvPr/>
          </p:nvSpPr>
          <p:spPr>
            <a:xfrm>
              <a:off x="6912275" y="4165100"/>
              <a:ext cx="151525" cy="163150"/>
            </a:xfrm>
            <a:custGeom>
              <a:avLst/>
              <a:gdLst/>
              <a:ahLst/>
              <a:cxnLst/>
              <a:rect l="l" t="t" r="r" b="b"/>
              <a:pathLst>
                <a:path w="6061" h="6526" extrusionOk="0">
                  <a:moveTo>
                    <a:pt x="4806" y="0"/>
                  </a:moveTo>
                  <a:lnTo>
                    <a:pt x="4457" y="211"/>
                  </a:lnTo>
                  <a:cubicBezTo>
                    <a:pt x="4429" y="405"/>
                    <a:pt x="4407" y="561"/>
                    <a:pt x="4379" y="733"/>
                  </a:cubicBezTo>
                  <a:lnTo>
                    <a:pt x="3952" y="1127"/>
                  </a:lnTo>
                  <a:cubicBezTo>
                    <a:pt x="3641" y="2520"/>
                    <a:pt x="2575" y="3102"/>
                    <a:pt x="1477" y="3602"/>
                  </a:cubicBezTo>
                  <a:cubicBezTo>
                    <a:pt x="1244" y="3890"/>
                    <a:pt x="1055" y="4195"/>
                    <a:pt x="794" y="4412"/>
                  </a:cubicBezTo>
                  <a:cubicBezTo>
                    <a:pt x="417" y="4734"/>
                    <a:pt x="145" y="5155"/>
                    <a:pt x="1" y="5633"/>
                  </a:cubicBezTo>
                  <a:cubicBezTo>
                    <a:pt x="56" y="5849"/>
                    <a:pt x="189" y="5916"/>
                    <a:pt x="345" y="5988"/>
                  </a:cubicBezTo>
                  <a:cubicBezTo>
                    <a:pt x="778" y="6176"/>
                    <a:pt x="1283" y="6182"/>
                    <a:pt x="1677" y="6487"/>
                  </a:cubicBezTo>
                  <a:cubicBezTo>
                    <a:pt x="1722" y="6519"/>
                    <a:pt x="1789" y="6523"/>
                    <a:pt x="1853" y="6523"/>
                  </a:cubicBezTo>
                  <a:cubicBezTo>
                    <a:pt x="1875" y="6523"/>
                    <a:pt x="1897" y="6523"/>
                    <a:pt x="1918" y="6523"/>
                  </a:cubicBezTo>
                  <a:cubicBezTo>
                    <a:pt x="1939" y="6523"/>
                    <a:pt x="1959" y="6524"/>
                    <a:pt x="1976" y="6526"/>
                  </a:cubicBezTo>
                  <a:cubicBezTo>
                    <a:pt x="2564" y="6371"/>
                    <a:pt x="2875" y="5921"/>
                    <a:pt x="3241" y="5566"/>
                  </a:cubicBezTo>
                  <a:cubicBezTo>
                    <a:pt x="3508" y="4961"/>
                    <a:pt x="3580" y="4301"/>
                    <a:pt x="3990" y="3690"/>
                  </a:cubicBezTo>
                  <a:lnTo>
                    <a:pt x="4962" y="3274"/>
                  </a:lnTo>
                  <a:lnTo>
                    <a:pt x="4962" y="2631"/>
                  </a:lnTo>
                  <a:lnTo>
                    <a:pt x="5256" y="2392"/>
                  </a:lnTo>
                  <a:cubicBezTo>
                    <a:pt x="5450" y="2076"/>
                    <a:pt x="5594" y="1815"/>
                    <a:pt x="5755" y="1571"/>
                  </a:cubicBezTo>
                  <a:cubicBezTo>
                    <a:pt x="5955" y="1271"/>
                    <a:pt x="5971" y="927"/>
                    <a:pt x="6060" y="589"/>
                  </a:cubicBezTo>
                  <a:lnTo>
                    <a:pt x="5772" y="378"/>
                  </a:lnTo>
                  <a:lnTo>
                    <a:pt x="5167" y="489"/>
                  </a:lnTo>
                  <a:lnTo>
                    <a:pt x="480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94" name="Google Shape;294;p50"/>
            <p:cNvSpPr/>
            <p:nvPr/>
          </p:nvSpPr>
          <p:spPr>
            <a:xfrm>
              <a:off x="2457275" y="2092150"/>
              <a:ext cx="128775" cy="150950"/>
            </a:xfrm>
            <a:custGeom>
              <a:avLst/>
              <a:gdLst/>
              <a:ahLst/>
              <a:cxnLst/>
              <a:rect l="l" t="t" r="r" b="b"/>
              <a:pathLst>
                <a:path w="5151" h="6038" extrusionOk="0">
                  <a:moveTo>
                    <a:pt x="2836" y="0"/>
                  </a:moveTo>
                  <a:cubicBezTo>
                    <a:pt x="2542" y="56"/>
                    <a:pt x="2287" y="206"/>
                    <a:pt x="1987" y="389"/>
                  </a:cubicBezTo>
                  <a:cubicBezTo>
                    <a:pt x="1688" y="1099"/>
                    <a:pt x="1383" y="1843"/>
                    <a:pt x="1061" y="2581"/>
                  </a:cubicBezTo>
                  <a:cubicBezTo>
                    <a:pt x="978" y="2764"/>
                    <a:pt x="900" y="2980"/>
                    <a:pt x="756" y="3113"/>
                  </a:cubicBezTo>
                  <a:cubicBezTo>
                    <a:pt x="467" y="3374"/>
                    <a:pt x="456" y="3707"/>
                    <a:pt x="439" y="4146"/>
                  </a:cubicBezTo>
                  <a:cubicBezTo>
                    <a:pt x="301" y="4240"/>
                    <a:pt x="173" y="4345"/>
                    <a:pt x="56" y="4462"/>
                  </a:cubicBezTo>
                  <a:cubicBezTo>
                    <a:pt x="1" y="4523"/>
                    <a:pt x="29" y="4656"/>
                    <a:pt x="7" y="4800"/>
                  </a:cubicBezTo>
                  <a:cubicBezTo>
                    <a:pt x="197" y="4800"/>
                    <a:pt x="367" y="4797"/>
                    <a:pt x="529" y="4797"/>
                  </a:cubicBezTo>
                  <a:cubicBezTo>
                    <a:pt x="650" y="4797"/>
                    <a:pt x="767" y="4799"/>
                    <a:pt x="883" y="4806"/>
                  </a:cubicBezTo>
                  <a:cubicBezTo>
                    <a:pt x="1161" y="4823"/>
                    <a:pt x="1427" y="4889"/>
                    <a:pt x="1704" y="4900"/>
                  </a:cubicBezTo>
                  <a:cubicBezTo>
                    <a:pt x="1732" y="4901"/>
                    <a:pt x="1760" y="4902"/>
                    <a:pt x="1788" y="4902"/>
                  </a:cubicBezTo>
                  <a:cubicBezTo>
                    <a:pt x="2037" y="4902"/>
                    <a:pt x="2287" y="4861"/>
                    <a:pt x="2537" y="4861"/>
                  </a:cubicBezTo>
                  <a:cubicBezTo>
                    <a:pt x="2549" y="4862"/>
                    <a:pt x="2561" y="4862"/>
                    <a:pt x="2573" y="4862"/>
                  </a:cubicBezTo>
                  <a:cubicBezTo>
                    <a:pt x="2688" y="4862"/>
                    <a:pt x="2805" y="4852"/>
                    <a:pt x="2921" y="4852"/>
                  </a:cubicBezTo>
                  <a:cubicBezTo>
                    <a:pt x="3061" y="4852"/>
                    <a:pt x="3200" y="4867"/>
                    <a:pt x="3330" y="4933"/>
                  </a:cubicBezTo>
                  <a:cubicBezTo>
                    <a:pt x="3264" y="5278"/>
                    <a:pt x="2970" y="5377"/>
                    <a:pt x="2775" y="5616"/>
                  </a:cubicBezTo>
                  <a:lnTo>
                    <a:pt x="3014" y="5660"/>
                  </a:lnTo>
                  <a:cubicBezTo>
                    <a:pt x="3303" y="5372"/>
                    <a:pt x="3563" y="5111"/>
                    <a:pt x="3835" y="4867"/>
                  </a:cubicBezTo>
                  <a:cubicBezTo>
                    <a:pt x="3890" y="4815"/>
                    <a:pt x="3954" y="4780"/>
                    <a:pt x="4019" y="4780"/>
                  </a:cubicBezTo>
                  <a:cubicBezTo>
                    <a:pt x="4079" y="4780"/>
                    <a:pt x="4139" y="4811"/>
                    <a:pt x="4190" y="4889"/>
                  </a:cubicBezTo>
                  <a:cubicBezTo>
                    <a:pt x="4168" y="5128"/>
                    <a:pt x="4146" y="5366"/>
                    <a:pt x="4118" y="5610"/>
                  </a:cubicBezTo>
                  <a:lnTo>
                    <a:pt x="4435" y="5610"/>
                  </a:lnTo>
                  <a:lnTo>
                    <a:pt x="4629" y="6038"/>
                  </a:lnTo>
                  <a:cubicBezTo>
                    <a:pt x="5001" y="5721"/>
                    <a:pt x="5001" y="5721"/>
                    <a:pt x="5150" y="4961"/>
                  </a:cubicBezTo>
                  <a:lnTo>
                    <a:pt x="4829" y="4401"/>
                  </a:lnTo>
                  <a:lnTo>
                    <a:pt x="4423" y="4695"/>
                  </a:lnTo>
                  <a:cubicBezTo>
                    <a:pt x="4324" y="4323"/>
                    <a:pt x="4657" y="4179"/>
                    <a:pt x="4734" y="3912"/>
                  </a:cubicBezTo>
                  <a:lnTo>
                    <a:pt x="4374" y="3757"/>
                  </a:lnTo>
                  <a:cubicBezTo>
                    <a:pt x="4313" y="3629"/>
                    <a:pt x="4257" y="3507"/>
                    <a:pt x="4207" y="3402"/>
                  </a:cubicBezTo>
                  <a:cubicBezTo>
                    <a:pt x="4279" y="3224"/>
                    <a:pt x="4335" y="3080"/>
                    <a:pt x="4407" y="2914"/>
                  </a:cubicBezTo>
                  <a:cubicBezTo>
                    <a:pt x="4185" y="2742"/>
                    <a:pt x="3935" y="2719"/>
                    <a:pt x="3730" y="2647"/>
                  </a:cubicBezTo>
                  <a:lnTo>
                    <a:pt x="3380" y="2830"/>
                  </a:lnTo>
                  <a:cubicBezTo>
                    <a:pt x="3075" y="2775"/>
                    <a:pt x="2725" y="2792"/>
                    <a:pt x="2587" y="2387"/>
                  </a:cubicBezTo>
                  <a:lnTo>
                    <a:pt x="2875" y="2065"/>
                  </a:lnTo>
                  <a:lnTo>
                    <a:pt x="2509" y="1915"/>
                  </a:lnTo>
                  <a:lnTo>
                    <a:pt x="1965" y="2298"/>
                  </a:lnTo>
                  <a:cubicBezTo>
                    <a:pt x="2054" y="1621"/>
                    <a:pt x="2565" y="1271"/>
                    <a:pt x="2714" y="744"/>
                  </a:cubicBezTo>
                  <a:cubicBezTo>
                    <a:pt x="2703" y="639"/>
                    <a:pt x="2687" y="528"/>
                    <a:pt x="2676" y="428"/>
                  </a:cubicBezTo>
                  <a:cubicBezTo>
                    <a:pt x="2792" y="311"/>
                    <a:pt x="3075" y="278"/>
                    <a:pt x="283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95" name="Google Shape;295;p50"/>
            <p:cNvSpPr/>
            <p:nvPr/>
          </p:nvSpPr>
          <p:spPr>
            <a:xfrm>
              <a:off x="3424600" y="1969650"/>
              <a:ext cx="93400" cy="124750"/>
            </a:xfrm>
            <a:custGeom>
              <a:avLst/>
              <a:gdLst/>
              <a:ahLst/>
              <a:cxnLst/>
              <a:rect l="l" t="t" r="r" b="b"/>
              <a:pathLst>
                <a:path w="3736" h="4990" extrusionOk="0">
                  <a:moveTo>
                    <a:pt x="2221" y="1"/>
                  </a:moveTo>
                  <a:lnTo>
                    <a:pt x="1549" y="356"/>
                  </a:lnTo>
                  <a:cubicBezTo>
                    <a:pt x="1460" y="500"/>
                    <a:pt x="1377" y="639"/>
                    <a:pt x="1305" y="761"/>
                  </a:cubicBezTo>
                  <a:lnTo>
                    <a:pt x="1466" y="1111"/>
                  </a:lnTo>
                  <a:cubicBezTo>
                    <a:pt x="1277" y="1238"/>
                    <a:pt x="1111" y="1355"/>
                    <a:pt x="972" y="1449"/>
                  </a:cubicBezTo>
                  <a:lnTo>
                    <a:pt x="195" y="1449"/>
                  </a:lnTo>
                  <a:lnTo>
                    <a:pt x="462" y="2021"/>
                  </a:lnTo>
                  <a:lnTo>
                    <a:pt x="179" y="2548"/>
                  </a:lnTo>
                  <a:lnTo>
                    <a:pt x="939" y="2781"/>
                  </a:lnTo>
                  <a:cubicBezTo>
                    <a:pt x="706" y="3230"/>
                    <a:pt x="506" y="3619"/>
                    <a:pt x="312" y="3985"/>
                  </a:cubicBezTo>
                  <a:lnTo>
                    <a:pt x="51" y="4124"/>
                  </a:lnTo>
                  <a:cubicBezTo>
                    <a:pt x="34" y="4273"/>
                    <a:pt x="18" y="4429"/>
                    <a:pt x="1" y="4612"/>
                  </a:cubicBezTo>
                  <a:lnTo>
                    <a:pt x="517" y="4989"/>
                  </a:lnTo>
                  <a:cubicBezTo>
                    <a:pt x="872" y="4962"/>
                    <a:pt x="1222" y="4862"/>
                    <a:pt x="1538" y="4690"/>
                  </a:cubicBezTo>
                  <a:cubicBezTo>
                    <a:pt x="2021" y="4429"/>
                    <a:pt x="2476" y="4113"/>
                    <a:pt x="3031" y="4101"/>
                  </a:cubicBezTo>
                  <a:cubicBezTo>
                    <a:pt x="3330" y="3258"/>
                    <a:pt x="3330" y="3258"/>
                    <a:pt x="3125" y="1904"/>
                  </a:cubicBezTo>
                  <a:lnTo>
                    <a:pt x="3735" y="1210"/>
                  </a:lnTo>
                  <a:cubicBezTo>
                    <a:pt x="3591" y="816"/>
                    <a:pt x="3469" y="472"/>
                    <a:pt x="3247" y="195"/>
                  </a:cubicBezTo>
                  <a:lnTo>
                    <a:pt x="2598" y="195"/>
                  </a:lnTo>
                  <a:lnTo>
                    <a:pt x="2221"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96" name="Google Shape;296;p50"/>
            <p:cNvSpPr/>
            <p:nvPr/>
          </p:nvSpPr>
          <p:spPr>
            <a:xfrm>
              <a:off x="1906400" y="1539050"/>
              <a:ext cx="132925" cy="126750"/>
            </a:xfrm>
            <a:custGeom>
              <a:avLst/>
              <a:gdLst/>
              <a:ahLst/>
              <a:cxnLst/>
              <a:rect l="l" t="t" r="r" b="b"/>
              <a:pathLst>
                <a:path w="5317" h="5070" extrusionOk="0">
                  <a:moveTo>
                    <a:pt x="1810" y="1"/>
                  </a:moveTo>
                  <a:lnTo>
                    <a:pt x="1621" y="151"/>
                  </a:lnTo>
                  <a:lnTo>
                    <a:pt x="1255" y="73"/>
                  </a:lnTo>
                  <a:cubicBezTo>
                    <a:pt x="900" y="345"/>
                    <a:pt x="872" y="728"/>
                    <a:pt x="878" y="1094"/>
                  </a:cubicBezTo>
                  <a:cubicBezTo>
                    <a:pt x="883" y="1582"/>
                    <a:pt x="806" y="2065"/>
                    <a:pt x="650" y="2531"/>
                  </a:cubicBezTo>
                  <a:cubicBezTo>
                    <a:pt x="678" y="2859"/>
                    <a:pt x="695" y="3136"/>
                    <a:pt x="711" y="3352"/>
                  </a:cubicBezTo>
                  <a:cubicBezTo>
                    <a:pt x="495" y="3696"/>
                    <a:pt x="1" y="3774"/>
                    <a:pt x="79" y="4279"/>
                  </a:cubicBezTo>
                  <a:cubicBezTo>
                    <a:pt x="131" y="4291"/>
                    <a:pt x="182" y="4295"/>
                    <a:pt x="232" y="4295"/>
                  </a:cubicBezTo>
                  <a:cubicBezTo>
                    <a:pt x="542" y="4295"/>
                    <a:pt x="822" y="4107"/>
                    <a:pt x="1106" y="4107"/>
                  </a:cubicBezTo>
                  <a:cubicBezTo>
                    <a:pt x="1109" y="4107"/>
                    <a:pt x="1113" y="4107"/>
                    <a:pt x="1116" y="4107"/>
                  </a:cubicBezTo>
                  <a:cubicBezTo>
                    <a:pt x="1294" y="4429"/>
                    <a:pt x="1122" y="4806"/>
                    <a:pt x="1410" y="5061"/>
                  </a:cubicBezTo>
                  <a:cubicBezTo>
                    <a:pt x="1444" y="5067"/>
                    <a:pt x="1476" y="5070"/>
                    <a:pt x="1506" y="5070"/>
                  </a:cubicBezTo>
                  <a:cubicBezTo>
                    <a:pt x="1739" y="5070"/>
                    <a:pt x="1890" y="4910"/>
                    <a:pt x="2032" y="4729"/>
                  </a:cubicBezTo>
                  <a:cubicBezTo>
                    <a:pt x="2232" y="4479"/>
                    <a:pt x="2443" y="4229"/>
                    <a:pt x="2698" y="3924"/>
                  </a:cubicBezTo>
                  <a:cubicBezTo>
                    <a:pt x="2737" y="3830"/>
                    <a:pt x="2803" y="3663"/>
                    <a:pt x="2864" y="3502"/>
                  </a:cubicBezTo>
                  <a:lnTo>
                    <a:pt x="3280" y="3308"/>
                  </a:lnTo>
                  <a:lnTo>
                    <a:pt x="3930" y="4135"/>
                  </a:lnTo>
                  <a:lnTo>
                    <a:pt x="4867" y="4501"/>
                  </a:lnTo>
                  <a:lnTo>
                    <a:pt x="5295" y="4040"/>
                  </a:lnTo>
                  <a:cubicBezTo>
                    <a:pt x="5317" y="3696"/>
                    <a:pt x="5189" y="3524"/>
                    <a:pt x="4984" y="3425"/>
                  </a:cubicBezTo>
                  <a:cubicBezTo>
                    <a:pt x="4829" y="3444"/>
                    <a:pt x="4696" y="3541"/>
                    <a:pt x="4548" y="3541"/>
                  </a:cubicBezTo>
                  <a:cubicBezTo>
                    <a:pt x="4489" y="3541"/>
                    <a:pt x="4428" y="3526"/>
                    <a:pt x="4362" y="3486"/>
                  </a:cubicBezTo>
                  <a:cubicBezTo>
                    <a:pt x="4418" y="3058"/>
                    <a:pt x="4346" y="2664"/>
                    <a:pt x="4007" y="2315"/>
                  </a:cubicBezTo>
                  <a:cubicBezTo>
                    <a:pt x="3602" y="2048"/>
                    <a:pt x="3119" y="1937"/>
                    <a:pt x="2964" y="1566"/>
                  </a:cubicBezTo>
                  <a:lnTo>
                    <a:pt x="2115" y="1016"/>
                  </a:lnTo>
                  <a:lnTo>
                    <a:pt x="1760" y="1116"/>
                  </a:lnTo>
                  <a:cubicBezTo>
                    <a:pt x="1727" y="883"/>
                    <a:pt x="1699" y="706"/>
                    <a:pt x="1677" y="528"/>
                  </a:cubicBezTo>
                  <a:lnTo>
                    <a:pt x="1904" y="317"/>
                  </a:lnTo>
                  <a:lnTo>
                    <a:pt x="1810"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97" name="Google Shape;297;p50"/>
            <p:cNvSpPr/>
            <p:nvPr/>
          </p:nvSpPr>
          <p:spPr>
            <a:xfrm>
              <a:off x="6420650" y="2000600"/>
              <a:ext cx="51625" cy="256925"/>
            </a:xfrm>
            <a:custGeom>
              <a:avLst/>
              <a:gdLst/>
              <a:ahLst/>
              <a:cxnLst/>
              <a:rect l="l" t="t" r="r" b="b"/>
              <a:pathLst>
                <a:path w="2065" h="10277" extrusionOk="0">
                  <a:moveTo>
                    <a:pt x="838" y="0"/>
                  </a:moveTo>
                  <a:lnTo>
                    <a:pt x="627" y="250"/>
                  </a:lnTo>
                  <a:cubicBezTo>
                    <a:pt x="766" y="583"/>
                    <a:pt x="955" y="905"/>
                    <a:pt x="672" y="1265"/>
                  </a:cubicBezTo>
                  <a:cubicBezTo>
                    <a:pt x="649" y="1264"/>
                    <a:pt x="627" y="1263"/>
                    <a:pt x="605" y="1263"/>
                  </a:cubicBezTo>
                  <a:cubicBezTo>
                    <a:pt x="544" y="1263"/>
                    <a:pt x="483" y="1268"/>
                    <a:pt x="422" y="1276"/>
                  </a:cubicBezTo>
                  <a:cubicBezTo>
                    <a:pt x="339" y="1304"/>
                    <a:pt x="255" y="1337"/>
                    <a:pt x="178" y="1376"/>
                  </a:cubicBezTo>
                  <a:cubicBezTo>
                    <a:pt x="161" y="1476"/>
                    <a:pt x="150" y="1571"/>
                    <a:pt x="144" y="1670"/>
                  </a:cubicBezTo>
                  <a:cubicBezTo>
                    <a:pt x="156" y="2059"/>
                    <a:pt x="178" y="2442"/>
                    <a:pt x="67" y="2836"/>
                  </a:cubicBezTo>
                  <a:cubicBezTo>
                    <a:pt x="0" y="3108"/>
                    <a:pt x="45" y="3396"/>
                    <a:pt x="200" y="3635"/>
                  </a:cubicBezTo>
                  <a:cubicBezTo>
                    <a:pt x="322" y="3829"/>
                    <a:pt x="416" y="4034"/>
                    <a:pt x="466" y="4134"/>
                  </a:cubicBezTo>
                  <a:cubicBezTo>
                    <a:pt x="450" y="4550"/>
                    <a:pt x="422" y="4844"/>
                    <a:pt x="427" y="5144"/>
                  </a:cubicBezTo>
                  <a:cubicBezTo>
                    <a:pt x="455" y="5810"/>
                    <a:pt x="466" y="6476"/>
                    <a:pt x="250" y="7125"/>
                  </a:cubicBezTo>
                  <a:cubicBezTo>
                    <a:pt x="239" y="7181"/>
                    <a:pt x="239" y="7242"/>
                    <a:pt x="239" y="7297"/>
                  </a:cubicBezTo>
                  <a:lnTo>
                    <a:pt x="472" y="8107"/>
                  </a:lnTo>
                  <a:cubicBezTo>
                    <a:pt x="405" y="8285"/>
                    <a:pt x="350" y="8435"/>
                    <a:pt x="289" y="8607"/>
                  </a:cubicBezTo>
                  <a:cubicBezTo>
                    <a:pt x="355" y="8940"/>
                    <a:pt x="344" y="9284"/>
                    <a:pt x="244" y="9611"/>
                  </a:cubicBezTo>
                  <a:cubicBezTo>
                    <a:pt x="194" y="9772"/>
                    <a:pt x="244" y="9972"/>
                    <a:pt x="267" y="10155"/>
                  </a:cubicBezTo>
                  <a:cubicBezTo>
                    <a:pt x="272" y="10194"/>
                    <a:pt x="350" y="10227"/>
                    <a:pt x="411" y="10277"/>
                  </a:cubicBezTo>
                  <a:cubicBezTo>
                    <a:pt x="511" y="10066"/>
                    <a:pt x="599" y="9888"/>
                    <a:pt x="688" y="9694"/>
                  </a:cubicBezTo>
                  <a:cubicBezTo>
                    <a:pt x="855" y="9711"/>
                    <a:pt x="999" y="9705"/>
                    <a:pt x="1127" y="9744"/>
                  </a:cubicBezTo>
                  <a:cubicBezTo>
                    <a:pt x="1260" y="9794"/>
                    <a:pt x="1387" y="9855"/>
                    <a:pt x="1515" y="9927"/>
                  </a:cubicBezTo>
                  <a:cubicBezTo>
                    <a:pt x="1548" y="9322"/>
                    <a:pt x="1049" y="9062"/>
                    <a:pt x="783" y="8568"/>
                  </a:cubicBezTo>
                  <a:cubicBezTo>
                    <a:pt x="777" y="8423"/>
                    <a:pt x="716" y="8179"/>
                    <a:pt x="771" y="7974"/>
                  </a:cubicBezTo>
                  <a:cubicBezTo>
                    <a:pt x="905" y="7491"/>
                    <a:pt x="982" y="6981"/>
                    <a:pt x="1315" y="6526"/>
                  </a:cubicBezTo>
                  <a:lnTo>
                    <a:pt x="2064" y="6676"/>
                  </a:lnTo>
                  <a:cubicBezTo>
                    <a:pt x="2020" y="6420"/>
                    <a:pt x="1998" y="6243"/>
                    <a:pt x="1953" y="6071"/>
                  </a:cubicBezTo>
                  <a:cubicBezTo>
                    <a:pt x="1748" y="5244"/>
                    <a:pt x="1554" y="4412"/>
                    <a:pt x="1332" y="3590"/>
                  </a:cubicBezTo>
                  <a:cubicBezTo>
                    <a:pt x="1226" y="3180"/>
                    <a:pt x="1165" y="2780"/>
                    <a:pt x="1282" y="2364"/>
                  </a:cubicBezTo>
                  <a:cubicBezTo>
                    <a:pt x="1321" y="2203"/>
                    <a:pt x="1326" y="2042"/>
                    <a:pt x="1299" y="1881"/>
                  </a:cubicBezTo>
                  <a:cubicBezTo>
                    <a:pt x="1232" y="1404"/>
                    <a:pt x="1160" y="927"/>
                    <a:pt x="1066" y="450"/>
                  </a:cubicBezTo>
                  <a:cubicBezTo>
                    <a:pt x="1038" y="311"/>
                    <a:pt x="932" y="183"/>
                    <a:pt x="83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98" name="Google Shape;298;p50"/>
            <p:cNvSpPr/>
            <p:nvPr/>
          </p:nvSpPr>
          <p:spPr>
            <a:xfrm>
              <a:off x="2173875" y="4509975"/>
              <a:ext cx="164825" cy="98550"/>
            </a:xfrm>
            <a:custGeom>
              <a:avLst/>
              <a:gdLst/>
              <a:ahLst/>
              <a:cxnLst/>
              <a:rect l="l" t="t" r="r" b="b"/>
              <a:pathLst>
                <a:path w="6593" h="3942" extrusionOk="0">
                  <a:moveTo>
                    <a:pt x="3885" y="0"/>
                  </a:moveTo>
                  <a:lnTo>
                    <a:pt x="3274" y="33"/>
                  </a:lnTo>
                  <a:lnTo>
                    <a:pt x="2697" y="444"/>
                  </a:lnTo>
                  <a:cubicBezTo>
                    <a:pt x="2631" y="605"/>
                    <a:pt x="2503" y="782"/>
                    <a:pt x="2631" y="1032"/>
                  </a:cubicBezTo>
                  <a:lnTo>
                    <a:pt x="3463" y="1077"/>
                  </a:lnTo>
                  <a:lnTo>
                    <a:pt x="2792" y="1604"/>
                  </a:lnTo>
                  <a:cubicBezTo>
                    <a:pt x="2808" y="1720"/>
                    <a:pt x="2830" y="1831"/>
                    <a:pt x="2841" y="1914"/>
                  </a:cubicBezTo>
                  <a:lnTo>
                    <a:pt x="3219" y="2264"/>
                  </a:lnTo>
                  <a:lnTo>
                    <a:pt x="2941" y="2442"/>
                  </a:lnTo>
                  <a:lnTo>
                    <a:pt x="2608" y="2270"/>
                  </a:lnTo>
                  <a:cubicBezTo>
                    <a:pt x="2464" y="2075"/>
                    <a:pt x="2675" y="1803"/>
                    <a:pt x="2375" y="1698"/>
                  </a:cubicBezTo>
                  <a:lnTo>
                    <a:pt x="2220" y="1826"/>
                  </a:lnTo>
                  <a:cubicBezTo>
                    <a:pt x="2259" y="1975"/>
                    <a:pt x="2298" y="2114"/>
                    <a:pt x="2342" y="2286"/>
                  </a:cubicBezTo>
                  <a:lnTo>
                    <a:pt x="2059" y="2286"/>
                  </a:lnTo>
                  <a:lnTo>
                    <a:pt x="1854" y="1881"/>
                  </a:lnTo>
                  <a:lnTo>
                    <a:pt x="971" y="1520"/>
                  </a:lnTo>
                  <a:cubicBezTo>
                    <a:pt x="869" y="1401"/>
                    <a:pt x="724" y="1235"/>
                    <a:pt x="583" y="1067"/>
                  </a:cubicBezTo>
                  <a:lnTo>
                    <a:pt x="583" y="1067"/>
                  </a:lnTo>
                  <a:lnTo>
                    <a:pt x="600" y="1077"/>
                  </a:lnTo>
                  <a:lnTo>
                    <a:pt x="600" y="1077"/>
                  </a:lnTo>
                  <a:lnTo>
                    <a:pt x="572" y="1054"/>
                  </a:lnTo>
                  <a:lnTo>
                    <a:pt x="572" y="1054"/>
                  </a:lnTo>
                  <a:cubicBezTo>
                    <a:pt x="576" y="1059"/>
                    <a:pt x="579" y="1063"/>
                    <a:pt x="583" y="1067"/>
                  </a:cubicBezTo>
                  <a:lnTo>
                    <a:pt x="583" y="1067"/>
                  </a:lnTo>
                  <a:lnTo>
                    <a:pt x="78" y="794"/>
                  </a:lnTo>
                  <a:lnTo>
                    <a:pt x="78" y="794"/>
                  </a:lnTo>
                  <a:cubicBezTo>
                    <a:pt x="0" y="1304"/>
                    <a:pt x="394" y="1498"/>
                    <a:pt x="589" y="1748"/>
                  </a:cubicBezTo>
                  <a:lnTo>
                    <a:pt x="1776" y="2325"/>
                  </a:lnTo>
                  <a:lnTo>
                    <a:pt x="1615" y="2586"/>
                  </a:lnTo>
                  <a:lnTo>
                    <a:pt x="2475" y="3008"/>
                  </a:lnTo>
                  <a:lnTo>
                    <a:pt x="3013" y="3008"/>
                  </a:lnTo>
                  <a:lnTo>
                    <a:pt x="3013" y="3601"/>
                  </a:lnTo>
                  <a:lnTo>
                    <a:pt x="3346" y="3807"/>
                  </a:lnTo>
                  <a:lnTo>
                    <a:pt x="3602" y="3696"/>
                  </a:lnTo>
                  <a:cubicBezTo>
                    <a:pt x="3757" y="3784"/>
                    <a:pt x="3890" y="3868"/>
                    <a:pt x="4035" y="3934"/>
                  </a:cubicBezTo>
                  <a:cubicBezTo>
                    <a:pt x="4047" y="3940"/>
                    <a:pt x="4061" y="3942"/>
                    <a:pt x="4075" y="3942"/>
                  </a:cubicBezTo>
                  <a:cubicBezTo>
                    <a:pt x="4120" y="3942"/>
                    <a:pt x="4169" y="3922"/>
                    <a:pt x="4190" y="3918"/>
                  </a:cubicBezTo>
                  <a:cubicBezTo>
                    <a:pt x="4218" y="3701"/>
                    <a:pt x="4240" y="3513"/>
                    <a:pt x="4273" y="3296"/>
                  </a:cubicBezTo>
                  <a:lnTo>
                    <a:pt x="4756" y="3535"/>
                  </a:lnTo>
                  <a:lnTo>
                    <a:pt x="5089" y="3396"/>
                  </a:lnTo>
                  <a:cubicBezTo>
                    <a:pt x="5111" y="3285"/>
                    <a:pt x="5128" y="3224"/>
                    <a:pt x="5144" y="3130"/>
                  </a:cubicBezTo>
                  <a:cubicBezTo>
                    <a:pt x="5356" y="3189"/>
                    <a:pt x="5566" y="3237"/>
                    <a:pt x="5766" y="3237"/>
                  </a:cubicBezTo>
                  <a:cubicBezTo>
                    <a:pt x="6069" y="3237"/>
                    <a:pt x="6352" y="3128"/>
                    <a:pt x="6593" y="2791"/>
                  </a:cubicBezTo>
                  <a:cubicBezTo>
                    <a:pt x="6404" y="2747"/>
                    <a:pt x="6232" y="2752"/>
                    <a:pt x="6110" y="2680"/>
                  </a:cubicBezTo>
                  <a:cubicBezTo>
                    <a:pt x="5455" y="2292"/>
                    <a:pt x="4817" y="1881"/>
                    <a:pt x="4423" y="1187"/>
                  </a:cubicBezTo>
                  <a:cubicBezTo>
                    <a:pt x="4345" y="1054"/>
                    <a:pt x="4223" y="943"/>
                    <a:pt x="4112" y="805"/>
                  </a:cubicBezTo>
                  <a:cubicBezTo>
                    <a:pt x="4134" y="699"/>
                    <a:pt x="4157" y="572"/>
                    <a:pt x="4184" y="433"/>
                  </a:cubicBezTo>
                  <a:lnTo>
                    <a:pt x="388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99" name="Google Shape;299;p50"/>
            <p:cNvSpPr/>
            <p:nvPr/>
          </p:nvSpPr>
          <p:spPr>
            <a:xfrm>
              <a:off x="7042400" y="4020275"/>
              <a:ext cx="105600" cy="162725"/>
            </a:xfrm>
            <a:custGeom>
              <a:avLst/>
              <a:gdLst/>
              <a:ahLst/>
              <a:cxnLst/>
              <a:rect l="l" t="t" r="r" b="b"/>
              <a:pathLst>
                <a:path w="4224" h="6509" extrusionOk="0">
                  <a:moveTo>
                    <a:pt x="106" y="0"/>
                  </a:moveTo>
                  <a:lnTo>
                    <a:pt x="106" y="0"/>
                  </a:lnTo>
                  <a:cubicBezTo>
                    <a:pt x="1" y="772"/>
                    <a:pt x="606" y="1066"/>
                    <a:pt x="955" y="1410"/>
                  </a:cubicBezTo>
                  <a:cubicBezTo>
                    <a:pt x="1077" y="1881"/>
                    <a:pt x="1183" y="2281"/>
                    <a:pt x="1327" y="2830"/>
                  </a:cubicBezTo>
                  <a:cubicBezTo>
                    <a:pt x="1294" y="3063"/>
                    <a:pt x="1238" y="3446"/>
                    <a:pt x="1188" y="3774"/>
                  </a:cubicBezTo>
                  <a:cubicBezTo>
                    <a:pt x="977" y="4101"/>
                    <a:pt x="589" y="4112"/>
                    <a:pt x="617" y="4512"/>
                  </a:cubicBezTo>
                  <a:lnTo>
                    <a:pt x="1588" y="5200"/>
                  </a:lnTo>
                  <a:cubicBezTo>
                    <a:pt x="1732" y="5677"/>
                    <a:pt x="1482" y="6032"/>
                    <a:pt x="1299" y="6415"/>
                  </a:cubicBezTo>
                  <a:cubicBezTo>
                    <a:pt x="1443" y="6476"/>
                    <a:pt x="1597" y="6508"/>
                    <a:pt x="1751" y="6508"/>
                  </a:cubicBezTo>
                  <a:cubicBezTo>
                    <a:pt x="1847" y="6508"/>
                    <a:pt x="1943" y="6496"/>
                    <a:pt x="2037" y="6470"/>
                  </a:cubicBezTo>
                  <a:cubicBezTo>
                    <a:pt x="2653" y="5821"/>
                    <a:pt x="3158" y="5139"/>
                    <a:pt x="3147" y="4240"/>
                  </a:cubicBezTo>
                  <a:lnTo>
                    <a:pt x="3746" y="3990"/>
                  </a:lnTo>
                  <a:cubicBezTo>
                    <a:pt x="4057" y="3635"/>
                    <a:pt x="4223" y="3257"/>
                    <a:pt x="4174" y="2819"/>
                  </a:cubicBezTo>
                  <a:cubicBezTo>
                    <a:pt x="4081" y="2777"/>
                    <a:pt x="3995" y="2760"/>
                    <a:pt x="3914" y="2760"/>
                  </a:cubicBezTo>
                  <a:cubicBezTo>
                    <a:pt x="3603" y="2760"/>
                    <a:pt x="3362" y="3010"/>
                    <a:pt x="3058" y="3041"/>
                  </a:cubicBezTo>
                  <a:lnTo>
                    <a:pt x="2387" y="2725"/>
                  </a:lnTo>
                  <a:cubicBezTo>
                    <a:pt x="2170" y="2403"/>
                    <a:pt x="2204" y="2037"/>
                    <a:pt x="1943" y="1765"/>
                  </a:cubicBezTo>
                  <a:cubicBezTo>
                    <a:pt x="1882" y="1909"/>
                    <a:pt x="1832" y="2020"/>
                    <a:pt x="1771" y="2153"/>
                  </a:cubicBezTo>
                  <a:lnTo>
                    <a:pt x="1377" y="1887"/>
                  </a:lnTo>
                  <a:cubicBezTo>
                    <a:pt x="1221" y="1382"/>
                    <a:pt x="1077" y="905"/>
                    <a:pt x="916" y="383"/>
                  </a:cubicBezTo>
                  <a:lnTo>
                    <a:pt x="10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0" name="Google Shape;300;p50"/>
            <p:cNvSpPr/>
            <p:nvPr/>
          </p:nvSpPr>
          <p:spPr>
            <a:xfrm>
              <a:off x="5972000" y="3253550"/>
              <a:ext cx="120575" cy="141525"/>
            </a:xfrm>
            <a:custGeom>
              <a:avLst/>
              <a:gdLst/>
              <a:ahLst/>
              <a:cxnLst/>
              <a:rect l="l" t="t" r="r" b="b"/>
              <a:pathLst>
                <a:path w="4823" h="5661" extrusionOk="0">
                  <a:moveTo>
                    <a:pt x="4823" y="0"/>
                  </a:moveTo>
                  <a:lnTo>
                    <a:pt x="3929" y="611"/>
                  </a:lnTo>
                  <a:lnTo>
                    <a:pt x="1638" y="333"/>
                  </a:lnTo>
                  <a:lnTo>
                    <a:pt x="850" y="916"/>
                  </a:lnTo>
                  <a:cubicBezTo>
                    <a:pt x="805" y="1249"/>
                    <a:pt x="755" y="1587"/>
                    <a:pt x="717" y="1892"/>
                  </a:cubicBezTo>
                  <a:cubicBezTo>
                    <a:pt x="595" y="2026"/>
                    <a:pt x="506" y="2131"/>
                    <a:pt x="428" y="2214"/>
                  </a:cubicBezTo>
                  <a:cubicBezTo>
                    <a:pt x="384" y="2442"/>
                    <a:pt x="367" y="2653"/>
                    <a:pt x="300" y="2847"/>
                  </a:cubicBezTo>
                  <a:cubicBezTo>
                    <a:pt x="228" y="3058"/>
                    <a:pt x="117" y="3263"/>
                    <a:pt x="1" y="3513"/>
                  </a:cubicBezTo>
                  <a:cubicBezTo>
                    <a:pt x="12" y="3618"/>
                    <a:pt x="29" y="3779"/>
                    <a:pt x="45" y="3934"/>
                  </a:cubicBezTo>
                  <a:cubicBezTo>
                    <a:pt x="134" y="3968"/>
                    <a:pt x="195" y="3995"/>
                    <a:pt x="256" y="4018"/>
                  </a:cubicBezTo>
                  <a:cubicBezTo>
                    <a:pt x="334" y="4051"/>
                    <a:pt x="417" y="4084"/>
                    <a:pt x="472" y="4106"/>
                  </a:cubicBezTo>
                  <a:cubicBezTo>
                    <a:pt x="711" y="4617"/>
                    <a:pt x="489" y="5089"/>
                    <a:pt x="456" y="5560"/>
                  </a:cubicBezTo>
                  <a:cubicBezTo>
                    <a:pt x="566" y="5629"/>
                    <a:pt x="670" y="5661"/>
                    <a:pt x="772" y="5661"/>
                  </a:cubicBezTo>
                  <a:cubicBezTo>
                    <a:pt x="892" y="5661"/>
                    <a:pt x="1008" y="5618"/>
                    <a:pt x="1127" y="5544"/>
                  </a:cubicBezTo>
                  <a:cubicBezTo>
                    <a:pt x="1233" y="4889"/>
                    <a:pt x="1238" y="4217"/>
                    <a:pt x="1138" y="3563"/>
                  </a:cubicBezTo>
                  <a:cubicBezTo>
                    <a:pt x="1236" y="3453"/>
                    <a:pt x="1337" y="3364"/>
                    <a:pt x="1482" y="3364"/>
                  </a:cubicBezTo>
                  <a:cubicBezTo>
                    <a:pt x="1535" y="3364"/>
                    <a:pt x="1594" y="3375"/>
                    <a:pt x="1660" y="3402"/>
                  </a:cubicBezTo>
                  <a:cubicBezTo>
                    <a:pt x="1671" y="3629"/>
                    <a:pt x="1688" y="3873"/>
                    <a:pt x="1699" y="4106"/>
                  </a:cubicBezTo>
                  <a:lnTo>
                    <a:pt x="2104" y="4456"/>
                  </a:lnTo>
                  <a:cubicBezTo>
                    <a:pt x="2115" y="4650"/>
                    <a:pt x="2126" y="4806"/>
                    <a:pt x="2137" y="4944"/>
                  </a:cubicBezTo>
                  <a:lnTo>
                    <a:pt x="2348" y="5028"/>
                  </a:lnTo>
                  <a:lnTo>
                    <a:pt x="3075" y="4672"/>
                  </a:lnTo>
                  <a:cubicBezTo>
                    <a:pt x="2764" y="4062"/>
                    <a:pt x="2426" y="3507"/>
                    <a:pt x="2215" y="2836"/>
                  </a:cubicBezTo>
                  <a:cubicBezTo>
                    <a:pt x="2631" y="2525"/>
                    <a:pt x="2981" y="2148"/>
                    <a:pt x="3480" y="1831"/>
                  </a:cubicBezTo>
                  <a:lnTo>
                    <a:pt x="3480" y="1831"/>
                  </a:lnTo>
                  <a:lnTo>
                    <a:pt x="2087" y="2020"/>
                  </a:lnTo>
                  <a:lnTo>
                    <a:pt x="1682" y="2408"/>
                  </a:lnTo>
                  <a:cubicBezTo>
                    <a:pt x="1405" y="2253"/>
                    <a:pt x="1161" y="2042"/>
                    <a:pt x="977" y="1787"/>
                  </a:cubicBezTo>
                  <a:cubicBezTo>
                    <a:pt x="961" y="1498"/>
                    <a:pt x="916" y="1204"/>
                    <a:pt x="1155" y="927"/>
                  </a:cubicBezTo>
                  <a:cubicBezTo>
                    <a:pt x="1362" y="870"/>
                    <a:pt x="1573" y="858"/>
                    <a:pt x="1785" y="858"/>
                  </a:cubicBezTo>
                  <a:cubicBezTo>
                    <a:pt x="1956" y="858"/>
                    <a:pt x="2129" y="866"/>
                    <a:pt x="2300" y="866"/>
                  </a:cubicBezTo>
                  <a:cubicBezTo>
                    <a:pt x="2418" y="866"/>
                    <a:pt x="2536" y="862"/>
                    <a:pt x="2653" y="849"/>
                  </a:cubicBezTo>
                  <a:cubicBezTo>
                    <a:pt x="2701" y="844"/>
                    <a:pt x="2748" y="842"/>
                    <a:pt x="2795" y="842"/>
                  </a:cubicBezTo>
                  <a:cubicBezTo>
                    <a:pt x="3153" y="842"/>
                    <a:pt x="3506" y="968"/>
                    <a:pt x="3860" y="968"/>
                  </a:cubicBezTo>
                  <a:cubicBezTo>
                    <a:pt x="3979" y="968"/>
                    <a:pt x="4099" y="954"/>
                    <a:pt x="4218" y="916"/>
                  </a:cubicBezTo>
                  <a:cubicBezTo>
                    <a:pt x="4740" y="477"/>
                    <a:pt x="4740" y="477"/>
                    <a:pt x="482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1" name="Google Shape;301;p50"/>
            <p:cNvSpPr/>
            <p:nvPr/>
          </p:nvSpPr>
          <p:spPr>
            <a:xfrm>
              <a:off x="6386100" y="2278050"/>
              <a:ext cx="107400" cy="103775"/>
            </a:xfrm>
            <a:custGeom>
              <a:avLst/>
              <a:gdLst/>
              <a:ahLst/>
              <a:cxnLst/>
              <a:rect l="l" t="t" r="r" b="b"/>
              <a:pathLst>
                <a:path w="4296" h="4151" extrusionOk="0">
                  <a:moveTo>
                    <a:pt x="1543" y="0"/>
                  </a:moveTo>
                  <a:lnTo>
                    <a:pt x="1432" y="150"/>
                  </a:lnTo>
                  <a:cubicBezTo>
                    <a:pt x="1460" y="605"/>
                    <a:pt x="1482" y="988"/>
                    <a:pt x="1504" y="1376"/>
                  </a:cubicBezTo>
                  <a:lnTo>
                    <a:pt x="1427" y="1371"/>
                  </a:lnTo>
                  <a:lnTo>
                    <a:pt x="1099" y="2286"/>
                  </a:lnTo>
                  <a:lnTo>
                    <a:pt x="589" y="2425"/>
                  </a:lnTo>
                  <a:lnTo>
                    <a:pt x="0" y="3096"/>
                  </a:lnTo>
                  <a:cubicBezTo>
                    <a:pt x="150" y="3424"/>
                    <a:pt x="23" y="3818"/>
                    <a:pt x="261" y="4151"/>
                  </a:cubicBezTo>
                  <a:lnTo>
                    <a:pt x="794" y="3823"/>
                  </a:lnTo>
                  <a:lnTo>
                    <a:pt x="361" y="3368"/>
                  </a:lnTo>
                  <a:lnTo>
                    <a:pt x="633" y="3130"/>
                  </a:lnTo>
                  <a:lnTo>
                    <a:pt x="960" y="3274"/>
                  </a:lnTo>
                  <a:lnTo>
                    <a:pt x="1382" y="3030"/>
                  </a:lnTo>
                  <a:cubicBezTo>
                    <a:pt x="1859" y="3113"/>
                    <a:pt x="2181" y="3513"/>
                    <a:pt x="2675" y="3624"/>
                  </a:cubicBezTo>
                  <a:cubicBezTo>
                    <a:pt x="2747" y="3163"/>
                    <a:pt x="3002" y="2858"/>
                    <a:pt x="3424" y="2658"/>
                  </a:cubicBezTo>
                  <a:lnTo>
                    <a:pt x="4057" y="2619"/>
                  </a:lnTo>
                  <a:lnTo>
                    <a:pt x="4295" y="2408"/>
                  </a:lnTo>
                  <a:cubicBezTo>
                    <a:pt x="4268" y="2014"/>
                    <a:pt x="4251" y="1720"/>
                    <a:pt x="4223" y="1426"/>
                  </a:cubicBezTo>
                  <a:cubicBezTo>
                    <a:pt x="4223" y="1393"/>
                    <a:pt x="4179" y="1365"/>
                    <a:pt x="4146" y="1321"/>
                  </a:cubicBezTo>
                  <a:lnTo>
                    <a:pt x="3657" y="1587"/>
                  </a:lnTo>
                  <a:cubicBezTo>
                    <a:pt x="2980" y="1404"/>
                    <a:pt x="2542" y="999"/>
                    <a:pt x="2148" y="544"/>
                  </a:cubicBezTo>
                  <a:cubicBezTo>
                    <a:pt x="1998" y="372"/>
                    <a:pt x="1848" y="194"/>
                    <a:pt x="1693" y="28"/>
                  </a:cubicBezTo>
                  <a:cubicBezTo>
                    <a:pt x="1665" y="0"/>
                    <a:pt x="1604" y="11"/>
                    <a:pt x="154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2" name="Google Shape;302;p50"/>
            <p:cNvSpPr/>
            <p:nvPr/>
          </p:nvSpPr>
          <p:spPr>
            <a:xfrm>
              <a:off x="5712175" y="3403775"/>
              <a:ext cx="173150" cy="49675"/>
            </a:xfrm>
            <a:custGeom>
              <a:avLst/>
              <a:gdLst/>
              <a:ahLst/>
              <a:cxnLst/>
              <a:rect l="l" t="t" r="r" b="b"/>
              <a:pathLst>
                <a:path w="6926" h="1987" extrusionOk="0">
                  <a:moveTo>
                    <a:pt x="333" y="1"/>
                  </a:moveTo>
                  <a:cubicBezTo>
                    <a:pt x="211" y="189"/>
                    <a:pt x="106" y="361"/>
                    <a:pt x="1" y="528"/>
                  </a:cubicBezTo>
                  <a:lnTo>
                    <a:pt x="727" y="1072"/>
                  </a:lnTo>
                  <a:cubicBezTo>
                    <a:pt x="1410" y="1226"/>
                    <a:pt x="2098" y="1437"/>
                    <a:pt x="2829" y="1437"/>
                  </a:cubicBezTo>
                  <a:cubicBezTo>
                    <a:pt x="2889" y="1437"/>
                    <a:pt x="2948" y="1435"/>
                    <a:pt x="3008" y="1432"/>
                  </a:cubicBezTo>
                  <a:cubicBezTo>
                    <a:pt x="3022" y="1432"/>
                    <a:pt x="3035" y="1431"/>
                    <a:pt x="3049" y="1431"/>
                  </a:cubicBezTo>
                  <a:cubicBezTo>
                    <a:pt x="3231" y="1431"/>
                    <a:pt x="3426" y="1498"/>
                    <a:pt x="3602" y="1566"/>
                  </a:cubicBezTo>
                  <a:cubicBezTo>
                    <a:pt x="4065" y="1757"/>
                    <a:pt x="4560" y="1856"/>
                    <a:pt x="5058" y="1856"/>
                  </a:cubicBezTo>
                  <a:cubicBezTo>
                    <a:pt x="5181" y="1856"/>
                    <a:pt x="5304" y="1850"/>
                    <a:pt x="5427" y="1837"/>
                  </a:cubicBezTo>
                  <a:cubicBezTo>
                    <a:pt x="5535" y="1826"/>
                    <a:pt x="5641" y="1818"/>
                    <a:pt x="5747" y="1818"/>
                  </a:cubicBezTo>
                  <a:cubicBezTo>
                    <a:pt x="5959" y="1818"/>
                    <a:pt x="6167" y="1850"/>
                    <a:pt x="6371" y="1954"/>
                  </a:cubicBezTo>
                  <a:cubicBezTo>
                    <a:pt x="6423" y="1980"/>
                    <a:pt x="6485" y="1987"/>
                    <a:pt x="6551" y="1987"/>
                  </a:cubicBezTo>
                  <a:cubicBezTo>
                    <a:pt x="6612" y="1987"/>
                    <a:pt x="6678" y="1981"/>
                    <a:pt x="6744" y="1981"/>
                  </a:cubicBezTo>
                  <a:cubicBezTo>
                    <a:pt x="6757" y="1981"/>
                    <a:pt x="6769" y="1981"/>
                    <a:pt x="6781" y="1982"/>
                  </a:cubicBezTo>
                  <a:lnTo>
                    <a:pt x="6926" y="1588"/>
                  </a:lnTo>
                  <a:cubicBezTo>
                    <a:pt x="6543" y="1305"/>
                    <a:pt x="6054" y="1577"/>
                    <a:pt x="5694" y="1233"/>
                  </a:cubicBezTo>
                  <a:lnTo>
                    <a:pt x="5661" y="977"/>
                  </a:lnTo>
                  <a:lnTo>
                    <a:pt x="6393" y="850"/>
                  </a:lnTo>
                  <a:cubicBezTo>
                    <a:pt x="6211" y="773"/>
                    <a:pt x="6018" y="730"/>
                    <a:pt x="5818" y="730"/>
                  </a:cubicBezTo>
                  <a:cubicBezTo>
                    <a:pt x="5786" y="730"/>
                    <a:pt x="5754" y="731"/>
                    <a:pt x="5722" y="733"/>
                  </a:cubicBezTo>
                  <a:cubicBezTo>
                    <a:pt x="5671" y="735"/>
                    <a:pt x="5621" y="736"/>
                    <a:pt x="5571" y="736"/>
                  </a:cubicBezTo>
                  <a:cubicBezTo>
                    <a:pt x="5181" y="736"/>
                    <a:pt x="4806" y="673"/>
                    <a:pt x="4456" y="461"/>
                  </a:cubicBezTo>
                  <a:cubicBezTo>
                    <a:pt x="4334" y="389"/>
                    <a:pt x="4162" y="395"/>
                    <a:pt x="4035" y="367"/>
                  </a:cubicBezTo>
                  <a:lnTo>
                    <a:pt x="3746" y="733"/>
                  </a:lnTo>
                  <a:cubicBezTo>
                    <a:pt x="3686" y="735"/>
                    <a:pt x="3626" y="736"/>
                    <a:pt x="3565" y="736"/>
                  </a:cubicBezTo>
                  <a:cubicBezTo>
                    <a:pt x="3148" y="736"/>
                    <a:pt x="2733" y="687"/>
                    <a:pt x="2326" y="594"/>
                  </a:cubicBezTo>
                  <a:lnTo>
                    <a:pt x="1976" y="184"/>
                  </a:lnTo>
                  <a:lnTo>
                    <a:pt x="33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3" name="Google Shape;303;p50"/>
            <p:cNvSpPr/>
            <p:nvPr/>
          </p:nvSpPr>
          <p:spPr>
            <a:xfrm>
              <a:off x="1963575" y="2815550"/>
              <a:ext cx="192575" cy="68875"/>
            </a:xfrm>
            <a:custGeom>
              <a:avLst/>
              <a:gdLst/>
              <a:ahLst/>
              <a:cxnLst/>
              <a:rect l="l" t="t" r="r" b="b"/>
              <a:pathLst>
                <a:path w="7703" h="2755" extrusionOk="0">
                  <a:moveTo>
                    <a:pt x="2078" y="1"/>
                  </a:moveTo>
                  <a:cubicBezTo>
                    <a:pt x="1371" y="1"/>
                    <a:pt x="674" y="184"/>
                    <a:pt x="0" y="646"/>
                  </a:cubicBezTo>
                  <a:cubicBezTo>
                    <a:pt x="11" y="790"/>
                    <a:pt x="22" y="912"/>
                    <a:pt x="39" y="1101"/>
                  </a:cubicBezTo>
                  <a:lnTo>
                    <a:pt x="1337" y="418"/>
                  </a:lnTo>
                  <a:cubicBezTo>
                    <a:pt x="1421" y="407"/>
                    <a:pt x="1504" y="407"/>
                    <a:pt x="1587" y="407"/>
                  </a:cubicBezTo>
                  <a:cubicBezTo>
                    <a:pt x="1687" y="418"/>
                    <a:pt x="1787" y="441"/>
                    <a:pt x="1887" y="463"/>
                  </a:cubicBezTo>
                  <a:cubicBezTo>
                    <a:pt x="1948" y="602"/>
                    <a:pt x="1992" y="701"/>
                    <a:pt x="2037" y="807"/>
                  </a:cubicBezTo>
                  <a:cubicBezTo>
                    <a:pt x="2564" y="851"/>
                    <a:pt x="3074" y="873"/>
                    <a:pt x="3518" y="1173"/>
                  </a:cubicBezTo>
                  <a:cubicBezTo>
                    <a:pt x="3624" y="1245"/>
                    <a:pt x="3785" y="1234"/>
                    <a:pt x="3918" y="1273"/>
                  </a:cubicBezTo>
                  <a:cubicBezTo>
                    <a:pt x="4117" y="1323"/>
                    <a:pt x="4317" y="1378"/>
                    <a:pt x="4495" y="1428"/>
                  </a:cubicBezTo>
                  <a:cubicBezTo>
                    <a:pt x="4645" y="1639"/>
                    <a:pt x="4778" y="1828"/>
                    <a:pt x="4917" y="2022"/>
                  </a:cubicBezTo>
                  <a:cubicBezTo>
                    <a:pt x="5105" y="2044"/>
                    <a:pt x="5288" y="2066"/>
                    <a:pt x="5466" y="2094"/>
                  </a:cubicBezTo>
                  <a:cubicBezTo>
                    <a:pt x="5499" y="2105"/>
                    <a:pt x="5527" y="2155"/>
                    <a:pt x="5577" y="2216"/>
                  </a:cubicBezTo>
                  <a:cubicBezTo>
                    <a:pt x="5549" y="2277"/>
                    <a:pt x="5505" y="2361"/>
                    <a:pt x="5471" y="2438"/>
                  </a:cubicBezTo>
                  <a:cubicBezTo>
                    <a:pt x="5444" y="2510"/>
                    <a:pt x="5421" y="2594"/>
                    <a:pt x="5383" y="2710"/>
                  </a:cubicBezTo>
                  <a:cubicBezTo>
                    <a:pt x="5506" y="2737"/>
                    <a:pt x="5628" y="2747"/>
                    <a:pt x="5748" y="2747"/>
                  </a:cubicBezTo>
                  <a:cubicBezTo>
                    <a:pt x="6079" y="2747"/>
                    <a:pt x="6399" y="2673"/>
                    <a:pt x="6710" y="2673"/>
                  </a:cubicBezTo>
                  <a:cubicBezTo>
                    <a:pt x="6873" y="2673"/>
                    <a:pt x="7033" y="2693"/>
                    <a:pt x="7192" y="2754"/>
                  </a:cubicBezTo>
                  <a:lnTo>
                    <a:pt x="7702" y="2466"/>
                  </a:lnTo>
                  <a:cubicBezTo>
                    <a:pt x="7536" y="2155"/>
                    <a:pt x="7269" y="2039"/>
                    <a:pt x="6981" y="1944"/>
                  </a:cubicBezTo>
                  <a:cubicBezTo>
                    <a:pt x="6404" y="1767"/>
                    <a:pt x="5865" y="1489"/>
                    <a:pt x="5383" y="1129"/>
                  </a:cubicBezTo>
                  <a:cubicBezTo>
                    <a:pt x="5166" y="962"/>
                    <a:pt x="4955" y="785"/>
                    <a:pt x="4811" y="668"/>
                  </a:cubicBezTo>
                  <a:lnTo>
                    <a:pt x="3957" y="668"/>
                  </a:lnTo>
                  <a:lnTo>
                    <a:pt x="3407" y="191"/>
                  </a:lnTo>
                  <a:cubicBezTo>
                    <a:pt x="2962" y="72"/>
                    <a:pt x="2518" y="1"/>
                    <a:pt x="2078"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4" name="Google Shape;304;p50"/>
            <p:cNvSpPr/>
            <p:nvPr/>
          </p:nvSpPr>
          <p:spPr>
            <a:xfrm>
              <a:off x="6483475" y="4168750"/>
              <a:ext cx="69250" cy="72800"/>
            </a:xfrm>
            <a:custGeom>
              <a:avLst/>
              <a:gdLst/>
              <a:ahLst/>
              <a:cxnLst/>
              <a:rect l="l" t="t" r="r" b="b"/>
              <a:pathLst>
                <a:path w="2770" h="2912" extrusionOk="0">
                  <a:moveTo>
                    <a:pt x="183" y="1"/>
                  </a:moveTo>
                  <a:cubicBezTo>
                    <a:pt x="126" y="1"/>
                    <a:pt x="66" y="16"/>
                    <a:pt x="1" y="54"/>
                  </a:cubicBezTo>
                  <a:lnTo>
                    <a:pt x="1" y="676"/>
                  </a:lnTo>
                  <a:cubicBezTo>
                    <a:pt x="223" y="1058"/>
                    <a:pt x="461" y="1458"/>
                    <a:pt x="417" y="1919"/>
                  </a:cubicBezTo>
                  <a:lnTo>
                    <a:pt x="866" y="2668"/>
                  </a:lnTo>
                  <a:lnTo>
                    <a:pt x="1538" y="2912"/>
                  </a:lnTo>
                  <a:lnTo>
                    <a:pt x="2448" y="1957"/>
                  </a:lnTo>
                  <a:cubicBezTo>
                    <a:pt x="2509" y="1808"/>
                    <a:pt x="2614" y="1530"/>
                    <a:pt x="2748" y="1181"/>
                  </a:cubicBezTo>
                  <a:cubicBezTo>
                    <a:pt x="2770" y="831"/>
                    <a:pt x="2731" y="476"/>
                    <a:pt x="2626" y="143"/>
                  </a:cubicBezTo>
                  <a:cubicBezTo>
                    <a:pt x="2514" y="65"/>
                    <a:pt x="2410" y="36"/>
                    <a:pt x="2313" y="36"/>
                  </a:cubicBezTo>
                  <a:cubicBezTo>
                    <a:pt x="2175" y="36"/>
                    <a:pt x="2049" y="95"/>
                    <a:pt x="1932" y="154"/>
                  </a:cubicBezTo>
                  <a:cubicBezTo>
                    <a:pt x="1713" y="256"/>
                    <a:pt x="1499" y="301"/>
                    <a:pt x="1287" y="301"/>
                  </a:cubicBezTo>
                  <a:cubicBezTo>
                    <a:pt x="1035" y="301"/>
                    <a:pt x="786" y="237"/>
                    <a:pt x="534" y="126"/>
                  </a:cubicBezTo>
                  <a:cubicBezTo>
                    <a:pt x="425" y="80"/>
                    <a:pt x="314" y="1"/>
                    <a:pt x="18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5" name="Google Shape;305;p50"/>
            <p:cNvSpPr/>
            <p:nvPr/>
          </p:nvSpPr>
          <p:spPr>
            <a:xfrm>
              <a:off x="1663225" y="1331525"/>
              <a:ext cx="79250" cy="75350"/>
            </a:xfrm>
            <a:custGeom>
              <a:avLst/>
              <a:gdLst/>
              <a:ahLst/>
              <a:cxnLst/>
              <a:rect l="l" t="t" r="r" b="b"/>
              <a:pathLst>
                <a:path w="3170" h="3014" extrusionOk="0">
                  <a:moveTo>
                    <a:pt x="1266" y="1"/>
                  </a:moveTo>
                  <a:cubicBezTo>
                    <a:pt x="1060" y="167"/>
                    <a:pt x="1049" y="345"/>
                    <a:pt x="1022" y="528"/>
                  </a:cubicBezTo>
                  <a:cubicBezTo>
                    <a:pt x="944" y="1044"/>
                    <a:pt x="761" y="1499"/>
                    <a:pt x="228" y="1721"/>
                  </a:cubicBezTo>
                  <a:cubicBezTo>
                    <a:pt x="162" y="1749"/>
                    <a:pt x="117" y="1843"/>
                    <a:pt x="1" y="1976"/>
                  </a:cubicBezTo>
                  <a:cubicBezTo>
                    <a:pt x="278" y="2054"/>
                    <a:pt x="461" y="2070"/>
                    <a:pt x="611" y="2154"/>
                  </a:cubicBezTo>
                  <a:cubicBezTo>
                    <a:pt x="911" y="2320"/>
                    <a:pt x="1183" y="2531"/>
                    <a:pt x="1471" y="2709"/>
                  </a:cubicBezTo>
                  <a:cubicBezTo>
                    <a:pt x="1582" y="2781"/>
                    <a:pt x="1710" y="2836"/>
                    <a:pt x="1837" y="2875"/>
                  </a:cubicBezTo>
                  <a:cubicBezTo>
                    <a:pt x="2054" y="2930"/>
                    <a:pt x="2281" y="2969"/>
                    <a:pt x="2509" y="3014"/>
                  </a:cubicBezTo>
                  <a:cubicBezTo>
                    <a:pt x="2869" y="2903"/>
                    <a:pt x="2953" y="2536"/>
                    <a:pt x="3169" y="2292"/>
                  </a:cubicBezTo>
                  <a:lnTo>
                    <a:pt x="2897" y="2059"/>
                  </a:lnTo>
                  <a:cubicBezTo>
                    <a:pt x="2869" y="1593"/>
                    <a:pt x="2614" y="1160"/>
                    <a:pt x="2215" y="916"/>
                  </a:cubicBezTo>
                  <a:cubicBezTo>
                    <a:pt x="1993" y="766"/>
                    <a:pt x="1854" y="506"/>
                    <a:pt x="1665" y="311"/>
                  </a:cubicBezTo>
                  <a:cubicBezTo>
                    <a:pt x="1538" y="195"/>
                    <a:pt x="1405" y="95"/>
                    <a:pt x="1266"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6" name="Google Shape;306;p50"/>
            <p:cNvSpPr/>
            <p:nvPr/>
          </p:nvSpPr>
          <p:spPr>
            <a:xfrm>
              <a:off x="5991575" y="2914375"/>
              <a:ext cx="49675" cy="98375"/>
            </a:xfrm>
            <a:custGeom>
              <a:avLst/>
              <a:gdLst/>
              <a:ahLst/>
              <a:cxnLst/>
              <a:rect l="l" t="t" r="r" b="b"/>
              <a:pathLst>
                <a:path w="1987" h="3935" extrusionOk="0">
                  <a:moveTo>
                    <a:pt x="649" y="0"/>
                  </a:moveTo>
                  <a:cubicBezTo>
                    <a:pt x="305" y="616"/>
                    <a:pt x="533" y="1260"/>
                    <a:pt x="411" y="1848"/>
                  </a:cubicBezTo>
                  <a:lnTo>
                    <a:pt x="0" y="1948"/>
                  </a:lnTo>
                  <a:cubicBezTo>
                    <a:pt x="72" y="2386"/>
                    <a:pt x="150" y="2786"/>
                    <a:pt x="400" y="3096"/>
                  </a:cubicBezTo>
                  <a:lnTo>
                    <a:pt x="788" y="3069"/>
                  </a:lnTo>
                  <a:lnTo>
                    <a:pt x="655" y="3540"/>
                  </a:lnTo>
                  <a:lnTo>
                    <a:pt x="1077" y="3934"/>
                  </a:lnTo>
                  <a:cubicBezTo>
                    <a:pt x="1143" y="3890"/>
                    <a:pt x="1215" y="3851"/>
                    <a:pt x="1288" y="3812"/>
                  </a:cubicBezTo>
                  <a:cubicBezTo>
                    <a:pt x="1365" y="3781"/>
                    <a:pt x="1442" y="3765"/>
                    <a:pt x="1523" y="3740"/>
                  </a:cubicBezTo>
                  <a:lnTo>
                    <a:pt x="1523" y="3740"/>
                  </a:lnTo>
                  <a:cubicBezTo>
                    <a:pt x="1524" y="3744"/>
                    <a:pt x="1525" y="3748"/>
                    <a:pt x="1526" y="3751"/>
                  </a:cubicBezTo>
                  <a:lnTo>
                    <a:pt x="1543" y="3735"/>
                  </a:lnTo>
                  <a:lnTo>
                    <a:pt x="1543" y="3735"/>
                  </a:lnTo>
                  <a:cubicBezTo>
                    <a:pt x="1536" y="3737"/>
                    <a:pt x="1530" y="3738"/>
                    <a:pt x="1523" y="3740"/>
                  </a:cubicBezTo>
                  <a:lnTo>
                    <a:pt x="1523" y="3740"/>
                  </a:lnTo>
                  <a:cubicBezTo>
                    <a:pt x="1424" y="3344"/>
                    <a:pt x="1326" y="2949"/>
                    <a:pt x="1254" y="2658"/>
                  </a:cubicBezTo>
                  <a:cubicBezTo>
                    <a:pt x="1310" y="2197"/>
                    <a:pt x="1504" y="1959"/>
                    <a:pt x="1798" y="1820"/>
                  </a:cubicBezTo>
                  <a:cubicBezTo>
                    <a:pt x="1870" y="1565"/>
                    <a:pt x="1931" y="1343"/>
                    <a:pt x="1987" y="1143"/>
                  </a:cubicBezTo>
                  <a:cubicBezTo>
                    <a:pt x="1931" y="988"/>
                    <a:pt x="1881" y="827"/>
                    <a:pt x="1842" y="660"/>
                  </a:cubicBezTo>
                  <a:cubicBezTo>
                    <a:pt x="1826" y="477"/>
                    <a:pt x="1815" y="294"/>
                    <a:pt x="1820" y="106"/>
                  </a:cubicBezTo>
                  <a:lnTo>
                    <a:pt x="649"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7" name="Google Shape;307;p50"/>
            <p:cNvSpPr/>
            <p:nvPr/>
          </p:nvSpPr>
          <p:spPr>
            <a:xfrm>
              <a:off x="6034700" y="3093600"/>
              <a:ext cx="87850" cy="74075"/>
            </a:xfrm>
            <a:custGeom>
              <a:avLst/>
              <a:gdLst/>
              <a:ahLst/>
              <a:cxnLst/>
              <a:rect l="l" t="t" r="r" b="b"/>
              <a:pathLst>
                <a:path w="3514" h="2963" extrusionOk="0">
                  <a:moveTo>
                    <a:pt x="2792" y="0"/>
                  </a:moveTo>
                  <a:cubicBezTo>
                    <a:pt x="2727" y="359"/>
                    <a:pt x="2635" y="633"/>
                    <a:pt x="2265" y="633"/>
                  </a:cubicBezTo>
                  <a:cubicBezTo>
                    <a:pt x="2258" y="633"/>
                    <a:pt x="2250" y="633"/>
                    <a:pt x="2243" y="633"/>
                  </a:cubicBezTo>
                  <a:cubicBezTo>
                    <a:pt x="2171" y="749"/>
                    <a:pt x="2098" y="866"/>
                    <a:pt x="2021" y="988"/>
                  </a:cubicBezTo>
                  <a:lnTo>
                    <a:pt x="1521" y="1199"/>
                  </a:lnTo>
                  <a:lnTo>
                    <a:pt x="1116" y="805"/>
                  </a:lnTo>
                  <a:lnTo>
                    <a:pt x="129" y="1443"/>
                  </a:lnTo>
                  <a:cubicBezTo>
                    <a:pt x="90" y="1582"/>
                    <a:pt x="45" y="1759"/>
                    <a:pt x="6" y="1937"/>
                  </a:cubicBezTo>
                  <a:cubicBezTo>
                    <a:pt x="1" y="1959"/>
                    <a:pt x="51" y="1987"/>
                    <a:pt x="79" y="2015"/>
                  </a:cubicBezTo>
                  <a:lnTo>
                    <a:pt x="384" y="1665"/>
                  </a:lnTo>
                  <a:lnTo>
                    <a:pt x="1138" y="1554"/>
                  </a:lnTo>
                  <a:lnTo>
                    <a:pt x="1643" y="1782"/>
                  </a:lnTo>
                  <a:cubicBezTo>
                    <a:pt x="1610" y="2098"/>
                    <a:pt x="1494" y="2420"/>
                    <a:pt x="1743" y="2708"/>
                  </a:cubicBezTo>
                  <a:cubicBezTo>
                    <a:pt x="1935" y="2880"/>
                    <a:pt x="2152" y="2963"/>
                    <a:pt x="2402" y="2963"/>
                  </a:cubicBezTo>
                  <a:cubicBezTo>
                    <a:pt x="2514" y="2963"/>
                    <a:pt x="2633" y="2946"/>
                    <a:pt x="2759" y="2914"/>
                  </a:cubicBezTo>
                  <a:cubicBezTo>
                    <a:pt x="2737" y="2686"/>
                    <a:pt x="2714" y="2464"/>
                    <a:pt x="2692" y="2225"/>
                  </a:cubicBezTo>
                  <a:lnTo>
                    <a:pt x="2947" y="2020"/>
                  </a:lnTo>
                  <a:lnTo>
                    <a:pt x="3258" y="2342"/>
                  </a:lnTo>
                  <a:cubicBezTo>
                    <a:pt x="3375" y="2114"/>
                    <a:pt x="3469" y="1931"/>
                    <a:pt x="3513" y="1837"/>
                  </a:cubicBezTo>
                  <a:cubicBezTo>
                    <a:pt x="3414" y="1265"/>
                    <a:pt x="3336" y="794"/>
                    <a:pt x="3247" y="278"/>
                  </a:cubicBezTo>
                  <a:lnTo>
                    <a:pt x="279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8" name="Google Shape;308;p50"/>
            <p:cNvSpPr/>
            <p:nvPr/>
          </p:nvSpPr>
          <p:spPr>
            <a:xfrm>
              <a:off x="2162225" y="2885375"/>
              <a:ext cx="113625" cy="45250"/>
            </a:xfrm>
            <a:custGeom>
              <a:avLst/>
              <a:gdLst/>
              <a:ahLst/>
              <a:cxnLst/>
              <a:rect l="l" t="t" r="r" b="b"/>
              <a:pathLst>
                <a:path w="4545" h="1810" extrusionOk="0">
                  <a:moveTo>
                    <a:pt x="971" y="0"/>
                  </a:moveTo>
                  <a:cubicBezTo>
                    <a:pt x="933" y="0"/>
                    <a:pt x="888" y="28"/>
                    <a:pt x="783" y="67"/>
                  </a:cubicBezTo>
                  <a:cubicBezTo>
                    <a:pt x="1171" y="344"/>
                    <a:pt x="1382" y="666"/>
                    <a:pt x="1077" y="1132"/>
                  </a:cubicBezTo>
                  <a:lnTo>
                    <a:pt x="0" y="1132"/>
                  </a:lnTo>
                  <a:cubicBezTo>
                    <a:pt x="96" y="1260"/>
                    <a:pt x="126" y="1327"/>
                    <a:pt x="152" y="1327"/>
                  </a:cubicBezTo>
                  <a:cubicBezTo>
                    <a:pt x="154" y="1327"/>
                    <a:pt x="155" y="1327"/>
                    <a:pt x="156" y="1327"/>
                  </a:cubicBezTo>
                  <a:cubicBezTo>
                    <a:pt x="699" y="1354"/>
                    <a:pt x="1249" y="1371"/>
                    <a:pt x="1798" y="1388"/>
                  </a:cubicBezTo>
                  <a:lnTo>
                    <a:pt x="2248" y="1809"/>
                  </a:lnTo>
                  <a:lnTo>
                    <a:pt x="2708" y="1210"/>
                  </a:lnTo>
                  <a:lnTo>
                    <a:pt x="3230" y="1288"/>
                  </a:lnTo>
                  <a:lnTo>
                    <a:pt x="3674" y="1127"/>
                  </a:lnTo>
                  <a:cubicBezTo>
                    <a:pt x="3929" y="1182"/>
                    <a:pt x="4151" y="1238"/>
                    <a:pt x="4373" y="1271"/>
                  </a:cubicBezTo>
                  <a:cubicBezTo>
                    <a:pt x="4375" y="1272"/>
                    <a:pt x="4378" y="1272"/>
                    <a:pt x="4380" y="1272"/>
                  </a:cubicBezTo>
                  <a:cubicBezTo>
                    <a:pt x="4419" y="1272"/>
                    <a:pt x="4472" y="1195"/>
                    <a:pt x="4545" y="1132"/>
                  </a:cubicBezTo>
                  <a:lnTo>
                    <a:pt x="4256" y="749"/>
                  </a:lnTo>
                  <a:lnTo>
                    <a:pt x="3646" y="627"/>
                  </a:lnTo>
                  <a:lnTo>
                    <a:pt x="3291" y="217"/>
                  </a:lnTo>
                  <a:cubicBezTo>
                    <a:pt x="2886" y="61"/>
                    <a:pt x="2492" y="38"/>
                    <a:pt x="2106" y="38"/>
                  </a:cubicBezTo>
                  <a:cubicBezTo>
                    <a:pt x="1938" y="38"/>
                    <a:pt x="1771" y="42"/>
                    <a:pt x="1606" y="42"/>
                  </a:cubicBezTo>
                  <a:cubicBezTo>
                    <a:pt x="1393" y="42"/>
                    <a:pt x="1181" y="35"/>
                    <a:pt x="97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09" name="Google Shape;309;p50"/>
            <p:cNvSpPr/>
            <p:nvPr/>
          </p:nvSpPr>
          <p:spPr>
            <a:xfrm>
              <a:off x="7152700" y="1229300"/>
              <a:ext cx="76025" cy="47450"/>
            </a:xfrm>
            <a:custGeom>
              <a:avLst/>
              <a:gdLst/>
              <a:ahLst/>
              <a:cxnLst/>
              <a:rect l="l" t="t" r="r" b="b"/>
              <a:pathLst>
                <a:path w="3041" h="1898" extrusionOk="0">
                  <a:moveTo>
                    <a:pt x="1964" y="0"/>
                  </a:moveTo>
                  <a:lnTo>
                    <a:pt x="927" y="167"/>
                  </a:lnTo>
                  <a:cubicBezTo>
                    <a:pt x="766" y="333"/>
                    <a:pt x="605" y="499"/>
                    <a:pt x="450" y="666"/>
                  </a:cubicBezTo>
                  <a:cubicBezTo>
                    <a:pt x="300" y="832"/>
                    <a:pt x="150" y="1004"/>
                    <a:pt x="0" y="1176"/>
                  </a:cubicBezTo>
                  <a:cubicBezTo>
                    <a:pt x="22" y="1321"/>
                    <a:pt x="39" y="1437"/>
                    <a:pt x="61" y="1543"/>
                  </a:cubicBezTo>
                  <a:cubicBezTo>
                    <a:pt x="89" y="1648"/>
                    <a:pt x="128" y="1748"/>
                    <a:pt x="178" y="1898"/>
                  </a:cubicBezTo>
                  <a:lnTo>
                    <a:pt x="1027" y="1515"/>
                  </a:lnTo>
                  <a:lnTo>
                    <a:pt x="1748" y="1609"/>
                  </a:lnTo>
                  <a:cubicBezTo>
                    <a:pt x="2220" y="1443"/>
                    <a:pt x="2697" y="1343"/>
                    <a:pt x="3041" y="877"/>
                  </a:cubicBezTo>
                  <a:cubicBezTo>
                    <a:pt x="2708" y="488"/>
                    <a:pt x="2442" y="50"/>
                    <a:pt x="1964"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10" name="Google Shape;310;p50"/>
            <p:cNvSpPr/>
            <p:nvPr/>
          </p:nvSpPr>
          <p:spPr>
            <a:xfrm>
              <a:off x="2545525" y="1304900"/>
              <a:ext cx="56050" cy="60650"/>
            </a:xfrm>
            <a:custGeom>
              <a:avLst/>
              <a:gdLst/>
              <a:ahLst/>
              <a:cxnLst/>
              <a:rect l="l" t="t" r="r" b="b"/>
              <a:pathLst>
                <a:path w="2242" h="2426" extrusionOk="0">
                  <a:moveTo>
                    <a:pt x="416" y="0"/>
                  </a:moveTo>
                  <a:cubicBezTo>
                    <a:pt x="128" y="172"/>
                    <a:pt x="128" y="172"/>
                    <a:pt x="0" y="489"/>
                  </a:cubicBezTo>
                  <a:lnTo>
                    <a:pt x="205" y="799"/>
                  </a:lnTo>
                  <a:lnTo>
                    <a:pt x="28" y="1576"/>
                  </a:lnTo>
                  <a:lnTo>
                    <a:pt x="677" y="1737"/>
                  </a:lnTo>
                  <a:lnTo>
                    <a:pt x="677" y="2303"/>
                  </a:lnTo>
                  <a:lnTo>
                    <a:pt x="927" y="2425"/>
                  </a:lnTo>
                  <a:cubicBezTo>
                    <a:pt x="1371" y="2203"/>
                    <a:pt x="1903" y="2159"/>
                    <a:pt x="2242" y="1676"/>
                  </a:cubicBezTo>
                  <a:cubicBezTo>
                    <a:pt x="2225" y="1515"/>
                    <a:pt x="2197" y="1338"/>
                    <a:pt x="2175" y="1182"/>
                  </a:cubicBezTo>
                  <a:lnTo>
                    <a:pt x="1609" y="849"/>
                  </a:lnTo>
                  <a:lnTo>
                    <a:pt x="1293" y="416"/>
                  </a:lnTo>
                  <a:lnTo>
                    <a:pt x="4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11" name="Google Shape;311;p50"/>
            <p:cNvSpPr/>
            <p:nvPr/>
          </p:nvSpPr>
          <p:spPr>
            <a:xfrm>
              <a:off x="5197225" y="3094000"/>
              <a:ext cx="43725" cy="71900"/>
            </a:xfrm>
            <a:custGeom>
              <a:avLst/>
              <a:gdLst/>
              <a:ahLst/>
              <a:cxnLst/>
              <a:rect l="l" t="t" r="r" b="b"/>
              <a:pathLst>
                <a:path w="1749" h="2876" extrusionOk="0">
                  <a:moveTo>
                    <a:pt x="522" y="1"/>
                  </a:moveTo>
                  <a:cubicBezTo>
                    <a:pt x="128" y="1000"/>
                    <a:pt x="1" y="1943"/>
                    <a:pt x="583" y="2875"/>
                  </a:cubicBezTo>
                  <a:cubicBezTo>
                    <a:pt x="1027" y="2825"/>
                    <a:pt x="1443" y="2809"/>
                    <a:pt x="1710" y="2359"/>
                  </a:cubicBezTo>
                  <a:cubicBezTo>
                    <a:pt x="1721" y="2182"/>
                    <a:pt x="1738" y="1982"/>
                    <a:pt x="1749" y="1838"/>
                  </a:cubicBezTo>
                  <a:cubicBezTo>
                    <a:pt x="1505" y="1372"/>
                    <a:pt x="1294" y="966"/>
                    <a:pt x="1088" y="556"/>
                  </a:cubicBezTo>
                  <a:cubicBezTo>
                    <a:pt x="977" y="306"/>
                    <a:pt x="772" y="106"/>
                    <a:pt x="52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12" name="Google Shape;312;p50"/>
            <p:cNvSpPr/>
            <p:nvPr/>
          </p:nvSpPr>
          <p:spPr>
            <a:xfrm>
              <a:off x="2102425" y="1416700"/>
              <a:ext cx="42200" cy="56200"/>
            </a:xfrm>
            <a:custGeom>
              <a:avLst/>
              <a:gdLst/>
              <a:ahLst/>
              <a:cxnLst/>
              <a:rect l="l" t="t" r="r" b="b"/>
              <a:pathLst>
                <a:path w="1688" h="2248" extrusionOk="0">
                  <a:moveTo>
                    <a:pt x="844" y="1"/>
                  </a:moveTo>
                  <a:cubicBezTo>
                    <a:pt x="411" y="339"/>
                    <a:pt x="117" y="739"/>
                    <a:pt x="1" y="1294"/>
                  </a:cubicBezTo>
                  <a:cubicBezTo>
                    <a:pt x="45" y="1477"/>
                    <a:pt x="78" y="1632"/>
                    <a:pt x="123" y="1782"/>
                  </a:cubicBezTo>
                  <a:cubicBezTo>
                    <a:pt x="167" y="1932"/>
                    <a:pt x="228" y="2076"/>
                    <a:pt x="273" y="2198"/>
                  </a:cubicBezTo>
                  <a:cubicBezTo>
                    <a:pt x="395" y="2232"/>
                    <a:pt x="510" y="2247"/>
                    <a:pt x="621" y="2247"/>
                  </a:cubicBezTo>
                  <a:cubicBezTo>
                    <a:pt x="873" y="2247"/>
                    <a:pt x="1104" y="2169"/>
                    <a:pt x="1355" y="2054"/>
                  </a:cubicBezTo>
                  <a:lnTo>
                    <a:pt x="1688" y="1671"/>
                  </a:lnTo>
                  <a:lnTo>
                    <a:pt x="1688" y="317"/>
                  </a:lnTo>
                  <a:cubicBezTo>
                    <a:pt x="1466" y="34"/>
                    <a:pt x="1149" y="17"/>
                    <a:pt x="844"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13" name="Google Shape;313;p50"/>
            <p:cNvSpPr/>
            <p:nvPr/>
          </p:nvSpPr>
          <p:spPr>
            <a:xfrm>
              <a:off x="6184800" y="2569075"/>
              <a:ext cx="43175" cy="67025"/>
            </a:xfrm>
            <a:custGeom>
              <a:avLst/>
              <a:gdLst/>
              <a:ahLst/>
              <a:cxnLst/>
              <a:rect l="l" t="t" r="r" b="b"/>
              <a:pathLst>
                <a:path w="1727" h="2681" extrusionOk="0">
                  <a:moveTo>
                    <a:pt x="1033" y="1"/>
                  </a:moveTo>
                  <a:lnTo>
                    <a:pt x="1048" y="24"/>
                  </a:lnTo>
                  <a:lnTo>
                    <a:pt x="1048" y="24"/>
                  </a:lnTo>
                  <a:cubicBezTo>
                    <a:pt x="1050" y="22"/>
                    <a:pt x="1053" y="20"/>
                    <a:pt x="1055" y="17"/>
                  </a:cubicBezTo>
                  <a:lnTo>
                    <a:pt x="1033" y="1"/>
                  </a:lnTo>
                  <a:close/>
                  <a:moveTo>
                    <a:pt x="1048" y="24"/>
                  </a:moveTo>
                  <a:cubicBezTo>
                    <a:pt x="726" y="301"/>
                    <a:pt x="243" y="359"/>
                    <a:pt x="1" y="783"/>
                  </a:cubicBezTo>
                  <a:lnTo>
                    <a:pt x="178" y="1249"/>
                  </a:lnTo>
                  <a:lnTo>
                    <a:pt x="600" y="1011"/>
                  </a:lnTo>
                  <a:lnTo>
                    <a:pt x="733" y="1227"/>
                  </a:lnTo>
                  <a:cubicBezTo>
                    <a:pt x="639" y="1438"/>
                    <a:pt x="550" y="1643"/>
                    <a:pt x="456" y="1854"/>
                  </a:cubicBezTo>
                  <a:cubicBezTo>
                    <a:pt x="495" y="2104"/>
                    <a:pt x="528" y="2348"/>
                    <a:pt x="556" y="2570"/>
                  </a:cubicBezTo>
                  <a:lnTo>
                    <a:pt x="1133" y="2681"/>
                  </a:lnTo>
                  <a:cubicBezTo>
                    <a:pt x="1538" y="2209"/>
                    <a:pt x="1560" y="1593"/>
                    <a:pt x="1727" y="1111"/>
                  </a:cubicBezTo>
                  <a:lnTo>
                    <a:pt x="1048" y="24"/>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14" name="Google Shape;314;p50"/>
            <p:cNvSpPr/>
            <p:nvPr/>
          </p:nvSpPr>
          <p:spPr>
            <a:xfrm>
              <a:off x="5993100" y="2770925"/>
              <a:ext cx="38300" cy="64125"/>
            </a:xfrm>
            <a:custGeom>
              <a:avLst/>
              <a:gdLst/>
              <a:ahLst/>
              <a:cxnLst/>
              <a:rect l="l" t="t" r="r" b="b"/>
              <a:pathLst>
                <a:path w="1532" h="2565" extrusionOk="0">
                  <a:moveTo>
                    <a:pt x="1387" y="0"/>
                  </a:moveTo>
                  <a:cubicBezTo>
                    <a:pt x="1077" y="78"/>
                    <a:pt x="838" y="189"/>
                    <a:pt x="688" y="444"/>
                  </a:cubicBezTo>
                  <a:cubicBezTo>
                    <a:pt x="561" y="661"/>
                    <a:pt x="416" y="872"/>
                    <a:pt x="300" y="1094"/>
                  </a:cubicBezTo>
                  <a:cubicBezTo>
                    <a:pt x="0" y="1654"/>
                    <a:pt x="89" y="2076"/>
                    <a:pt x="616" y="2564"/>
                  </a:cubicBezTo>
                  <a:cubicBezTo>
                    <a:pt x="1160" y="1904"/>
                    <a:pt x="1354" y="1110"/>
                    <a:pt x="1515" y="306"/>
                  </a:cubicBezTo>
                  <a:cubicBezTo>
                    <a:pt x="1532" y="222"/>
                    <a:pt x="1437" y="117"/>
                    <a:pt x="138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15" name="Google Shape;315;p50"/>
            <p:cNvSpPr/>
            <p:nvPr/>
          </p:nvSpPr>
          <p:spPr>
            <a:xfrm>
              <a:off x="3873950" y="2468100"/>
              <a:ext cx="57850" cy="36775"/>
            </a:xfrm>
            <a:custGeom>
              <a:avLst/>
              <a:gdLst/>
              <a:ahLst/>
              <a:cxnLst/>
              <a:rect l="l" t="t" r="r" b="b"/>
              <a:pathLst>
                <a:path w="2314" h="1471" extrusionOk="0">
                  <a:moveTo>
                    <a:pt x="2231" y="0"/>
                  </a:moveTo>
                  <a:lnTo>
                    <a:pt x="2231" y="0"/>
                  </a:lnTo>
                  <a:cubicBezTo>
                    <a:pt x="1893" y="97"/>
                    <a:pt x="1558" y="206"/>
                    <a:pt x="1222" y="206"/>
                  </a:cubicBezTo>
                  <a:cubicBezTo>
                    <a:pt x="1000" y="206"/>
                    <a:pt x="778" y="158"/>
                    <a:pt x="555" y="28"/>
                  </a:cubicBezTo>
                  <a:lnTo>
                    <a:pt x="0" y="266"/>
                  </a:lnTo>
                  <a:cubicBezTo>
                    <a:pt x="28" y="383"/>
                    <a:pt x="39" y="450"/>
                    <a:pt x="50" y="505"/>
                  </a:cubicBezTo>
                  <a:lnTo>
                    <a:pt x="1809" y="1471"/>
                  </a:lnTo>
                  <a:lnTo>
                    <a:pt x="2125" y="1260"/>
                  </a:lnTo>
                  <a:cubicBezTo>
                    <a:pt x="2109" y="1021"/>
                    <a:pt x="2098" y="844"/>
                    <a:pt x="2092" y="705"/>
                  </a:cubicBezTo>
                  <a:cubicBezTo>
                    <a:pt x="2114" y="444"/>
                    <a:pt x="2314" y="266"/>
                    <a:pt x="223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16" name="Google Shape;316;p50"/>
            <p:cNvSpPr/>
            <p:nvPr/>
          </p:nvSpPr>
          <p:spPr>
            <a:xfrm>
              <a:off x="3788775" y="2392775"/>
              <a:ext cx="31500" cy="55375"/>
            </a:xfrm>
            <a:custGeom>
              <a:avLst/>
              <a:gdLst/>
              <a:ahLst/>
              <a:cxnLst/>
              <a:rect l="l" t="t" r="r" b="b"/>
              <a:pathLst>
                <a:path w="1260" h="2215" extrusionOk="0">
                  <a:moveTo>
                    <a:pt x="727" y="0"/>
                  </a:moveTo>
                  <a:lnTo>
                    <a:pt x="0" y="461"/>
                  </a:lnTo>
                  <a:cubicBezTo>
                    <a:pt x="78" y="638"/>
                    <a:pt x="161" y="821"/>
                    <a:pt x="233" y="977"/>
                  </a:cubicBezTo>
                  <a:cubicBezTo>
                    <a:pt x="233" y="1215"/>
                    <a:pt x="222" y="1426"/>
                    <a:pt x="233" y="1631"/>
                  </a:cubicBezTo>
                  <a:cubicBezTo>
                    <a:pt x="244" y="1826"/>
                    <a:pt x="166" y="2053"/>
                    <a:pt x="400" y="2214"/>
                  </a:cubicBezTo>
                  <a:lnTo>
                    <a:pt x="1054" y="1981"/>
                  </a:lnTo>
                  <a:cubicBezTo>
                    <a:pt x="1121" y="1554"/>
                    <a:pt x="1187" y="1104"/>
                    <a:pt x="1260" y="655"/>
                  </a:cubicBezTo>
                  <a:cubicBezTo>
                    <a:pt x="1143" y="372"/>
                    <a:pt x="1038" y="89"/>
                    <a:pt x="72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17" name="Google Shape;317;p50"/>
            <p:cNvSpPr/>
            <p:nvPr/>
          </p:nvSpPr>
          <p:spPr>
            <a:xfrm>
              <a:off x="5771000" y="2881475"/>
              <a:ext cx="43450" cy="37225"/>
            </a:xfrm>
            <a:custGeom>
              <a:avLst/>
              <a:gdLst/>
              <a:ahLst/>
              <a:cxnLst/>
              <a:rect l="l" t="t" r="r" b="b"/>
              <a:pathLst>
                <a:path w="1738" h="1489" extrusionOk="0">
                  <a:moveTo>
                    <a:pt x="1532" y="1"/>
                  </a:moveTo>
                  <a:lnTo>
                    <a:pt x="644" y="68"/>
                  </a:lnTo>
                  <a:lnTo>
                    <a:pt x="0" y="678"/>
                  </a:lnTo>
                  <a:cubicBezTo>
                    <a:pt x="17" y="867"/>
                    <a:pt x="34" y="1044"/>
                    <a:pt x="56" y="1249"/>
                  </a:cubicBezTo>
                  <a:lnTo>
                    <a:pt x="844" y="1488"/>
                  </a:lnTo>
                  <a:lnTo>
                    <a:pt x="1332" y="1161"/>
                  </a:lnTo>
                  <a:cubicBezTo>
                    <a:pt x="1482" y="811"/>
                    <a:pt x="1610" y="523"/>
                    <a:pt x="1737" y="223"/>
                  </a:cubicBezTo>
                  <a:lnTo>
                    <a:pt x="1532"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18" name="Google Shape;318;p50"/>
            <p:cNvSpPr/>
            <p:nvPr/>
          </p:nvSpPr>
          <p:spPr>
            <a:xfrm>
              <a:off x="4579075" y="1352900"/>
              <a:ext cx="36500" cy="41500"/>
            </a:xfrm>
            <a:custGeom>
              <a:avLst/>
              <a:gdLst/>
              <a:ahLst/>
              <a:cxnLst/>
              <a:rect l="l" t="t" r="r" b="b"/>
              <a:pathLst>
                <a:path w="1460" h="1660" extrusionOk="0">
                  <a:moveTo>
                    <a:pt x="716" y="0"/>
                  </a:moveTo>
                  <a:cubicBezTo>
                    <a:pt x="134" y="194"/>
                    <a:pt x="12" y="422"/>
                    <a:pt x="1" y="1271"/>
                  </a:cubicBezTo>
                  <a:lnTo>
                    <a:pt x="278" y="1659"/>
                  </a:lnTo>
                  <a:lnTo>
                    <a:pt x="1133" y="1360"/>
                  </a:lnTo>
                  <a:cubicBezTo>
                    <a:pt x="1216" y="1077"/>
                    <a:pt x="1460" y="894"/>
                    <a:pt x="1454" y="561"/>
                  </a:cubicBezTo>
                  <a:lnTo>
                    <a:pt x="7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19" name="Google Shape;319;p50"/>
            <p:cNvSpPr/>
            <p:nvPr/>
          </p:nvSpPr>
          <p:spPr>
            <a:xfrm>
              <a:off x="6557975" y="3369100"/>
              <a:ext cx="72850" cy="39975"/>
            </a:xfrm>
            <a:custGeom>
              <a:avLst/>
              <a:gdLst/>
              <a:ahLst/>
              <a:cxnLst/>
              <a:rect l="l" t="t" r="r" b="b"/>
              <a:pathLst>
                <a:path w="2914" h="1599" extrusionOk="0">
                  <a:moveTo>
                    <a:pt x="2503" y="1"/>
                  </a:moveTo>
                  <a:cubicBezTo>
                    <a:pt x="2292" y="322"/>
                    <a:pt x="2082" y="644"/>
                    <a:pt x="1876" y="960"/>
                  </a:cubicBezTo>
                  <a:cubicBezTo>
                    <a:pt x="1704" y="988"/>
                    <a:pt x="1538" y="1010"/>
                    <a:pt x="1366" y="1016"/>
                  </a:cubicBezTo>
                  <a:cubicBezTo>
                    <a:pt x="955" y="1010"/>
                    <a:pt x="539" y="983"/>
                    <a:pt x="128" y="972"/>
                  </a:cubicBezTo>
                  <a:cubicBezTo>
                    <a:pt x="95" y="972"/>
                    <a:pt x="62" y="1016"/>
                    <a:pt x="1" y="1060"/>
                  </a:cubicBezTo>
                  <a:lnTo>
                    <a:pt x="378" y="1460"/>
                  </a:lnTo>
                  <a:lnTo>
                    <a:pt x="1488" y="1599"/>
                  </a:lnTo>
                  <a:lnTo>
                    <a:pt x="2564" y="916"/>
                  </a:lnTo>
                  <a:lnTo>
                    <a:pt x="2914" y="278"/>
                  </a:lnTo>
                  <a:cubicBezTo>
                    <a:pt x="2753" y="39"/>
                    <a:pt x="2753" y="39"/>
                    <a:pt x="250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0" name="Google Shape;320;p50"/>
            <p:cNvSpPr/>
            <p:nvPr/>
          </p:nvSpPr>
          <p:spPr>
            <a:xfrm>
              <a:off x="934375" y="1866025"/>
              <a:ext cx="35400" cy="66050"/>
            </a:xfrm>
            <a:custGeom>
              <a:avLst/>
              <a:gdLst/>
              <a:ahLst/>
              <a:cxnLst/>
              <a:rect l="l" t="t" r="r" b="b"/>
              <a:pathLst>
                <a:path w="1416" h="2642" extrusionOk="0">
                  <a:moveTo>
                    <a:pt x="588" y="1"/>
                  </a:moveTo>
                  <a:cubicBezTo>
                    <a:pt x="305" y="34"/>
                    <a:pt x="111" y="123"/>
                    <a:pt x="0" y="361"/>
                  </a:cubicBezTo>
                  <a:cubicBezTo>
                    <a:pt x="50" y="450"/>
                    <a:pt x="95" y="533"/>
                    <a:pt x="139" y="611"/>
                  </a:cubicBezTo>
                  <a:cubicBezTo>
                    <a:pt x="433" y="1133"/>
                    <a:pt x="855" y="1571"/>
                    <a:pt x="1038" y="2159"/>
                  </a:cubicBezTo>
                  <a:cubicBezTo>
                    <a:pt x="1088" y="2309"/>
                    <a:pt x="1243" y="2426"/>
                    <a:pt x="1415" y="2642"/>
                  </a:cubicBezTo>
                  <a:cubicBezTo>
                    <a:pt x="1393" y="1982"/>
                    <a:pt x="1365" y="1443"/>
                    <a:pt x="1027" y="1038"/>
                  </a:cubicBezTo>
                  <a:lnTo>
                    <a:pt x="1199" y="755"/>
                  </a:lnTo>
                  <a:cubicBezTo>
                    <a:pt x="1116" y="711"/>
                    <a:pt x="1077" y="689"/>
                    <a:pt x="1038" y="672"/>
                  </a:cubicBezTo>
                  <a:cubicBezTo>
                    <a:pt x="982" y="655"/>
                    <a:pt x="927" y="644"/>
                    <a:pt x="866" y="628"/>
                  </a:cubicBezTo>
                  <a:lnTo>
                    <a:pt x="994" y="422"/>
                  </a:lnTo>
                  <a:lnTo>
                    <a:pt x="588"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1" name="Google Shape;321;p50"/>
            <p:cNvSpPr/>
            <p:nvPr/>
          </p:nvSpPr>
          <p:spPr>
            <a:xfrm>
              <a:off x="574525" y="1875750"/>
              <a:ext cx="45525" cy="39425"/>
            </a:xfrm>
            <a:custGeom>
              <a:avLst/>
              <a:gdLst/>
              <a:ahLst/>
              <a:cxnLst/>
              <a:rect l="l" t="t" r="r" b="b"/>
              <a:pathLst>
                <a:path w="1821" h="1577" extrusionOk="0">
                  <a:moveTo>
                    <a:pt x="1277" y="0"/>
                  </a:moveTo>
                  <a:lnTo>
                    <a:pt x="683" y="561"/>
                  </a:lnTo>
                  <a:lnTo>
                    <a:pt x="339" y="461"/>
                  </a:lnTo>
                  <a:lnTo>
                    <a:pt x="11" y="821"/>
                  </a:lnTo>
                  <a:cubicBezTo>
                    <a:pt x="0" y="1299"/>
                    <a:pt x="378" y="1343"/>
                    <a:pt x="577" y="1576"/>
                  </a:cubicBezTo>
                  <a:lnTo>
                    <a:pt x="1820" y="516"/>
                  </a:lnTo>
                  <a:cubicBezTo>
                    <a:pt x="1793" y="411"/>
                    <a:pt x="1765" y="300"/>
                    <a:pt x="1732" y="189"/>
                  </a:cubicBezTo>
                  <a:lnTo>
                    <a:pt x="1277"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2" name="Google Shape;322;p50"/>
            <p:cNvSpPr/>
            <p:nvPr/>
          </p:nvSpPr>
          <p:spPr>
            <a:xfrm>
              <a:off x="4781325" y="1298225"/>
              <a:ext cx="39150" cy="44425"/>
            </a:xfrm>
            <a:custGeom>
              <a:avLst/>
              <a:gdLst/>
              <a:ahLst/>
              <a:cxnLst/>
              <a:rect l="l" t="t" r="r" b="b"/>
              <a:pathLst>
                <a:path w="1566" h="1777" extrusionOk="0">
                  <a:moveTo>
                    <a:pt x="406" y="1"/>
                  </a:moveTo>
                  <a:cubicBezTo>
                    <a:pt x="95" y="140"/>
                    <a:pt x="1" y="350"/>
                    <a:pt x="51" y="572"/>
                  </a:cubicBezTo>
                  <a:cubicBezTo>
                    <a:pt x="206" y="1116"/>
                    <a:pt x="728" y="1249"/>
                    <a:pt x="950" y="1649"/>
                  </a:cubicBezTo>
                  <a:lnTo>
                    <a:pt x="1422" y="1751"/>
                  </a:lnTo>
                  <a:lnTo>
                    <a:pt x="1422" y="1751"/>
                  </a:lnTo>
                  <a:cubicBezTo>
                    <a:pt x="1474" y="1637"/>
                    <a:pt x="1524" y="1519"/>
                    <a:pt x="1566" y="1410"/>
                  </a:cubicBezTo>
                  <a:cubicBezTo>
                    <a:pt x="1499" y="1066"/>
                    <a:pt x="1211" y="928"/>
                    <a:pt x="1011" y="706"/>
                  </a:cubicBezTo>
                  <a:cubicBezTo>
                    <a:pt x="800" y="473"/>
                    <a:pt x="600" y="234"/>
                    <a:pt x="406" y="1"/>
                  </a:cubicBezTo>
                  <a:close/>
                  <a:moveTo>
                    <a:pt x="1422" y="1751"/>
                  </a:moveTo>
                  <a:cubicBezTo>
                    <a:pt x="1418" y="1759"/>
                    <a:pt x="1414" y="1768"/>
                    <a:pt x="1410" y="1777"/>
                  </a:cubicBezTo>
                  <a:lnTo>
                    <a:pt x="1438" y="1754"/>
                  </a:lnTo>
                  <a:lnTo>
                    <a:pt x="1422" y="175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3" name="Google Shape;323;p50"/>
            <p:cNvSpPr/>
            <p:nvPr/>
          </p:nvSpPr>
          <p:spPr>
            <a:xfrm>
              <a:off x="6064250" y="3452750"/>
              <a:ext cx="69125" cy="35825"/>
            </a:xfrm>
            <a:custGeom>
              <a:avLst/>
              <a:gdLst/>
              <a:ahLst/>
              <a:cxnLst/>
              <a:rect l="l" t="t" r="r" b="b"/>
              <a:pathLst>
                <a:path w="2765" h="1433" extrusionOk="0">
                  <a:moveTo>
                    <a:pt x="2692" y="1"/>
                  </a:moveTo>
                  <a:lnTo>
                    <a:pt x="1632" y="78"/>
                  </a:lnTo>
                  <a:lnTo>
                    <a:pt x="117" y="972"/>
                  </a:lnTo>
                  <a:cubicBezTo>
                    <a:pt x="73" y="1155"/>
                    <a:pt x="1" y="1282"/>
                    <a:pt x="156" y="1432"/>
                  </a:cubicBezTo>
                  <a:lnTo>
                    <a:pt x="678" y="1360"/>
                  </a:lnTo>
                  <a:lnTo>
                    <a:pt x="1183" y="788"/>
                  </a:lnTo>
                  <a:cubicBezTo>
                    <a:pt x="1693" y="578"/>
                    <a:pt x="2143" y="394"/>
                    <a:pt x="2587" y="211"/>
                  </a:cubicBezTo>
                  <a:cubicBezTo>
                    <a:pt x="2664" y="178"/>
                    <a:pt x="2764" y="156"/>
                    <a:pt x="269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4" name="Google Shape;324;p50"/>
            <p:cNvSpPr/>
            <p:nvPr/>
          </p:nvSpPr>
          <p:spPr>
            <a:xfrm>
              <a:off x="6238625" y="2563100"/>
              <a:ext cx="45250" cy="34025"/>
            </a:xfrm>
            <a:custGeom>
              <a:avLst/>
              <a:gdLst/>
              <a:ahLst/>
              <a:cxnLst/>
              <a:rect l="l" t="t" r="r" b="b"/>
              <a:pathLst>
                <a:path w="1810" h="1361" extrusionOk="0">
                  <a:moveTo>
                    <a:pt x="1373" y="0"/>
                  </a:moveTo>
                  <a:cubicBezTo>
                    <a:pt x="1227" y="0"/>
                    <a:pt x="1051" y="123"/>
                    <a:pt x="756" y="367"/>
                  </a:cubicBezTo>
                  <a:lnTo>
                    <a:pt x="284" y="467"/>
                  </a:lnTo>
                  <a:lnTo>
                    <a:pt x="1" y="850"/>
                  </a:lnTo>
                  <a:cubicBezTo>
                    <a:pt x="29" y="994"/>
                    <a:pt x="56" y="1128"/>
                    <a:pt x="84" y="1266"/>
                  </a:cubicBezTo>
                  <a:lnTo>
                    <a:pt x="350" y="1361"/>
                  </a:lnTo>
                  <a:cubicBezTo>
                    <a:pt x="617" y="1211"/>
                    <a:pt x="661" y="811"/>
                    <a:pt x="1050" y="806"/>
                  </a:cubicBezTo>
                  <a:lnTo>
                    <a:pt x="1416" y="917"/>
                  </a:lnTo>
                  <a:lnTo>
                    <a:pt x="1810" y="362"/>
                  </a:lnTo>
                  <a:cubicBezTo>
                    <a:pt x="1636" y="121"/>
                    <a:pt x="1519" y="0"/>
                    <a:pt x="137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5" name="Google Shape;325;p50"/>
            <p:cNvSpPr/>
            <p:nvPr/>
          </p:nvSpPr>
          <p:spPr>
            <a:xfrm>
              <a:off x="1971600" y="1675450"/>
              <a:ext cx="38325" cy="30525"/>
            </a:xfrm>
            <a:custGeom>
              <a:avLst/>
              <a:gdLst/>
              <a:ahLst/>
              <a:cxnLst/>
              <a:rect l="l" t="t" r="r" b="b"/>
              <a:pathLst>
                <a:path w="1533" h="1221" extrusionOk="0">
                  <a:moveTo>
                    <a:pt x="1108" y="0"/>
                  </a:moveTo>
                  <a:cubicBezTo>
                    <a:pt x="833" y="0"/>
                    <a:pt x="579" y="82"/>
                    <a:pt x="323" y="194"/>
                  </a:cubicBezTo>
                  <a:cubicBezTo>
                    <a:pt x="195" y="527"/>
                    <a:pt x="1" y="826"/>
                    <a:pt x="234" y="1220"/>
                  </a:cubicBezTo>
                  <a:cubicBezTo>
                    <a:pt x="315" y="1220"/>
                    <a:pt x="379" y="1221"/>
                    <a:pt x="432" y="1221"/>
                  </a:cubicBezTo>
                  <a:cubicBezTo>
                    <a:pt x="628" y="1221"/>
                    <a:pt x="654" y="1214"/>
                    <a:pt x="711" y="1148"/>
                  </a:cubicBezTo>
                  <a:cubicBezTo>
                    <a:pt x="994" y="810"/>
                    <a:pt x="1433" y="582"/>
                    <a:pt x="1533" y="66"/>
                  </a:cubicBezTo>
                  <a:cubicBezTo>
                    <a:pt x="1384" y="20"/>
                    <a:pt x="1244" y="0"/>
                    <a:pt x="110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6" name="Google Shape;326;p50"/>
            <p:cNvSpPr/>
            <p:nvPr/>
          </p:nvSpPr>
          <p:spPr>
            <a:xfrm>
              <a:off x="3845075" y="1940950"/>
              <a:ext cx="29725" cy="53150"/>
            </a:xfrm>
            <a:custGeom>
              <a:avLst/>
              <a:gdLst/>
              <a:ahLst/>
              <a:cxnLst/>
              <a:rect l="l" t="t" r="r" b="b"/>
              <a:pathLst>
                <a:path w="1189" h="2126" extrusionOk="0">
                  <a:moveTo>
                    <a:pt x="1072" y="0"/>
                  </a:moveTo>
                  <a:lnTo>
                    <a:pt x="622" y="377"/>
                  </a:lnTo>
                  <a:lnTo>
                    <a:pt x="323" y="355"/>
                  </a:lnTo>
                  <a:cubicBezTo>
                    <a:pt x="45" y="549"/>
                    <a:pt x="1" y="771"/>
                    <a:pt x="129" y="1066"/>
                  </a:cubicBezTo>
                  <a:cubicBezTo>
                    <a:pt x="273" y="1177"/>
                    <a:pt x="439" y="1299"/>
                    <a:pt x="589" y="1437"/>
                  </a:cubicBezTo>
                  <a:cubicBezTo>
                    <a:pt x="628" y="1471"/>
                    <a:pt x="622" y="1554"/>
                    <a:pt x="633" y="1604"/>
                  </a:cubicBezTo>
                  <a:cubicBezTo>
                    <a:pt x="456" y="1726"/>
                    <a:pt x="190" y="1582"/>
                    <a:pt x="67" y="1865"/>
                  </a:cubicBezTo>
                  <a:lnTo>
                    <a:pt x="378" y="2125"/>
                  </a:lnTo>
                  <a:lnTo>
                    <a:pt x="805" y="1809"/>
                  </a:lnTo>
                  <a:cubicBezTo>
                    <a:pt x="839" y="1498"/>
                    <a:pt x="861" y="1249"/>
                    <a:pt x="883" y="1032"/>
                  </a:cubicBezTo>
                  <a:lnTo>
                    <a:pt x="1188" y="522"/>
                  </a:lnTo>
                  <a:lnTo>
                    <a:pt x="107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7" name="Google Shape;327;p50"/>
            <p:cNvSpPr/>
            <p:nvPr/>
          </p:nvSpPr>
          <p:spPr>
            <a:xfrm>
              <a:off x="1002900" y="2010450"/>
              <a:ext cx="26375" cy="50100"/>
            </a:xfrm>
            <a:custGeom>
              <a:avLst/>
              <a:gdLst/>
              <a:ahLst/>
              <a:cxnLst/>
              <a:rect l="l" t="t" r="r" b="b"/>
              <a:pathLst>
                <a:path w="1055" h="2004" extrusionOk="0">
                  <a:moveTo>
                    <a:pt x="0" y="0"/>
                  </a:moveTo>
                  <a:lnTo>
                    <a:pt x="0" y="0"/>
                  </a:lnTo>
                  <a:cubicBezTo>
                    <a:pt x="12" y="289"/>
                    <a:pt x="23" y="511"/>
                    <a:pt x="34" y="710"/>
                  </a:cubicBezTo>
                  <a:lnTo>
                    <a:pt x="361" y="1060"/>
                  </a:lnTo>
                  <a:cubicBezTo>
                    <a:pt x="345" y="1448"/>
                    <a:pt x="589" y="1709"/>
                    <a:pt x="960" y="2003"/>
                  </a:cubicBezTo>
                  <a:cubicBezTo>
                    <a:pt x="894" y="1648"/>
                    <a:pt x="838" y="1387"/>
                    <a:pt x="816" y="1265"/>
                  </a:cubicBezTo>
                  <a:cubicBezTo>
                    <a:pt x="772" y="788"/>
                    <a:pt x="1055" y="483"/>
                    <a:pt x="905" y="133"/>
                  </a:cubicBezTo>
                  <a:lnTo>
                    <a:pt x="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8" name="Google Shape;328;p50"/>
            <p:cNvSpPr/>
            <p:nvPr/>
          </p:nvSpPr>
          <p:spPr>
            <a:xfrm>
              <a:off x="989725" y="1933450"/>
              <a:ext cx="34850" cy="54275"/>
            </a:xfrm>
            <a:custGeom>
              <a:avLst/>
              <a:gdLst/>
              <a:ahLst/>
              <a:cxnLst/>
              <a:rect l="l" t="t" r="r" b="b"/>
              <a:pathLst>
                <a:path w="1394" h="2171" extrusionOk="0">
                  <a:moveTo>
                    <a:pt x="195" y="0"/>
                  </a:moveTo>
                  <a:lnTo>
                    <a:pt x="0" y="306"/>
                  </a:lnTo>
                  <a:cubicBezTo>
                    <a:pt x="172" y="555"/>
                    <a:pt x="322" y="777"/>
                    <a:pt x="439" y="955"/>
                  </a:cubicBezTo>
                  <a:cubicBezTo>
                    <a:pt x="439" y="1227"/>
                    <a:pt x="261" y="1421"/>
                    <a:pt x="439" y="1621"/>
                  </a:cubicBezTo>
                  <a:lnTo>
                    <a:pt x="705" y="1621"/>
                  </a:lnTo>
                  <a:cubicBezTo>
                    <a:pt x="794" y="1765"/>
                    <a:pt x="888" y="1904"/>
                    <a:pt x="994" y="2037"/>
                  </a:cubicBezTo>
                  <a:cubicBezTo>
                    <a:pt x="1044" y="2098"/>
                    <a:pt x="1138" y="2120"/>
                    <a:pt x="1238" y="2170"/>
                  </a:cubicBezTo>
                  <a:cubicBezTo>
                    <a:pt x="1393" y="1649"/>
                    <a:pt x="894" y="1332"/>
                    <a:pt x="971" y="922"/>
                  </a:cubicBezTo>
                  <a:lnTo>
                    <a:pt x="19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29" name="Google Shape;329;p50"/>
            <p:cNvSpPr/>
            <p:nvPr/>
          </p:nvSpPr>
          <p:spPr>
            <a:xfrm>
              <a:off x="239350" y="1641300"/>
              <a:ext cx="57050" cy="29700"/>
            </a:xfrm>
            <a:custGeom>
              <a:avLst/>
              <a:gdLst/>
              <a:ahLst/>
              <a:cxnLst/>
              <a:rect l="l" t="t" r="r" b="b"/>
              <a:pathLst>
                <a:path w="2282" h="1188" extrusionOk="0">
                  <a:moveTo>
                    <a:pt x="56" y="0"/>
                  </a:moveTo>
                  <a:cubicBezTo>
                    <a:pt x="29" y="73"/>
                    <a:pt x="12" y="145"/>
                    <a:pt x="1" y="217"/>
                  </a:cubicBezTo>
                  <a:cubicBezTo>
                    <a:pt x="6" y="300"/>
                    <a:pt x="18" y="383"/>
                    <a:pt x="34" y="467"/>
                  </a:cubicBezTo>
                  <a:cubicBezTo>
                    <a:pt x="756" y="516"/>
                    <a:pt x="756" y="516"/>
                    <a:pt x="1566" y="1188"/>
                  </a:cubicBezTo>
                  <a:lnTo>
                    <a:pt x="2282" y="811"/>
                  </a:lnTo>
                  <a:cubicBezTo>
                    <a:pt x="1810" y="589"/>
                    <a:pt x="1272" y="550"/>
                    <a:pt x="983" y="78"/>
                  </a:cubicBezTo>
                  <a:lnTo>
                    <a:pt x="561" y="211"/>
                  </a:lnTo>
                  <a:lnTo>
                    <a:pt x="5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30" name="Google Shape;330;p50"/>
            <p:cNvSpPr/>
            <p:nvPr/>
          </p:nvSpPr>
          <p:spPr>
            <a:xfrm>
              <a:off x="6079100" y="3034925"/>
              <a:ext cx="24450" cy="47050"/>
            </a:xfrm>
            <a:custGeom>
              <a:avLst/>
              <a:gdLst/>
              <a:ahLst/>
              <a:cxnLst/>
              <a:rect l="l" t="t" r="r" b="b"/>
              <a:pathLst>
                <a:path w="978" h="1882" extrusionOk="0">
                  <a:moveTo>
                    <a:pt x="572" y="0"/>
                  </a:moveTo>
                  <a:lnTo>
                    <a:pt x="1" y="155"/>
                  </a:lnTo>
                  <a:lnTo>
                    <a:pt x="583" y="744"/>
                  </a:lnTo>
                  <a:cubicBezTo>
                    <a:pt x="422" y="866"/>
                    <a:pt x="295" y="949"/>
                    <a:pt x="178" y="1049"/>
                  </a:cubicBezTo>
                  <a:cubicBezTo>
                    <a:pt x="134" y="1104"/>
                    <a:pt x="95" y="1160"/>
                    <a:pt x="62" y="1221"/>
                  </a:cubicBezTo>
                  <a:lnTo>
                    <a:pt x="367" y="1493"/>
                  </a:lnTo>
                  <a:cubicBezTo>
                    <a:pt x="469" y="1606"/>
                    <a:pt x="336" y="1882"/>
                    <a:pt x="634" y="1882"/>
                  </a:cubicBezTo>
                  <a:cubicBezTo>
                    <a:pt x="643" y="1882"/>
                    <a:pt x="652" y="1882"/>
                    <a:pt x="661" y="1881"/>
                  </a:cubicBezTo>
                  <a:cubicBezTo>
                    <a:pt x="694" y="1676"/>
                    <a:pt x="722" y="1476"/>
                    <a:pt x="744" y="1293"/>
                  </a:cubicBezTo>
                  <a:lnTo>
                    <a:pt x="977" y="1088"/>
                  </a:lnTo>
                  <a:cubicBezTo>
                    <a:pt x="938" y="783"/>
                    <a:pt x="905" y="533"/>
                    <a:pt x="872" y="255"/>
                  </a:cubicBezTo>
                  <a:lnTo>
                    <a:pt x="57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31" name="Google Shape;331;p50"/>
            <p:cNvSpPr/>
            <p:nvPr/>
          </p:nvSpPr>
          <p:spPr>
            <a:xfrm>
              <a:off x="2357550" y="2145550"/>
              <a:ext cx="49400" cy="25125"/>
            </a:xfrm>
            <a:custGeom>
              <a:avLst/>
              <a:gdLst/>
              <a:ahLst/>
              <a:cxnLst/>
              <a:rect l="l" t="t" r="r" b="b"/>
              <a:pathLst>
                <a:path w="1976" h="1005" extrusionOk="0">
                  <a:moveTo>
                    <a:pt x="0" y="1"/>
                  </a:moveTo>
                  <a:lnTo>
                    <a:pt x="0" y="1"/>
                  </a:lnTo>
                  <a:cubicBezTo>
                    <a:pt x="189" y="167"/>
                    <a:pt x="289" y="245"/>
                    <a:pt x="389" y="339"/>
                  </a:cubicBezTo>
                  <a:cubicBezTo>
                    <a:pt x="483" y="439"/>
                    <a:pt x="566" y="545"/>
                    <a:pt x="666" y="650"/>
                  </a:cubicBezTo>
                  <a:cubicBezTo>
                    <a:pt x="966" y="761"/>
                    <a:pt x="1260" y="883"/>
                    <a:pt x="1571" y="972"/>
                  </a:cubicBezTo>
                  <a:cubicBezTo>
                    <a:pt x="1622" y="988"/>
                    <a:pt x="1680" y="1004"/>
                    <a:pt x="1737" y="1004"/>
                  </a:cubicBezTo>
                  <a:cubicBezTo>
                    <a:pt x="1832" y="1004"/>
                    <a:pt x="1924" y="960"/>
                    <a:pt x="1976" y="800"/>
                  </a:cubicBezTo>
                  <a:cubicBezTo>
                    <a:pt x="1465" y="284"/>
                    <a:pt x="805" y="123"/>
                    <a:pt x="0"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32" name="Google Shape;332;p50"/>
            <p:cNvSpPr/>
            <p:nvPr/>
          </p:nvSpPr>
          <p:spPr>
            <a:xfrm>
              <a:off x="6867325" y="3695450"/>
              <a:ext cx="48300" cy="38250"/>
            </a:xfrm>
            <a:custGeom>
              <a:avLst/>
              <a:gdLst/>
              <a:ahLst/>
              <a:cxnLst/>
              <a:rect l="l" t="t" r="r" b="b"/>
              <a:pathLst>
                <a:path w="1932" h="1530" extrusionOk="0">
                  <a:moveTo>
                    <a:pt x="132" y="1"/>
                  </a:moveTo>
                  <a:cubicBezTo>
                    <a:pt x="106" y="1"/>
                    <a:pt x="62" y="22"/>
                    <a:pt x="1" y="36"/>
                  </a:cubicBezTo>
                  <a:cubicBezTo>
                    <a:pt x="378" y="885"/>
                    <a:pt x="1183" y="1168"/>
                    <a:pt x="1932" y="1529"/>
                  </a:cubicBezTo>
                  <a:cubicBezTo>
                    <a:pt x="1699" y="1096"/>
                    <a:pt x="1255" y="891"/>
                    <a:pt x="928" y="547"/>
                  </a:cubicBezTo>
                  <a:cubicBezTo>
                    <a:pt x="711" y="325"/>
                    <a:pt x="411" y="181"/>
                    <a:pt x="145" y="3"/>
                  </a:cubicBezTo>
                  <a:cubicBezTo>
                    <a:pt x="142" y="1"/>
                    <a:pt x="137" y="1"/>
                    <a:pt x="13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33" name="Google Shape;333;p50"/>
            <p:cNvSpPr/>
            <p:nvPr/>
          </p:nvSpPr>
          <p:spPr>
            <a:xfrm>
              <a:off x="6142075" y="3247725"/>
              <a:ext cx="22375" cy="44275"/>
            </a:xfrm>
            <a:custGeom>
              <a:avLst/>
              <a:gdLst/>
              <a:ahLst/>
              <a:cxnLst/>
              <a:rect l="l" t="t" r="r" b="b"/>
              <a:pathLst>
                <a:path w="895" h="1771" extrusionOk="0">
                  <a:moveTo>
                    <a:pt x="367" y="0"/>
                  </a:moveTo>
                  <a:cubicBezTo>
                    <a:pt x="123" y="33"/>
                    <a:pt x="29" y="189"/>
                    <a:pt x="17" y="378"/>
                  </a:cubicBezTo>
                  <a:cubicBezTo>
                    <a:pt x="1" y="860"/>
                    <a:pt x="101" y="1337"/>
                    <a:pt x="306" y="1770"/>
                  </a:cubicBezTo>
                  <a:cubicBezTo>
                    <a:pt x="317" y="1587"/>
                    <a:pt x="323" y="1399"/>
                    <a:pt x="334" y="1215"/>
                  </a:cubicBezTo>
                  <a:lnTo>
                    <a:pt x="633" y="1138"/>
                  </a:lnTo>
                  <a:cubicBezTo>
                    <a:pt x="728" y="905"/>
                    <a:pt x="811" y="716"/>
                    <a:pt x="894" y="516"/>
                  </a:cubicBezTo>
                  <a:lnTo>
                    <a:pt x="761" y="378"/>
                  </a:lnTo>
                  <a:lnTo>
                    <a:pt x="439" y="583"/>
                  </a:lnTo>
                  <a:cubicBezTo>
                    <a:pt x="411" y="361"/>
                    <a:pt x="389" y="183"/>
                    <a:pt x="36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34" name="Google Shape;334;p50"/>
            <p:cNvSpPr/>
            <p:nvPr/>
          </p:nvSpPr>
          <p:spPr>
            <a:xfrm>
              <a:off x="325925" y="1782650"/>
              <a:ext cx="30825" cy="19750"/>
            </a:xfrm>
            <a:custGeom>
              <a:avLst/>
              <a:gdLst/>
              <a:ahLst/>
              <a:cxnLst/>
              <a:rect l="l" t="t" r="r" b="b"/>
              <a:pathLst>
                <a:path w="1233" h="790" extrusionOk="0">
                  <a:moveTo>
                    <a:pt x="716" y="1"/>
                  </a:moveTo>
                  <a:lnTo>
                    <a:pt x="1" y="295"/>
                  </a:lnTo>
                  <a:cubicBezTo>
                    <a:pt x="106" y="595"/>
                    <a:pt x="361" y="656"/>
                    <a:pt x="555" y="767"/>
                  </a:cubicBezTo>
                  <a:cubicBezTo>
                    <a:pt x="646" y="779"/>
                    <a:pt x="733" y="790"/>
                    <a:pt x="818" y="790"/>
                  </a:cubicBezTo>
                  <a:cubicBezTo>
                    <a:pt x="962" y="790"/>
                    <a:pt x="1100" y="758"/>
                    <a:pt x="1232" y="650"/>
                  </a:cubicBezTo>
                  <a:lnTo>
                    <a:pt x="1232" y="134"/>
                  </a:lnTo>
                  <a:lnTo>
                    <a:pt x="716"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35" name="Google Shape;335;p50"/>
            <p:cNvSpPr/>
            <p:nvPr/>
          </p:nvSpPr>
          <p:spPr>
            <a:xfrm>
              <a:off x="6029725" y="3000225"/>
              <a:ext cx="43025" cy="25425"/>
            </a:xfrm>
            <a:custGeom>
              <a:avLst/>
              <a:gdLst/>
              <a:ahLst/>
              <a:cxnLst/>
              <a:rect l="l" t="t" r="r" b="b"/>
              <a:pathLst>
                <a:path w="1721" h="1017" extrusionOk="0">
                  <a:moveTo>
                    <a:pt x="17" y="301"/>
                  </a:moveTo>
                  <a:lnTo>
                    <a:pt x="0" y="312"/>
                  </a:lnTo>
                  <a:lnTo>
                    <a:pt x="0" y="312"/>
                  </a:lnTo>
                  <a:lnTo>
                    <a:pt x="19" y="302"/>
                  </a:lnTo>
                  <a:lnTo>
                    <a:pt x="19" y="302"/>
                  </a:lnTo>
                  <a:lnTo>
                    <a:pt x="17" y="301"/>
                  </a:lnTo>
                  <a:close/>
                  <a:moveTo>
                    <a:pt x="577" y="1"/>
                  </a:moveTo>
                  <a:lnTo>
                    <a:pt x="19" y="302"/>
                  </a:lnTo>
                  <a:lnTo>
                    <a:pt x="19" y="302"/>
                  </a:lnTo>
                  <a:lnTo>
                    <a:pt x="522" y="617"/>
                  </a:lnTo>
                  <a:lnTo>
                    <a:pt x="733" y="384"/>
                  </a:lnTo>
                  <a:lnTo>
                    <a:pt x="1337" y="1016"/>
                  </a:lnTo>
                  <a:lnTo>
                    <a:pt x="1720" y="983"/>
                  </a:lnTo>
                  <a:lnTo>
                    <a:pt x="1376" y="301"/>
                  </a:lnTo>
                  <a:lnTo>
                    <a:pt x="577"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36" name="Google Shape;336;p50"/>
            <p:cNvSpPr/>
            <p:nvPr/>
          </p:nvSpPr>
          <p:spPr>
            <a:xfrm>
              <a:off x="6157075" y="3341500"/>
              <a:ext cx="51075" cy="16850"/>
            </a:xfrm>
            <a:custGeom>
              <a:avLst/>
              <a:gdLst/>
              <a:ahLst/>
              <a:cxnLst/>
              <a:rect l="l" t="t" r="r" b="b"/>
              <a:pathLst>
                <a:path w="2043" h="674" extrusionOk="0">
                  <a:moveTo>
                    <a:pt x="1032" y="0"/>
                  </a:moveTo>
                  <a:lnTo>
                    <a:pt x="0" y="100"/>
                  </a:lnTo>
                  <a:cubicBezTo>
                    <a:pt x="89" y="250"/>
                    <a:pt x="139" y="344"/>
                    <a:pt x="161" y="378"/>
                  </a:cubicBezTo>
                  <a:cubicBezTo>
                    <a:pt x="493" y="404"/>
                    <a:pt x="772" y="439"/>
                    <a:pt x="1042" y="439"/>
                  </a:cubicBezTo>
                  <a:cubicBezTo>
                    <a:pt x="1061" y="439"/>
                    <a:pt x="1080" y="439"/>
                    <a:pt x="1099" y="439"/>
                  </a:cubicBezTo>
                  <a:cubicBezTo>
                    <a:pt x="1102" y="439"/>
                    <a:pt x="1105" y="439"/>
                    <a:pt x="1109" y="439"/>
                  </a:cubicBezTo>
                  <a:cubicBezTo>
                    <a:pt x="1408" y="439"/>
                    <a:pt x="1653" y="673"/>
                    <a:pt x="1997" y="673"/>
                  </a:cubicBezTo>
                  <a:cubicBezTo>
                    <a:pt x="2012" y="673"/>
                    <a:pt x="2027" y="673"/>
                    <a:pt x="2042" y="672"/>
                  </a:cubicBezTo>
                  <a:cubicBezTo>
                    <a:pt x="1853" y="95"/>
                    <a:pt x="1349" y="145"/>
                    <a:pt x="103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37" name="Google Shape;337;p50"/>
            <p:cNvSpPr/>
            <p:nvPr/>
          </p:nvSpPr>
          <p:spPr>
            <a:xfrm>
              <a:off x="4984575" y="4393725"/>
              <a:ext cx="33875" cy="20675"/>
            </a:xfrm>
            <a:custGeom>
              <a:avLst/>
              <a:gdLst/>
              <a:ahLst/>
              <a:cxnLst/>
              <a:rect l="l" t="t" r="r" b="b"/>
              <a:pathLst>
                <a:path w="1355" h="827" extrusionOk="0">
                  <a:moveTo>
                    <a:pt x="322" y="0"/>
                  </a:moveTo>
                  <a:lnTo>
                    <a:pt x="0" y="222"/>
                  </a:lnTo>
                  <a:cubicBezTo>
                    <a:pt x="67" y="444"/>
                    <a:pt x="128" y="649"/>
                    <a:pt x="183" y="827"/>
                  </a:cubicBezTo>
                  <a:lnTo>
                    <a:pt x="921" y="827"/>
                  </a:lnTo>
                  <a:lnTo>
                    <a:pt x="1354" y="350"/>
                  </a:lnTo>
                  <a:lnTo>
                    <a:pt x="522" y="350"/>
                  </a:lnTo>
                  <a:lnTo>
                    <a:pt x="32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38" name="Google Shape;338;p50"/>
            <p:cNvSpPr/>
            <p:nvPr/>
          </p:nvSpPr>
          <p:spPr>
            <a:xfrm>
              <a:off x="5990050" y="3449825"/>
              <a:ext cx="50375" cy="11300"/>
            </a:xfrm>
            <a:custGeom>
              <a:avLst/>
              <a:gdLst/>
              <a:ahLst/>
              <a:cxnLst/>
              <a:rect l="l" t="t" r="r" b="b"/>
              <a:pathLst>
                <a:path w="2015" h="452" extrusionOk="0">
                  <a:moveTo>
                    <a:pt x="541" y="0"/>
                  </a:moveTo>
                  <a:cubicBezTo>
                    <a:pt x="353" y="0"/>
                    <a:pt x="162" y="85"/>
                    <a:pt x="0" y="334"/>
                  </a:cubicBezTo>
                  <a:cubicBezTo>
                    <a:pt x="320" y="440"/>
                    <a:pt x="604" y="451"/>
                    <a:pt x="881" y="451"/>
                  </a:cubicBezTo>
                  <a:cubicBezTo>
                    <a:pt x="950" y="451"/>
                    <a:pt x="1019" y="450"/>
                    <a:pt x="1088" y="450"/>
                  </a:cubicBezTo>
                  <a:cubicBezTo>
                    <a:pt x="1114" y="451"/>
                    <a:pt x="1140" y="451"/>
                    <a:pt x="1164" y="451"/>
                  </a:cubicBezTo>
                  <a:cubicBezTo>
                    <a:pt x="1560" y="451"/>
                    <a:pt x="1664" y="405"/>
                    <a:pt x="2014" y="212"/>
                  </a:cubicBezTo>
                  <a:cubicBezTo>
                    <a:pt x="1604" y="212"/>
                    <a:pt x="1215" y="212"/>
                    <a:pt x="838" y="62"/>
                  </a:cubicBezTo>
                  <a:cubicBezTo>
                    <a:pt x="743" y="25"/>
                    <a:pt x="642" y="0"/>
                    <a:pt x="54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39" name="Google Shape;339;p50"/>
            <p:cNvSpPr/>
            <p:nvPr/>
          </p:nvSpPr>
          <p:spPr>
            <a:xfrm>
              <a:off x="5931500" y="3448075"/>
              <a:ext cx="43175" cy="15100"/>
            </a:xfrm>
            <a:custGeom>
              <a:avLst/>
              <a:gdLst/>
              <a:ahLst/>
              <a:cxnLst/>
              <a:rect l="l" t="t" r="r" b="b"/>
              <a:pathLst>
                <a:path w="1727" h="604" extrusionOk="0">
                  <a:moveTo>
                    <a:pt x="1210" y="1"/>
                  </a:moveTo>
                  <a:cubicBezTo>
                    <a:pt x="1123" y="1"/>
                    <a:pt x="1013" y="7"/>
                    <a:pt x="866" y="16"/>
                  </a:cubicBezTo>
                  <a:cubicBezTo>
                    <a:pt x="905" y="126"/>
                    <a:pt x="938" y="237"/>
                    <a:pt x="999" y="432"/>
                  </a:cubicBezTo>
                  <a:cubicBezTo>
                    <a:pt x="748" y="367"/>
                    <a:pt x="531" y="234"/>
                    <a:pt x="316" y="234"/>
                  </a:cubicBezTo>
                  <a:cubicBezTo>
                    <a:pt x="217" y="234"/>
                    <a:pt x="118" y="262"/>
                    <a:pt x="17" y="337"/>
                  </a:cubicBezTo>
                  <a:cubicBezTo>
                    <a:pt x="17" y="393"/>
                    <a:pt x="12" y="465"/>
                    <a:pt x="0" y="604"/>
                  </a:cubicBezTo>
                  <a:cubicBezTo>
                    <a:pt x="628" y="565"/>
                    <a:pt x="1182" y="509"/>
                    <a:pt x="1726" y="282"/>
                  </a:cubicBezTo>
                  <a:cubicBezTo>
                    <a:pt x="1522" y="57"/>
                    <a:pt x="1471" y="1"/>
                    <a:pt x="1210"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40" name="Google Shape;340;p50"/>
            <p:cNvSpPr/>
            <p:nvPr/>
          </p:nvSpPr>
          <p:spPr>
            <a:xfrm>
              <a:off x="3797775" y="2351700"/>
              <a:ext cx="18750" cy="32200"/>
            </a:xfrm>
            <a:custGeom>
              <a:avLst/>
              <a:gdLst/>
              <a:ahLst/>
              <a:cxnLst/>
              <a:rect l="l" t="t" r="r" b="b"/>
              <a:pathLst>
                <a:path w="750" h="1288" extrusionOk="0">
                  <a:moveTo>
                    <a:pt x="461" y="1"/>
                  </a:moveTo>
                  <a:lnTo>
                    <a:pt x="1" y="322"/>
                  </a:lnTo>
                  <a:cubicBezTo>
                    <a:pt x="1" y="666"/>
                    <a:pt x="106" y="999"/>
                    <a:pt x="295" y="1288"/>
                  </a:cubicBezTo>
                  <a:cubicBezTo>
                    <a:pt x="406" y="1177"/>
                    <a:pt x="506" y="1116"/>
                    <a:pt x="539" y="1033"/>
                  </a:cubicBezTo>
                  <a:cubicBezTo>
                    <a:pt x="667" y="705"/>
                    <a:pt x="750" y="378"/>
                    <a:pt x="461"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41" name="Google Shape;341;p50"/>
            <p:cNvSpPr/>
            <p:nvPr/>
          </p:nvSpPr>
          <p:spPr>
            <a:xfrm>
              <a:off x="2357825" y="2233375"/>
              <a:ext cx="44125" cy="27775"/>
            </a:xfrm>
            <a:custGeom>
              <a:avLst/>
              <a:gdLst/>
              <a:ahLst/>
              <a:cxnLst/>
              <a:rect l="l" t="t" r="r" b="b"/>
              <a:pathLst>
                <a:path w="1765" h="1111" extrusionOk="0">
                  <a:moveTo>
                    <a:pt x="222" y="0"/>
                  </a:moveTo>
                  <a:lnTo>
                    <a:pt x="0" y="278"/>
                  </a:lnTo>
                  <a:cubicBezTo>
                    <a:pt x="311" y="733"/>
                    <a:pt x="761" y="899"/>
                    <a:pt x="1232" y="1110"/>
                  </a:cubicBezTo>
                  <a:lnTo>
                    <a:pt x="1765" y="572"/>
                  </a:lnTo>
                  <a:lnTo>
                    <a:pt x="1765" y="572"/>
                  </a:lnTo>
                  <a:cubicBezTo>
                    <a:pt x="1552" y="621"/>
                    <a:pt x="1365" y="646"/>
                    <a:pt x="1197" y="646"/>
                  </a:cubicBezTo>
                  <a:cubicBezTo>
                    <a:pt x="927" y="646"/>
                    <a:pt x="705" y="581"/>
                    <a:pt x="500" y="444"/>
                  </a:cubicBezTo>
                  <a:lnTo>
                    <a:pt x="22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42" name="Google Shape;342;p50"/>
            <p:cNvSpPr/>
            <p:nvPr/>
          </p:nvSpPr>
          <p:spPr>
            <a:xfrm>
              <a:off x="2451725" y="4470425"/>
              <a:ext cx="30825" cy="23050"/>
            </a:xfrm>
            <a:custGeom>
              <a:avLst/>
              <a:gdLst/>
              <a:ahLst/>
              <a:cxnLst/>
              <a:rect l="l" t="t" r="r" b="b"/>
              <a:pathLst>
                <a:path w="1233" h="922" extrusionOk="0">
                  <a:moveTo>
                    <a:pt x="783" y="1"/>
                  </a:moveTo>
                  <a:cubicBezTo>
                    <a:pt x="511" y="256"/>
                    <a:pt x="317" y="439"/>
                    <a:pt x="118" y="622"/>
                  </a:cubicBezTo>
                  <a:cubicBezTo>
                    <a:pt x="18" y="711"/>
                    <a:pt x="1" y="805"/>
                    <a:pt x="118" y="922"/>
                  </a:cubicBezTo>
                  <a:lnTo>
                    <a:pt x="1211" y="433"/>
                  </a:lnTo>
                  <a:cubicBezTo>
                    <a:pt x="1216" y="300"/>
                    <a:pt x="1222" y="189"/>
                    <a:pt x="1233" y="51"/>
                  </a:cubicBezTo>
                  <a:lnTo>
                    <a:pt x="78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43" name="Google Shape;343;p50"/>
            <p:cNvSpPr/>
            <p:nvPr/>
          </p:nvSpPr>
          <p:spPr>
            <a:xfrm>
              <a:off x="2085375" y="2914475"/>
              <a:ext cx="32200" cy="11425"/>
            </a:xfrm>
            <a:custGeom>
              <a:avLst/>
              <a:gdLst/>
              <a:ahLst/>
              <a:cxnLst/>
              <a:rect l="l" t="t" r="r" b="b"/>
              <a:pathLst>
                <a:path w="1288" h="457" extrusionOk="0">
                  <a:moveTo>
                    <a:pt x="497" y="0"/>
                  </a:moveTo>
                  <a:cubicBezTo>
                    <a:pt x="342" y="0"/>
                    <a:pt x="178" y="30"/>
                    <a:pt x="0" y="102"/>
                  </a:cubicBezTo>
                  <a:lnTo>
                    <a:pt x="289" y="457"/>
                  </a:lnTo>
                  <a:lnTo>
                    <a:pt x="1288" y="457"/>
                  </a:lnTo>
                  <a:lnTo>
                    <a:pt x="1288" y="235"/>
                  </a:lnTo>
                  <a:cubicBezTo>
                    <a:pt x="1030" y="99"/>
                    <a:pt x="778" y="0"/>
                    <a:pt x="49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44" name="Google Shape;344;p50"/>
            <p:cNvSpPr/>
            <p:nvPr/>
          </p:nvSpPr>
          <p:spPr>
            <a:xfrm>
              <a:off x="5703575" y="3316525"/>
              <a:ext cx="29575" cy="28250"/>
            </a:xfrm>
            <a:custGeom>
              <a:avLst/>
              <a:gdLst/>
              <a:ahLst/>
              <a:cxnLst/>
              <a:rect l="l" t="t" r="r" b="b"/>
              <a:pathLst>
                <a:path w="1183" h="1130" extrusionOk="0">
                  <a:moveTo>
                    <a:pt x="544" y="0"/>
                  </a:moveTo>
                  <a:lnTo>
                    <a:pt x="139" y="28"/>
                  </a:lnTo>
                  <a:lnTo>
                    <a:pt x="1" y="295"/>
                  </a:lnTo>
                  <a:lnTo>
                    <a:pt x="394" y="472"/>
                  </a:lnTo>
                  <a:cubicBezTo>
                    <a:pt x="427" y="623"/>
                    <a:pt x="454" y="775"/>
                    <a:pt x="486" y="926"/>
                  </a:cubicBezTo>
                  <a:lnTo>
                    <a:pt x="486" y="926"/>
                  </a:lnTo>
                  <a:cubicBezTo>
                    <a:pt x="480" y="923"/>
                    <a:pt x="473" y="919"/>
                    <a:pt x="467" y="916"/>
                  </a:cubicBezTo>
                  <a:lnTo>
                    <a:pt x="467" y="916"/>
                  </a:lnTo>
                  <a:lnTo>
                    <a:pt x="489" y="938"/>
                  </a:lnTo>
                  <a:cubicBezTo>
                    <a:pt x="488" y="934"/>
                    <a:pt x="487" y="930"/>
                    <a:pt x="486" y="926"/>
                  </a:cubicBezTo>
                  <a:lnTo>
                    <a:pt x="486" y="926"/>
                  </a:lnTo>
                  <a:cubicBezTo>
                    <a:pt x="624" y="995"/>
                    <a:pt x="762" y="1063"/>
                    <a:pt x="905" y="1127"/>
                  </a:cubicBezTo>
                  <a:cubicBezTo>
                    <a:pt x="911" y="1129"/>
                    <a:pt x="918" y="1130"/>
                    <a:pt x="926" y="1130"/>
                  </a:cubicBezTo>
                  <a:cubicBezTo>
                    <a:pt x="958" y="1130"/>
                    <a:pt x="1001" y="1114"/>
                    <a:pt x="1055" y="1105"/>
                  </a:cubicBezTo>
                  <a:cubicBezTo>
                    <a:pt x="1088" y="1044"/>
                    <a:pt x="1133" y="972"/>
                    <a:pt x="1182" y="872"/>
                  </a:cubicBezTo>
                  <a:lnTo>
                    <a:pt x="800" y="605"/>
                  </a:lnTo>
                  <a:lnTo>
                    <a:pt x="544"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45" name="Google Shape;345;p50"/>
            <p:cNvSpPr/>
            <p:nvPr/>
          </p:nvSpPr>
          <p:spPr>
            <a:xfrm>
              <a:off x="4094650" y="2534250"/>
              <a:ext cx="50375" cy="14600"/>
            </a:xfrm>
            <a:custGeom>
              <a:avLst/>
              <a:gdLst/>
              <a:ahLst/>
              <a:cxnLst/>
              <a:rect l="l" t="t" r="r" b="b"/>
              <a:pathLst>
                <a:path w="2015" h="584" extrusionOk="0">
                  <a:moveTo>
                    <a:pt x="73" y="1"/>
                  </a:moveTo>
                  <a:cubicBezTo>
                    <a:pt x="45" y="101"/>
                    <a:pt x="28" y="156"/>
                    <a:pt x="1" y="240"/>
                  </a:cubicBezTo>
                  <a:cubicBezTo>
                    <a:pt x="178" y="267"/>
                    <a:pt x="345" y="267"/>
                    <a:pt x="489" y="323"/>
                  </a:cubicBezTo>
                  <a:cubicBezTo>
                    <a:pt x="633" y="373"/>
                    <a:pt x="755" y="484"/>
                    <a:pt x="905" y="584"/>
                  </a:cubicBezTo>
                  <a:lnTo>
                    <a:pt x="2015" y="445"/>
                  </a:lnTo>
                  <a:cubicBezTo>
                    <a:pt x="1305" y="34"/>
                    <a:pt x="628" y="378"/>
                    <a:pt x="7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46" name="Google Shape;346;p50"/>
            <p:cNvSpPr/>
            <p:nvPr/>
          </p:nvSpPr>
          <p:spPr>
            <a:xfrm>
              <a:off x="2431350" y="4471525"/>
              <a:ext cx="24425" cy="24025"/>
            </a:xfrm>
            <a:custGeom>
              <a:avLst/>
              <a:gdLst/>
              <a:ahLst/>
              <a:cxnLst/>
              <a:rect l="l" t="t" r="r" b="b"/>
              <a:pathLst>
                <a:path w="977" h="961" extrusionOk="0">
                  <a:moveTo>
                    <a:pt x="428" y="1"/>
                  </a:moveTo>
                  <a:lnTo>
                    <a:pt x="0" y="384"/>
                  </a:lnTo>
                  <a:cubicBezTo>
                    <a:pt x="22" y="550"/>
                    <a:pt x="39" y="700"/>
                    <a:pt x="67" y="961"/>
                  </a:cubicBezTo>
                  <a:cubicBezTo>
                    <a:pt x="472" y="689"/>
                    <a:pt x="794" y="506"/>
                    <a:pt x="977" y="73"/>
                  </a:cubicBezTo>
                  <a:lnTo>
                    <a:pt x="428"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47" name="Google Shape;347;p50"/>
            <p:cNvSpPr/>
            <p:nvPr/>
          </p:nvSpPr>
          <p:spPr>
            <a:xfrm>
              <a:off x="2042925" y="1700950"/>
              <a:ext cx="17350" cy="28600"/>
            </a:xfrm>
            <a:custGeom>
              <a:avLst/>
              <a:gdLst/>
              <a:ahLst/>
              <a:cxnLst/>
              <a:rect l="l" t="t" r="r" b="b"/>
              <a:pathLst>
                <a:path w="694" h="1144" extrusionOk="0">
                  <a:moveTo>
                    <a:pt x="316" y="0"/>
                  </a:moveTo>
                  <a:cubicBezTo>
                    <a:pt x="28" y="239"/>
                    <a:pt x="0" y="500"/>
                    <a:pt x="72" y="855"/>
                  </a:cubicBezTo>
                  <a:lnTo>
                    <a:pt x="372" y="1144"/>
                  </a:lnTo>
                  <a:cubicBezTo>
                    <a:pt x="538" y="866"/>
                    <a:pt x="649" y="561"/>
                    <a:pt x="694" y="239"/>
                  </a:cubicBezTo>
                  <a:lnTo>
                    <a:pt x="3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48" name="Google Shape;348;p50"/>
            <p:cNvSpPr/>
            <p:nvPr/>
          </p:nvSpPr>
          <p:spPr>
            <a:xfrm>
              <a:off x="6044425" y="3069875"/>
              <a:ext cx="17775" cy="32350"/>
            </a:xfrm>
            <a:custGeom>
              <a:avLst/>
              <a:gdLst/>
              <a:ahLst/>
              <a:cxnLst/>
              <a:rect l="l" t="t" r="r" b="b"/>
              <a:pathLst>
                <a:path w="711" h="1294" extrusionOk="0">
                  <a:moveTo>
                    <a:pt x="511" y="0"/>
                  </a:moveTo>
                  <a:cubicBezTo>
                    <a:pt x="95" y="206"/>
                    <a:pt x="294" y="689"/>
                    <a:pt x="0" y="910"/>
                  </a:cubicBezTo>
                  <a:cubicBezTo>
                    <a:pt x="145" y="1116"/>
                    <a:pt x="261" y="1271"/>
                    <a:pt x="544" y="1293"/>
                  </a:cubicBezTo>
                  <a:cubicBezTo>
                    <a:pt x="527" y="1099"/>
                    <a:pt x="511" y="927"/>
                    <a:pt x="494" y="744"/>
                  </a:cubicBezTo>
                  <a:cubicBezTo>
                    <a:pt x="561" y="572"/>
                    <a:pt x="633" y="383"/>
                    <a:pt x="711" y="184"/>
                  </a:cubicBezTo>
                  <a:lnTo>
                    <a:pt x="511"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49" name="Google Shape;349;p50"/>
            <p:cNvSpPr/>
            <p:nvPr/>
          </p:nvSpPr>
          <p:spPr>
            <a:xfrm>
              <a:off x="4268325" y="2538875"/>
              <a:ext cx="26950" cy="18150"/>
            </a:xfrm>
            <a:custGeom>
              <a:avLst/>
              <a:gdLst/>
              <a:ahLst/>
              <a:cxnLst/>
              <a:rect l="l" t="t" r="r" b="b"/>
              <a:pathLst>
                <a:path w="1078" h="726" extrusionOk="0">
                  <a:moveTo>
                    <a:pt x="906" y="0"/>
                  </a:moveTo>
                  <a:cubicBezTo>
                    <a:pt x="648" y="0"/>
                    <a:pt x="432" y="137"/>
                    <a:pt x="189" y="188"/>
                  </a:cubicBezTo>
                  <a:lnTo>
                    <a:pt x="1" y="560"/>
                  </a:lnTo>
                  <a:lnTo>
                    <a:pt x="339" y="726"/>
                  </a:lnTo>
                  <a:lnTo>
                    <a:pt x="1016" y="343"/>
                  </a:lnTo>
                  <a:cubicBezTo>
                    <a:pt x="1038" y="221"/>
                    <a:pt x="1055" y="132"/>
                    <a:pt x="1077" y="21"/>
                  </a:cubicBezTo>
                  <a:cubicBezTo>
                    <a:pt x="1018" y="7"/>
                    <a:pt x="961" y="0"/>
                    <a:pt x="90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50" name="Google Shape;350;p50"/>
            <p:cNvSpPr/>
            <p:nvPr/>
          </p:nvSpPr>
          <p:spPr>
            <a:xfrm>
              <a:off x="7125650" y="3634825"/>
              <a:ext cx="25675" cy="16375"/>
            </a:xfrm>
            <a:custGeom>
              <a:avLst/>
              <a:gdLst/>
              <a:ahLst/>
              <a:cxnLst/>
              <a:rect l="l" t="t" r="r" b="b"/>
              <a:pathLst>
                <a:path w="1027" h="655" extrusionOk="0">
                  <a:moveTo>
                    <a:pt x="538" y="1"/>
                  </a:moveTo>
                  <a:cubicBezTo>
                    <a:pt x="369" y="1"/>
                    <a:pt x="260" y="81"/>
                    <a:pt x="161" y="181"/>
                  </a:cubicBezTo>
                  <a:cubicBezTo>
                    <a:pt x="61" y="286"/>
                    <a:pt x="0" y="408"/>
                    <a:pt x="122" y="547"/>
                  </a:cubicBezTo>
                  <a:cubicBezTo>
                    <a:pt x="265" y="607"/>
                    <a:pt x="406" y="655"/>
                    <a:pt x="550" y="655"/>
                  </a:cubicBezTo>
                  <a:cubicBezTo>
                    <a:pt x="646" y="655"/>
                    <a:pt x="744" y="634"/>
                    <a:pt x="844" y="580"/>
                  </a:cubicBezTo>
                  <a:cubicBezTo>
                    <a:pt x="905" y="553"/>
                    <a:pt x="960" y="514"/>
                    <a:pt x="1027" y="475"/>
                  </a:cubicBezTo>
                  <a:lnTo>
                    <a:pt x="733" y="31"/>
                  </a:lnTo>
                  <a:cubicBezTo>
                    <a:pt x="659" y="10"/>
                    <a:pt x="595" y="1"/>
                    <a:pt x="538"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51" name="Google Shape;351;p50"/>
            <p:cNvSpPr/>
            <p:nvPr/>
          </p:nvSpPr>
          <p:spPr>
            <a:xfrm>
              <a:off x="6035000" y="3054425"/>
              <a:ext cx="20950" cy="18050"/>
            </a:xfrm>
            <a:custGeom>
              <a:avLst/>
              <a:gdLst/>
              <a:ahLst/>
              <a:cxnLst/>
              <a:rect l="l" t="t" r="r" b="b"/>
              <a:pathLst>
                <a:path w="838" h="722" extrusionOk="0">
                  <a:moveTo>
                    <a:pt x="267" y="1"/>
                  </a:moveTo>
                  <a:cubicBezTo>
                    <a:pt x="191" y="1"/>
                    <a:pt x="114" y="11"/>
                    <a:pt x="33" y="36"/>
                  </a:cubicBezTo>
                  <a:cubicBezTo>
                    <a:pt x="17" y="158"/>
                    <a:pt x="6" y="274"/>
                    <a:pt x="0" y="396"/>
                  </a:cubicBezTo>
                  <a:cubicBezTo>
                    <a:pt x="6" y="507"/>
                    <a:pt x="22" y="613"/>
                    <a:pt x="44" y="718"/>
                  </a:cubicBezTo>
                  <a:cubicBezTo>
                    <a:pt x="72" y="721"/>
                    <a:pt x="99" y="722"/>
                    <a:pt x="126" y="722"/>
                  </a:cubicBezTo>
                  <a:cubicBezTo>
                    <a:pt x="487" y="722"/>
                    <a:pt x="672" y="509"/>
                    <a:pt x="838" y="141"/>
                  </a:cubicBezTo>
                  <a:cubicBezTo>
                    <a:pt x="626" y="63"/>
                    <a:pt x="450" y="1"/>
                    <a:pt x="267"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52" name="Google Shape;352;p50"/>
            <p:cNvSpPr/>
            <p:nvPr/>
          </p:nvSpPr>
          <p:spPr>
            <a:xfrm>
              <a:off x="4816700" y="1342075"/>
              <a:ext cx="450" cy="575"/>
            </a:xfrm>
            <a:custGeom>
              <a:avLst/>
              <a:gdLst/>
              <a:ahLst/>
              <a:cxnLst/>
              <a:rect l="l" t="t" r="r" b="b"/>
              <a:pathLst>
                <a:path w="18" h="23" extrusionOk="0">
                  <a:moveTo>
                    <a:pt x="18" y="0"/>
                  </a:moveTo>
                  <a:lnTo>
                    <a:pt x="1" y="23"/>
                  </a:lnTo>
                  <a:lnTo>
                    <a:pt x="18" y="23"/>
                  </a:lnTo>
                  <a:lnTo>
                    <a:pt x="18"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53" name="Google Shape;353;p50"/>
            <p:cNvSpPr/>
            <p:nvPr/>
          </p:nvSpPr>
          <p:spPr>
            <a:xfrm>
              <a:off x="1145775" y="1104450"/>
              <a:ext cx="203400" cy="152475"/>
            </a:xfrm>
            <a:custGeom>
              <a:avLst/>
              <a:gdLst/>
              <a:ahLst/>
              <a:cxnLst/>
              <a:rect l="l" t="t" r="r" b="b"/>
              <a:pathLst>
                <a:path w="8136" h="6099" extrusionOk="0">
                  <a:moveTo>
                    <a:pt x="1172" y="0"/>
                  </a:moveTo>
                  <a:lnTo>
                    <a:pt x="778" y="871"/>
                  </a:lnTo>
                  <a:cubicBezTo>
                    <a:pt x="855" y="1071"/>
                    <a:pt x="917" y="1237"/>
                    <a:pt x="989" y="1437"/>
                  </a:cubicBezTo>
                  <a:lnTo>
                    <a:pt x="517" y="1720"/>
                  </a:lnTo>
                  <a:cubicBezTo>
                    <a:pt x="556" y="1942"/>
                    <a:pt x="595" y="2142"/>
                    <a:pt x="622" y="2297"/>
                  </a:cubicBezTo>
                  <a:lnTo>
                    <a:pt x="1" y="3601"/>
                  </a:lnTo>
                  <a:cubicBezTo>
                    <a:pt x="34" y="3707"/>
                    <a:pt x="68" y="3818"/>
                    <a:pt x="73" y="3845"/>
                  </a:cubicBezTo>
                  <a:cubicBezTo>
                    <a:pt x="445" y="4090"/>
                    <a:pt x="750" y="4289"/>
                    <a:pt x="1055" y="4489"/>
                  </a:cubicBezTo>
                  <a:cubicBezTo>
                    <a:pt x="1444" y="4733"/>
                    <a:pt x="1704" y="5061"/>
                    <a:pt x="1777" y="5532"/>
                  </a:cubicBezTo>
                  <a:cubicBezTo>
                    <a:pt x="1815" y="5754"/>
                    <a:pt x="1876" y="5987"/>
                    <a:pt x="2110" y="6098"/>
                  </a:cubicBezTo>
                  <a:cubicBezTo>
                    <a:pt x="2526" y="5965"/>
                    <a:pt x="2886" y="5710"/>
                    <a:pt x="3142" y="5360"/>
                  </a:cubicBezTo>
                  <a:cubicBezTo>
                    <a:pt x="3608" y="5333"/>
                    <a:pt x="3608" y="5333"/>
                    <a:pt x="4091" y="5044"/>
                  </a:cubicBezTo>
                  <a:cubicBezTo>
                    <a:pt x="4346" y="4517"/>
                    <a:pt x="4229" y="3890"/>
                    <a:pt x="4429" y="3313"/>
                  </a:cubicBezTo>
                  <a:lnTo>
                    <a:pt x="5001" y="2897"/>
                  </a:lnTo>
                  <a:cubicBezTo>
                    <a:pt x="5095" y="2641"/>
                    <a:pt x="5178" y="2425"/>
                    <a:pt x="5234" y="2275"/>
                  </a:cubicBezTo>
                  <a:cubicBezTo>
                    <a:pt x="5611" y="1975"/>
                    <a:pt x="5938" y="1720"/>
                    <a:pt x="6255" y="1454"/>
                  </a:cubicBezTo>
                  <a:cubicBezTo>
                    <a:pt x="6737" y="1049"/>
                    <a:pt x="7198" y="627"/>
                    <a:pt x="7753" y="333"/>
                  </a:cubicBezTo>
                  <a:cubicBezTo>
                    <a:pt x="7908" y="261"/>
                    <a:pt x="8047" y="144"/>
                    <a:pt x="813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54" name="Google Shape;354;p50"/>
            <p:cNvSpPr/>
            <p:nvPr/>
          </p:nvSpPr>
          <p:spPr>
            <a:xfrm>
              <a:off x="1277300" y="1104450"/>
              <a:ext cx="361675" cy="303400"/>
            </a:xfrm>
            <a:custGeom>
              <a:avLst/>
              <a:gdLst/>
              <a:ahLst/>
              <a:cxnLst/>
              <a:rect l="l" t="t" r="r" b="b"/>
              <a:pathLst>
                <a:path w="14467" h="12136" extrusionOk="0">
                  <a:moveTo>
                    <a:pt x="9739" y="0"/>
                  </a:moveTo>
                  <a:cubicBezTo>
                    <a:pt x="10316" y="605"/>
                    <a:pt x="10527" y="927"/>
                    <a:pt x="10682" y="1448"/>
                  </a:cubicBezTo>
                  <a:cubicBezTo>
                    <a:pt x="10249" y="1249"/>
                    <a:pt x="10072" y="805"/>
                    <a:pt x="9733" y="566"/>
                  </a:cubicBezTo>
                  <a:lnTo>
                    <a:pt x="9406" y="755"/>
                  </a:lnTo>
                  <a:lnTo>
                    <a:pt x="8862" y="383"/>
                  </a:lnTo>
                  <a:lnTo>
                    <a:pt x="8546" y="932"/>
                  </a:lnTo>
                  <a:cubicBezTo>
                    <a:pt x="8762" y="2103"/>
                    <a:pt x="8906" y="3268"/>
                    <a:pt x="9251" y="4423"/>
                  </a:cubicBezTo>
                  <a:lnTo>
                    <a:pt x="8834" y="4606"/>
                  </a:lnTo>
                  <a:lnTo>
                    <a:pt x="8568" y="4467"/>
                  </a:lnTo>
                  <a:cubicBezTo>
                    <a:pt x="8451" y="3868"/>
                    <a:pt x="8335" y="3235"/>
                    <a:pt x="8202" y="2541"/>
                  </a:cubicBezTo>
                  <a:lnTo>
                    <a:pt x="7325" y="1459"/>
                  </a:lnTo>
                  <a:lnTo>
                    <a:pt x="6681" y="1332"/>
                  </a:lnTo>
                  <a:lnTo>
                    <a:pt x="6681" y="1332"/>
                  </a:lnTo>
                  <a:cubicBezTo>
                    <a:pt x="6820" y="1631"/>
                    <a:pt x="6925" y="1853"/>
                    <a:pt x="7031" y="2064"/>
                  </a:cubicBezTo>
                  <a:cubicBezTo>
                    <a:pt x="7003" y="2214"/>
                    <a:pt x="6975" y="2347"/>
                    <a:pt x="6948" y="2469"/>
                  </a:cubicBezTo>
                  <a:lnTo>
                    <a:pt x="6126" y="2869"/>
                  </a:lnTo>
                  <a:cubicBezTo>
                    <a:pt x="5921" y="2614"/>
                    <a:pt x="6215" y="2386"/>
                    <a:pt x="6154" y="2075"/>
                  </a:cubicBezTo>
                  <a:cubicBezTo>
                    <a:pt x="5786" y="1707"/>
                    <a:pt x="5378" y="1339"/>
                    <a:pt x="4747" y="1339"/>
                  </a:cubicBezTo>
                  <a:cubicBezTo>
                    <a:pt x="4712" y="1339"/>
                    <a:pt x="4676" y="1341"/>
                    <a:pt x="4639" y="1343"/>
                  </a:cubicBezTo>
                  <a:cubicBezTo>
                    <a:pt x="4545" y="1609"/>
                    <a:pt x="4451" y="1870"/>
                    <a:pt x="4367" y="2103"/>
                  </a:cubicBezTo>
                  <a:cubicBezTo>
                    <a:pt x="4197" y="2180"/>
                    <a:pt x="4050" y="2284"/>
                    <a:pt x="3898" y="2284"/>
                  </a:cubicBezTo>
                  <a:cubicBezTo>
                    <a:pt x="3843" y="2284"/>
                    <a:pt x="3787" y="2270"/>
                    <a:pt x="3729" y="2236"/>
                  </a:cubicBezTo>
                  <a:cubicBezTo>
                    <a:pt x="3851" y="1798"/>
                    <a:pt x="3968" y="1376"/>
                    <a:pt x="4084" y="977"/>
                  </a:cubicBezTo>
                  <a:lnTo>
                    <a:pt x="3813" y="394"/>
                  </a:lnTo>
                  <a:lnTo>
                    <a:pt x="3530" y="300"/>
                  </a:lnTo>
                  <a:cubicBezTo>
                    <a:pt x="2897" y="649"/>
                    <a:pt x="2264" y="993"/>
                    <a:pt x="1648" y="1343"/>
                  </a:cubicBezTo>
                  <a:cubicBezTo>
                    <a:pt x="1510" y="1426"/>
                    <a:pt x="1382" y="1532"/>
                    <a:pt x="1282" y="1654"/>
                  </a:cubicBezTo>
                  <a:cubicBezTo>
                    <a:pt x="1060" y="1892"/>
                    <a:pt x="855" y="2142"/>
                    <a:pt x="655" y="2397"/>
                  </a:cubicBezTo>
                  <a:cubicBezTo>
                    <a:pt x="583" y="2508"/>
                    <a:pt x="516" y="2630"/>
                    <a:pt x="466" y="2758"/>
                  </a:cubicBezTo>
                  <a:lnTo>
                    <a:pt x="833" y="3207"/>
                  </a:lnTo>
                  <a:cubicBezTo>
                    <a:pt x="644" y="3363"/>
                    <a:pt x="466" y="3468"/>
                    <a:pt x="344" y="3623"/>
                  </a:cubicBezTo>
                  <a:cubicBezTo>
                    <a:pt x="200" y="3795"/>
                    <a:pt x="106" y="4012"/>
                    <a:pt x="0" y="4189"/>
                  </a:cubicBezTo>
                  <a:cubicBezTo>
                    <a:pt x="45" y="4406"/>
                    <a:pt x="84" y="4578"/>
                    <a:pt x="117" y="4728"/>
                  </a:cubicBezTo>
                  <a:cubicBezTo>
                    <a:pt x="394" y="4828"/>
                    <a:pt x="677" y="4678"/>
                    <a:pt x="866" y="4905"/>
                  </a:cubicBezTo>
                  <a:lnTo>
                    <a:pt x="705" y="5366"/>
                  </a:lnTo>
                  <a:cubicBezTo>
                    <a:pt x="734" y="5367"/>
                    <a:pt x="762" y="5367"/>
                    <a:pt x="790" y="5367"/>
                  </a:cubicBezTo>
                  <a:cubicBezTo>
                    <a:pt x="1167" y="5367"/>
                    <a:pt x="1478" y="5300"/>
                    <a:pt x="1793" y="5238"/>
                  </a:cubicBezTo>
                  <a:cubicBezTo>
                    <a:pt x="2223" y="5156"/>
                    <a:pt x="2417" y="5119"/>
                    <a:pt x="2546" y="5119"/>
                  </a:cubicBezTo>
                  <a:cubicBezTo>
                    <a:pt x="2651" y="5119"/>
                    <a:pt x="2713" y="5143"/>
                    <a:pt x="2825" y="5188"/>
                  </a:cubicBezTo>
                  <a:cubicBezTo>
                    <a:pt x="2780" y="5238"/>
                    <a:pt x="2742" y="5305"/>
                    <a:pt x="2686" y="5333"/>
                  </a:cubicBezTo>
                  <a:cubicBezTo>
                    <a:pt x="2226" y="5532"/>
                    <a:pt x="1765" y="5749"/>
                    <a:pt x="1288" y="5915"/>
                  </a:cubicBezTo>
                  <a:cubicBezTo>
                    <a:pt x="999" y="6026"/>
                    <a:pt x="755" y="6159"/>
                    <a:pt x="594" y="6403"/>
                  </a:cubicBezTo>
                  <a:cubicBezTo>
                    <a:pt x="749" y="6881"/>
                    <a:pt x="1127" y="7064"/>
                    <a:pt x="1504" y="7302"/>
                  </a:cubicBezTo>
                  <a:cubicBezTo>
                    <a:pt x="1785" y="7302"/>
                    <a:pt x="2074" y="7307"/>
                    <a:pt x="2365" y="7307"/>
                  </a:cubicBezTo>
                  <a:cubicBezTo>
                    <a:pt x="2510" y="7307"/>
                    <a:pt x="2656" y="7306"/>
                    <a:pt x="2803" y="7302"/>
                  </a:cubicBezTo>
                  <a:cubicBezTo>
                    <a:pt x="2825" y="7303"/>
                    <a:pt x="2848" y="7303"/>
                    <a:pt x="2871" y="7303"/>
                  </a:cubicBezTo>
                  <a:cubicBezTo>
                    <a:pt x="3077" y="7303"/>
                    <a:pt x="3285" y="7281"/>
                    <a:pt x="3485" y="7236"/>
                  </a:cubicBezTo>
                  <a:cubicBezTo>
                    <a:pt x="3718" y="7176"/>
                    <a:pt x="3949" y="7147"/>
                    <a:pt x="4142" y="7147"/>
                  </a:cubicBezTo>
                  <a:cubicBezTo>
                    <a:pt x="4252" y="7147"/>
                    <a:pt x="4350" y="7157"/>
                    <a:pt x="4428" y="7175"/>
                  </a:cubicBezTo>
                  <a:lnTo>
                    <a:pt x="5572" y="7646"/>
                  </a:lnTo>
                  <a:cubicBezTo>
                    <a:pt x="5633" y="7757"/>
                    <a:pt x="5710" y="7913"/>
                    <a:pt x="5788" y="8063"/>
                  </a:cubicBezTo>
                  <a:cubicBezTo>
                    <a:pt x="5622" y="8180"/>
                    <a:pt x="5466" y="8218"/>
                    <a:pt x="5309" y="8218"/>
                  </a:cubicBezTo>
                  <a:cubicBezTo>
                    <a:pt x="5193" y="8218"/>
                    <a:pt x="5076" y="8197"/>
                    <a:pt x="4956" y="8174"/>
                  </a:cubicBezTo>
                  <a:cubicBezTo>
                    <a:pt x="4596" y="8099"/>
                    <a:pt x="4240" y="8062"/>
                    <a:pt x="3888" y="8062"/>
                  </a:cubicBezTo>
                  <a:cubicBezTo>
                    <a:pt x="3121" y="8062"/>
                    <a:pt x="2373" y="8234"/>
                    <a:pt x="1643" y="8545"/>
                  </a:cubicBezTo>
                  <a:cubicBezTo>
                    <a:pt x="1582" y="8579"/>
                    <a:pt x="1526" y="8623"/>
                    <a:pt x="1476" y="8673"/>
                  </a:cubicBezTo>
                  <a:lnTo>
                    <a:pt x="1476" y="9239"/>
                  </a:lnTo>
                  <a:cubicBezTo>
                    <a:pt x="1748" y="9561"/>
                    <a:pt x="1981" y="9844"/>
                    <a:pt x="2248" y="10166"/>
                  </a:cubicBezTo>
                  <a:cubicBezTo>
                    <a:pt x="2430" y="10328"/>
                    <a:pt x="2669" y="10354"/>
                    <a:pt x="2921" y="10354"/>
                  </a:cubicBezTo>
                  <a:cubicBezTo>
                    <a:pt x="3014" y="10354"/>
                    <a:pt x="3108" y="10350"/>
                    <a:pt x="3202" y="10349"/>
                  </a:cubicBezTo>
                  <a:cubicBezTo>
                    <a:pt x="3574" y="10349"/>
                    <a:pt x="3935" y="10377"/>
                    <a:pt x="4251" y="10626"/>
                  </a:cubicBezTo>
                  <a:cubicBezTo>
                    <a:pt x="4306" y="11220"/>
                    <a:pt x="4251" y="11869"/>
                    <a:pt x="5028" y="12136"/>
                  </a:cubicBezTo>
                  <a:cubicBezTo>
                    <a:pt x="5655" y="11952"/>
                    <a:pt x="6365" y="12063"/>
                    <a:pt x="7020" y="11847"/>
                  </a:cubicBezTo>
                  <a:cubicBezTo>
                    <a:pt x="7669" y="11631"/>
                    <a:pt x="8296" y="11325"/>
                    <a:pt x="8940" y="11059"/>
                  </a:cubicBezTo>
                  <a:cubicBezTo>
                    <a:pt x="9023" y="11026"/>
                    <a:pt x="9106" y="10998"/>
                    <a:pt x="9195" y="10965"/>
                  </a:cubicBezTo>
                  <a:cubicBezTo>
                    <a:pt x="9484" y="10787"/>
                    <a:pt x="9484" y="10449"/>
                    <a:pt x="9617" y="10171"/>
                  </a:cubicBezTo>
                  <a:lnTo>
                    <a:pt x="10000" y="10077"/>
                  </a:lnTo>
                  <a:cubicBezTo>
                    <a:pt x="10111" y="10293"/>
                    <a:pt x="10199" y="10471"/>
                    <a:pt x="10294" y="10654"/>
                  </a:cubicBezTo>
                  <a:lnTo>
                    <a:pt x="11082" y="10898"/>
                  </a:lnTo>
                  <a:cubicBezTo>
                    <a:pt x="11109" y="11031"/>
                    <a:pt x="11126" y="11131"/>
                    <a:pt x="11148" y="11226"/>
                  </a:cubicBezTo>
                  <a:lnTo>
                    <a:pt x="12375" y="11370"/>
                  </a:lnTo>
                  <a:lnTo>
                    <a:pt x="12957" y="11259"/>
                  </a:lnTo>
                  <a:lnTo>
                    <a:pt x="13601" y="10893"/>
                  </a:lnTo>
                  <a:cubicBezTo>
                    <a:pt x="13523" y="10598"/>
                    <a:pt x="13612" y="10271"/>
                    <a:pt x="13368" y="9938"/>
                  </a:cubicBezTo>
                  <a:lnTo>
                    <a:pt x="12624" y="10032"/>
                  </a:lnTo>
                  <a:cubicBezTo>
                    <a:pt x="12574" y="9922"/>
                    <a:pt x="12524" y="9805"/>
                    <a:pt x="12463" y="9661"/>
                  </a:cubicBezTo>
                  <a:lnTo>
                    <a:pt x="12463" y="9661"/>
                  </a:lnTo>
                  <a:lnTo>
                    <a:pt x="13002" y="9755"/>
                  </a:lnTo>
                  <a:cubicBezTo>
                    <a:pt x="13113" y="9522"/>
                    <a:pt x="13212" y="9317"/>
                    <a:pt x="13323" y="9095"/>
                  </a:cubicBezTo>
                  <a:lnTo>
                    <a:pt x="14217" y="9444"/>
                  </a:lnTo>
                  <a:cubicBezTo>
                    <a:pt x="14467" y="9111"/>
                    <a:pt x="14356" y="8801"/>
                    <a:pt x="14189" y="8507"/>
                  </a:cubicBezTo>
                  <a:cubicBezTo>
                    <a:pt x="13767" y="8212"/>
                    <a:pt x="13384" y="7868"/>
                    <a:pt x="12941" y="7658"/>
                  </a:cubicBezTo>
                  <a:cubicBezTo>
                    <a:pt x="12580" y="7497"/>
                    <a:pt x="12258" y="7264"/>
                    <a:pt x="11992" y="6969"/>
                  </a:cubicBezTo>
                  <a:cubicBezTo>
                    <a:pt x="11786" y="6587"/>
                    <a:pt x="11631" y="6309"/>
                    <a:pt x="11470" y="6021"/>
                  </a:cubicBezTo>
                  <a:cubicBezTo>
                    <a:pt x="11470" y="5954"/>
                    <a:pt x="11481" y="5887"/>
                    <a:pt x="11498" y="5826"/>
                  </a:cubicBezTo>
                  <a:cubicBezTo>
                    <a:pt x="11709" y="5321"/>
                    <a:pt x="11687" y="4839"/>
                    <a:pt x="11392" y="4367"/>
                  </a:cubicBezTo>
                  <a:cubicBezTo>
                    <a:pt x="11309" y="4228"/>
                    <a:pt x="11248" y="4078"/>
                    <a:pt x="11215" y="3923"/>
                  </a:cubicBezTo>
                  <a:cubicBezTo>
                    <a:pt x="11082" y="3357"/>
                    <a:pt x="10960" y="2797"/>
                    <a:pt x="10849" y="2231"/>
                  </a:cubicBezTo>
                  <a:cubicBezTo>
                    <a:pt x="10821" y="2036"/>
                    <a:pt x="10804" y="1842"/>
                    <a:pt x="10799" y="1648"/>
                  </a:cubicBezTo>
                  <a:cubicBezTo>
                    <a:pt x="11176" y="1126"/>
                    <a:pt x="11465" y="616"/>
                    <a:pt x="11459"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55" name="Google Shape;355;p50"/>
            <p:cNvSpPr/>
            <p:nvPr/>
          </p:nvSpPr>
          <p:spPr>
            <a:xfrm>
              <a:off x="1602325" y="1104300"/>
              <a:ext cx="123625" cy="140700"/>
            </a:xfrm>
            <a:custGeom>
              <a:avLst/>
              <a:gdLst/>
              <a:ahLst/>
              <a:cxnLst/>
              <a:rect l="l" t="t" r="r" b="b"/>
              <a:pathLst>
                <a:path w="4945" h="5628" extrusionOk="0">
                  <a:moveTo>
                    <a:pt x="994" y="0"/>
                  </a:moveTo>
                  <a:cubicBezTo>
                    <a:pt x="1027" y="100"/>
                    <a:pt x="1049" y="178"/>
                    <a:pt x="1066" y="245"/>
                  </a:cubicBezTo>
                  <a:cubicBezTo>
                    <a:pt x="1231" y="377"/>
                    <a:pt x="1376" y="468"/>
                    <a:pt x="1550" y="468"/>
                  </a:cubicBezTo>
                  <a:cubicBezTo>
                    <a:pt x="1587" y="468"/>
                    <a:pt x="1625" y="464"/>
                    <a:pt x="1665" y="455"/>
                  </a:cubicBezTo>
                  <a:cubicBezTo>
                    <a:pt x="1666" y="455"/>
                    <a:pt x="1667" y="455"/>
                    <a:pt x="1669" y="455"/>
                  </a:cubicBezTo>
                  <a:cubicBezTo>
                    <a:pt x="1691" y="455"/>
                    <a:pt x="1728" y="507"/>
                    <a:pt x="1754" y="533"/>
                  </a:cubicBezTo>
                  <a:cubicBezTo>
                    <a:pt x="1726" y="644"/>
                    <a:pt x="1699" y="750"/>
                    <a:pt x="1676" y="838"/>
                  </a:cubicBezTo>
                  <a:lnTo>
                    <a:pt x="2032" y="1243"/>
                  </a:lnTo>
                  <a:cubicBezTo>
                    <a:pt x="1532" y="1338"/>
                    <a:pt x="1893" y="1732"/>
                    <a:pt x="1682" y="1954"/>
                  </a:cubicBezTo>
                  <a:cubicBezTo>
                    <a:pt x="1594" y="2019"/>
                    <a:pt x="1490" y="2051"/>
                    <a:pt x="1385" y="2051"/>
                  </a:cubicBezTo>
                  <a:cubicBezTo>
                    <a:pt x="1285" y="2051"/>
                    <a:pt x="1183" y="2022"/>
                    <a:pt x="1094" y="1965"/>
                  </a:cubicBezTo>
                  <a:lnTo>
                    <a:pt x="483" y="1188"/>
                  </a:lnTo>
                  <a:lnTo>
                    <a:pt x="128" y="1238"/>
                  </a:lnTo>
                  <a:cubicBezTo>
                    <a:pt x="84" y="1538"/>
                    <a:pt x="39" y="1826"/>
                    <a:pt x="1" y="2054"/>
                  </a:cubicBezTo>
                  <a:lnTo>
                    <a:pt x="722" y="3008"/>
                  </a:lnTo>
                  <a:lnTo>
                    <a:pt x="1638" y="3507"/>
                  </a:lnTo>
                  <a:cubicBezTo>
                    <a:pt x="1948" y="3979"/>
                    <a:pt x="2248" y="4417"/>
                    <a:pt x="2525" y="4872"/>
                  </a:cubicBezTo>
                  <a:cubicBezTo>
                    <a:pt x="2625" y="5044"/>
                    <a:pt x="2659" y="5261"/>
                    <a:pt x="2725" y="5466"/>
                  </a:cubicBezTo>
                  <a:lnTo>
                    <a:pt x="3114" y="5627"/>
                  </a:lnTo>
                  <a:lnTo>
                    <a:pt x="3491" y="5311"/>
                  </a:lnTo>
                  <a:lnTo>
                    <a:pt x="3535" y="4817"/>
                  </a:lnTo>
                  <a:lnTo>
                    <a:pt x="4068" y="4773"/>
                  </a:lnTo>
                  <a:cubicBezTo>
                    <a:pt x="4345" y="4578"/>
                    <a:pt x="4673" y="4462"/>
                    <a:pt x="4773" y="4090"/>
                  </a:cubicBezTo>
                  <a:cubicBezTo>
                    <a:pt x="4734" y="3973"/>
                    <a:pt x="4690" y="3851"/>
                    <a:pt x="4645" y="3735"/>
                  </a:cubicBezTo>
                  <a:cubicBezTo>
                    <a:pt x="4867" y="3219"/>
                    <a:pt x="4945" y="2703"/>
                    <a:pt x="4812" y="2165"/>
                  </a:cubicBezTo>
                  <a:cubicBezTo>
                    <a:pt x="4806" y="2131"/>
                    <a:pt x="4751" y="2109"/>
                    <a:pt x="4723" y="2076"/>
                  </a:cubicBezTo>
                  <a:lnTo>
                    <a:pt x="4590" y="2098"/>
                  </a:lnTo>
                  <a:lnTo>
                    <a:pt x="4390" y="2126"/>
                  </a:lnTo>
                  <a:cubicBezTo>
                    <a:pt x="4345" y="1754"/>
                    <a:pt x="4218" y="1449"/>
                    <a:pt x="3890" y="1210"/>
                  </a:cubicBezTo>
                  <a:lnTo>
                    <a:pt x="3286" y="1271"/>
                  </a:lnTo>
                  <a:cubicBezTo>
                    <a:pt x="3602" y="849"/>
                    <a:pt x="3802" y="461"/>
                    <a:pt x="4168" y="211"/>
                  </a:cubicBezTo>
                  <a:lnTo>
                    <a:pt x="4118"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56" name="Google Shape;356;p50"/>
            <p:cNvSpPr/>
            <p:nvPr/>
          </p:nvSpPr>
          <p:spPr>
            <a:xfrm>
              <a:off x="2188150" y="4536175"/>
              <a:ext cx="600" cy="725"/>
            </a:xfrm>
            <a:custGeom>
              <a:avLst/>
              <a:gdLst/>
              <a:ahLst/>
              <a:cxnLst/>
              <a:rect l="l" t="t" r="r" b="b"/>
              <a:pathLst>
                <a:path w="24" h="29" extrusionOk="0">
                  <a:moveTo>
                    <a:pt x="1" y="1"/>
                  </a:moveTo>
                  <a:lnTo>
                    <a:pt x="23" y="29"/>
                  </a:lnTo>
                  <a:lnTo>
                    <a:pt x="2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57" name="Google Shape;357;p50"/>
            <p:cNvSpPr/>
            <p:nvPr/>
          </p:nvSpPr>
          <p:spPr>
            <a:xfrm>
              <a:off x="314275" y="1104450"/>
              <a:ext cx="2631625" cy="3444800"/>
            </a:xfrm>
            <a:custGeom>
              <a:avLst/>
              <a:gdLst/>
              <a:ahLst/>
              <a:cxnLst/>
              <a:rect l="l" t="t" r="r" b="b"/>
              <a:pathLst>
                <a:path w="105265" h="137792" extrusionOk="0">
                  <a:moveTo>
                    <a:pt x="44773" y="17208"/>
                  </a:moveTo>
                  <a:cubicBezTo>
                    <a:pt x="44780" y="17208"/>
                    <a:pt x="44786" y="17210"/>
                    <a:pt x="44792" y="17213"/>
                  </a:cubicBezTo>
                  <a:cubicBezTo>
                    <a:pt x="44903" y="17285"/>
                    <a:pt x="45097" y="17374"/>
                    <a:pt x="45097" y="17457"/>
                  </a:cubicBezTo>
                  <a:cubicBezTo>
                    <a:pt x="45091" y="17834"/>
                    <a:pt x="45668" y="17879"/>
                    <a:pt x="45530" y="18384"/>
                  </a:cubicBezTo>
                  <a:lnTo>
                    <a:pt x="45197" y="18367"/>
                  </a:lnTo>
                  <a:lnTo>
                    <a:pt x="45114" y="18051"/>
                  </a:lnTo>
                  <a:lnTo>
                    <a:pt x="44531" y="17651"/>
                  </a:lnTo>
                  <a:cubicBezTo>
                    <a:pt x="44564" y="17524"/>
                    <a:pt x="44609" y="17379"/>
                    <a:pt x="44642" y="17252"/>
                  </a:cubicBezTo>
                  <a:cubicBezTo>
                    <a:pt x="44696" y="17234"/>
                    <a:pt x="44743" y="17208"/>
                    <a:pt x="44773" y="17208"/>
                  </a:cubicBezTo>
                  <a:close/>
                  <a:moveTo>
                    <a:pt x="37833" y="15138"/>
                  </a:moveTo>
                  <a:lnTo>
                    <a:pt x="38388" y="15421"/>
                  </a:lnTo>
                  <a:cubicBezTo>
                    <a:pt x="38249" y="15543"/>
                    <a:pt x="38155" y="15637"/>
                    <a:pt x="38050" y="15720"/>
                  </a:cubicBezTo>
                  <a:cubicBezTo>
                    <a:pt x="37961" y="15792"/>
                    <a:pt x="37867" y="15859"/>
                    <a:pt x="37761" y="15937"/>
                  </a:cubicBezTo>
                  <a:cubicBezTo>
                    <a:pt x="37700" y="16070"/>
                    <a:pt x="37645" y="16220"/>
                    <a:pt x="37578" y="16380"/>
                  </a:cubicBezTo>
                  <a:cubicBezTo>
                    <a:pt x="37622" y="16419"/>
                    <a:pt x="37667" y="16491"/>
                    <a:pt x="37722" y="16508"/>
                  </a:cubicBezTo>
                  <a:cubicBezTo>
                    <a:pt x="37895" y="16566"/>
                    <a:pt x="38073" y="16595"/>
                    <a:pt x="38251" y="16595"/>
                  </a:cubicBezTo>
                  <a:cubicBezTo>
                    <a:pt x="38598" y="16595"/>
                    <a:pt x="38942" y="16486"/>
                    <a:pt x="39232" y="16281"/>
                  </a:cubicBezTo>
                  <a:cubicBezTo>
                    <a:pt x="39326" y="16214"/>
                    <a:pt x="39415" y="16142"/>
                    <a:pt x="39504" y="16070"/>
                  </a:cubicBezTo>
                  <a:lnTo>
                    <a:pt x="39504" y="16070"/>
                  </a:lnTo>
                  <a:cubicBezTo>
                    <a:pt x="39676" y="16242"/>
                    <a:pt x="39498" y="16380"/>
                    <a:pt x="39498" y="16525"/>
                  </a:cubicBezTo>
                  <a:cubicBezTo>
                    <a:pt x="39504" y="16697"/>
                    <a:pt x="39520" y="16869"/>
                    <a:pt x="39548" y="17035"/>
                  </a:cubicBezTo>
                  <a:lnTo>
                    <a:pt x="38960" y="17773"/>
                  </a:lnTo>
                  <a:lnTo>
                    <a:pt x="38050" y="17690"/>
                  </a:lnTo>
                  <a:cubicBezTo>
                    <a:pt x="37989" y="17812"/>
                    <a:pt x="37939" y="17912"/>
                    <a:pt x="37889" y="18012"/>
                  </a:cubicBezTo>
                  <a:cubicBezTo>
                    <a:pt x="37944" y="18151"/>
                    <a:pt x="38000" y="18273"/>
                    <a:pt x="38044" y="18373"/>
                  </a:cubicBezTo>
                  <a:lnTo>
                    <a:pt x="36873" y="19455"/>
                  </a:lnTo>
                  <a:lnTo>
                    <a:pt x="36651" y="19333"/>
                  </a:lnTo>
                  <a:lnTo>
                    <a:pt x="37395" y="18406"/>
                  </a:lnTo>
                  <a:cubicBezTo>
                    <a:pt x="37351" y="18295"/>
                    <a:pt x="37312" y="18195"/>
                    <a:pt x="37278" y="18112"/>
                  </a:cubicBezTo>
                  <a:cubicBezTo>
                    <a:pt x="37222" y="18108"/>
                    <a:pt x="37178" y="18099"/>
                    <a:pt x="37145" y="18099"/>
                  </a:cubicBezTo>
                  <a:cubicBezTo>
                    <a:pt x="37130" y="18099"/>
                    <a:pt x="37117" y="18101"/>
                    <a:pt x="37106" y="18106"/>
                  </a:cubicBezTo>
                  <a:cubicBezTo>
                    <a:pt x="36840" y="18201"/>
                    <a:pt x="36640" y="18428"/>
                    <a:pt x="36579" y="18700"/>
                  </a:cubicBezTo>
                  <a:cubicBezTo>
                    <a:pt x="36513" y="18944"/>
                    <a:pt x="36352" y="19094"/>
                    <a:pt x="36096" y="19238"/>
                  </a:cubicBezTo>
                  <a:lnTo>
                    <a:pt x="35103" y="18878"/>
                  </a:lnTo>
                  <a:lnTo>
                    <a:pt x="35514" y="18517"/>
                  </a:lnTo>
                  <a:cubicBezTo>
                    <a:pt x="35525" y="18411"/>
                    <a:pt x="35536" y="18295"/>
                    <a:pt x="35547" y="18167"/>
                  </a:cubicBezTo>
                  <a:lnTo>
                    <a:pt x="36041" y="17701"/>
                  </a:lnTo>
                  <a:cubicBezTo>
                    <a:pt x="36002" y="17562"/>
                    <a:pt x="35969" y="17440"/>
                    <a:pt x="35930" y="17285"/>
                  </a:cubicBezTo>
                  <a:lnTo>
                    <a:pt x="36574" y="17285"/>
                  </a:lnTo>
                  <a:lnTo>
                    <a:pt x="36690" y="17091"/>
                  </a:lnTo>
                  <a:cubicBezTo>
                    <a:pt x="36352" y="16830"/>
                    <a:pt x="35930" y="16902"/>
                    <a:pt x="35569" y="16758"/>
                  </a:cubicBezTo>
                  <a:lnTo>
                    <a:pt x="35347" y="16924"/>
                  </a:lnTo>
                  <a:lnTo>
                    <a:pt x="34476" y="16858"/>
                  </a:lnTo>
                  <a:lnTo>
                    <a:pt x="34027" y="17157"/>
                  </a:lnTo>
                  <a:cubicBezTo>
                    <a:pt x="33805" y="17130"/>
                    <a:pt x="33766" y="17013"/>
                    <a:pt x="33849" y="16636"/>
                  </a:cubicBezTo>
                  <a:lnTo>
                    <a:pt x="34626" y="16586"/>
                  </a:lnTo>
                  <a:lnTo>
                    <a:pt x="35275" y="16170"/>
                  </a:lnTo>
                  <a:cubicBezTo>
                    <a:pt x="35764" y="16125"/>
                    <a:pt x="36230" y="15909"/>
                    <a:pt x="36690" y="15615"/>
                  </a:cubicBezTo>
                  <a:cubicBezTo>
                    <a:pt x="37029" y="15393"/>
                    <a:pt x="37445" y="15298"/>
                    <a:pt x="37833" y="15138"/>
                  </a:cubicBezTo>
                  <a:close/>
                  <a:moveTo>
                    <a:pt x="52999" y="21724"/>
                  </a:moveTo>
                  <a:lnTo>
                    <a:pt x="53071" y="21979"/>
                  </a:lnTo>
                  <a:lnTo>
                    <a:pt x="52766" y="22257"/>
                  </a:lnTo>
                  <a:lnTo>
                    <a:pt x="52766" y="22867"/>
                  </a:lnTo>
                  <a:lnTo>
                    <a:pt x="52433" y="23128"/>
                  </a:lnTo>
                  <a:cubicBezTo>
                    <a:pt x="52139" y="22962"/>
                    <a:pt x="51978" y="22690"/>
                    <a:pt x="51783" y="22407"/>
                  </a:cubicBezTo>
                  <a:lnTo>
                    <a:pt x="52211" y="21918"/>
                  </a:lnTo>
                  <a:lnTo>
                    <a:pt x="52682" y="21990"/>
                  </a:lnTo>
                  <a:lnTo>
                    <a:pt x="52999" y="21724"/>
                  </a:lnTo>
                  <a:close/>
                  <a:moveTo>
                    <a:pt x="45691" y="22801"/>
                  </a:moveTo>
                  <a:cubicBezTo>
                    <a:pt x="45968" y="22839"/>
                    <a:pt x="46173" y="22962"/>
                    <a:pt x="46468" y="23195"/>
                  </a:cubicBezTo>
                  <a:lnTo>
                    <a:pt x="45857" y="23195"/>
                  </a:lnTo>
                  <a:cubicBezTo>
                    <a:pt x="45541" y="23572"/>
                    <a:pt x="45136" y="23855"/>
                    <a:pt x="44670" y="24010"/>
                  </a:cubicBezTo>
                  <a:cubicBezTo>
                    <a:pt x="44481" y="24082"/>
                    <a:pt x="44320" y="24227"/>
                    <a:pt x="44104" y="24360"/>
                  </a:cubicBezTo>
                  <a:lnTo>
                    <a:pt x="44231" y="24565"/>
                  </a:lnTo>
                  <a:lnTo>
                    <a:pt x="43921" y="24959"/>
                  </a:lnTo>
                  <a:lnTo>
                    <a:pt x="43704" y="24643"/>
                  </a:lnTo>
                  <a:lnTo>
                    <a:pt x="43704" y="24643"/>
                  </a:lnTo>
                  <a:cubicBezTo>
                    <a:pt x="43421" y="24793"/>
                    <a:pt x="43715" y="25042"/>
                    <a:pt x="43554" y="25242"/>
                  </a:cubicBezTo>
                  <a:cubicBezTo>
                    <a:pt x="43515" y="25275"/>
                    <a:pt x="43477" y="25303"/>
                    <a:pt x="43427" y="25320"/>
                  </a:cubicBezTo>
                  <a:cubicBezTo>
                    <a:pt x="43221" y="25342"/>
                    <a:pt x="43005" y="25331"/>
                    <a:pt x="42844" y="25525"/>
                  </a:cubicBezTo>
                  <a:cubicBezTo>
                    <a:pt x="42794" y="25697"/>
                    <a:pt x="42739" y="25875"/>
                    <a:pt x="42672" y="26091"/>
                  </a:cubicBezTo>
                  <a:cubicBezTo>
                    <a:pt x="42378" y="26158"/>
                    <a:pt x="42067" y="26235"/>
                    <a:pt x="41756" y="26291"/>
                  </a:cubicBezTo>
                  <a:cubicBezTo>
                    <a:pt x="41648" y="26311"/>
                    <a:pt x="41538" y="26321"/>
                    <a:pt x="41426" y="26321"/>
                  </a:cubicBezTo>
                  <a:cubicBezTo>
                    <a:pt x="40983" y="26321"/>
                    <a:pt x="40505" y="26167"/>
                    <a:pt x="39992" y="25875"/>
                  </a:cubicBezTo>
                  <a:cubicBezTo>
                    <a:pt x="39986" y="25858"/>
                    <a:pt x="39964" y="25819"/>
                    <a:pt x="39970" y="25819"/>
                  </a:cubicBezTo>
                  <a:cubicBezTo>
                    <a:pt x="40125" y="25736"/>
                    <a:pt x="40286" y="25658"/>
                    <a:pt x="40458" y="25575"/>
                  </a:cubicBezTo>
                  <a:lnTo>
                    <a:pt x="40952" y="25675"/>
                  </a:lnTo>
                  <a:lnTo>
                    <a:pt x="41346" y="24865"/>
                  </a:lnTo>
                  <a:lnTo>
                    <a:pt x="41984" y="24676"/>
                  </a:lnTo>
                  <a:cubicBezTo>
                    <a:pt x="41917" y="24243"/>
                    <a:pt x="41573" y="24021"/>
                    <a:pt x="41473" y="23694"/>
                  </a:cubicBezTo>
                  <a:lnTo>
                    <a:pt x="41163" y="23566"/>
                  </a:lnTo>
                  <a:cubicBezTo>
                    <a:pt x="41168" y="23494"/>
                    <a:pt x="41174" y="23417"/>
                    <a:pt x="41185" y="23283"/>
                  </a:cubicBezTo>
                  <a:lnTo>
                    <a:pt x="41945" y="23738"/>
                  </a:lnTo>
                  <a:lnTo>
                    <a:pt x="42239" y="23677"/>
                  </a:lnTo>
                  <a:cubicBezTo>
                    <a:pt x="42444" y="23910"/>
                    <a:pt x="42633" y="24127"/>
                    <a:pt x="42822" y="24343"/>
                  </a:cubicBezTo>
                  <a:cubicBezTo>
                    <a:pt x="42827" y="24343"/>
                    <a:pt x="42832" y="24343"/>
                    <a:pt x="42838" y="24343"/>
                  </a:cubicBezTo>
                  <a:cubicBezTo>
                    <a:pt x="43274" y="24343"/>
                    <a:pt x="43604" y="24120"/>
                    <a:pt x="44020" y="24027"/>
                  </a:cubicBezTo>
                  <a:lnTo>
                    <a:pt x="44836" y="23067"/>
                  </a:lnTo>
                  <a:lnTo>
                    <a:pt x="45691" y="22801"/>
                  </a:lnTo>
                  <a:close/>
                  <a:moveTo>
                    <a:pt x="10804" y="27983"/>
                  </a:moveTo>
                  <a:lnTo>
                    <a:pt x="10371" y="28572"/>
                  </a:lnTo>
                  <a:lnTo>
                    <a:pt x="9467" y="28677"/>
                  </a:lnTo>
                  <a:cubicBezTo>
                    <a:pt x="9550" y="28472"/>
                    <a:pt x="9583" y="28388"/>
                    <a:pt x="9639" y="28261"/>
                  </a:cubicBezTo>
                  <a:lnTo>
                    <a:pt x="10804" y="27983"/>
                  </a:lnTo>
                  <a:close/>
                  <a:moveTo>
                    <a:pt x="46274" y="28348"/>
                  </a:moveTo>
                  <a:cubicBezTo>
                    <a:pt x="46471" y="28348"/>
                    <a:pt x="46623" y="28430"/>
                    <a:pt x="46762" y="28588"/>
                  </a:cubicBezTo>
                  <a:cubicBezTo>
                    <a:pt x="46866" y="28541"/>
                    <a:pt x="46968" y="28522"/>
                    <a:pt x="47069" y="28522"/>
                  </a:cubicBezTo>
                  <a:cubicBezTo>
                    <a:pt x="47323" y="28522"/>
                    <a:pt x="47574" y="28640"/>
                    <a:pt x="47871" y="28727"/>
                  </a:cubicBezTo>
                  <a:cubicBezTo>
                    <a:pt x="47527" y="28916"/>
                    <a:pt x="47228" y="28927"/>
                    <a:pt x="46934" y="28932"/>
                  </a:cubicBezTo>
                  <a:cubicBezTo>
                    <a:pt x="46418" y="28932"/>
                    <a:pt x="45913" y="29110"/>
                    <a:pt x="45508" y="29437"/>
                  </a:cubicBezTo>
                  <a:cubicBezTo>
                    <a:pt x="45469" y="29537"/>
                    <a:pt x="45419" y="29665"/>
                    <a:pt x="45352" y="29826"/>
                  </a:cubicBezTo>
                  <a:lnTo>
                    <a:pt x="44986" y="29753"/>
                  </a:lnTo>
                  <a:cubicBezTo>
                    <a:pt x="44980" y="29687"/>
                    <a:pt x="44964" y="29626"/>
                    <a:pt x="44980" y="29604"/>
                  </a:cubicBezTo>
                  <a:cubicBezTo>
                    <a:pt x="45336" y="29182"/>
                    <a:pt x="45691" y="28766"/>
                    <a:pt x="46012" y="28388"/>
                  </a:cubicBezTo>
                  <a:cubicBezTo>
                    <a:pt x="46108" y="28361"/>
                    <a:pt x="46195" y="28348"/>
                    <a:pt x="46274" y="28348"/>
                  </a:cubicBezTo>
                  <a:close/>
                  <a:moveTo>
                    <a:pt x="51972" y="30824"/>
                  </a:moveTo>
                  <a:lnTo>
                    <a:pt x="52238" y="31152"/>
                  </a:lnTo>
                  <a:cubicBezTo>
                    <a:pt x="52144" y="31302"/>
                    <a:pt x="52061" y="31440"/>
                    <a:pt x="51978" y="31573"/>
                  </a:cubicBezTo>
                  <a:cubicBezTo>
                    <a:pt x="51944" y="31851"/>
                    <a:pt x="52044" y="32173"/>
                    <a:pt x="51750" y="32417"/>
                  </a:cubicBezTo>
                  <a:cubicBezTo>
                    <a:pt x="51450" y="32067"/>
                    <a:pt x="51500" y="31679"/>
                    <a:pt x="51506" y="31252"/>
                  </a:cubicBezTo>
                  <a:lnTo>
                    <a:pt x="51972" y="30824"/>
                  </a:lnTo>
                  <a:close/>
                  <a:moveTo>
                    <a:pt x="77386" y="35275"/>
                  </a:moveTo>
                  <a:lnTo>
                    <a:pt x="78002" y="35325"/>
                  </a:lnTo>
                  <a:cubicBezTo>
                    <a:pt x="78058" y="35430"/>
                    <a:pt x="78102" y="35508"/>
                    <a:pt x="78185" y="35669"/>
                  </a:cubicBezTo>
                  <a:lnTo>
                    <a:pt x="77980" y="35841"/>
                  </a:lnTo>
                  <a:lnTo>
                    <a:pt x="77536" y="35491"/>
                  </a:lnTo>
                  <a:lnTo>
                    <a:pt x="77536" y="35491"/>
                  </a:lnTo>
                  <a:cubicBezTo>
                    <a:pt x="77431" y="35746"/>
                    <a:pt x="77481" y="35924"/>
                    <a:pt x="77597" y="36113"/>
                  </a:cubicBezTo>
                  <a:cubicBezTo>
                    <a:pt x="77653" y="36218"/>
                    <a:pt x="77642" y="36390"/>
                    <a:pt x="77386" y="36423"/>
                  </a:cubicBezTo>
                  <a:lnTo>
                    <a:pt x="77065" y="35841"/>
                  </a:lnTo>
                  <a:lnTo>
                    <a:pt x="77386" y="35275"/>
                  </a:lnTo>
                  <a:close/>
                  <a:moveTo>
                    <a:pt x="81753" y="35547"/>
                  </a:moveTo>
                  <a:lnTo>
                    <a:pt x="82375" y="36501"/>
                  </a:lnTo>
                  <a:cubicBezTo>
                    <a:pt x="82301" y="36553"/>
                    <a:pt x="82232" y="36572"/>
                    <a:pt x="82166" y="36572"/>
                  </a:cubicBezTo>
                  <a:cubicBezTo>
                    <a:pt x="81986" y="36572"/>
                    <a:pt x="81830" y="36425"/>
                    <a:pt x="81659" y="36401"/>
                  </a:cubicBezTo>
                  <a:lnTo>
                    <a:pt x="80977" y="36595"/>
                  </a:lnTo>
                  <a:lnTo>
                    <a:pt x="80977" y="36179"/>
                  </a:lnTo>
                  <a:lnTo>
                    <a:pt x="81465" y="36107"/>
                  </a:lnTo>
                  <a:cubicBezTo>
                    <a:pt x="81543" y="35957"/>
                    <a:pt x="81631" y="35780"/>
                    <a:pt x="81753" y="35547"/>
                  </a:cubicBezTo>
                  <a:close/>
                  <a:moveTo>
                    <a:pt x="55141" y="36468"/>
                  </a:moveTo>
                  <a:cubicBezTo>
                    <a:pt x="55185" y="36512"/>
                    <a:pt x="55235" y="36534"/>
                    <a:pt x="55246" y="36573"/>
                  </a:cubicBezTo>
                  <a:cubicBezTo>
                    <a:pt x="55607" y="37544"/>
                    <a:pt x="55967" y="38515"/>
                    <a:pt x="56328" y="39497"/>
                  </a:cubicBezTo>
                  <a:cubicBezTo>
                    <a:pt x="56528" y="40041"/>
                    <a:pt x="56528" y="40041"/>
                    <a:pt x="56467" y="40751"/>
                  </a:cubicBezTo>
                  <a:lnTo>
                    <a:pt x="56134" y="40996"/>
                  </a:lnTo>
                  <a:cubicBezTo>
                    <a:pt x="56067" y="40929"/>
                    <a:pt x="56012" y="40901"/>
                    <a:pt x="56012" y="40874"/>
                  </a:cubicBezTo>
                  <a:cubicBezTo>
                    <a:pt x="56001" y="40668"/>
                    <a:pt x="56001" y="40463"/>
                    <a:pt x="56012" y="40258"/>
                  </a:cubicBezTo>
                  <a:cubicBezTo>
                    <a:pt x="56028" y="40036"/>
                    <a:pt x="56067" y="39814"/>
                    <a:pt x="56101" y="39575"/>
                  </a:cubicBezTo>
                  <a:lnTo>
                    <a:pt x="55745" y="39575"/>
                  </a:lnTo>
                  <a:cubicBezTo>
                    <a:pt x="55673" y="39375"/>
                    <a:pt x="55618" y="39225"/>
                    <a:pt x="55557" y="39053"/>
                  </a:cubicBezTo>
                  <a:lnTo>
                    <a:pt x="55179" y="39053"/>
                  </a:lnTo>
                  <a:cubicBezTo>
                    <a:pt x="54957" y="38715"/>
                    <a:pt x="54713" y="38354"/>
                    <a:pt x="54475" y="37994"/>
                  </a:cubicBezTo>
                  <a:cubicBezTo>
                    <a:pt x="54530" y="37888"/>
                    <a:pt x="54569" y="37811"/>
                    <a:pt x="54636" y="37694"/>
                  </a:cubicBezTo>
                  <a:lnTo>
                    <a:pt x="54164" y="37405"/>
                  </a:lnTo>
                  <a:cubicBezTo>
                    <a:pt x="54231" y="37150"/>
                    <a:pt x="54303" y="36889"/>
                    <a:pt x="54375" y="36606"/>
                  </a:cubicBezTo>
                  <a:lnTo>
                    <a:pt x="54891" y="36606"/>
                  </a:lnTo>
                  <a:lnTo>
                    <a:pt x="55141" y="36468"/>
                  </a:lnTo>
                  <a:close/>
                  <a:moveTo>
                    <a:pt x="62548" y="41206"/>
                  </a:moveTo>
                  <a:lnTo>
                    <a:pt x="62998" y="41567"/>
                  </a:lnTo>
                  <a:lnTo>
                    <a:pt x="62831" y="42216"/>
                  </a:lnTo>
                  <a:lnTo>
                    <a:pt x="62310" y="42183"/>
                  </a:lnTo>
                  <a:cubicBezTo>
                    <a:pt x="62066" y="41756"/>
                    <a:pt x="62299" y="41501"/>
                    <a:pt x="62548" y="41206"/>
                  </a:cubicBezTo>
                  <a:close/>
                  <a:moveTo>
                    <a:pt x="63375" y="42910"/>
                  </a:moveTo>
                  <a:lnTo>
                    <a:pt x="64319" y="43082"/>
                  </a:lnTo>
                  <a:cubicBezTo>
                    <a:pt x="64452" y="43337"/>
                    <a:pt x="64585" y="43598"/>
                    <a:pt x="64735" y="43892"/>
                  </a:cubicBezTo>
                  <a:lnTo>
                    <a:pt x="65445" y="44003"/>
                  </a:lnTo>
                  <a:cubicBezTo>
                    <a:pt x="65451" y="44120"/>
                    <a:pt x="65456" y="44242"/>
                    <a:pt x="65467" y="44414"/>
                  </a:cubicBezTo>
                  <a:lnTo>
                    <a:pt x="65678" y="44702"/>
                  </a:lnTo>
                  <a:lnTo>
                    <a:pt x="65678" y="45035"/>
                  </a:lnTo>
                  <a:cubicBezTo>
                    <a:pt x="65750" y="45130"/>
                    <a:pt x="65811" y="45218"/>
                    <a:pt x="65894" y="45329"/>
                  </a:cubicBezTo>
                  <a:lnTo>
                    <a:pt x="65512" y="45768"/>
                  </a:lnTo>
                  <a:lnTo>
                    <a:pt x="65312" y="45462"/>
                  </a:lnTo>
                  <a:cubicBezTo>
                    <a:pt x="65247" y="45446"/>
                    <a:pt x="65180" y="45438"/>
                    <a:pt x="65112" y="45438"/>
                  </a:cubicBezTo>
                  <a:cubicBezTo>
                    <a:pt x="64867" y="45438"/>
                    <a:pt x="64607" y="45535"/>
                    <a:pt x="64368" y="45635"/>
                  </a:cubicBezTo>
                  <a:cubicBezTo>
                    <a:pt x="64221" y="45692"/>
                    <a:pt x="64066" y="45722"/>
                    <a:pt x="63910" y="45722"/>
                  </a:cubicBezTo>
                  <a:cubicBezTo>
                    <a:pt x="63826" y="45722"/>
                    <a:pt x="63742" y="45713"/>
                    <a:pt x="63658" y="45696"/>
                  </a:cubicBezTo>
                  <a:lnTo>
                    <a:pt x="62892" y="45063"/>
                  </a:lnTo>
                  <a:lnTo>
                    <a:pt x="62981" y="44536"/>
                  </a:lnTo>
                  <a:lnTo>
                    <a:pt x="62981" y="44536"/>
                  </a:lnTo>
                  <a:cubicBezTo>
                    <a:pt x="62310" y="45057"/>
                    <a:pt x="61716" y="45518"/>
                    <a:pt x="60923" y="45601"/>
                  </a:cubicBezTo>
                  <a:lnTo>
                    <a:pt x="60645" y="45241"/>
                  </a:lnTo>
                  <a:lnTo>
                    <a:pt x="59963" y="45307"/>
                  </a:lnTo>
                  <a:cubicBezTo>
                    <a:pt x="60551" y="44702"/>
                    <a:pt x="61067" y="44197"/>
                    <a:pt x="61705" y="43992"/>
                  </a:cubicBezTo>
                  <a:lnTo>
                    <a:pt x="61699" y="43992"/>
                  </a:lnTo>
                  <a:lnTo>
                    <a:pt x="62504" y="43021"/>
                  </a:lnTo>
                  <a:lnTo>
                    <a:pt x="62959" y="43143"/>
                  </a:lnTo>
                  <a:lnTo>
                    <a:pt x="63375" y="42910"/>
                  </a:lnTo>
                  <a:close/>
                  <a:moveTo>
                    <a:pt x="72039" y="48212"/>
                  </a:moveTo>
                  <a:cubicBezTo>
                    <a:pt x="72125" y="48212"/>
                    <a:pt x="72211" y="48237"/>
                    <a:pt x="72287" y="48287"/>
                  </a:cubicBezTo>
                  <a:cubicBezTo>
                    <a:pt x="72464" y="48492"/>
                    <a:pt x="72387" y="48720"/>
                    <a:pt x="72326" y="49008"/>
                  </a:cubicBezTo>
                  <a:cubicBezTo>
                    <a:pt x="71902" y="49290"/>
                    <a:pt x="71445" y="49353"/>
                    <a:pt x="70975" y="49353"/>
                  </a:cubicBezTo>
                  <a:cubicBezTo>
                    <a:pt x="70595" y="49353"/>
                    <a:pt x="70206" y="49311"/>
                    <a:pt x="69819" y="49311"/>
                  </a:cubicBezTo>
                  <a:cubicBezTo>
                    <a:pt x="69771" y="49311"/>
                    <a:pt x="69722" y="49312"/>
                    <a:pt x="69673" y="49313"/>
                  </a:cubicBezTo>
                  <a:cubicBezTo>
                    <a:pt x="69623" y="49003"/>
                    <a:pt x="69812" y="48886"/>
                    <a:pt x="70001" y="48825"/>
                  </a:cubicBezTo>
                  <a:cubicBezTo>
                    <a:pt x="70417" y="48681"/>
                    <a:pt x="70839" y="48564"/>
                    <a:pt x="71266" y="48476"/>
                  </a:cubicBezTo>
                  <a:cubicBezTo>
                    <a:pt x="71443" y="48442"/>
                    <a:pt x="71610" y="48437"/>
                    <a:pt x="71765" y="48309"/>
                  </a:cubicBezTo>
                  <a:cubicBezTo>
                    <a:pt x="71845" y="48244"/>
                    <a:pt x="71941" y="48212"/>
                    <a:pt x="72039" y="48212"/>
                  </a:cubicBezTo>
                  <a:close/>
                  <a:moveTo>
                    <a:pt x="66527" y="45951"/>
                  </a:moveTo>
                  <a:cubicBezTo>
                    <a:pt x="67065" y="46006"/>
                    <a:pt x="67620" y="45995"/>
                    <a:pt x="68219" y="46345"/>
                  </a:cubicBezTo>
                  <a:lnTo>
                    <a:pt x="68630" y="46345"/>
                  </a:lnTo>
                  <a:cubicBezTo>
                    <a:pt x="69024" y="46633"/>
                    <a:pt x="69196" y="47038"/>
                    <a:pt x="69424" y="47427"/>
                  </a:cubicBezTo>
                  <a:cubicBezTo>
                    <a:pt x="69424" y="47516"/>
                    <a:pt x="69418" y="47604"/>
                    <a:pt x="69401" y="47693"/>
                  </a:cubicBezTo>
                  <a:cubicBezTo>
                    <a:pt x="69368" y="47776"/>
                    <a:pt x="69324" y="47854"/>
                    <a:pt x="69279" y="47926"/>
                  </a:cubicBezTo>
                  <a:cubicBezTo>
                    <a:pt x="69185" y="47915"/>
                    <a:pt x="69102" y="47926"/>
                    <a:pt x="69052" y="47893"/>
                  </a:cubicBezTo>
                  <a:cubicBezTo>
                    <a:pt x="68824" y="47749"/>
                    <a:pt x="68597" y="47588"/>
                    <a:pt x="68342" y="47410"/>
                  </a:cubicBezTo>
                  <a:lnTo>
                    <a:pt x="67925" y="49241"/>
                  </a:lnTo>
                  <a:lnTo>
                    <a:pt x="67637" y="49463"/>
                  </a:lnTo>
                  <a:cubicBezTo>
                    <a:pt x="67565" y="49424"/>
                    <a:pt x="67504" y="49413"/>
                    <a:pt x="67487" y="49380"/>
                  </a:cubicBezTo>
                  <a:cubicBezTo>
                    <a:pt x="67348" y="49092"/>
                    <a:pt x="67221" y="48803"/>
                    <a:pt x="67099" y="48548"/>
                  </a:cubicBezTo>
                  <a:cubicBezTo>
                    <a:pt x="67043" y="48526"/>
                    <a:pt x="66993" y="48516"/>
                    <a:pt x="66947" y="48516"/>
                  </a:cubicBezTo>
                  <a:cubicBezTo>
                    <a:pt x="66732" y="48516"/>
                    <a:pt x="66615" y="48729"/>
                    <a:pt x="66399" y="48797"/>
                  </a:cubicBezTo>
                  <a:cubicBezTo>
                    <a:pt x="66399" y="48670"/>
                    <a:pt x="66361" y="48531"/>
                    <a:pt x="66411" y="48476"/>
                  </a:cubicBezTo>
                  <a:cubicBezTo>
                    <a:pt x="66655" y="48198"/>
                    <a:pt x="66710" y="47860"/>
                    <a:pt x="66755" y="47516"/>
                  </a:cubicBezTo>
                  <a:cubicBezTo>
                    <a:pt x="66771" y="47388"/>
                    <a:pt x="66721" y="47255"/>
                    <a:pt x="66705" y="47111"/>
                  </a:cubicBezTo>
                  <a:lnTo>
                    <a:pt x="65645" y="46567"/>
                  </a:lnTo>
                  <a:lnTo>
                    <a:pt x="64485" y="47682"/>
                  </a:lnTo>
                  <a:cubicBezTo>
                    <a:pt x="64307" y="48259"/>
                    <a:pt x="64235" y="48797"/>
                    <a:pt x="64313" y="49363"/>
                  </a:cubicBezTo>
                  <a:cubicBezTo>
                    <a:pt x="64357" y="49680"/>
                    <a:pt x="64324" y="50007"/>
                    <a:pt x="64324" y="50429"/>
                  </a:cubicBezTo>
                  <a:lnTo>
                    <a:pt x="63908" y="50956"/>
                  </a:lnTo>
                  <a:lnTo>
                    <a:pt x="63497" y="50956"/>
                  </a:lnTo>
                  <a:cubicBezTo>
                    <a:pt x="63453" y="50884"/>
                    <a:pt x="63397" y="50839"/>
                    <a:pt x="63381" y="50778"/>
                  </a:cubicBezTo>
                  <a:cubicBezTo>
                    <a:pt x="63298" y="50440"/>
                    <a:pt x="63231" y="50101"/>
                    <a:pt x="63181" y="49757"/>
                  </a:cubicBezTo>
                  <a:cubicBezTo>
                    <a:pt x="63164" y="49530"/>
                    <a:pt x="63181" y="49302"/>
                    <a:pt x="63237" y="49080"/>
                  </a:cubicBezTo>
                  <a:cubicBezTo>
                    <a:pt x="63342" y="48587"/>
                    <a:pt x="63475" y="48098"/>
                    <a:pt x="63619" y="47527"/>
                  </a:cubicBezTo>
                  <a:lnTo>
                    <a:pt x="63619" y="47527"/>
                  </a:lnTo>
                  <a:lnTo>
                    <a:pt x="63076" y="47826"/>
                  </a:lnTo>
                  <a:lnTo>
                    <a:pt x="63076" y="47826"/>
                  </a:lnTo>
                  <a:lnTo>
                    <a:pt x="63675" y="46644"/>
                  </a:lnTo>
                  <a:cubicBezTo>
                    <a:pt x="64062" y="46391"/>
                    <a:pt x="64472" y="46227"/>
                    <a:pt x="64907" y="46227"/>
                  </a:cubicBezTo>
                  <a:cubicBezTo>
                    <a:pt x="64959" y="46227"/>
                    <a:pt x="65010" y="46229"/>
                    <a:pt x="65062" y="46234"/>
                  </a:cubicBezTo>
                  <a:cubicBezTo>
                    <a:pt x="65130" y="46240"/>
                    <a:pt x="65197" y="46243"/>
                    <a:pt x="65263" y="46243"/>
                  </a:cubicBezTo>
                  <a:cubicBezTo>
                    <a:pt x="65708" y="46243"/>
                    <a:pt x="66111" y="46105"/>
                    <a:pt x="66527" y="45951"/>
                  </a:cubicBezTo>
                  <a:close/>
                  <a:moveTo>
                    <a:pt x="69692" y="49741"/>
                  </a:moveTo>
                  <a:cubicBezTo>
                    <a:pt x="69792" y="49741"/>
                    <a:pt x="69896" y="49754"/>
                    <a:pt x="70003" y="49779"/>
                  </a:cubicBezTo>
                  <a:lnTo>
                    <a:pt x="70003" y="49779"/>
                  </a:lnTo>
                  <a:cubicBezTo>
                    <a:pt x="69739" y="50117"/>
                    <a:pt x="69080" y="50576"/>
                    <a:pt x="67975" y="51189"/>
                  </a:cubicBezTo>
                  <a:cubicBezTo>
                    <a:pt x="67165" y="51161"/>
                    <a:pt x="67165" y="51161"/>
                    <a:pt x="66694" y="50873"/>
                  </a:cubicBezTo>
                  <a:lnTo>
                    <a:pt x="66821" y="50629"/>
                  </a:lnTo>
                  <a:lnTo>
                    <a:pt x="67409" y="50695"/>
                  </a:lnTo>
                  <a:lnTo>
                    <a:pt x="68286" y="49968"/>
                  </a:lnTo>
                  <a:lnTo>
                    <a:pt x="69007" y="50002"/>
                  </a:lnTo>
                  <a:cubicBezTo>
                    <a:pt x="69206" y="49823"/>
                    <a:pt x="69438" y="49741"/>
                    <a:pt x="69692" y="49741"/>
                  </a:cubicBezTo>
                  <a:close/>
                  <a:moveTo>
                    <a:pt x="83245" y="112152"/>
                  </a:moveTo>
                  <a:cubicBezTo>
                    <a:pt x="83275" y="112152"/>
                    <a:pt x="83305" y="112153"/>
                    <a:pt x="83335" y="112155"/>
                  </a:cubicBezTo>
                  <a:cubicBezTo>
                    <a:pt x="83368" y="112333"/>
                    <a:pt x="83401" y="112505"/>
                    <a:pt x="83440" y="112710"/>
                  </a:cubicBezTo>
                  <a:lnTo>
                    <a:pt x="82863" y="112932"/>
                  </a:lnTo>
                  <a:lnTo>
                    <a:pt x="82552" y="112388"/>
                  </a:lnTo>
                  <a:cubicBezTo>
                    <a:pt x="82751" y="112235"/>
                    <a:pt x="82994" y="112152"/>
                    <a:pt x="83245" y="112152"/>
                  </a:cubicBezTo>
                  <a:close/>
                  <a:moveTo>
                    <a:pt x="56999" y="0"/>
                  </a:moveTo>
                  <a:cubicBezTo>
                    <a:pt x="57005" y="39"/>
                    <a:pt x="57016" y="83"/>
                    <a:pt x="57027" y="122"/>
                  </a:cubicBezTo>
                  <a:cubicBezTo>
                    <a:pt x="57127" y="472"/>
                    <a:pt x="57072" y="805"/>
                    <a:pt x="56911" y="1160"/>
                  </a:cubicBezTo>
                  <a:cubicBezTo>
                    <a:pt x="57088" y="1670"/>
                    <a:pt x="57266" y="2192"/>
                    <a:pt x="57466" y="2797"/>
                  </a:cubicBezTo>
                  <a:cubicBezTo>
                    <a:pt x="57460" y="3263"/>
                    <a:pt x="57499" y="3818"/>
                    <a:pt x="57338" y="4317"/>
                  </a:cubicBezTo>
                  <a:lnTo>
                    <a:pt x="56833" y="4933"/>
                  </a:lnTo>
                  <a:cubicBezTo>
                    <a:pt x="56983" y="5088"/>
                    <a:pt x="57099" y="5205"/>
                    <a:pt x="57282" y="5388"/>
                  </a:cubicBezTo>
                  <a:cubicBezTo>
                    <a:pt x="56850" y="5466"/>
                    <a:pt x="56550" y="5610"/>
                    <a:pt x="56395" y="5987"/>
                  </a:cubicBezTo>
                  <a:cubicBezTo>
                    <a:pt x="56367" y="6254"/>
                    <a:pt x="56334" y="6553"/>
                    <a:pt x="56300" y="6853"/>
                  </a:cubicBezTo>
                  <a:lnTo>
                    <a:pt x="56644" y="7325"/>
                  </a:lnTo>
                  <a:cubicBezTo>
                    <a:pt x="56273" y="7907"/>
                    <a:pt x="56256" y="8495"/>
                    <a:pt x="56705" y="9089"/>
                  </a:cubicBezTo>
                  <a:cubicBezTo>
                    <a:pt x="57127" y="9222"/>
                    <a:pt x="57432" y="9666"/>
                    <a:pt x="57943" y="9700"/>
                  </a:cubicBezTo>
                  <a:lnTo>
                    <a:pt x="58137" y="9927"/>
                  </a:lnTo>
                  <a:lnTo>
                    <a:pt x="58586" y="9855"/>
                  </a:lnTo>
                  <a:lnTo>
                    <a:pt x="58625" y="10099"/>
                  </a:lnTo>
                  <a:lnTo>
                    <a:pt x="58192" y="10349"/>
                  </a:lnTo>
                  <a:lnTo>
                    <a:pt x="58192" y="10837"/>
                  </a:lnTo>
                  <a:cubicBezTo>
                    <a:pt x="58093" y="11065"/>
                    <a:pt x="57821" y="11159"/>
                    <a:pt x="57987" y="11447"/>
                  </a:cubicBezTo>
                  <a:lnTo>
                    <a:pt x="58664" y="11309"/>
                  </a:lnTo>
                  <a:lnTo>
                    <a:pt x="58664" y="11309"/>
                  </a:lnTo>
                  <a:cubicBezTo>
                    <a:pt x="58525" y="12097"/>
                    <a:pt x="58226" y="12674"/>
                    <a:pt x="57665" y="13073"/>
                  </a:cubicBezTo>
                  <a:lnTo>
                    <a:pt x="57255" y="13134"/>
                  </a:lnTo>
                  <a:cubicBezTo>
                    <a:pt x="57177" y="13373"/>
                    <a:pt x="57116" y="13567"/>
                    <a:pt x="57060" y="13750"/>
                  </a:cubicBezTo>
                  <a:cubicBezTo>
                    <a:pt x="57160" y="13911"/>
                    <a:pt x="57244" y="14050"/>
                    <a:pt x="57343" y="14227"/>
                  </a:cubicBezTo>
                  <a:lnTo>
                    <a:pt x="57216" y="14721"/>
                  </a:lnTo>
                  <a:lnTo>
                    <a:pt x="56938" y="14566"/>
                  </a:lnTo>
                  <a:lnTo>
                    <a:pt x="56600" y="14621"/>
                  </a:lnTo>
                  <a:cubicBezTo>
                    <a:pt x="56539" y="14455"/>
                    <a:pt x="56489" y="14327"/>
                    <a:pt x="56439" y="14211"/>
                  </a:cubicBezTo>
                  <a:cubicBezTo>
                    <a:pt x="56689" y="13761"/>
                    <a:pt x="56572" y="13262"/>
                    <a:pt x="56755" y="12774"/>
                  </a:cubicBezTo>
                  <a:lnTo>
                    <a:pt x="56755" y="12774"/>
                  </a:lnTo>
                  <a:lnTo>
                    <a:pt x="56261" y="12879"/>
                  </a:lnTo>
                  <a:cubicBezTo>
                    <a:pt x="56345" y="12568"/>
                    <a:pt x="56051" y="12618"/>
                    <a:pt x="55934" y="12491"/>
                  </a:cubicBezTo>
                  <a:cubicBezTo>
                    <a:pt x="55801" y="12346"/>
                    <a:pt x="55756" y="12097"/>
                    <a:pt x="55523" y="12086"/>
                  </a:cubicBezTo>
                  <a:lnTo>
                    <a:pt x="54752" y="12546"/>
                  </a:lnTo>
                  <a:lnTo>
                    <a:pt x="54752" y="13595"/>
                  </a:lnTo>
                  <a:cubicBezTo>
                    <a:pt x="54601" y="13651"/>
                    <a:pt x="54457" y="13689"/>
                    <a:pt x="54320" y="13689"/>
                  </a:cubicBezTo>
                  <a:cubicBezTo>
                    <a:pt x="54226" y="13689"/>
                    <a:pt x="54136" y="13671"/>
                    <a:pt x="54047" y="13628"/>
                  </a:cubicBezTo>
                  <a:cubicBezTo>
                    <a:pt x="53816" y="13521"/>
                    <a:pt x="53582" y="13503"/>
                    <a:pt x="53339" y="13503"/>
                  </a:cubicBezTo>
                  <a:cubicBezTo>
                    <a:pt x="53256" y="13503"/>
                    <a:pt x="53172" y="13505"/>
                    <a:pt x="53087" y="13506"/>
                  </a:cubicBezTo>
                  <a:lnTo>
                    <a:pt x="52560" y="13778"/>
                  </a:lnTo>
                  <a:cubicBezTo>
                    <a:pt x="52467" y="13779"/>
                    <a:pt x="52375" y="13782"/>
                    <a:pt x="52284" y="13782"/>
                  </a:cubicBezTo>
                  <a:cubicBezTo>
                    <a:pt x="51988" y="13782"/>
                    <a:pt x="51712" y="13752"/>
                    <a:pt x="51478" y="13539"/>
                  </a:cubicBezTo>
                  <a:cubicBezTo>
                    <a:pt x="51073" y="13173"/>
                    <a:pt x="50607" y="12951"/>
                    <a:pt x="50024" y="12946"/>
                  </a:cubicBezTo>
                  <a:cubicBezTo>
                    <a:pt x="50035" y="12530"/>
                    <a:pt x="49614" y="12535"/>
                    <a:pt x="49453" y="12308"/>
                  </a:cubicBezTo>
                  <a:cubicBezTo>
                    <a:pt x="49198" y="11392"/>
                    <a:pt x="49198" y="11392"/>
                    <a:pt x="48715" y="11231"/>
                  </a:cubicBezTo>
                  <a:lnTo>
                    <a:pt x="46972" y="11980"/>
                  </a:lnTo>
                  <a:lnTo>
                    <a:pt x="46800" y="12430"/>
                  </a:lnTo>
                  <a:cubicBezTo>
                    <a:pt x="46928" y="12574"/>
                    <a:pt x="47045" y="12707"/>
                    <a:pt x="47156" y="12840"/>
                  </a:cubicBezTo>
                  <a:lnTo>
                    <a:pt x="47444" y="12790"/>
                  </a:lnTo>
                  <a:cubicBezTo>
                    <a:pt x="47489" y="12690"/>
                    <a:pt x="47522" y="12607"/>
                    <a:pt x="47550" y="12541"/>
                  </a:cubicBezTo>
                  <a:lnTo>
                    <a:pt x="48204" y="12541"/>
                  </a:lnTo>
                  <a:lnTo>
                    <a:pt x="48204" y="12923"/>
                  </a:lnTo>
                  <a:lnTo>
                    <a:pt x="47561" y="13118"/>
                  </a:lnTo>
                  <a:lnTo>
                    <a:pt x="47328" y="13750"/>
                  </a:lnTo>
                  <a:cubicBezTo>
                    <a:pt x="47644" y="14050"/>
                    <a:pt x="47489" y="14527"/>
                    <a:pt x="47727" y="14788"/>
                  </a:cubicBezTo>
                  <a:cubicBezTo>
                    <a:pt x="47605" y="15121"/>
                    <a:pt x="47505" y="15387"/>
                    <a:pt x="47394" y="15676"/>
                  </a:cubicBezTo>
                  <a:lnTo>
                    <a:pt x="47172" y="15487"/>
                  </a:lnTo>
                  <a:cubicBezTo>
                    <a:pt x="47206" y="15326"/>
                    <a:pt x="47244" y="15176"/>
                    <a:pt x="47278" y="15010"/>
                  </a:cubicBezTo>
                  <a:cubicBezTo>
                    <a:pt x="47239" y="14888"/>
                    <a:pt x="47194" y="14760"/>
                    <a:pt x="47183" y="14721"/>
                  </a:cubicBezTo>
                  <a:lnTo>
                    <a:pt x="46262" y="13745"/>
                  </a:lnTo>
                  <a:lnTo>
                    <a:pt x="45963" y="13706"/>
                  </a:lnTo>
                  <a:lnTo>
                    <a:pt x="45646" y="13218"/>
                  </a:lnTo>
                  <a:cubicBezTo>
                    <a:pt x="45202" y="13556"/>
                    <a:pt x="44725" y="13678"/>
                    <a:pt x="44204" y="13684"/>
                  </a:cubicBezTo>
                  <a:cubicBezTo>
                    <a:pt x="44115" y="13689"/>
                    <a:pt x="44020" y="13711"/>
                    <a:pt x="43937" y="13745"/>
                  </a:cubicBezTo>
                  <a:cubicBezTo>
                    <a:pt x="43708" y="13815"/>
                    <a:pt x="43469" y="13851"/>
                    <a:pt x="43230" y="13851"/>
                  </a:cubicBezTo>
                  <a:cubicBezTo>
                    <a:pt x="43074" y="13851"/>
                    <a:pt x="42919" y="13836"/>
                    <a:pt x="42766" y="13806"/>
                  </a:cubicBezTo>
                  <a:cubicBezTo>
                    <a:pt x="42306" y="13723"/>
                    <a:pt x="41795" y="13717"/>
                    <a:pt x="41418" y="13351"/>
                  </a:cubicBezTo>
                  <a:cubicBezTo>
                    <a:pt x="41490" y="13256"/>
                    <a:pt x="41557" y="13162"/>
                    <a:pt x="41618" y="13062"/>
                  </a:cubicBezTo>
                  <a:cubicBezTo>
                    <a:pt x="41657" y="12962"/>
                    <a:pt x="41695" y="12857"/>
                    <a:pt x="41723" y="12751"/>
                  </a:cubicBezTo>
                  <a:lnTo>
                    <a:pt x="42478" y="12618"/>
                  </a:lnTo>
                  <a:lnTo>
                    <a:pt x="42367" y="11952"/>
                  </a:lnTo>
                  <a:cubicBezTo>
                    <a:pt x="41956" y="11536"/>
                    <a:pt x="41640" y="11053"/>
                    <a:pt x="40996" y="11053"/>
                  </a:cubicBezTo>
                  <a:cubicBezTo>
                    <a:pt x="40946" y="11109"/>
                    <a:pt x="40907" y="11159"/>
                    <a:pt x="40857" y="11203"/>
                  </a:cubicBezTo>
                  <a:cubicBezTo>
                    <a:pt x="40808" y="11253"/>
                    <a:pt x="40758" y="11292"/>
                    <a:pt x="40708" y="11331"/>
                  </a:cubicBezTo>
                  <a:cubicBezTo>
                    <a:pt x="40008" y="11275"/>
                    <a:pt x="39387" y="11065"/>
                    <a:pt x="38893" y="10537"/>
                  </a:cubicBezTo>
                  <a:cubicBezTo>
                    <a:pt x="38205" y="10438"/>
                    <a:pt x="37572" y="10116"/>
                    <a:pt x="37090" y="9622"/>
                  </a:cubicBezTo>
                  <a:cubicBezTo>
                    <a:pt x="36800" y="9335"/>
                    <a:pt x="36440" y="9146"/>
                    <a:pt x="36037" y="9146"/>
                  </a:cubicBezTo>
                  <a:cubicBezTo>
                    <a:pt x="35838" y="9146"/>
                    <a:pt x="35630" y="9192"/>
                    <a:pt x="35414" y="9294"/>
                  </a:cubicBezTo>
                  <a:cubicBezTo>
                    <a:pt x="35375" y="9489"/>
                    <a:pt x="35331" y="9688"/>
                    <a:pt x="35281" y="9905"/>
                  </a:cubicBezTo>
                  <a:lnTo>
                    <a:pt x="34792" y="10304"/>
                  </a:lnTo>
                  <a:lnTo>
                    <a:pt x="34265" y="10082"/>
                  </a:lnTo>
                  <a:cubicBezTo>
                    <a:pt x="34332" y="9872"/>
                    <a:pt x="34387" y="9705"/>
                    <a:pt x="34404" y="9650"/>
                  </a:cubicBezTo>
                  <a:cubicBezTo>
                    <a:pt x="34299" y="9250"/>
                    <a:pt x="34221" y="8962"/>
                    <a:pt x="34127" y="8606"/>
                  </a:cubicBezTo>
                  <a:lnTo>
                    <a:pt x="33511" y="9827"/>
                  </a:lnTo>
                  <a:cubicBezTo>
                    <a:pt x="33549" y="9933"/>
                    <a:pt x="33583" y="10021"/>
                    <a:pt x="33644" y="10171"/>
                  </a:cubicBezTo>
                  <a:lnTo>
                    <a:pt x="33477" y="10349"/>
                  </a:lnTo>
                  <a:cubicBezTo>
                    <a:pt x="33006" y="10099"/>
                    <a:pt x="32645" y="9677"/>
                    <a:pt x="32467" y="9178"/>
                  </a:cubicBezTo>
                  <a:cubicBezTo>
                    <a:pt x="32351" y="8851"/>
                    <a:pt x="32229" y="8529"/>
                    <a:pt x="32101" y="8207"/>
                  </a:cubicBezTo>
                  <a:cubicBezTo>
                    <a:pt x="32001" y="7941"/>
                    <a:pt x="31807" y="7757"/>
                    <a:pt x="31580" y="7597"/>
                  </a:cubicBezTo>
                  <a:lnTo>
                    <a:pt x="31580" y="7597"/>
                  </a:lnTo>
                  <a:cubicBezTo>
                    <a:pt x="31252" y="7874"/>
                    <a:pt x="31602" y="8074"/>
                    <a:pt x="31607" y="8301"/>
                  </a:cubicBezTo>
                  <a:lnTo>
                    <a:pt x="31347" y="8490"/>
                  </a:lnTo>
                  <a:lnTo>
                    <a:pt x="31247" y="8895"/>
                  </a:lnTo>
                  <a:cubicBezTo>
                    <a:pt x="31064" y="9056"/>
                    <a:pt x="30897" y="9211"/>
                    <a:pt x="30742" y="9356"/>
                  </a:cubicBezTo>
                  <a:lnTo>
                    <a:pt x="30392" y="9217"/>
                  </a:lnTo>
                  <a:lnTo>
                    <a:pt x="29637" y="9550"/>
                  </a:lnTo>
                  <a:cubicBezTo>
                    <a:pt x="29515" y="9766"/>
                    <a:pt x="29404" y="9966"/>
                    <a:pt x="29277" y="10160"/>
                  </a:cubicBezTo>
                  <a:cubicBezTo>
                    <a:pt x="29249" y="10210"/>
                    <a:pt x="29166" y="10221"/>
                    <a:pt x="29083" y="10266"/>
                  </a:cubicBezTo>
                  <a:cubicBezTo>
                    <a:pt x="29027" y="10188"/>
                    <a:pt x="28983" y="10110"/>
                    <a:pt x="28949" y="10021"/>
                  </a:cubicBezTo>
                  <a:cubicBezTo>
                    <a:pt x="28933" y="9966"/>
                    <a:pt x="28922" y="9905"/>
                    <a:pt x="28927" y="9849"/>
                  </a:cubicBezTo>
                  <a:cubicBezTo>
                    <a:pt x="29194" y="9589"/>
                    <a:pt x="29410" y="9394"/>
                    <a:pt x="29610" y="9184"/>
                  </a:cubicBezTo>
                  <a:cubicBezTo>
                    <a:pt x="29832" y="8962"/>
                    <a:pt x="30142" y="8823"/>
                    <a:pt x="30298" y="8523"/>
                  </a:cubicBezTo>
                  <a:lnTo>
                    <a:pt x="30137" y="8346"/>
                  </a:lnTo>
                  <a:lnTo>
                    <a:pt x="29887" y="8540"/>
                  </a:lnTo>
                  <a:lnTo>
                    <a:pt x="29493" y="8490"/>
                  </a:lnTo>
                  <a:cubicBezTo>
                    <a:pt x="28977" y="8695"/>
                    <a:pt x="28700" y="9161"/>
                    <a:pt x="28261" y="9455"/>
                  </a:cubicBezTo>
                  <a:cubicBezTo>
                    <a:pt x="28252" y="9456"/>
                    <a:pt x="28242" y="9456"/>
                    <a:pt x="28232" y="9456"/>
                  </a:cubicBezTo>
                  <a:cubicBezTo>
                    <a:pt x="28159" y="9456"/>
                    <a:pt x="28080" y="9443"/>
                    <a:pt x="28001" y="9443"/>
                  </a:cubicBezTo>
                  <a:cubicBezTo>
                    <a:pt x="27870" y="9443"/>
                    <a:pt x="27740" y="9479"/>
                    <a:pt x="27634" y="9666"/>
                  </a:cubicBezTo>
                  <a:cubicBezTo>
                    <a:pt x="27595" y="9755"/>
                    <a:pt x="27540" y="9899"/>
                    <a:pt x="27479" y="10049"/>
                  </a:cubicBezTo>
                  <a:lnTo>
                    <a:pt x="26924" y="10232"/>
                  </a:lnTo>
                  <a:cubicBezTo>
                    <a:pt x="26869" y="10060"/>
                    <a:pt x="26819" y="9916"/>
                    <a:pt x="26769" y="9772"/>
                  </a:cubicBezTo>
                  <a:lnTo>
                    <a:pt x="26552" y="9683"/>
                  </a:lnTo>
                  <a:lnTo>
                    <a:pt x="25775" y="10155"/>
                  </a:lnTo>
                  <a:lnTo>
                    <a:pt x="25775" y="10488"/>
                  </a:lnTo>
                  <a:cubicBezTo>
                    <a:pt x="25676" y="10488"/>
                    <a:pt x="25571" y="10453"/>
                    <a:pt x="25471" y="10453"/>
                  </a:cubicBezTo>
                  <a:cubicBezTo>
                    <a:pt x="25366" y="10453"/>
                    <a:pt x="25267" y="10492"/>
                    <a:pt x="25187" y="10648"/>
                  </a:cubicBezTo>
                  <a:lnTo>
                    <a:pt x="25576" y="10915"/>
                  </a:lnTo>
                  <a:lnTo>
                    <a:pt x="25576" y="11536"/>
                  </a:lnTo>
                  <a:cubicBezTo>
                    <a:pt x="25376" y="11475"/>
                    <a:pt x="25204" y="11392"/>
                    <a:pt x="25021" y="11370"/>
                  </a:cubicBezTo>
                  <a:cubicBezTo>
                    <a:pt x="24299" y="11287"/>
                    <a:pt x="23722" y="10926"/>
                    <a:pt x="23206" y="10443"/>
                  </a:cubicBezTo>
                  <a:cubicBezTo>
                    <a:pt x="22890" y="10138"/>
                    <a:pt x="22563" y="9849"/>
                    <a:pt x="22191" y="9694"/>
                  </a:cubicBezTo>
                  <a:cubicBezTo>
                    <a:pt x="22159" y="9693"/>
                    <a:pt x="22128" y="9692"/>
                    <a:pt x="22097" y="9692"/>
                  </a:cubicBezTo>
                  <a:cubicBezTo>
                    <a:pt x="22010" y="9692"/>
                    <a:pt x="21927" y="9696"/>
                    <a:pt x="21847" y="9696"/>
                  </a:cubicBezTo>
                  <a:cubicBezTo>
                    <a:pt x="21730" y="9696"/>
                    <a:pt x="21623" y="9687"/>
                    <a:pt x="21530" y="9644"/>
                  </a:cubicBezTo>
                  <a:cubicBezTo>
                    <a:pt x="20976" y="9383"/>
                    <a:pt x="20348" y="9239"/>
                    <a:pt x="19910" y="8745"/>
                  </a:cubicBezTo>
                  <a:cubicBezTo>
                    <a:pt x="19832" y="8656"/>
                    <a:pt x="19683" y="8618"/>
                    <a:pt x="19522" y="8540"/>
                  </a:cubicBezTo>
                  <a:cubicBezTo>
                    <a:pt x="19494" y="8806"/>
                    <a:pt x="19466" y="9023"/>
                    <a:pt x="19438" y="9272"/>
                  </a:cubicBezTo>
                  <a:lnTo>
                    <a:pt x="19244" y="9172"/>
                  </a:lnTo>
                  <a:cubicBezTo>
                    <a:pt x="19150" y="8956"/>
                    <a:pt x="19383" y="8773"/>
                    <a:pt x="19283" y="8556"/>
                  </a:cubicBezTo>
                  <a:cubicBezTo>
                    <a:pt x="19246" y="8549"/>
                    <a:pt x="19210" y="8546"/>
                    <a:pt x="19175" y="8546"/>
                  </a:cubicBezTo>
                  <a:cubicBezTo>
                    <a:pt x="18862" y="8546"/>
                    <a:pt x="18635" y="8808"/>
                    <a:pt x="18295" y="8823"/>
                  </a:cubicBezTo>
                  <a:cubicBezTo>
                    <a:pt x="18173" y="8790"/>
                    <a:pt x="17996" y="8712"/>
                    <a:pt x="17818" y="8695"/>
                  </a:cubicBezTo>
                  <a:cubicBezTo>
                    <a:pt x="17788" y="8693"/>
                    <a:pt x="17758" y="8692"/>
                    <a:pt x="17728" y="8692"/>
                  </a:cubicBezTo>
                  <a:cubicBezTo>
                    <a:pt x="17562" y="8692"/>
                    <a:pt x="17393" y="8725"/>
                    <a:pt x="17219" y="8740"/>
                  </a:cubicBezTo>
                  <a:lnTo>
                    <a:pt x="17219" y="8507"/>
                  </a:lnTo>
                  <a:cubicBezTo>
                    <a:pt x="17098" y="8371"/>
                    <a:pt x="16971" y="8334"/>
                    <a:pt x="16842" y="8334"/>
                  </a:cubicBezTo>
                  <a:cubicBezTo>
                    <a:pt x="16683" y="8334"/>
                    <a:pt x="16521" y="8390"/>
                    <a:pt x="16365" y="8390"/>
                  </a:cubicBezTo>
                  <a:cubicBezTo>
                    <a:pt x="16358" y="8390"/>
                    <a:pt x="16350" y="8390"/>
                    <a:pt x="16342" y="8390"/>
                  </a:cubicBezTo>
                  <a:lnTo>
                    <a:pt x="15682" y="8218"/>
                  </a:lnTo>
                  <a:cubicBezTo>
                    <a:pt x="15360" y="7619"/>
                    <a:pt x="14733" y="7769"/>
                    <a:pt x="14267" y="7602"/>
                  </a:cubicBezTo>
                  <a:lnTo>
                    <a:pt x="13573" y="7946"/>
                  </a:lnTo>
                  <a:lnTo>
                    <a:pt x="12791" y="7791"/>
                  </a:lnTo>
                  <a:cubicBezTo>
                    <a:pt x="12708" y="7674"/>
                    <a:pt x="12652" y="7547"/>
                    <a:pt x="12552" y="7463"/>
                  </a:cubicBezTo>
                  <a:cubicBezTo>
                    <a:pt x="12452" y="7375"/>
                    <a:pt x="12325" y="7325"/>
                    <a:pt x="12214" y="7258"/>
                  </a:cubicBezTo>
                  <a:lnTo>
                    <a:pt x="12214" y="6792"/>
                  </a:lnTo>
                  <a:cubicBezTo>
                    <a:pt x="12012" y="6677"/>
                    <a:pt x="11786" y="6619"/>
                    <a:pt x="11558" y="6619"/>
                  </a:cubicBezTo>
                  <a:cubicBezTo>
                    <a:pt x="11423" y="6619"/>
                    <a:pt x="11286" y="6640"/>
                    <a:pt x="11154" y="6681"/>
                  </a:cubicBezTo>
                  <a:lnTo>
                    <a:pt x="10782" y="6936"/>
                  </a:lnTo>
                  <a:lnTo>
                    <a:pt x="10549" y="6820"/>
                  </a:lnTo>
                  <a:cubicBezTo>
                    <a:pt x="10410" y="6625"/>
                    <a:pt x="10543" y="6354"/>
                    <a:pt x="10249" y="6237"/>
                  </a:cubicBezTo>
                  <a:lnTo>
                    <a:pt x="9467" y="6903"/>
                  </a:lnTo>
                  <a:cubicBezTo>
                    <a:pt x="9417" y="6753"/>
                    <a:pt x="9389" y="6675"/>
                    <a:pt x="9362" y="6587"/>
                  </a:cubicBezTo>
                  <a:lnTo>
                    <a:pt x="9761" y="6109"/>
                  </a:lnTo>
                  <a:cubicBezTo>
                    <a:pt x="9511" y="5821"/>
                    <a:pt x="9195" y="5760"/>
                    <a:pt x="8901" y="5649"/>
                  </a:cubicBezTo>
                  <a:lnTo>
                    <a:pt x="8069" y="6686"/>
                  </a:lnTo>
                  <a:cubicBezTo>
                    <a:pt x="7618" y="6825"/>
                    <a:pt x="7217" y="6942"/>
                    <a:pt x="6806" y="6942"/>
                  </a:cubicBezTo>
                  <a:cubicBezTo>
                    <a:pt x="6706" y="6942"/>
                    <a:pt x="6606" y="6935"/>
                    <a:pt x="6504" y="6920"/>
                  </a:cubicBezTo>
                  <a:cubicBezTo>
                    <a:pt x="6298" y="7153"/>
                    <a:pt x="6104" y="7380"/>
                    <a:pt x="5910" y="7608"/>
                  </a:cubicBezTo>
                  <a:cubicBezTo>
                    <a:pt x="5716" y="7835"/>
                    <a:pt x="5522" y="8068"/>
                    <a:pt x="5211" y="8140"/>
                  </a:cubicBezTo>
                  <a:lnTo>
                    <a:pt x="4723" y="8118"/>
                  </a:lnTo>
                  <a:lnTo>
                    <a:pt x="3929" y="9261"/>
                  </a:lnTo>
                  <a:cubicBezTo>
                    <a:pt x="3935" y="9361"/>
                    <a:pt x="3935" y="9455"/>
                    <a:pt x="3929" y="9555"/>
                  </a:cubicBezTo>
                  <a:cubicBezTo>
                    <a:pt x="3829" y="10424"/>
                    <a:pt x="3178" y="11337"/>
                    <a:pt x="2069" y="11337"/>
                  </a:cubicBezTo>
                  <a:cubicBezTo>
                    <a:pt x="2066" y="11337"/>
                    <a:pt x="2062" y="11337"/>
                    <a:pt x="2059" y="11336"/>
                  </a:cubicBezTo>
                  <a:lnTo>
                    <a:pt x="1782" y="11336"/>
                  </a:lnTo>
                  <a:cubicBezTo>
                    <a:pt x="1648" y="11348"/>
                    <a:pt x="1515" y="11364"/>
                    <a:pt x="1349" y="11386"/>
                  </a:cubicBezTo>
                  <a:lnTo>
                    <a:pt x="1349" y="12530"/>
                  </a:lnTo>
                  <a:lnTo>
                    <a:pt x="1560" y="12868"/>
                  </a:lnTo>
                  <a:cubicBezTo>
                    <a:pt x="2309" y="13168"/>
                    <a:pt x="2792" y="13750"/>
                    <a:pt x="3208" y="14350"/>
                  </a:cubicBezTo>
                  <a:cubicBezTo>
                    <a:pt x="3285" y="14583"/>
                    <a:pt x="3346" y="14777"/>
                    <a:pt x="3424" y="15010"/>
                  </a:cubicBezTo>
                  <a:cubicBezTo>
                    <a:pt x="3674" y="15060"/>
                    <a:pt x="3912" y="15126"/>
                    <a:pt x="4162" y="15165"/>
                  </a:cubicBezTo>
                  <a:cubicBezTo>
                    <a:pt x="4367" y="15199"/>
                    <a:pt x="4578" y="15193"/>
                    <a:pt x="4784" y="15215"/>
                  </a:cubicBezTo>
                  <a:cubicBezTo>
                    <a:pt x="4817" y="15221"/>
                    <a:pt x="4850" y="15265"/>
                    <a:pt x="4900" y="15310"/>
                  </a:cubicBezTo>
                  <a:cubicBezTo>
                    <a:pt x="4867" y="15448"/>
                    <a:pt x="4834" y="15604"/>
                    <a:pt x="4789" y="15759"/>
                  </a:cubicBezTo>
                  <a:cubicBezTo>
                    <a:pt x="4972" y="16048"/>
                    <a:pt x="5017" y="16408"/>
                    <a:pt x="5294" y="16636"/>
                  </a:cubicBezTo>
                  <a:lnTo>
                    <a:pt x="4600" y="17091"/>
                  </a:lnTo>
                  <a:cubicBezTo>
                    <a:pt x="4416" y="17133"/>
                    <a:pt x="4234" y="17158"/>
                    <a:pt x="4052" y="17158"/>
                  </a:cubicBezTo>
                  <a:cubicBezTo>
                    <a:pt x="3785" y="17158"/>
                    <a:pt x="3519" y="17105"/>
                    <a:pt x="3252" y="16980"/>
                  </a:cubicBezTo>
                  <a:cubicBezTo>
                    <a:pt x="3219" y="16669"/>
                    <a:pt x="3191" y="16380"/>
                    <a:pt x="3163" y="16097"/>
                  </a:cubicBezTo>
                  <a:cubicBezTo>
                    <a:pt x="3146" y="16097"/>
                    <a:pt x="3129" y="16097"/>
                    <a:pt x="3112" y="16097"/>
                  </a:cubicBezTo>
                  <a:cubicBezTo>
                    <a:pt x="2442" y="16097"/>
                    <a:pt x="2002" y="16311"/>
                    <a:pt x="1515" y="16841"/>
                  </a:cubicBezTo>
                  <a:cubicBezTo>
                    <a:pt x="777" y="16935"/>
                    <a:pt x="467" y="17574"/>
                    <a:pt x="0" y="17973"/>
                  </a:cubicBezTo>
                  <a:cubicBezTo>
                    <a:pt x="272" y="18495"/>
                    <a:pt x="855" y="18295"/>
                    <a:pt x="1249" y="18567"/>
                  </a:cubicBezTo>
                  <a:cubicBezTo>
                    <a:pt x="1171" y="18711"/>
                    <a:pt x="1094" y="18844"/>
                    <a:pt x="1016" y="18983"/>
                  </a:cubicBezTo>
                  <a:cubicBezTo>
                    <a:pt x="1099" y="19249"/>
                    <a:pt x="1177" y="19505"/>
                    <a:pt x="1266" y="19804"/>
                  </a:cubicBezTo>
                  <a:lnTo>
                    <a:pt x="2309" y="20115"/>
                  </a:lnTo>
                  <a:lnTo>
                    <a:pt x="2797" y="19915"/>
                  </a:lnTo>
                  <a:cubicBezTo>
                    <a:pt x="2867" y="19906"/>
                    <a:pt x="2935" y="19902"/>
                    <a:pt x="3001" y="19902"/>
                  </a:cubicBezTo>
                  <a:cubicBezTo>
                    <a:pt x="3403" y="19902"/>
                    <a:pt x="3758" y="20046"/>
                    <a:pt x="4129" y="20165"/>
                  </a:cubicBezTo>
                  <a:lnTo>
                    <a:pt x="4478" y="19738"/>
                  </a:lnTo>
                  <a:lnTo>
                    <a:pt x="5388" y="19371"/>
                  </a:lnTo>
                  <a:cubicBezTo>
                    <a:pt x="5444" y="19432"/>
                    <a:pt x="5516" y="19510"/>
                    <a:pt x="5616" y="19621"/>
                  </a:cubicBezTo>
                  <a:cubicBezTo>
                    <a:pt x="5488" y="19843"/>
                    <a:pt x="5372" y="20054"/>
                    <a:pt x="5255" y="20259"/>
                  </a:cubicBezTo>
                  <a:cubicBezTo>
                    <a:pt x="5311" y="20337"/>
                    <a:pt x="5394" y="20398"/>
                    <a:pt x="5416" y="20487"/>
                  </a:cubicBezTo>
                  <a:cubicBezTo>
                    <a:pt x="5494" y="20725"/>
                    <a:pt x="5549" y="20969"/>
                    <a:pt x="5616" y="21230"/>
                  </a:cubicBezTo>
                  <a:lnTo>
                    <a:pt x="5289" y="21830"/>
                  </a:lnTo>
                  <a:lnTo>
                    <a:pt x="4517" y="21874"/>
                  </a:lnTo>
                  <a:lnTo>
                    <a:pt x="3829" y="22612"/>
                  </a:lnTo>
                  <a:lnTo>
                    <a:pt x="3130" y="22790"/>
                  </a:lnTo>
                  <a:cubicBezTo>
                    <a:pt x="3108" y="23000"/>
                    <a:pt x="3091" y="23167"/>
                    <a:pt x="3063" y="23422"/>
                  </a:cubicBezTo>
                  <a:cubicBezTo>
                    <a:pt x="2947" y="23222"/>
                    <a:pt x="2880" y="23100"/>
                    <a:pt x="2814" y="22984"/>
                  </a:cubicBezTo>
                  <a:cubicBezTo>
                    <a:pt x="2747" y="22867"/>
                    <a:pt x="2686" y="22773"/>
                    <a:pt x="2620" y="22667"/>
                  </a:cubicBezTo>
                  <a:cubicBezTo>
                    <a:pt x="2237" y="22945"/>
                    <a:pt x="2553" y="23239"/>
                    <a:pt x="2553" y="23539"/>
                  </a:cubicBezTo>
                  <a:lnTo>
                    <a:pt x="2159" y="23677"/>
                  </a:lnTo>
                  <a:lnTo>
                    <a:pt x="1787" y="24155"/>
                  </a:lnTo>
                  <a:cubicBezTo>
                    <a:pt x="1693" y="24521"/>
                    <a:pt x="1610" y="24826"/>
                    <a:pt x="1526" y="25159"/>
                  </a:cubicBezTo>
                  <a:lnTo>
                    <a:pt x="1948" y="25398"/>
                  </a:lnTo>
                  <a:cubicBezTo>
                    <a:pt x="1915" y="25553"/>
                    <a:pt x="1887" y="25675"/>
                    <a:pt x="1848" y="25847"/>
                  </a:cubicBezTo>
                  <a:lnTo>
                    <a:pt x="2298" y="25703"/>
                  </a:lnTo>
                  <a:cubicBezTo>
                    <a:pt x="2325" y="25897"/>
                    <a:pt x="2359" y="26091"/>
                    <a:pt x="2392" y="26308"/>
                  </a:cubicBezTo>
                  <a:cubicBezTo>
                    <a:pt x="2320" y="26446"/>
                    <a:pt x="2231" y="26602"/>
                    <a:pt x="2115" y="26807"/>
                  </a:cubicBezTo>
                  <a:cubicBezTo>
                    <a:pt x="2314" y="26985"/>
                    <a:pt x="2514" y="27140"/>
                    <a:pt x="2686" y="27323"/>
                  </a:cubicBezTo>
                  <a:cubicBezTo>
                    <a:pt x="2869" y="27523"/>
                    <a:pt x="3030" y="27745"/>
                    <a:pt x="3185" y="27944"/>
                  </a:cubicBezTo>
                  <a:cubicBezTo>
                    <a:pt x="3252" y="27955"/>
                    <a:pt x="3315" y="27959"/>
                    <a:pt x="3376" y="27959"/>
                  </a:cubicBezTo>
                  <a:cubicBezTo>
                    <a:pt x="3681" y="27959"/>
                    <a:pt x="3929" y="27842"/>
                    <a:pt x="4151" y="27689"/>
                  </a:cubicBezTo>
                  <a:cubicBezTo>
                    <a:pt x="4234" y="27434"/>
                    <a:pt x="4062" y="27134"/>
                    <a:pt x="4428" y="26957"/>
                  </a:cubicBezTo>
                  <a:lnTo>
                    <a:pt x="4428" y="26957"/>
                  </a:lnTo>
                  <a:cubicBezTo>
                    <a:pt x="4273" y="27562"/>
                    <a:pt x="4711" y="27961"/>
                    <a:pt x="4850" y="28488"/>
                  </a:cubicBezTo>
                  <a:cubicBezTo>
                    <a:pt x="4811" y="28616"/>
                    <a:pt x="4761" y="28760"/>
                    <a:pt x="4717" y="28893"/>
                  </a:cubicBezTo>
                  <a:lnTo>
                    <a:pt x="4889" y="29149"/>
                  </a:lnTo>
                  <a:cubicBezTo>
                    <a:pt x="4861" y="29371"/>
                    <a:pt x="4773" y="29598"/>
                    <a:pt x="5022" y="29809"/>
                  </a:cubicBezTo>
                  <a:lnTo>
                    <a:pt x="5794" y="29315"/>
                  </a:lnTo>
                  <a:lnTo>
                    <a:pt x="6654" y="29537"/>
                  </a:lnTo>
                  <a:cubicBezTo>
                    <a:pt x="6765" y="29703"/>
                    <a:pt x="6881" y="29870"/>
                    <a:pt x="6987" y="30025"/>
                  </a:cubicBezTo>
                  <a:cubicBezTo>
                    <a:pt x="7386" y="29931"/>
                    <a:pt x="7053" y="29531"/>
                    <a:pt x="7308" y="29393"/>
                  </a:cubicBezTo>
                  <a:lnTo>
                    <a:pt x="7308" y="29393"/>
                  </a:lnTo>
                  <a:lnTo>
                    <a:pt x="7647" y="29776"/>
                  </a:lnTo>
                  <a:cubicBezTo>
                    <a:pt x="7786" y="29726"/>
                    <a:pt x="7924" y="29687"/>
                    <a:pt x="8063" y="29648"/>
                  </a:cubicBezTo>
                  <a:cubicBezTo>
                    <a:pt x="8153" y="29630"/>
                    <a:pt x="8243" y="29554"/>
                    <a:pt x="8350" y="29554"/>
                  </a:cubicBezTo>
                  <a:cubicBezTo>
                    <a:pt x="8407" y="29554"/>
                    <a:pt x="8470" y="29576"/>
                    <a:pt x="8540" y="29642"/>
                  </a:cubicBezTo>
                  <a:cubicBezTo>
                    <a:pt x="8274" y="30092"/>
                    <a:pt x="8091" y="30586"/>
                    <a:pt x="8074" y="31130"/>
                  </a:cubicBezTo>
                  <a:cubicBezTo>
                    <a:pt x="8074" y="31196"/>
                    <a:pt x="8052" y="31268"/>
                    <a:pt x="8013" y="31324"/>
                  </a:cubicBezTo>
                  <a:cubicBezTo>
                    <a:pt x="7680" y="31818"/>
                    <a:pt x="7403" y="32367"/>
                    <a:pt x="6815" y="32633"/>
                  </a:cubicBezTo>
                  <a:cubicBezTo>
                    <a:pt x="6482" y="32783"/>
                    <a:pt x="6160" y="32977"/>
                    <a:pt x="5932" y="33327"/>
                  </a:cubicBezTo>
                  <a:cubicBezTo>
                    <a:pt x="5904" y="33493"/>
                    <a:pt x="5877" y="33682"/>
                    <a:pt x="5843" y="33904"/>
                  </a:cubicBezTo>
                  <a:lnTo>
                    <a:pt x="5289" y="33699"/>
                  </a:lnTo>
                  <a:lnTo>
                    <a:pt x="4695" y="33849"/>
                  </a:lnTo>
                  <a:lnTo>
                    <a:pt x="3946" y="34753"/>
                  </a:lnTo>
                  <a:lnTo>
                    <a:pt x="3596" y="34986"/>
                  </a:lnTo>
                  <a:lnTo>
                    <a:pt x="2620" y="35203"/>
                  </a:lnTo>
                  <a:cubicBezTo>
                    <a:pt x="2608" y="35386"/>
                    <a:pt x="2592" y="35530"/>
                    <a:pt x="2581" y="35691"/>
                  </a:cubicBezTo>
                  <a:lnTo>
                    <a:pt x="3369" y="35530"/>
                  </a:lnTo>
                  <a:lnTo>
                    <a:pt x="3613" y="35214"/>
                  </a:lnTo>
                  <a:lnTo>
                    <a:pt x="4645" y="34875"/>
                  </a:lnTo>
                  <a:cubicBezTo>
                    <a:pt x="4784" y="34614"/>
                    <a:pt x="4900" y="34403"/>
                    <a:pt x="5022" y="34170"/>
                  </a:cubicBezTo>
                  <a:lnTo>
                    <a:pt x="5261" y="34370"/>
                  </a:lnTo>
                  <a:lnTo>
                    <a:pt x="7220" y="33604"/>
                  </a:lnTo>
                  <a:lnTo>
                    <a:pt x="8008" y="32644"/>
                  </a:lnTo>
                  <a:lnTo>
                    <a:pt x="8956" y="32139"/>
                  </a:lnTo>
                  <a:cubicBezTo>
                    <a:pt x="9006" y="31979"/>
                    <a:pt x="9056" y="31829"/>
                    <a:pt x="9067" y="31801"/>
                  </a:cubicBezTo>
                  <a:lnTo>
                    <a:pt x="9789" y="31002"/>
                  </a:lnTo>
                  <a:lnTo>
                    <a:pt x="10765" y="30514"/>
                  </a:lnTo>
                  <a:cubicBezTo>
                    <a:pt x="10810" y="30042"/>
                    <a:pt x="11276" y="29814"/>
                    <a:pt x="11376" y="29348"/>
                  </a:cubicBezTo>
                  <a:lnTo>
                    <a:pt x="10887" y="29093"/>
                  </a:lnTo>
                  <a:lnTo>
                    <a:pt x="10887" y="28705"/>
                  </a:lnTo>
                  <a:cubicBezTo>
                    <a:pt x="11037" y="28577"/>
                    <a:pt x="11187" y="28438"/>
                    <a:pt x="11359" y="28322"/>
                  </a:cubicBezTo>
                  <a:cubicBezTo>
                    <a:pt x="11692" y="28117"/>
                    <a:pt x="11936" y="27800"/>
                    <a:pt x="12064" y="27428"/>
                  </a:cubicBezTo>
                  <a:cubicBezTo>
                    <a:pt x="12280" y="26729"/>
                    <a:pt x="12735" y="26235"/>
                    <a:pt x="13312" y="25819"/>
                  </a:cubicBezTo>
                  <a:cubicBezTo>
                    <a:pt x="13468" y="25703"/>
                    <a:pt x="13590" y="25547"/>
                    <a:pt x="13729" y="25403"/>
                  </a:cubicBezTo>
                  <a:cubicBezTo>
                    <a:pt x="13923" y="25658"/>
                    <a:pt x="14261" y="25775"/>
                    <a:pt x="14378" y="26147"/>
                  </a:cubicBezTo>
                  <a:lnTo>
                    <a:pt x="13618" y="26147"/>
                  </a:lnTo>
                  <a:cubicBezTo>
                    <a:pt x="13446" y="26313"/>
                    <a:pt x="13301" y="26457"/>
                    <a:pt x="13124" y="26629"/>
                  </a:cubicBezTo>
                  <a:cubicBezTo>
                    <a:pt x="13168" y="27140"/>
                    <a:pt x="12746" y="27562"/>
                    <a:pt x="12724" y="28044"/>
                  </a:cubicBezTo>
                  <a:cubicBezTo>
                    <a:pt x="12767" y="28114"/>
                    <a:pt x="12816" y="28135"/>
                    <a:pt x="12867" y="28135"/>
                  </a:cubicBezTo>
                  <a:cubicBezTo>
                    <a:pt x="12943" y="28135"/>
                    <a:pt x="13023" y="28087"/>
                    <a:pt x="13092" y="28087"/>
                  </a:cubicBezTo>
                  <a:cubicBezTo>
                    <a:pt x="13141" y="28087"/>
                    <a:pt x="13185" y="28111"/>
                    <a:pt x="13218" y="28194"/>
                  </a:cubicBezTo>
                  <a:cubicBezTo>
                    <a:pt x="13057" y="28355"/>
                    <a:pt x="12891" y="28510"/>
                    <a:pt x="12741" y="28682"/>
                  </a:cubicBezTo>
                  <a:cubicBezTo>
                    <a:pt x="12713" y="28710"/>
                    <a:pt x="12752" y="28799"/>
                    <a:pt x="12763" y="28904"/>
                  </a:cubicBezTo>
                  <a:lnTo>
                    <a:pt x="13346" y="28855"/>
                  </a:lnTo>
                  <a:lnTo>
                    <a:pt x="14627" y="27584"/>
                  </a:lnTo>
                  <a:cubicBezTo>
                    <a:pt x="14830" y="27674"/>
                    <a:pt x="15029" y="27737"/>
                    <a:pt x="15220" y="27737"/>
                  </a:cubicBezTo>
                  <a:cubicBezTo>
                    <a:pt x="15368" y="27737"/>
                    <a:pt x="15512" y="27698"/>
                    <a:pt x="15648" y="27606"/>
                  </a:cubicBezTo>
                  <a:cubicBezTo>
                    <a:pt x="15593" y="27157"/>
                    <a:pt x="15610" y="26724"/>
                    <a:pt x="15427" y="26324"/>
                  </a:cubicBezTo>
                  <a:lnTo>
                    <a:pt x="15648" y="26025"/>
                  </a:lnTo>
                  <a:lnTo>
                    <a:pt x="15843" y="26230"/>
                  </a:lnTo>
                  <a:cubicBezTo>
                    <a:pt x="16121" y="26164"/>
                    <a:pt x="16386" y="26015"/>
                    <a:pt x="16696" y="26015"/>
                  </a:cubicBezTo>
                  <a:cubicBezTo>
                    <a:pt x="16726" y="26015"/>
                    <a:pt x="16756" y="26016"/>
                    <a:pt x="16786" y="26019"/>
                  </a:cubicBezTo>
                  <a:lnTo>
                    <a:pt x="16897" y="26507"/>
                  </a:lnTo>
                  <a:cubicBezTo>
                    <a:pt x="17342" y="26540"/>
                    <a:pt x="17482" y="27090"/>
                    <a:pt x="17948" y="27090"/>
                  </a:cubicBezTo>
                  <a:cubicBezTo>
                    <a:pt x="17953" y="27090"/>
                    <a:pt x="17958" y="27090"/>
                    <a:pt x="17962" y="27090"/>
                  </a:cubicBezTo>
                  <a:lnTo>
                    <a:pt x="18151" y="27018"/>
                  </a:lnTo>
                  <a:lnTo>
                    <a:pt x="18262" y="27234"/>
                  </a:lnTo>
                  <a:cubicBezTo>
                    <a:pt x="18654" y="27437"/>
                    <a:pt x="19047" y="27559"/>
                    <a:pt x="19463" y="27559"/>
                  </a:cubicBezTo>
                  <a:cubicBezTo>
                    <a:pt x="19559" y="27559"/>
                    <a:pt x="19656" y="27553"/>
                    <a:pt x="19755" y="27539"/>
                  </a:cubicBezTo>
                  <a:cubicBezTo>
                    <a:pt x="19811" y="27531"/>
                    <a:pt x="19867" y="27528"/>
                    <a:pt x="19922" y="27528"/>
                  </a:cubicBezTo>
                  <a:cubicBezTo>
                    <a:pt x="20283" y="27528"/>
                    <a:pt x="20616" y="27687"/>
                    <a:pt x="20953" y="27817"/>
                  </a:cubicBezTo>
                  <a:cubicBezTo>
                    <a:pt x="21164" y="27900"/>
                    <a:pt x="21375" y="28000"/>
                    <a:pt x="21591" y="28078"/>
                  </a:cubicBezTo>
                  <a:cubicBezTo>
                    <a:pt x="21631" y="28087"/>
                    <a:pt x="21671" y="28091"/>
                    <a:pt x="21710" y="28091"/>
                  </a:cubicBezTo>
                  <a:cubicBezTo>
                    <a:pt x="21741" y="28091"/>
                    <a:pt x="21772" y="28088"/>
                    <a:pt x="21802" y="28083"/>
                  </a:cubicBezTo>
                  <a:lnTo>
                    <a:pt x="22396" y="27789"/>
                  </a:lnTo>
                  <a:lnTo>
                    <a:pt x="22396" y="27789"/>
                  </a:lnTo>
                  <a:cubicBezTo>
                    <a:pt x="22352" y="28078"/>
                    <a:pt x="22324" y="28266"/>
                    <a:pt x="22291" y="28499"/>
                  </a:cubicBezTo>
                  <a:cubicBezTo>
                    <a:pt x="23079" y="28893"/>
                    <a:pt x="23783" y="29409"/>
                    <a:pt x="24277" y="30131"/>
                  </a:cubicBezTo>
                  <a:lnTo>
                    <a:pt x="24693" y="30247"/>
                  </a:lnTo>
                  <a:cubicBezTo>
                    <a:pt x="24913" y="30214"/>
                    <a:pt x="25106" y="30103"/>
                    <a:pt x="25316" y="30103"/>
                  </a:cubicBezTo>
                  <a:cubicBezTo>
                    <a:pt x="25382" y="30103"/>
                    <a:pt x="25450" y="30114"/>
                    <a:pt x="25520" y="30142"/>
                  </a:cubicBezTo>
                  <a:cubicBezTo>
                    <a:pt x="25536" y="30148"/>
                    <a:pt x="25554" y="30151"/>
                    <a:pt x="25573" y="30151"/>
                  </a:cubicBezTo>
                  <a:cubicBezTo>
                    <a:pt x="25650" y="30151"/>
                    <a:pt x="25742" y="30105"/>
                    <a:pt x="25809" y="30092"/>
                  </a:cubicBezTo>
                  <a:cubicBezTo>
                    <a:pt x="25870" y="29787"/>
                    <a:pt x="25570" y="29548"/>
                    <a:pt x="25803" y="29221"/>
                  </a:cubicBezTo>
                  <a:lnTo>
                    <a:pt x="25803" y="29221"/>
                  </a:lnTo>
                  <a:cubicBezTo>
                    <a:pt x="25897" y="29448"/>
                    <a:pt x="25953" y="29654"/>
                    <a:pt x="26058" y="29820"/>
                  </a:cubicBezTo>
                  <a:cubicBezTo>
                    <a:pt x="26180" y="30014"/>
                    <a:pt x="26347" y="30175"/>
                    <a:pt x="26491" y="30358"/>
                  </a:cubicBezTo>
                  <a:cubicBezTo>
                    <a:pt x="26513" y="30386"/>
                    <a:pt x="26491" y="30442"/>
                    <a:pt x="26491" y="30491"/>
                  </a:cubicBezTo>
                  <a:lnTo>
                    <a:pt x="26164" y="30591"/>
                  </a:lnTo>
                  <a:cubicBezTo>
                    <a:pt x="26219" y="31008"/>
                    <a:pt x="26269" y="31418"/>
                    <a:pt x="26330" y="31823"/>
                  </a:cubicBezTo>
                  <a:cubicBezTo>
                    <a:pt x="26330" y="31845"/>
                    <a:pt x="26397" y="31862"/>
                    <a:pt x="26463" y="31901"/>
                  </a:cubicBezTo>
                  <a:lnTo>
                    <a:pt x="26752" y="31440"/>
                  </a:lnTo>
                  <a:lnTo>
                    <a:pt x="26752" y="30769"/>
                  </a:lnTo>
                  <a:cubicBezTo>
                    <a:pt x="26807" y="30774"/>
                    <a:pt x="26846" y="30769"/>
                    <a:pt x="26852" y="30780"/>
                  </a:cubicBezTo>
                  <a:cubicBezTo>
                    <a:pt x="27079" y="31252"/>
                    <a:pt x="27301" y="31723"/>
                    <a:pt x="27551" y="32245"/>
                  </a:cubicBezTo>
                  <a:cubicBezTo>
                    <a:pt x="27470" y="32236"/>
                    <a:pt x="27391" y="32232"/>
                    <a:pt x="27315" y="32232"/>
                  </a:cubicBezTo>
                  <a:cubicBezTo>
                    <a:pt x="26992" y="32232"/>
                    <a:pt x="26718" y="32318"/>
                    <a:pt x="26480" y="32583"/>
                  </a:cubicBezTo>
                  <a:lnTo>
                    <a:pt x="26741" y="33011"/>
                  </a:lnTo>
                  <a:lnTo>
                    <a:pt x="27002" y="32839"/>
                  </a:lnTo>
                  <a:lnTo>
                    <a:pt x="27595" y="32988"/>
                  </a:lnTo>
                  <a:cubicBezTo>
                    <a:pt x="27651" y="33127"/>
                    <a:pt x="27668" y="33288"/>
                    <a:pt x="27756" y="33360"/>
                  </a:cubicBezTo>
                  <a:cubicBezTo>
                    <a:pt x="28056" y="33604"/>
                    <a:pt x="28322" y="33887"/>
                    <a:pt x="28616" y="34132"/>
                  </a:cubicBezTo>
                  <a:cubicBezTo>
                    <a:pt x="28683" y="34309"/>
                    <a:pt x="28378" y="34448"/>
                    <a:pt x="28572" y="34648"/>
                  </a:cubicBezTo>
                  <a:lnTo>
                    <a:pt x="29099" y="34520"/>
                  </a:lnTo>
                  <a:lnTo>
                    <a:pt x="29255" y="35236"/>
                  </a:lnTo>
                  <a:cubicBezTo>
                    <a:pt x="29293" y="35254"/>
                    <a:pt x="29326" y="35262"/>
                    <a:pt x="29357" y="35262"/>
                  </a:cubicBezTo>
                  <a:cubicBezTo>
                    <a:pt x="29515" y="35262"/>
                    <a:pt x="29599" y="35064"/>
                    <a:pt x="29762" y="35064"/>
                  </a:cubicBezTo>
                  <a:cubicBezTo>
                    <a:pt x="29791" y="35064"/>
                    <a:pt x="29824" y="35071"/>
                    <a:pt x="29859" y="35086"/>
                  </a:cubicBezTo>
                  <a:cubicBezTo>
                    <a:pt x="29760" y="35369"/>
                    <a:pt x="29671" y="35624"/>
                    <a:pt x="29576" y="35879"/>
                  </a:cubicBezTo>
                  <a:lnTo>
                    <a:pt x="29715" y="36246"/>
                  </a:lnTo>
                  <a:cubicBezTo>
                    <a:pt x="29632" y="36357"/>
                    <a:pt x="29565" y="36445"/>
                    <a:pt x="29499" y="36534"/>
                  </a:cubicBezTo>
                  <a:lnTo>
                    <a:pt x="29676" y="37050"/>
                  </a:lnTo>
                  <a:lnTo>
                    <a:pt x="30614" y="37372"/>
                  </a:lnTo>
                  <a:cubicBezTo>
                    <a:pt x="30592" y="37855"/>
                    <a:pt x="30714" y="38282"/>
                    <a:pt x="31169" y="38482"/>
                  </a:cubicBezTo>
                  <a:lnTo>
                    <a:pt x="31446" y="39131"/>
                  </a:lnTo>
                  <a:lnTo>
                    <a:pt x="31652" y="39153"/>
                  </a:lnTo>
                  <a:lnTo>
                    <a:pt x="31907" y="40213"/>
                  </a:lnTo>
                  <a:cubicBezTo>
                    <a:pt x="32062" y="40313"/>
                    <a:pt x="32245" y="40419"/>
                    <a:pt x="32412" y="40535"/>
                  </a:cubicBezTo>
                  <a:cubicBezTo>
                    <a:pt x="32512" y="40607"/>
                    <a:pt x="32567" y="40707"/>
                    <a:pt x="32417" y="40829"/>
                  </a:cubicBezTo>
                  <a:cubicBezTo>
                    <a:pt x="32167" y="40753"/>
                    <a:pt x="31921" y="40586"/>
                    <a:pt x="31626" y="40586"/>
                  </a:cubicBezTo>
                  <a:cubicBezTo>
                    <a:pt x="31510" y="40586"/>
                    <a:pt x="31387" y="40612"/>
                    <a:pt x="31252" y="40679"/>
                  </a:cubicBezTo>
                  <a:cubicBezTo>
                    <a:pt x="31607" y="41184"/>
                    <a:pt x="32062" y="41612"/>
                    <a:pt x="32595" y="41933"/>
                  </a:cubicBezTo>
                  <a:cubicBezTo>
                    <a:pt x="32645" y="42055"/>
                    <a:pt x="32695" y="42183"/>
                    <a:pt x="32734" y="42277"/>
                  </a:cubicBezTo>
                  <a:cubicBezTo>
                    <a:pt x="33106" y="42494"/>
                    <a:pt x="33472" y="42649"/>
                    <a:pt x="33766" y="42899"/>
                  </a:cubicBezTo>
                  <a:cubicBezTo>
                    <a:pt x="34077" y="43171"/>
                    <a:pt x="34448" y="43365"/>
                    <a:pt x="34848" y="43476"/>
                  </a:cubicBezTo>
                  <a:cubicBezTo>
                    <a:pt x="34853" y="43478"/>
                    <a:pt x="34857" y="43478"/>
                    <a:pt x="34863" y="43478"/>
                  </a:cubicBezTo>
                  <a:cubicBezTo>
                    <a:pt x="34895" y="43478"/>
                    <a:pt x="34940" y="43451"/>
                    <a:pt x="34992" y="43437"/>
                  </a:cubicBezTo>
                  <a:lnTo>
                    <a:pt x="35081" y="43176"/>
                  </a:lnTo>
                  <a:lnTo>
                    <a:pt x="34770" y="42571"/>
                  </a:lnTo>
                  <a:cubicBezTo>
                    <a:pt x="34376" y="42244"/>
                    <a:pt x="33766" y="42139"/>
                    <a:pt x="33683" y="41484"/>
                  </a:cubicBezTo>
                  <a:cubicBezTo>
                    <a:pt x="33722" y="41406"/>
                    <a:pt x="33760" y="41329"/>
                    <a:pt x="33805" y="41245"/>
                  </a:cubicBezTo>
                  <a:lnTo>
                    <a:pt x="34787" y="42166"/>
                  </a:lnTo>
                  <a:lnTo>
                    <a:pt x="35103" y="42272"/>
                  </a:lnTo>
                  <a:cubicBezTo>
                    <a:pt x="35292" y="42483"/>
                    <a:pt x="35464" y="42660"/>
                    <a:pt x="35641" y="42854"/>
                  </a:cubicBezTo>
                  <a:cubicBezTo>
                    <a:pt x="35653" y="43093"/>
                    <a:pt x="35669" y="43348"/>
                    <a:pt x="35680" y="43593"/>
                  </a:cubicBezTo>
                  <a:lnTo>
                    <a:pt x="35974" y="44136"/>
                  </a:lnTo>
                  <a:lnTo>
                    <a:pt x="35813" y="44342"/>
                  </a:lnTo>
                  <a:lnTo>
                    <a:pt x="35492" y="43925"/>
                  </a:lnTo>
                  <a:lnTo>
                    <a:pt x="34143" y="43598"/>
                  </a:lnTo>
                  <a:cubicBezTo>
                    <a:pt x="34127" y="43648"/>
                    <a:pt x="34082" y="43698"/>
                    <a:pt x="34093" y="43726"/>
                  </a:cubicBezTo>
                  <a:cubicBezTo>
                    <a:pt x="34288" y="44242"/>
                    <a:pt x="34493" y="44752"/>
                    <a:pt x="34687" y="45252"/>
                  </a:cubicBezTo>
                  <a:cubicBezTo>
                    <a:pt x="34670" y="46006"/>
                    <a:pt x="34698" y="46767"/>
                    <a:pt x="34632" y="47521"/>
                  </a:cubicBezTo>
                  <a:cubicBezTo>
                    <a:pt x="34559" y="48270"/>
                    <a:pt x="34398" y="49025"/>
                    <a:pt x="34260" y="49868"/>
                  </a:cubicBezTo>
                  <a:cubicBezTo>
                    <a:pt x="34360" y="50246"/>
                    <a:pt x="34482" y="50712"/>
                    <a:pt x="34598" y="51150"/>
                  </a:cubicBezTo>
                  <a:cubicBezTo>
                    <a:pt x="34526" y="51611"/>
                    <a:pt x="34460" y="52044"/>
                    <a:pt x="34393" y="52454"/>
                  </a:cubicBezTo>
                  <a:lnTo>
                    <a:pt x="34726" y="52893"/>
                  </a:lnTo>
                  <a:cubicBezTo>
                    <a:pt x="34798" y="53248"/>
                    <a:pt x="34859" y="53564"/>
                    <a:pt x="34898" y="53764"/>
                  </a:cubicBezTo>
                  <a:cubicBezTo>
                    <a:pt x="35148" y="54119"/>
                    <a:pt x="35331" y="54380"/>
                    <a:pt x="35547" y="54685"/>
                  </a:cubicBezTo>
                  <a:lnTo>
                    <a:pt x="35897" y="54879"/>
                  </a:lnTo>
                  <a:lnTo>
                    <a:pt x="35897" y="55506"/>
                  </a:lnTo>
                  <a:lnTo>
                    <a:pt x="36302" y="55822"/>
                  </a:lnTo>
                  <a:cubicBezTo>
                    <a:pt x="36318" y="56011"/>
                    <a:pt x="36330" y="56194"/>
                    <a:pt x="36341" y="56327"/>
                  </a:cubicBezTo>
                  <a:cubicBezTo>
                    <a:pt x="36757" y="56960"/>
                    <a:pt x="37389" y="57393"/>
                    <a:pt x="37445" y="58170"/>
                  </a:cubicBezTo>
                  <a:lnTo>
                    <a:pt x="38072" y="58258"/>
                  </a:lnTo>
                  <a:lnTo>
                    <a:pt x="38943" y="58669"/>
                  </a:lnTo>
                  <a:lnTo>
                    <a:pt x="39859" y="59385"/>
                  </a:lnTo>
                  <a:cubicBezTo>
                    <a:pt x="39997" y="59757"/>
                    <a:pt x="40136" y="60173"/>
                    <a:pt x="40303" y="60578"/>
                  </a:cubicBezTo>
                  <a:cubicBezTo>
                    <a:pt x="40391" y="60816"/>
                    <a:pt x="40508" y="61038"/>
                    <a:pt x="40652" y="61249"/>
                  </a:cubicBezTo>
                  <a:cubicBezTo>
                    <a:pt x="40841" y="61510"/>
                    <a:pt x="40985" y="61799"/>
                    <a:pt x="41074" y="62109"/>
                  </a:cubicBezTo>
                  <a:cubicBezTo>
                    <a:pt x="41129" y="62287"/>
                    <a:pt x="41196" y="62459"/>
                    <a:pt x="41268" y="62653"/>
                  </a:cubicBezTo>
                  <a:cubicBezTo>
                    <a:pt x="41801" y="62870"/>
                    <a:pt x="42139" y="63308"/>
                    <a:pt x="42478" y="63730"/>
                  </a:cubicBezTo>
                  <a:cubicBezTo>
                    <a:pt x="42511" y="63985"/>
                    <a:pt x="42478" y="64207"/>
                    <a:pt x="42356" y="64390"/>
                  </a:cubicBezTo>
                  <a:lnTo>
                    <a:pt x="41973" y="64490"/>
                  </a:lnTo>
                  <a:cubicBezTo>
                    <a:pt x="42223" y="64806"/>
                    <a:pt x="42533" y="65006"/>
                    <a:pt x="42794" y="65233"/>
                  </a:cubicBezTo>
                  <a:cubicBezTo>
                    <a:pt x="43338" y="65383"/>
                    <a:pt x="43810" y="65594"/>
                    <a:pt x="44026" y="66138"/>
                  </a:cubicBezTo>
                  <a:cubicBezTo>
                    <a:pt x="43998" y="66426"/>
                    <a:pt x="43965" y="66693"/>
                    <a:pt x="43937" y="66954"/>
                  </a:cubicBezTo>
                  <a:cubicBezTo>
                    <a:pt x="44670" y="67336"/>
                    <a:pt x="45291" y="67897"/>
                    <a:pt x="45763" y="68579"/>
                  </a:cubicBezTo>
                  <a:lnTo>
                    <a:pt x="46090" y="68346"/>
                  </a:lnTo>
                  <a:cubicBezTo>
                    <a:pt x="45935" y="67841"/>
                    <a:pt x="45757" y="67403"/>
                    <a:pt x="45213" y="67364"/>
                  </a:cubicBezTo>
                  <a:cubicBezTo>
                    <a:pt x="45097" y="67059"/>
                    <a:pt x="45036" y="66782"/>
                    <a:pt x="44897" y="66554"/>
                  </a:cubicBezTo>
                  <a:cubicBezTo>
                    <a:pt x="44697" y="66238"/>
                    <a:pt x="44559" y="65905"/>
                    <a:pt x="44536" y="65683"/>
                  </a:cubicBezTo>
                  <a:lnTo>
                    <a:pt x="43504" y="64246"/>
                  </a:lnTo>
                  <a:cubicBezTo>
                    <a:pt x="43477" y="64135"/>
                    <a:pt x="43427" y="63963"/>
                    <a:pt x="43388" y="63818"/>
                  </a:cubicBezTo>
                  <a:cubicBezTo>
                    <a:pt x="43205" y="63646"/>
                    <a:pt x="42988" y="63541"/>
                    <a:pt x="42916" y="63363"/>
                  </a:cubicBezTo>
                  <a:cubicBezTo>
                    <a:pt x="42722" y="62919"/>
                    <a:pt x="42361" y="62631"/>
                    <a:pt x="42039" y="62298"/>
                  </a:cubicBezTo>
                  <a:cubicBezTo>
                    <a:pt x="41984" y="61960"/>
                    <a:pt x="41934" y="61621"/>
                    <a:pt x="41873" y="61244"/>
                  </a:cubicBezTo>
                  <a:cubicBezTo>
                    <a:pt x="41928" y="61133"/>
                    <a:pt x="41989" y="60988"/>
                    <a:pt x="42051" y="60866"/>
                  </a:cubicBezTo>
                  <a:cubicBezTo>
                    <a:pt x="42528" y="60911"/>
                    <a:pt x="42905" y="61111"/>
                    <a:pt x="43227" y="61332"/>
                  </a:cubicBezTo>
                  <a:cubicBezTo>
                    <a:pt x="43460" y="62420"/>
                    <a:pt x="43965" y="63319"/>
                    <a:pt x="44675" y="64107"/>
                  </a:cubicBezTo>
                  <a:lnTo>
                    <a:pt x="45208" y="64307"/>
                  </a:lnTo>
                  <a:cubicBezTo>
                    <a:pt x="45241" y="64423"/>
                    <a:pt x="45274" y="64534"/>
                    <a:pt x="45324" y="64690"/>
                  </a:cubicBezTo>
                  <a:lnTo>
                    <a:pt x="46273" y="65555"/>
                  </a:lnTo>
                  <a:cubicBezTo>
                    <a:pt x="46262" y="65733"/>
                    <a:pt x="46251" y="65933"/>
                    <a:pt x="46240" y="66155"/>
                  </a:cubicBezTo>
                  <a:lnTo>
                    <a:pt x="47000" y="66615"/>
                  </a:lnTo>
                  <a:lnTo>
                    <a:pt x="47278" y="67109"/>
                  </a:lnTo>
                  <a:cubicBezTo>
                    <a:pt x="48299" y="67997"/>
                    <a:pt x="49259" y="68829"/>
                    <a:pt x="49442" y="70233"/>
                  </a:cubicBezTo>
                  <a:cubicBezTo>
                    <a:pt x="49353" y="70399"/>
                    <a:pt x="49253" y="70577"/>
                    <a:pt x="49170" y="70738"/>
                  </a:cubicBezTo>
                  <a:cubicBezTo>
                    <a:pt x="49181" y="71154"/>
                    <a:pt x="49458" y="71387"/>
                    <a:pt x="49608" y="71587"/>
                  </a:cubicBezTo>
                  <a:cubicBezTo>
                    <a:pt x="49969" y="71787"/>
                    <a:pt x="50285" y="71903"/>
                    <a:pt x="50518" y="72114"/>
                  </a:cubicBezTo>
                  <a:cubicBezTo>
                    <a:pt x="50979" y="72536"/>
                    <a:pt x="51495" y="72797"/>
                    <a:pt x="52083" y="72830"/>
                  </a:cubicBezTo>
                  <a:cubicBezTo>
                    <a:pt x="52804" y="73479"/>
                    <a:pt x="53642" y="73773"/>
                    <a:pt x="54552" y="73995"/>
                  </a:cubicBezTo>
                  <a:cubicBezTo>
                    <a:pt x="55002" y="74517"/>
                    <a:pt x="55740" y="74372"/>
                    <a:pt x="56273" y="74683"/>
                  </a:cubicBezTo>
                  <a:cubicBezTo>
                    <a:pt x="56528" y="74611"/>
                    <a:pt x="56761" y="74572"/>
                    <a:pt x="56972" y="74483"/>
                  </a:cubicBezTo>
                  <a:cubicBezTo>
                    <a:pt x="57199" y="74378"/>
                    <a:pt x="57421" y="74256"/>
                    <a:pt x="57632" y="74123"/>
                  </a:cubicBezTo>
                  <a:cubicBezTo>
                    <a:pt x="57637" y="74123"/>
                    <a:pt x="57642" y="74123"/>
                    <a:pt x="57648" y="74123"/>
                  </a:cubicBezTo>
                  <a:cubicBezTo>
                    <a:pt x="58095" y="74123"/>
                    <a:pt x="58424" y="74359"/>
                    <a:pt x="58731" y="74644"/>
                  </a:cubicBezTo>
                  <a:cubicBezTo>
                    <a:pt x="59091" y="74972"/>
                    <a:pt x="59430" y="75321"/>
                    <a:pt x="59791" y="75643"/>
                  </a:cubicBezTo>
                  <a:cubicBezTo>
                    <a:pt x="59974" y="75815"/>
                    <a:pt x="60185" y="75954"/>
                    <a:pt x="60351" y="76076"/>
                  </a:cubicBezTo>
                  <a:lnTo>
                    <a:pt x="61034" y="76120"/>
                  </a:lnTo>
                  <a:lnTo>
                    <a:pt x="61017" y="76170"/>
                  </a:lnTo>
                  <a:lnTo>
                    <a:pt x="62709" y="76714"/>
                  </a:lnTo>
                  <a:lnTo>
                    <a:pt x="63364" y="76648"/>
                  </a:lnTo>
                  <a:lnTo>
                    <a:pt x="63569" y="77108"/>
                  </a:lnTo>
                  <a:lnTo>
                    <a:pt x="64851" y="78423"/>
                  </a:lnTo>
                  <a:lnTo>
                    <a:pt x="64851" y="79211"/>
                  </a:lnTo>
                  <a:lnTo>
                    <a:pt x="65262" y="79511"/>
                  </a:lnTo>
                  <a:lnTo>
                    <a:pt x="65473" y="79461"/>
                  </a:lnTo>
                  <a:lnTo>
                    <a:pt x="66449" y="80032"/>
                  </a:lnTo>
                  <a:cubicBezTo>
                    <a:pt x="66483" y="80171"/>
                    <a:pt x="66510" y="80299"/>
                    <a:pt x="66549" y="80454"/>
                  </a:cubicBezTo>
                  <a:lnTo>
                    <a:pt x="66999" y="80687"/>
                  </a:lnTo>
                  <a:lnTo>
                    <a:pt x="67842" y="80687"/>
                  </a:lnTo>
                  <a:lnTo>
                    <a:pt x="68747" y="81475"/>
                  </a:lnTo>
                  <a:cubicBezTo>
                    <a:pt x="68788" y="81484"/>
                    <a:pt x="68827" y="81488"/>
                    <a:pt x="68864" y="81488"/>
                  </a:cubicBezTo>
                  <a:cubicBezTo>
                    <a:pt x="69044" y="81488"/>
                    <a:pt x="69178" y="81387"/>
                    <a:pt x="69252" y="81175"/>
                  </a:cubicBezTo>
                  <a:lnTo>
                    <a:pt x="69063" y="80754"/>
                  </a:lnTo>
                  <a:lnTo>
                    <a:pt x="69862" y="80093"/>
                  </a:lnTo>
                  <a:cubicBezTo>
                    <a:pt x="70284" y="80105"/>
                    <a:pt x="70472" y="80410"/>
                    <a:pt x="70722" y="80626"/>
                  </a:cubicBezTo>
                  <a:lnTo>
                    <a:pt x="70722" y="81148"/>
                  </a:lnTo>
                  <a:lnTo>
                    <a:pt x="71455" y="82008"/>
                  </a:lnTo>
                  <a:lnTo>
                    <a:pt x="71455" y="84044"/>
                  </a:lnTo>
                  <a:lnTo>
                    <a:pt x="71566" y="84344"/>
                  </a:lnTo>
                  <a:lnTo>
                    <a:pt x="71094" y="85076"/>
                  </a:lnTo>
                  <a:lnTo>
                    <a:pt x="70633" y="85237"/>
                  </a:lnTo>
                  <a:lnTo>
                    <a:pt x="70245" y="86153"/>
                  </a:lnTo>
                  <a:lnTo>
                    <a:pt x="69363" y="86597"/>
                  </a:lnTo>
                  <a:cubicBezTo>
                    <a:pt x="69346" y="86797"/>
                    <a:pt x="69335" y="86980"/>
                    <a:pt x="69329" y="87085"/>
                  </a:cubicBezTo>
                  <a:cubicBezTo>
                    <a:pt x="69107" y="87490"/>
                    <a:pt x="68924" y="87834"/>
                    <a:pt x="68763" y="88128"/>
                  </a:cubicBezTo>
                  <a:lnTo>
                    <a:pt x="68763" y="89061"/>
                  </a:lnTo>
                  <a:cubicBezTo>
                    <a:pt x="68835" y="89127"/>
                    <a:pt x="68919" y="89183"/>
                    <a:pt x="69002" y="89238"/>
                  </a:cubicBezTo>
                  <a:cubicBezTo>
                    <a:pt x="69141" y="89299"/>
                    <a:pt x="69290" y="89344"/>
                    <a:pt x="69440" y="89405"/>
                  </a:cubicBezTo>
                  <a:cubicBezTo>
                    <a:pt x="69407" y="90082"/>
                    <a:pt x="68663" y="90165"/>
                    <a:pt x="68397" y="90747"/>
                  </a:cubicBezTo>
                  <a:cubicBezTo>
                    <a:pt x="68447" y="91003"/>
                    <a:pt x="68508" y="91335"/>
                    <a:pt x="68597" y="91779"/>
                  </a:cubicBezTo>
                  <a:lnTo>
                    <a:pt x="68597" y="91779"/>
                  </a:lnTo>
                  <a:cubicBezTo>
                    <a:pt x="68595" y="91779"/>
                    <a:pt x="68573" y="91886"/>
                    <a:pt x="68547" y="92007"/>
                  </a:cubicBezTo>
                  <a:cubicBezTo>
                    <a:pt x="69168" y="92340"/>
                    <a:pt x="69668" y="92767"/>
                    <a:pt x="69901" y="93444"/>
                  </a:cubicBezTo>
                  <a:cubicBezTo>
                    <a:pt x="69906" y="93461"/>
                    <a:pt x="69923" y="93483"/>
                    <a:pt x="69945" y="93494"/>
                  </a:cubicBezTo>
                  <a:cubicBezTo>
                    <a:pt x="70345" y="93844"/>
                    <a:pt x="70495" y="94338"/>
                    <a:pt x="70678" y="94809"/>
                  </a:cubicBezTo>
                  <a:cubicBezTo>
                    <a:pt x="70761" y="95020"/>
                    <a:pt x="70861" y="95231"/>
                    <a:pt x="70955" y="95436"/>
                  </a:cubicBezTo>
                  <a:cubicBezTo>
                    <a:pt x="71077" y="95708"/>
                    <a:pt x="71199" y="95975"/>
                    <a:pt x="71360" y="96330"/>
                  </a:cubicBezTo>
                  <a:lnTo>
                    <a:pt x="72359" y="97817"/>
                  </a:lnTo>
                  <a:lnTo>
                    <a:pt x="72359" y="98616"/>
                  </a:lnTo>
                  <a:cubicBezTo>
                    <a:pt x="72648" y="98893"/>
                    <a:pt x="72919" y="99204"/>
                    <a:pt x="73247" y="99454"/>
                  </a:cubicBezTo>
                  <a:cubicBezTo>
                    <a:pt x="73780" y="99864"/>
                    <a:pt x="74362" y="100208"/>
                    <a:pt x="74984" y="100464"/>
                  </a:cubicBezTo>
                  <a:cubicBezTo>
                    <a:pt x="75217" y="100558"/>
                    <a:pt x="75428" y="100708"/>
                    <a:pt x="75650" y="100830"/>
                  </a:cubicBezTo>
                  <a:cubicBezTo>
                    <a:pt x="76210" y="101124"/>
                    <a:pt x="76482" y="101740"/>
                    <a:pt x="77009" y="102017"/>
                  </a:cubicBezTo>
                  <a:cubicBezTo>
                    <a:pt x="77192" y="103194"/>
                    <a:pt x="77298" y="104320"/>
                    <a:pt x="77076" y="105447"/>
                  </a:cubicBezTo>
                  <a:cubicBezTo>
                    <a:pt x="77031" y="105669"/>
                    <a:pt x="76954" y="105879"/>
                    <a:pt x="76865" y="106201"/>
                  </a:cubicBezTo>
                  <a:lnTo>
                    <a:pt x="76865" y="107905"/>
                  </a:lnTo>
                  <a:cubicBezTo>
                    <a:pt x="76815" y="108177"/>
                    <a:pt x="76776" y="108426"/>
                    <a:pt x="76732" y="108671"/>
                  </a:cubicBezTo>
                  <a:cubicBezTo>
                    <a:pt x="76676" y="108965"/>
                    <a:pt x="76632" y="109259"/>
                    <a:pt x="76571" y="109553"/>
                  </a:cubicBezTo>
                  <a:cubicBezTo>
                    <a:pt x="76526" y="109753"/>
                    <a:pt x="76454" y="109952"/>
                    <a:pt x="76404" y="110152"/>
                  </a:cubicBezTo>
                  <a:cubicBezTo>
                    <a:pt x="76327" y="110457"/>
                    <a:pt x="76254" y="110768"/>
                    <a:pt x="76171" y="111090"/>
                  </a:cubicBezTo>
                  <a:cubicBezTo>
                    <a:pt x="76188" y="111428"/>
                    <a:pt x="76210" y="111795"/>
                    <a:pt x="76227" y="112100"/>
                  </a:cubicBezTo>
                  <a:lnTo>
                    <a:pt x="75960" y="112483"/>
                  </a:lnTo>
                  <a:cubicBezTo>
                    <a:pt x="75988" y="112699"/>
                    <a:pt x="76016" y="112882"/>
                    <a:pt x="76032" y="113065"/>
                  </a:cubicBezTo>
                  <a:cubicBezTo>
                    <a:pt x="76088" y="113726"/>
                    <a:pt x="76221" y="114397"/>
                    <a:pt x="75960" y="115046"/>
                  </a:cubicBezTo>
                  <a:cubicBezTo>
                    <a:pt x="75983" y="115590"/>
                    <a:pt x="75672" y="116062"/>
                    <a:pt x="75616" y="116589"/>
                  </a:cubicBezTo>
                  <a:cubicBezTo>
                    <a:pt x="75605" y="116683"/>
                    <a:pt x="75572" y="116772"/>
                    <a:pt x="75516" y="116844"/>
                  </a:cubicBezTo>
                  <a:cubicBezTo>
                    <a:pt x="75106" y="117449"/>
                    <a:pt x="74939" y="118148"/>
                    <a:pt x="74678" y="118842"/>
                  </a:cubicBezTo>
                  <a:lnTo>
                    <a:pt x="74457" y="119041"/>
                  </a:lnTo>
                  <a:cubicBezTo>
                    <a:pt x="74373" y="119885"/>
                    <a:pt x="74878" y="120673"/>
                    <a:pt x="74651" y="121555"/>
                  </a:cubicBezTo>
                  <a:cubicBezTo>
                    <a:pt x="74168" y="122132"/>
                    <a:pt x="74218" y="122843"/>
                    <a:pt x="74307" y="123542"/>
                  </a:cubicBezTo>
                  <a:lnTo>
                    <a:pt x="74051" y="124058"/>
                  </a:lnTo>
                  <a:cubicBezTo>
                    <a:pt x="74018" y="124474"/>
                    <a:pt x="73985" y="124812"/>
                    <a:pt x="73957" y="125195"/>
                  </a:cubicBezTo>
                  <a:lnTo>
                    <a:pt x="74301" y="125240"/>
                  </a:lnTo>
                  <a:cubicBezTo>
                    <a:pt x="74617" y="124707"/>
                    <a:pt x="74468" y="124163"/>
                    <a:pt x="74512" y="123603"/>
                  </a:cubicBezTo>
                  <a:lnTo>
                    <a:pt x="74928" y="123381"/>
                  </a:lnTo>
                  <a:cubicBezTo>
                    <a:pt x="75200" y="123464"/>
                    <a:pt x="75261" y="123630"/>
                    <a:pt x="75283" y="123869"/>
                  </a:cubicBezTo>
                  <a:lnTo>
                    <a:pt x="75111" y="124219"/>
                  </a:lnTo>
                  <a:lnTo>
                    <a:pt x="75111" y="124885"/>
                  </a:lnTo>
                  <a:cubicBezTo>
                    <a:pt x="74806" y="125356"/>
                    <a:pt x="74756" y="125872"/>
                    <a:pt x="74845" y="126422"/>
                  </a:cubicBezTo>
                  <a:cubicBezTo>
                    <a:pt x="74773" y="126560"/>
                    <a:pt x="74706" y="126699"/>
                    <a:pt x="74606" y="126893"/>
                  </a:cubicBezTo>
                  <a:lnTo>
                    <a:pt x="74606" y="127465"/>
                  </a:lnTo>
                  <a:lnTo>
                    <a:pt x="74373" y="127631"/>
                  </a:lnTo>
                  <a:cubicBezTo>
                    <a:pt x="74279" y="127387"/>
                    <a:pt x="74196" y="127160"/>
                    <a:pt x="74107" y="126915"/>
                  </a:cubicBezTo>
                  <a:lnTo>
                    <a:pt x="74412" y="126655"/>
                  </a:lnTo>
                  <a:cubicBezTo>
                    <a:pt x="74373" y="126538"/>
                    <a:pt x="74334" y="126422"/>
                    <a:pt x="74285" y="126272"/>
                  </a:cubicBezTo>
                  <a:lnTo>
                    <a:pt x="73891" y="126499"/>
                  </a:lnTo>
                  <a:cubicBezTo>
                    <a:pt x="73868" y="126816"/>
                    <a:pt x="73846" y="127115"/>
                    <a:pt x="73835" y="127293"/>
                  </a:cubicBezTo>
                  <a:cubicBezTo>
                    <a:pt x="73929" y="127537"/>
                    <a:pt x="73979" y="127676"/>
                    <a:pt x="74035" y="127820"/>
                  </a:cubicBezTo>
                  <a:cubicBezTo>
                    <a:pt x="73380" y="128009"/>
                    <a:pt x="73119" y="128486"/>
                    <a:pt x="72908" y="128980"/>
                  </a:cubicBezTo>
                  <a:cubicBezTo>
                    <a:pt x="73191" y="129046"/>
                    <a:pt x="73430" y="129102"/>
                    <a:pt x="73663" y="129174"/>
                  </a:cubicBezTo>
                  <a:cubicBezTo>
                    <a:pt x="73829" y="129224"/>
                    <a:pt x="73929" y="129346"/>
                    <a:pt x="73929" y="129568"/>
                  </a:cubicBezTo>
                  <a:lnTo>
                    <a:pt x="73641" y="130123"/>
                  </a:lnTo>
                  <a:lnTo>
                    <a:pt x="73763" y="130311"/>
                  </a:lnTo>
                  <a:cubicBezTo>
                    <a:pt x="73791" y="130716"/>
                    <a:pt x="73807" y="131044"/>
                    <a:pt x="73835" y="131421"/>
                  </a:cubicBezTo>
                  <a:cubicBezTo>
                    <a:pt x="73613" y="131122"/>
                    <a:pt x="73657" y="130755"/>
                    <a:pt x="73413" y="130522"/>
                  </a:cubicBezTo>
                  <a:cubicBezTo>
                    <a:pt x="72886" y="130988"/>
                    <a:pt x="72858" y="131072"/>
                    <a:pt x="72919" y="131787"/>
                  </a:cubicBezTo>
                  <a:lnTo>
                    <a:pt x="73086" y="131982"/>
                  </a:lnTo>
                  <a:cubicBezTo>
                    <a:pt x="73030" y="132231"/>
                    <a:pt x="72981" y="132448"/>
                    <a:pt x="72925" y="132692"/>
                  </a:cubicBezTo>
                  <a:lnTo>
                    <a:pt x="74063" y="132853"/>
                  </a:lnTo>
                  <a:lnTo>
                    <a:pt x="73613" y="133236"/>
                  </a:lnTo>
                  <a:cubicBezTo>
                    <a:pt x="73624" y="133424"/>
                    <a:pt x="73635" y="133580"/>
                    <a:pt x="73646" y="133718"/>
                  </a:cubicBezTo>
                  <a:lnTo>
                    <a:pt x="73402" y="133985"/>
                  </a:lnTo>
                  <a:cubicBezTo>
                    <a:pt x="73424" y="134118"/>
                    <a:pt x="73441" y="134235"/>
                    <a:pt x="73469" y="134340"/>
                  </a:cubicBezTo>
                  <a:cubicBezTo>
                    <a:pt x="73497" y="134434"/>
                    <a:pt x="73363" y="134567"/>
                    <a:pt x="73547" y="134628"/>
                  </a:cubicBezTo>
                  <a:lnTo>
                    <a:pt x="73940" y="134290"/>
                  </a:lnTo>
                  <a:cubicBezTo>
                    <a:pt x="74246" y="134623"/>
                    <a:pt x="74168" y="135017"/>
                    <a:pt x="74257" y="135350"/>
                  </a:cubicBezTo>
                  <a:cubicBezTo>
                    <a:pt x="74168" y="135533"/>
                    <a:pt x="74090" y="135694"/>
                    <a:pt x="74018" y="135838"/>
                  </a:cubicBezTo>
                  <a:cubicBezTo>
                    <a:pt x="74185" y="136060"/>
                    <a:pt x="74229" y="136343"/>
                    <a:pt x="74512" y="136426"/>
                  </a:cubicBezTo>
                  <a:cubicBezTo>
                    <a:pt x="74595" y="136748"/>
                    <a:pt x="75017" y="136881"/>
                    <a:pt x="74995" y="137259"/>
                  </a:cubicBezTo>
                  <a:cubicBezTo>
                    <a:pt x="75014" y="137256"/>
                    <a:pt x="75033" y="137255"/>
                    <a:pt x="75051" y="137255"/>
                  </a:cubicBezTo>
                  <a:cubicBezTo>
                    <a:pt x="75328" y="137255"/>
                    <a:pt x="75466" y="137523"/>
                    <a:pt x="75722" y="137664"/>
                  </a:cubicBezTo>
                  <a:lnTo>
                    <a:pt x="76321" y="137791"/>
                  </a:lnTo>
                  <a:cubicBezTo>
                    <a:pt x="76582" y="137336"/>
                    <a:pt x="76415" y="136820"/>
                    <a:pt x="76676" y="136443"/>
                  </a:cubicBezTo>
                  <a:lnTo>
                    <a:pt x="77775" y="135760"/>
                  </a:lnTo>
                  <a:lnTo>
                    <a:pt x="78468" y="135760"/>
                  </a:lnTo>
                  <a:cubicBezTo>
                    <a:pt x="78413" y="135666"/>
                    <a:pt x="78369" y="135566"/>
                    <a:pt x="78330" y="135472"/>
                  </a:cubicBezTo>
                  <a:cubicBezTo>
                    <a:pt x="78202" y="135078"/>
                    <a:pt x="78047" y="134684"/>
                    <a:pt x="77969" y="134284"/>
                  </a:cubicBezTo>
                  <a:cubicBezTo>
                    <a:pt x="77875" y="133796"/>
                    <a:pt x="78025" y="133369"/>
                    <a:pt x="78463" y="133080"/>
                  </a:cubicBezTo>
                  <a:cubicBezTo>
                    <a:pt x="78668" y="132942"/>
                    <a:pt x="78862" y="132775"/>
                    <a:pt x="79057" y="132631"/>
                  </a:cubicBezTo>
                  <a:cubicBezTo>
                    <a:pt x="79101" y="132298"/>
                    <a:pt x="79145" y="132009"/>
                    <a:pt x="79179" y="131749"/>
                  </a:cubicBezTo>
                  <a:cubicBezTo>
                    <a:pt x="79512" y="131199"/>
                    <a:pt x="80100" y="130999"/>
                    <a:pt x="80488" y="130578"/>
                  </a:cubicBezTo>
                  <a:cubicBezTo>
                    <a:pt x="80533" y="130367"/>
                    <a:pt x="80577" y="130162"/>
                    <a:pt x="80621" y="129956"/>
                  </a:cubicBezTo>
                  <a:cubicBezTo>
                    <a:pt x="80583" y="129806"/>
                    <a:pt x="80538" y="129651"/>
                    <a:pt x="80488" y="129485"/>
                  </a:cubicBezTo>
                  <a:lnTo>
                    <a:pt x="79745" y="129340"/>
                  </a:lnTo>
                  <a:lnTo>
                    <a:pt x="79345" y="128908"/>
                  </a:lnTo>
                  <a:lnTo>
                    <a:pt x="79145" y="128242"/>
                  </a:lnTo>
                  <a:lnTo>
                    <a:pt x="79723" y="127304"/>
                  </a:lnTo>
                  <a:lnTo>
                    <a:pt x="80627" y="127004"/>
                  </a:lnTo>
                  <a:cubicBezTo>
                    <a:pt x="80721" y="126871"/>
                    <a:pt x="80799" y="126732"/>
                    <a:pt x="80877" y="126594"/>
                  </a:cubicBezTo>
                  <a:cubicBezTo>
                    <a:pt x="80954" y="126455"/>
                    <a:pt x="81004" y="126300"/>
                    <a:pt x="81021" y="126139"/>
                  </a:cubicBezTo>
                  <a:cubicBezTo>
                    <a:pt x="81032" y="125961"/>
                    <a:pt x="80977" y="125778"/>
                    <a:pt x="80960" y="125639"/>
                  </a:cubicBezTo>
                  <a:cubicBezTo>
                    <a:pt x="81049" y="125245"/>
                    <a:pt x="81359" y="125095"/>
                    <a:pt x="81615" y="124851"/>
                  </a:cubicBezTo>
                  <a:lnTo>
                    <a:pt x="81210" y="124618"/>
                  </a:lnTo>
                  <a:lnTo>
                    <a:pt x="81587" y="124380"/>
                  </a:lnTo>
                  <a:cubicBezTo>
                    <a:pt x="81755" y="124430"/>
                    <a:pt x="81827" y="124677"/>
                    <a:pt x="82002" y="124677"/>
                  </a:cubicBezTo>
                  <a:cubicBezTo>
                    <a:pt x="82058" y="124677"/>
                    <a:pt x="82125" y="124651"/>
                    <a:pt x="82208" y="124585"/>
                  </a:cubicBezTo>
                  <a:cubicBezTo>
                    <a:pt x="82197" y="124413"/>
                    <a:pt x="82186" y="124219"/>
                    <a:pt x="82170" y="123986"/>
                  </a:cubicBezTo>
                  <a:lnTo>
                    <a:pt x="81665" y="124135"/>
                  </a:lnTo>
                  <a:lnTo>
                    <a:pt x="81204" y="123852"/>
                  </a:lnTo>
                  <a:cubicBezTo>
                    <a:pt x="81204" y="123619"/>
                    <a:pt x="81215" y="123414"/>
                    <a:pt x="81204" y="123203"/>
                  </a:cubicBezTo>
                  <a:cubicBezTo>
                    <a:pt x="81199" y="122998"/>
                    <a:pt x="81176" y="122809"/>
                    <a:pt x="81160" y="122626"/>
                  </a:cubicBezTo>
                  <a:cubicBezTo>
                    <a:pt x="81240" y="122590"/>
                    <a:pt x="81312" y="122575"/>
                    <a:pt x="81379" y="122575"/>
                  </a:cubicBezTo>
                  <a:cubicBezTo>
                    <a:pt x="81588" y="122575"/>
                    <a:pt x="81742" y="122718"/>
                    <a:pt x="81914" y="122781"/>
                  </a:cubicBezTo>
                  <a:cubicBezTo>
                    <a:pt x="82112" y="122856"/>
                    <a:pt x="82307" y="122898"/>
                    <a:pt x="82497" y="122898"/>
                  </a:cubicBezTo>
                  <a:cubicBezTo>
                    <a:pt x="82771" y="122898"/>
                    <a:pt x="83036" y="122812"/>
                    <a:pt x="83285" y="122615"/>
                  </a:cubicBezTo>
                  <a:cubicBezTo>
                    <a:pt x="83357" y="122565"/>
                    <a:pt x="83379" y="122460"/>
                    <a:pt x="83424" y="122382"/>
                  </a:cubicBezTo>
                  <a:cubicBezTo>
                    <a:pt x="83396" y="122193"/>
                    <a:pt x="83363" y="122010"/>
                    <a:pt x="83346" y="121910"/>
                  </a:cubicBezTo>
                  <a:cubicBezTo>
                    <a:pt x="83401" y="121638"/>
                    <a:pt x="83451" y="121439"/>
                    <a:pt x="83479" y="121239"/>
                  </a:cubicBezTo>
                  <a:cubicBezTo>
                    <a:pt x="83512" y="121028"/>
                    <a:pt x="83202" y="120834"/>
                    <a:pt x="83457" y="120573"/>
                  </a:cubicBezTo>
                  <a:lnTo>
                    <a:pt x="83457" y="120573"/>
                  </a:lnTo>
                  <a:cubicBezTo>
                    <a:pt x="83719" y="120644"/>
                    <a:pt x="83974" y="120674"/>
                    <a:pt x="84225" y="120674"/>
                  </a:cubicBezTo>
                  <a:cubicBezTo>
                    <a:pt x="85127" y="120674"/>
                    <a:pt x="85967" y="120283"/>
                    <a:pt x="86814" y="119996"/>
                  </a:cubicBezTo>
                  <a:cubicBezTo>
                    <a:pt x="87092" y="119591"/>
                    <a:pt x="87347" y="119202"/>
                    <a:pt x="87613" y="118825"/>
                  </a:cubicBezTo>
                  <a:cubicBezTo>
                    <a:pt x="87763" y="118625"/>
                    <a:pt x="87796" y="118370"/>
                    <a:pt x="87707" y="118137"/>
                  </a:cubicBezTo>
                  <a:cubicBezTo>
                    <a:pt x="87535" y="118037"/>
                    <a:pt x="87325" y="117932"/>
                    <a:pt x="87264" y="117671"/>
                  </a:cubicBezTo>
                  <a:lnTo>
                    <a:pt x="87375" y="117194"/>
                  </a:lnTo>
                  <a:cubicBezTo>
                    <a:pt x="87247" y="116705"/>
                    <a:pt x="86725" y="116711"/>
                    <a:pt x="86503" y="116350"/>
                  </a:cubicBezTo>
                  <a:cubicBezTo>
                    <a:pt x="86514" y="116278"/>
                    <a:pt x="86531" y="116195"/>
                    <a:pt x="86542" y="116106"/>
                  </a:cubicBezTo>
                  <a:lnTo>
                    <a:pt x="87486" y="116234"/>
                  </a:lnTo>
                  <a:cubicBezTo>
                    <a:pt x="87949" y="116534"/>
                    <a:pt x="88484" y="116569"/>
                    <a:pt x="89019" y="116569"/>
                  </a:cubicBezTo>
                  <a:cubicBezTo>
                    <a:pt x="89137" y="116569"/>
                    <a:pt x="89255" y="116568"/>
                    <a:pt x="89372" y="116567"/>
                  </a:cubicBezTo>
                  <a:cubicBezTo>
                    <a:pt x="89761" y="116395"/>
                    <a:pt x="90082" y="116095"/>
                    <a:pt x="90288" y="115718"/>
                  </a:cubicBezTo>
                  <a:cubicBezTo>
                    <a:pt x="90410" y="115496"/>
                    <a:pt x="90526" y="115252"/>
                    <a:pt x="90709" y="115085"/>
                  </a:cubicBezTo>
                  <a:cubicBezTo>
                    <a:pt x="91087" y="114736"/>
                    <a:pt x="91237" y="114286"/>
                    <a:pt x="91386" y="113820"/>
                  </a:cubicBezTo>
                  <a:cubicBezTo>
                    <a:pt x="91453" y="113609"/>
                    <a:pt x="91536" y="113376"/>
                    <a:pt x="91675" y="113204"/>
                  </a:cubicBezTo>
                  <a:cubicBezTo>
                    <a:pt x="91797" y="113071"/>
                    <a:pt x="91891" y="112915"/>
                    <a:pt x="91941" y="112743"/>
                  </a:cubicBezTo>
                  <a:cubicBezTo>
                    <a:pt x="92011" y="112513"/>
                    <a:pt x="92168" y="112371"/>
                    <a:pt x="92418" y="112371"/>
                  </a:cubicBezTo>
                  <a:cubicBezTo>
                    <a:pt x="92427" y="112371"/>
                    <a:pt x="92437" y="112371"/>
                    <a:pt x="92446" y="112372"/>
                  </a:cubicBezTo>
                  <a:lnTo>
                    <a:pt x="92713" y="112727"/>
                  </a:lnTo>
                  <a:cubicBezTo>
                    <a:pt x="92924" y="111883"/>
                    <a:pt x="93312" y="111223"/>
                    <a:pt x="93989" y="110801"/>
                  </a:cubicBezTo>
                  <a:cubicBezTo>
                    <a:pt x="94044" y="110557"/>
                    <a:pt x="94100" y="110357"/>
                    <a:pt x="94128" y="110152"/>
                  </a:cubicBezTo>
                  <a:cubicBezTo>
                    <a:pt x="94155" y="109969"/>
                    <a:pt x="94161" y="109786"/>
                    <a:pt x="94139" y="109603"/>
                  </a:cubicBezTo>
                  <a:cubicBezTo>
                    <a:pt x="94061" y="109059"/>
                    <a:pt x="94166" y="108543"/>
                    <a:pt x="94377" y="107999"/>
                  </a:cubicBezTo>
                  <a:cubicBezTo>
                    <a:pt x="94943" y="107372"/>
                    <a:pt x="95593" y="106801"/>
                    <a:pt x="96497" y="106606"/>
                  </a:cubicBezTo>
                  <a:cubicBezTo>
                    <a:pt x="96730" y="106573"/>
                    <a:pt x="96930" y="106423"/>
                    <a:pt x="97030" y="106212"/>
                  </a:cubicBezTo>
                  <a:cubicBezTo>
                    <a:pt x="97091" y="106107"/>
                    <a:pt x="97163" y="106013"/>
                    <a:pt x="97246" y="105924"/>
                  </a:cubicBezTo>
                  <a:cubicBezTo>
                    <a:pt x="97590" y="105913"/>
                    <a:pt x="97940" y="105924"/>
                    <a:pt x="98284" y="105890"/>
                  </a:cubicBezTo>
                  <a:cubicBezTo>
                    <a:pt x="98633" y="105857"/>
                    <a:pt x="98966" y="105791"/>
                    <a:pt x="99177" y="105763"/>
                  </a:cubicBezTo>
                  <a:lnTo>
                    <a:pt x="100104" y="104936"/>
                  </a:lnTo>
                  <a:cubicBezTo>
                    <a:pt x="100148" y="104736"/>
                    <a:pt x="100159" y="104464"/>
                    <a:pt x="100276" y="104254"/>
                  </a:cubicBezTo>
                  <a:cubicBezTo>
                    <a:pt x="100520" y="103793"/>
                    <a:pt x="100820" y="103355"/>
                    <a:pt x="101108" y="102900"/>
                  </a:cubicBezTo>
                  <a:cubicBezTo>
                    <a:pt x="101136" y="102589"/>
                    <a:pt x="101175" y="102273"/>
                    <a:pt x="101203" y="101990"/>
                  </a:cubicBezTo>
                  <a:lnTo>
                    <a:pt x="101552" y="101374"/>
                  </a:lnTo>
                  <a:cubicBezTo>
                    <a:pt x="101641" y="100802"/>
                    <a:pt x="101719" y="100325"/>
                    <a:pt x="101813" y="99759"/>
                  </a:cubicBezTo>
                  <a:cubicBezTo>
                    <a:pt x="101641" y="98743"/>
                    <a:pt x="101735" y="97512"/>
                    <a:pt x="102007" y="97373"/>
                  </a:cubicBezTo>
                  <a:lnTo>
                    <a:pt x="102323" y="97428"/>
                  </a:lnTo>
                  <a:cubicBezTo>
                    <a:pt x="102440" y="97301"/>
                    <a:pt x="102562" y="97212"/>
                    <a:pt x="102618" y="97090"/>
                  </a:cubicBezTo>
                  <a:cubicBezTo>
                    <a:pt x="102989" y="96224"/>
                    <a:pt x="103655" y="95597"/>
                    <a:pt x="104293" y="94926"/>
                  </a:cubicBezTo>
                  <a:cubicBezTo>
                    <a:pt x="105226" y="93955"/>
                    <a:pt x="105264" y="92706"/>
                    <a:pt x="104549" y="91408"/>
                  </a:cubicBezTo>
                  <a:cubicBezTo>
                    <a:pt x="104504" y="91374"/>
                    <a:pt x="104449" y="91358"/>
                    <a:pt x="104399" y="91325"/>
                  </a:cubicBezTo>
                  <a:cubicBezTo>
                    <a:pt x="104266" y="91297"/>
                    <a:pt x="104138" y="91280"/>
                    <a:pt x="104005" y="91275"/>
                  </a:cubicBezTo>
                  <a:cubicBezTo>
                    <a:pt x="103961" y="91278"/>
                    <a:pt x="103918" y="91280"/>
                    <a:pt x="103874" y="91280"/>
                  </a:cubicBezTo>
                  <a:cubicBezTo>
                    <a:pt x="103405" y="91280"/>
                    <a:pt x="102957" y="91063"/>
                    <a:pt x="102662" y="90692"/>
                  </a:cubicBezTo>
                  <a:cubicBezTo>
                    <a:pt x="102179" y="90115"/>
                    <a:pt x="101491" y="89810"/>
                    <a:pt x="100809" y="89432"/>
                  </a:cubicBezTo>
                  <a:cubicBezTo>
                    <a:pt x="100576" y="89506"/>
                    <a:pt x="100346" y="89536"/>
                    <a:pt x="100119" y="89536"/>
                  </a:cubicBezTo>
                  <a:cubicBezTo>
                    <a:pt x="99471" y="89536"/>
                    <a:pt x="98845" y="89290"/>
                    <a:pt x="98228" y="89105"/>
                  </a:cubicBezTo>
                  <a:lnTo>
                    <a:pt x="97379" y="89471"/>
                  </a:lnTo>
                  <a:lnTo>
                    <a:pt x="97296" y="88611"/>
                  </a:lnTo>
                  <a:cubicBezTo>
                    <a:pt x="96958" y="88378"/>
                    <a:pt x="95776" y="87873"/>
                    <a:pt x="95332" y="87801"/>
                  </a:cubicBezTo>
                  <a:cubicBezTo>
                    <a:pt x="95242" y="87787"/>
                    <a:pt x="95150" y="87782"/>
                    <a:pt x="95059" y="87782"/>
                  </a:cubicBezTo>
                  <a:cubicBezTo>
                    <a:pt x="94903" y="87782"/>
                    <a:pt x="94747" y="87795"/>
                    <a:pt x="94599" y="87795"/>
                  </a:cubicBezTo>
                  <a:cubicBezTo>
                    <a:pt x="94488" y="87923"/>
                    <a:pt x="94405" y="88040"/>
                    <a:pt x="94305" y="88134"/>
                  </a:cubicBezTo>
                  <a:cubicBezTo>
                    <a:pt x="94238" y="88201"/>
                    <a:pt x="94208" y="88334"/>
                    <a:pt x="94084" y="88334"/>
                  </a:cubicBezTo>
                  <a:cubicBezTo>
                    <a:pt x="94064" y="88334"/>
                    <a:pt x="94042" y="88330"/>
                    <a:pt x="94017" y="88323"/>
                  </a:cubicBezTo>
                  <a:cubicBezTo>
                    <a:pt x="94117" y="88028"/>
                    <a:pt x="94366" y="87757"/>
                    <a:pt x="94133" y="87368"/>
                  </a:cubicBezTo>
                  <a:lnTo>
                    <a:pt x="93218" y="87368"/>
                  </a:lnTo>
                  <a:lnTo>
                    <a:pt x="93195" y="87035"/>
                  </a:lnTo>
                  <a:lnTo>
                    <a:pt x="92951" y="86896"/>
                  </a:lnTo>
                  <a:cubicBezTo>
                    <a:pt x="93023" y="86641"/>
                    <a:pt x="93068" y="86486"/>
                    <a:pt x="93118" y="86325"/>
                  </a:cubicBezTo>
                  <a:cubicBezTo>
                    <a:pt x="93068" y="86175"/>
                    <a:pt x="93018" y="86025"/>
                    <a:pt x="92979" y="85898"/>
                  </a:cubicBezTo>
                  <a:lnTo>
                    <a:pt x="92674" y="85742"/>
                  </a:lnTo>
                  <a:cubicBezTo>
                    <a:pt x="92302" y="85182"/>
                    <a:pt x="92169" y="84571"/>
                    <a:pt x="92063" y="84089"/>
                  </a:cubicBezTo>
                  <a:cubicBezTo>
                    <a:pt x="91719" y="83811"/>
                    <a:pt x="91442" y="83634"/>
                    <a:pt x="91231" y="83401"/>
                  </a:cubicBezTo>
                  <a:cubicBezTo>
                    <a:pt x="90876" y="83001"/>
                    <a:pt x="90415" y="82801"/>
                    <a:pt x="89927" y="82663"/>
                  </a:cubicBezTo>
                  <a:cubicBezTo>
                    <a:pt x="89674" y="82590"/>
                    <a:pt x="89394" y="82513"/>
                    <a:pt x="89131" y="82513"/>
                  </a:cubicBezTo>
                  <a:cubicBezTo>
                    <a:pt x="89054" y="82513"/>
                    <a:pt x="88979" y="82520"/>
                    <a:pt x="88906" y="82535"/>
                  </a:cubicBezTo>
                  <a:cubicBezTo>
                    <a:pt x="88727" y="82570"/>
                    <a:pt x="88544" y="82588"/>
                    <a:pt x="88362" y="82588"/>
                  </a:cubicBezTo>
                  <a:cubicBezTo>
                    <a:pt x="88058" y="82588"/>
                    <a:pt x="87754" y="82540"/>
                    <a:pt x="87463" y="82446"/>
                  </a:cubicBezTo>
                  <a:lnTo>
                    <a:pt x="86625" y="81886"/>
                  </a:lnTo>
                  <a:lnTo>
                    <a:pt x="86387" y="81936"/>
                  </a:lnTo>
                  <a:lnTo>
                    <a:pt x="86159" y="81175"/>
                  </a:lnTo>
                  <a:cubicBezTo>
                    <a:pt x="85788" y="80909"/>
                    <a:pt x="85471" y="80676"/>
                    <a:pt x="85188" y="80471"/>
                  </a:cubicBezTo>
                  <a:lnTo>
                    <a:pt x="84583" y="80354"/>
                  </a:lnTo>
                  <a:cubicBezTo>
                    <a:pt x="84500" y="80138"/>
                    <a:pt x="84417" y="79927"/>
                    <a:pt x="84312" y="79655"/>
                  </a:cubicBezTo>
                  <a:lnTo>
                    <a:pt x="83252" y="79239"/>
                  </a:lnTo>
                  <a:lnTo>
                    <a:pt x="82863" y="78756"/>
                  </a:lnTo>
                  <a:lnTo>
                    <a:pt x="81881" y="78828"/>
                  </a:lnTo>
                  <a:cubicBezTo>
                    <a:pt x="81737" y="78961"/>
                    <a:pt x="81637" y="79050"/>
                    <a:pt x="81576" y="79106"/>
                  </a:cubicBezTo>
                  <a:cubicBezTo>
                    <a:pt x="81390" y="79166"/>
                    <a:pt x="81216" y="79197"/>
                    <a:pt x="81053" y="79197"/>
                  </a:cubicBezTo>
                  <a:cubicBezTo>
                    <a:pt x="80754" y="79197"/>
                    <a:pt x="80495" y="79092"/>
                    <a:pt x="80283" y="78873"/>
                  </a:cubicBezTo>
                  <a:lnTo>
                    <a:pt x="78835" y="78873"/>
                  </a:lnTo>
                  <a:lnTo>
                    <a:pt x="78208" y="78207"/>
                  </a:lnTo>
                  <a:lnTo>
                    <a:pt x="77614" y="78135"/>
                  </a:lnTo>
                  <a:lnTo>
                    <a:pt x="77270" y="77630"/>
                  </a:lnTo>
                  <a:lnTo>
                    <a:pt x="77187" y="77663"/>
                  </a:lnTo>
                  <a:cubicBezTo>
                    <a:pt x="77198" y="77802"/>
                    <a:pt x="77214" y="77946"/>
                    <a:pt x="77225" y="78074"/>
                  </a:cubicBezTo>
                  <a:cubicBezTo>
                    <a:pt x="76881" y="78390"/>
                    <a:pt x="76293" y="78284"/>
                    <a:pt x="76060" y="78767"/>
                  </a:cubicBezTo>
                  <a:cubicBezTo>
                    <a:pt x="76155" y="79122"/>
                    <a:pt x="76560" y="79367"/>
                    <a:pt x="76376" y="79849"/>
                  </a:cubicBezTo>
                  <a:lnTo>
                    <a:pt x="75899" y="80066"/>
                  </a:lnTo>
                  <a:lnTo>
                    <a:pt x="75600" y="79439"/>
                  </a:lnTo>
                  <a:cubicBezTo>
                    <a:pt x="75738" y="79195"/>
                    <a:pt x="75855" y="79000"/>
                    <a:pt x="75966" y="78806"/>
                  </a:cubicBezTo>
                  <a:cubicBezTo>
                    <a:pt x="75883" y="78556"/>
                    <a:pt x="75810" y="78323"/>
                    <a:pt x="75744" y="78107"/>
                  </a:cubicBezTo>
                  <a:cubicBezTo>
                    <a:pt x="75927" y="77913"/>
                    <a:pt x="76221" y="77907"/>
                    <a:pt x="76271" y="77591"/>
                  </a:cubicBezTo>
                  <a:lnTo>
                    <a:pt x="75921" y="77358"/>
                  </a:lnTo>
                  <a:lnTo>
                    <a:pt x="74734" y="78296"/>
                  </a:lnTo>
                  <a:lnTo>
                    <a:pt x="74040" y="78323"/>
                  </a:lnTo>
                  <a:lnTo>
                    <a:pt x="73774" y="78534"/>
                  </a:lnTo>
                  <a:lnTo>
                    <a:pt x="73441" y="78484"/>
                  </a:lnTo>
                  <a:lnTo>
                    <a:pt x="72942" y="78884"/>
                  </a:lnTo>
                  <a:cubicBezTo>
                    <a:pt x="72914" y="79161"/>
                    <a:pt x="72886" y="79405"/>
                    <a:pt x="72858" y="79672"/>
                  </a:cubicBezTo>
                  <a:cubicBezTo>
                    <a:pt x="72326" y="79810"/>
                    <a:pt x="72143" y="80426"/>
                    <a:pt x="71582" y="80565"/>
                  </a:cubicBezTo>
                  <a:cubicBezTo>
                    <a:pt x="71128" y="80036"/>
                    <a:pt x="70582" y="79669"/>
                    <a:pt x="69932" y="79669"/>
                  </a:cubicBezTo>
                  <a:cubicBezTo>
                    <a:pt x="69900" y="79669"/>
                    <a:pt x="69867" y="79670"/>
                    <a:pt x="69834" y="79672"/>
                  </a:cubicBezTo>
                  <a:lnTo>
                    <a:pt x="68519" y="80293"/>
                  </a:lnTo>
                  <a:lnTo>
                    <a:pt x="67742" y="80138"/>
                  </a:lnTo>
                  <a:cubicBezTo>
                    <a:pt x="67143" y="79505"/>
                    <a:pt x="66466" y="79017"/>
                    <a:pt x="66338" y="78246"/>
                  </a:cubicBezTo>
                  <a:cubicBezTo>
                    <a:pt x="66438" y="77652"/>
                    <a:pt x="66533" y="77158"/>
                    <a:pt x="66605" y="76653"/>
                  </a:cubicBezTo>
                  <a:cubicBezTo>
                    <a:pt x="66644" y="76381"/>
                    <a:pt x="66627" y="76104"/>
                    <a:pt x="66760" y="75843"/>
                  </a:cubicBezTo>
                  <a:cubicBezTo>
                    <a:pt x="66866" y="75632"/>
                    <a:pt x="66860" y="75399"/>
                    <a:pt x="66710" y="75144"/>
                  </a:cubicBezTo>
                  <a:cubicBezTo>
                    <a:pt x="66594" y="75099"/>
                    <a:pt x="66433" y="75066"/>
                    <a:pt x="66311" y="74977"/>
                  </a:cubicBezTo>
                  <a:cubicBezTo>
                    <a:pt x="66166" y="74866"/>
                    <a:pt x="66055" y="74717"/>
                    <a:pt x="65967" y="74617"/>
                  </a:cubicBezTo>
                  <a:cubicBezTo>
                    <a:pt x="65729" y="74517"/>
                    <a:pt x="65473" y="74467"/>
                    <a:pt x="65217" y="74467"/>
                  </a:cubicBezTo>
                  <a:cubicBezTo>
                    <a:pt x="65132" y="74467"/>
                    <a:pt x="65047" y="74472"/>
                    <a:pt x="64962" y="74483"/>
                  </a:cubicBezTo>
                  <a:cubicBezTo>
                    <a:pt x="64435" y="74561"/>
                    <a:pt x="63908" y="74617"/>
                    <a:pt x="63381" y="74694"/>
                  </a:cubicBezTo>
                  <a:cubicBezTo>
                    <a:pt x="63293" y="74705"/>
                    <a:pt x="63207" y="74712"/>
                    <a:pt x="63122" y="74712"/>
                  </a:cubicBezTo>
                  <a:cubicBezTo>
                    <a:pt x="62867" y="74712"/>
                    <a:pt x="62622" y="74653"/>
                    <a:pt x="62376" y="74478"/>
                  </a:cubicBezTo>
                  <a:lnTo>
                    <a:pt x="62754" y="73951"/>
                  </a:lnTo>
                  <a:cubicBezTo>
                    <a:pt x="62798" y="73385"/>
                    <a:pt x="62843" y="72808"/>
                    <a:pt x="62887" y="72208"/>
                  </a:cubicBezTo>
                  <a:lnTo>
                    <a:pt x="63281" y="72286"/>
                  </a:lnTo>
                  <a:cubicBezTo>
                    <a:pt x="63331" y="71942"/>
                    <a:pt x="63336" y="71598"/>
                    <a:pt x="63431" y="71282"/>
                  </a:cubicBezTo>
                  <a:cubicBezTo>
                    <a:pt x="63536" y="70938"/>
                    <a:pt x="63725" y="70621"/>
                    <a:pt x="63897" y="70239"/>
                  </a:cubicBezTo>
                  <a:cubicBezTo>
                    <a:pt x="63880" y="70172"/>
                    <a:pt x="63841" y="70039"/>
                    <a:pt x="63808" y="69917"/>
                  </a:cubicBezTo>
                  <a:lnTo>
                    <a:pt x="62970" y="69795"/>
                  </a:lnTo>
                  <a:cubicBezTo>
                    <a:pt x="62393" y="69933"/>
                    <a:pt x="61772" y="69928"/>
                    <a:pt x="61261" y="70300"/>
                  </a:cubicBezTo>
                  <a:cubicBezTo>
                    <a:pt x="61211" y="70538"/>
                    <a:pt x="61178" y="70766"/>
                    <a:pt x="61122" y="70988"/>
                  </a:cubicBezTo>
                  <a:cubicBezTo>
                    <a:pt x="61061" y="71232"/>
                    <a:pt x="60984" y="71470"/>
                    <a:pt x="60911" y="71709"/>
                  </a:cubicBezTo>
                  <a:lnTo>
                    <a:pt x="60828" y="71654"/>
                  </a:lnTo>
                  <a:lnTo>
                    <a:pt x="60090" y="72308"/>
                  </a:lnTo>
                  <a:lnTo>
                    <a:pt x="59646" y="72225"/>
                  </a:lnTo>
                  <a:cubicBezTo>
                    <a:pt x="59091" y="72525"/>
                    <a:pt x="58498" y="72586"/>
                    <a:pt x="57871" y="72647"/>
                  </a:cubicBezTo>
                  <a:cubicBezTo>
                    <a:pt x="57665" y="72197"/>
                    <a:pt x="57166" y="72269"/>
                    <a:pt x="56772" y="72036"/>
                  </a:cubicBezTo>
                  <a:cubicBezTo>
                    <a:pt x="56683" y="71870"/>
                    <a:pt x="56583" y="71665"/>
                    <a:pt x="56461" y="71465"/>
                  </a:cubicBezTo>
                  <a:cubicBezTo>
                    <a:pt x="56345" y="71271"/>
                    <a:pt x="56234" y="71060"/>
                    <a:pt x="56078" y="70899"/>
                  </a:cubicBezTo>
                  <a:cubicBezTo>
                    <a:pt x="55856" y="70660"/>
                    <a:pt x="55690" y="70377"/>
                    <a:pt x="55596" y="70067"/>
                  </a:cubicBezTo>
                  <a:cubicBezTo>
                    <a:pt x="55496" y="69739"/>
                    <a:pt x="55374" y="69412"/>
                    <a:pt x="55285" y="69168"/>
                  </a:cubicBezTo>
                  <a:cubicBezTo>
                    <a:pt x="55324" y="68274"/>
                    <a:pt x="55357" y="67470"/>
                    <a:pt x="55385" y="66687"/>
                  </a:cubicBezTo>
                  <a:lnTo>
                    <a:pt x="55801" y="66277"/>
                  </a:lnTo>
                  <a:cubicBezTo>
                    <a:pt x="55512" y="65633"/>
                    <a:pt x="55657" y="64995"/>
                    <a:pt x="55823" y="64457"/>
                  </a:cubicBezTo>
                  <a:lnTo>
                    <a:pt x="56528" y="63646"/>
                  </a:lnTo>
                  <a:lnTo>
                    <a:pt x="57033" y="63530"/>
                  </a:lnTo>
                  <a:lnTo>
                    <a:pt x="57754" y="62903"/>
                  </a:lnTo>
                  <a:cubicBezTo>
                    <a:pt x="58004" y="62770"/>
                    <a:pt x="58320" y="62709"/>
                    <a:pt x="58642" y="62664"/>
                  </a:cubicBezTo>
                  <a:cubicBezTo>
                    <a:pt x="58741" y="62652"/>
                    <a:pt x="58851" y="62636"/>
                    <a:pt x="58954" y="62636"/>
                  </a:cubicBezTo>
                  <a:cubicBezTo>
                    <a:pt x="59036" y="62636"/>
                    <a:pt x="59114" y="62646"/>
                    <a:pt x="59180" y="62675"/>
                  </a:cubicBezTo>
                  <a:cubicBezTo>
                    <a:pt x="59302" y="62727"/>
                    <a:pt x="59418" y="62751"/>
                    <a:pt x="59531" y="62751"/>
                  </a:cubicBezTo>
                  <a:cubicBezTo>
                    <a:pt x="59731" y="62751"/>
                    <a:pt x="59921" y="62678"/>
                    <a:pt x="60124" y="62564"/>
                  </a:cubicBezTo>
                  <a:lnTo>
                    <a:pt x="60884" y="63030"/>
                  </a:lnTo>
                  <a:cubicBezTo>
                    <a:pt x="60999" y="62973"/>
                    <a:pt x="61113" y="62935"/>
                    <a:pt x="61231" y="62935"/>
                  </a:cubicBezTo>
                  <a:cubicBezTo>
                    <a:pt x="61329" y="62935"/>
                    <a:pt x="61429" y="62962"/>
                    <a:pt x="61533" y="63025"/>
                  </a:cubicBezTo>
                  <a:cubicBezTo>
                    <a:pt x="61553" y="63039"/>
                    <a:pt x="61580" y="63044"/>
                    <a:pt x="61611" y="63044"/>
                  </a:cubicBezTo>
                  <a:cubicBezTo>
                    <a:pt x="61665" y="63044"/>
                    <a:pt x="61733" y="63030"/>
                    <a:pt x="61810" y="63030"/>
                  </a:cubicBezTo>
                  <a:cubicBezTo>
                    <a:pt x="61766" y="62781"/>
                    <a:pt x="61733" y="62581"/>
                    <a:pt x="61694" y="62381"/>
                  </a:cubicBezTo>
                  <a:cubicBezTo>
                    <a:pt x="62032" y="62021"/>
                    <a:pt x="62498" y="62043"/>
                    <a:pt x="62898" y="61932"/>
                  </a:cubicBezTo>
                  <a:lnTo>
                    <a:pt x="63370" y="62115"/>
                  </a:lnTo>
                  <a:lnTo>
                    <a:pt x="63786" y="61937"/>
                  </a:lnTo>
                  <a:lnTo>
                    <a:pt x="64496" y="61982"/>
                  </a:lnTo>
                  <a:lnTo>
                    <a:pt x="65323" y="62631"/>
                  </a:lnTo>
                  <a:lnTo>
                    <a:pt x="65950" y="62337"/>
                  </a:lnTo>
                  <a:lnTo>
                    <a:pt x="66361" y="62426"/>
                  </a:lnTo>
                  <a:lnTo>
                    <a:pt x="67215" y="63330"/>
                  </a:lnTo>
                  <a:cubicBezTo>
                    <a:pt x="67215" y="63480"/>
                    <a:pt x="67248" y="63696"/>
                    <a:pt x="67204" y="63891"/>
                  </a:cubicBezTo>
                  <a:cubicBezTo>
                    <a:pt x="67154" y="64146"/>
                    <a:pt x="67393" y="64290"/>
                    <a:pt x="67387" y="64518"/>
                  </a:cubicBezTo>
                  <a:cubicBezTo>
                    <a:pt x="67365" y="65117"/>
                    <a:pt x="67753" y="65539"/>
                    <a:pt x="68059" y="65999"/>
                  </a:cubicBezTo>
                  <a:cubicBezTo>
                    <a:pt x="68364" y="66093"/>
                    <a:pt x="68358" y="66438"/>
                    <a:pt x="68552" y="66659"/>
                  </a:cubicBezTo>
                  <a:lnTo>
                    <a:pt x="69118" y="66487"/>
                  </a:lnTo>
                  <a:cubicBezTo>
                    <a:pt x="69302" y="65955"/>
                    <a:pt x="69329" y="65278"/>
                    <a:pt x="69213" y="64895"/>
                  </a:cubicBezTo>
                  <a:cubicBezTo>
                    <a:pt x="69102" y="64506"/>
                    <a:pt x="69002" y="64140"/>
                    <a:pt x="68874" y="63685"/>
                  </a:cubicBezTo>
                  <a:cubicBezTo>
                    <a:pt x="68070" y="62587"/>
                    <a:pt x="68081" y="61371"/>
                    <a:pt x="68719" y="60084"/>
                  </a:cubicBezTo>
                  <a:cubicBezTo>
                    <a:pt x="69141" y="60023"/>
                    <a:pt x="69557" y="59901"/>
                    <a:pt x="69806" y="59618"/>
                  </a:cubicBezTo>
                  <a:lnTo>
                    <a:pt x="70295" y="58891"/>
                  </a:lnTo>
                  <a:lnTo>
                    <a:pt x="70955" y="58686"/>
                  </a:lnTo>
                  <a:cubicBezTo>
                    <a:pt x="71188" y="58286"/>
                    <a:pt x="71604" y="58081"/>
                    <a:pt x="71976" y="57859"/>
                  </a:cubicBezTo>
                  <a:cubicBezTo>
                    <a:pt x="72015" y="57709"/>
                    <a:pt x="72048" y="57581"/>
                    <a:pt x="72082" y="57454"/>
                  </a:cubicBezTo>
                  <a:lnTo>
                    <a:pt x="72675" y="57093"/>
                  </a:lnTo>
                  <a:cubicBezTo>
                    <a:pt x="72548" y="56843"/>
                    <a:pt x="72548" y="56843"/>
                    <a:pt x="72276" y="56738"/>
                  </a:cubicBezTo>
                  <a:lnTo>
                    <a:pt x="72575" y="56488"/>
                  </a:lnTo>
                  <a:cubicBezTo>
                    <a:pt x="72653" y="56139"/>
                    <a:pt x="72398" y="55978"/>
                    <a:pt x="72248" y="55817"/>
                  </a:cubicBezTo>
                  <a:cubicBezTo>
                    <a:pt x="72270" y="55478"/>
                    <a:pt x="72292" y="55184"/>
                    <a:pt x="72315" y="54935"/>
                  </a:cubicBezTo>
                  <a:lnTo>
                    <a:pt x="72093" y="54652"/>
                  </a:lnTo>
                  <a:cubicBezTo>
                    <a:pt x="72270" y="54346"/>
                    <a:pt x="72093" y="54030"/>
                    <a:pt x="72093" y="53714"/>
                  </a:cubicBezTo>
                  <a:cubicBezTo>
                    <a:pt x="72093" y="53625"/>
                    <a:pt x="72117" y="53533"/>
                    <a:pt x="72226" y="53533"/>
                  </a:cubicBezTo>
                  <a:cubicBezTo>
                    <a:pt x="72253" y="53533"/>
                    <a:pt x="72286" y="53539"/>
                    <a:pt x="72326" y="53553"/>
                  </a:cubicBezTo>
                  <a:lnTo>
                    <a:pt x="72326" y="54258"/>
                  </a:lnTo>
                  <a:lnTo>
                    <a:pt x="72731" y="54840"/>
                  </a:lnTo>
                  <a:cubicBezTo>
                    <a:pt x="72703" y="54918"/>
                    <a:pt x="72675" y="54996"/>
                    <a:pt x="72653" y="55068"/>
                  </a:cubicBezTo>
                  <a:cubicBezTo>
                    <a:pt x="72636" y="55151"/>
                    <a:pt x="72625" y="55240"/>
                    <a:pt x="72598" y="55456"/>
                  </a:cubicBezTo>
                  <a:cubicBezTo>
                    <a:pt x="73003" y="54979"/>
                    <a:pt x="73214" y="54574"/>
                    <a:pt x="73197" y="54069"/>
                  </a:cubicBezTo>
                  <a:cubicBezTo>
                    <a:pt x="73125" y="53858"/>
                    <a:pt x="72903" y="53697"/>
                    <a:pt x="73042" y="53397"/>
                  </a:cubicBezTo>
                  <a:lnTo>
                    <a:pt x="73042" y="53397"/>
                  </a:lnTo>
                  <a:lnTo>
                    <a:pt x="73491" y="53586"/>
                  </a:lnTo>
                  <a:cubicBezTo>
                    <a:pt x="74051" y="53220"/>
                    <a:pt x="73952" y="52576"/>
                    <a:pt x="74185" y="52127"/>
                  </a:cubicBezTo>
                  <a:cubicBezTo>
                    <a:pt x="74440" y="52060"/>
                    <a:pt x="74662" y="51999"/>
                    <a:pt x="74884" y="51933"/>
                  </a:cubicBezTo>
                  <a:cubicBezTo>
                    <a:pt x="74906" y="51927"/>
                    <a:pt x="74912" y="51883"/>
                    <a:pt x="74934" y="51855"/>
                  </a:cubicBezTo>
                  <a:lnTo>
                    <a:pt x="74401" y="51772"/>
                  </a:lnTo>
                  <a:lnTo>
                    <a:pt x="74939" y="51411"/>
                  </a:lnTo>
                  <a:cubicBezTo>
                    <a:pt x="74980" y="51413"/>
                    <a:pt x="75021" y="51414"/>
                    <a:pt x="75062" y="51414"/>
                  </a:cubicBezTo>
                  <a:cubicBezTo>
                    <a:pt x="75532" y="51414"/>
                    <a:pt x="75997" y="51297"/>
                    <a:pt x="76415" y="51078"/>
                  </a:cubicBezTo>
                  <a:cubicBezTo>
                    <a:pt x="76565" y="51000"/>
                    <a:pt x="76754" y="50995"/>
                    <a:pt x="76926" y="50956"/>
                  </a:cubicBezTo>
                  <a:cubicBezTo>
                    <a:pt x="76782" y="50679"/>
                    <a:pt x="76632" y="50407"/>
                    <a:pt x="76465" y="50096"/>
                  </a:cubicBezTo>
                  <a:cubicBezTo>
                    <a:pt x="76648" y="49669"/>
                    <a:pt x="76843" y="49230"/>
                    <a:pt x="77009" y="48847"/>
                  </a:cubicBezTo>
                  <a:lnTo>
                    <a:pt x="77902" y="48453"/>
                  </a:lnTo>
                  <a:lnTo>
                    <a:pt x="78163" y="47998"/>
                  </a:lnTo>
                  <a:lnTo>
                    <a:pt x="78757" y="48043"/>
                  </a:lnTo>
                  <a:lnTo>
                    <a:pt x="79517" y="47604"/>
                  </a:lnTo>
                  <a:lnTo>
                    <a:pt x="79645" y="47327"/>
                  </a:lnTo>
                  <a:cubicBezTo>
                    <a:pt x="79972" y="47227"/>
                    <a:pt x="80261" y="47166"/>
                    <a:pt x="80533" y="47049"/>
                  </a:cubicBezTo>
                  <a:cubicBezTo>
                    <a:pt x="80827" y="46927"/>
                    <a:pt x="81104" y="46755"/>
                    <a:pt x="81398" y="46611"/>
                  </a:cubicBezTo>
                  <a:cubicBezTo>
                    <a:pt x="81401" y="46610"/>
                    <a:pt x="81405" y="46609"/>
                    <a:pt x="81409" y="46609"/>
                  </a:cubicBezTo>
                  <a:cubicBezTo>
                    <a:pt x="81434" y="46609"/>
                    <a:pt x="81476" y="46635"/>
                    <a:pt x="81509" y="46644"/>
                  </a:cubicBezTo>
                  <a:lnTo>
                    <a:pt x="81415" y="46950"/>
                  </a:lnTo>
                  <a:cubicBezTo>
                    <a:pt x="81523" y="46950"/>
                    <a:pt x="81622" y="46948"/>
                    <a:pt x="81716" y="46948"/>
                  </a:cubicBezTo>
                  <a:cubicBezTo>
                    <a:pt x="81810" y="46948"/>
                    <a:pt x="81900" y="46950"/>
                    <a:pt x="81992" y="46955"/>
                  </a:cubicBezTo>
                  <a:cubicBezTo>
                    <a:pt x="82014" y="46955"/>
                    <a:pt x="82036" y="47011"/>
                    <a:pt x="82059" y="47044"/>
                  </a:cubicBezTo>
                  <a:cubicBezTo>
                    <a:pt x="82013" y="47136"/>
                    <a:pt x="81957" y="47164"/>
                    <a:pt x="81900" y="47164"/>
                  </a:cubicBezTo>
                  <a:cubicBezTo>
                    <a:pt x="81812" y="47164"/>
                    <a:pt x="81719" y="47099"/>
                    <a:pt x="81648" y="47099"/>
                  </a:cubicBezTo>
                  <a:cubicBezTo>
                    <a:pt x="81636" y="47099"/>
                    <a:pt x="81625" y="47101"/>
                    <a:pt x="81615" y="47105"/>
                  </a:cubicBezTo>
                  <a:cubicBezTo>
                    <a:pt x="81060" y="47338"/>
                    <a:pt x="80638" y="47688"/>
                    <a:pt x="80250" y="48132"/>
                  </a:cubicBezTo>
                  <a:cubicBezTo>
                    <a:pt x="80283" y="48331"/>
                    <a:pt x="80311" y="48531"/>
                    <a:pt x="80350" y="48747"/>
                  </a:cubicBezTo>
                  <a:lnTo>
                    <a:pt x="80888" y="48947"/>
                  </a:lnTo>
                  <a:cubicBezTo>
                    <a:pt x="81237" y="48614"/>
                    <a:pt x="81609" y="48337"/>
                    <a:pt x="81803" y="47926"/>
                  </a:cubicBezTo>
                  <a:cubicBezTo>
                    <a:pt x="82636" y="47871"/>
                    <a:pt x="83307" y="47455"/>
                    <a:pt x="84017" y="47144"/>
                  </a:cubicBezTo>
                  <a:cubicBezTo>
                    <a:pt x="84029" y="47027"/>
                    <a:pt x="84034" y="46916"/>
                    <a:pt x="84045" y="46783"/>
                  </a:cubicBezTo>
                  <a:lnTo>
                    <a:pt x="84944" y="46495"/>
                  </a:lnTo>
                  <a:lnTo>
                    <a:pt x="85210" y="46101"/>
                  </a:lnTo>
                  <a:lnTo>
                    <a:pt x="84805" y="45818"/>
                  </a:lnTo>
                  <a:lnTo>
                    <a:pt x="84805" y="45224"/>
                  </a:lnTo>
                  <a:cubicBezTo>
                    <a:pt x="84528" y="45340"/>
                    <a:pt x="84339" y="45485"/>
                    <a:pt x="84245" y="45734"/>
                  </a:cubicBezTo>
                  <a:cubicBezTo>
                    <a:pt x="84151" y="45990"/>
                    <a:pt x="84062" y="46256"/>
                    <a:pt x="83967" y="46511"/>
                  </a:cubicBezTo>
                  <a:cubicBezTo>
                    <a:pt x="83951" y="46550"/>
                    <a:pt x="83895" y="46572"/>
                    <a:pt x="83851" y="46606"/>
                  </a:cubicBezTo>
                  <a:lnTo>
                    <a:pt x="83551" y="46500"/>
                  </a:lnTo>
                  <a:lnTo>
                    <a:pt x="83157" y="46644"/>
                  </a:lnTo>
                  <a:lnTo>
                    <a:pt x="81487" y="45918"/>
                  </a:lnTo>
                  <a:cubicBezTo>
                    <a:pt x="81404" y="45662"/>
                    <a:pt x="81282" y="45407"/>
                    <a:pt x="81248" y="45141"/>
                  </a:cubicBezTo>
                  <a:cubicBezTo>
                    <a:pt x="81221" y="44874"/>
                    <a:pt x="81282" y="44602"/>
                    <a:pt x="81310" y="44314"/>
                  </a:cubicBezTo>
                  <a:lnTo>
                    <a:pt x="80782" y="44314"/>
                  </a:lnTo>
                  <a:lnTo>
                    <a:pt x="80261" y="43870"/>
                  </a:lnTo>
                  <a:cubicBezTo>
                    <a:pt x="80353" y="43784"/>
                    <a:pt x="80442" y="43757"/>
                    <a:pt x="80529" y="43757"/>
                  </a:cubicBezTo>
                  <a:cubicBezTo>
                    <a:pt x="80685" y="43757"/>
                    <a:pt x="80835" y="43845"/>
                    <a:pt x="80991" y="43845"/>
                  </a:cubicBezTo>
                  <a:cubicBezTo>
                    <a:pt x="81030" y="43845"/>
                    <a:pt x="81070" y="43839"/>
                    <a:pt x="81110" y="43826"/>
                  </a:cubicBezTo>
                  <a:cubicBezTo>
                    <a:pt x="81332" y="43665"/>
                    <a:pt x="81604" y="43537"/>
                    <a:pt x="81781" y="43243"/>
                  </a:cubicBezTo>
                  <a:lnTo>
                    <a:pt x="81520" y="42644"/>
                  </a:lnTo>
                  <a:lnTo>
                    <a:pt x="80483" y="42488"/>
                  </a:lnTo>
                  <a:lnTo>
                    <a:pt x="78480" y="43310"/>
                  </a:lnTo>
                  <a:cubicBezTo>
                    <a:pt x="78174" y="43654"/>
                    <a:pt x="77897" y="43964"/>
                    <a:pt x="77619" y="44275"/>
                  </a:cubicBezTo>
                  <a:cubicBezTo>
                    <a:pt x="76998" y="44974"/>
                    <a:pt x="76998" y="44974"/>
                    <a:pt x="76671" y="45046"/>
                  </a:cubicBezTo>
                  <a:cubicBezTo>
                    <a:pt x="76748" y="44919"/>
                    <a:pt x="76793" y="44819"/>
                    <a:pt x="76859" y="44736"/>
                  </a:cubicBezTo>
                  <a:cubicBezTo>
                    <a:pt x="77203" y="44275"/>
                    <a:pt x="77575" y="43831"/>
                    <a:pt x="77908" y="43359"/>
                  </a:cubicBezTo>
                  <a:cubicBezTo>
                    <a:pt x="78269" y="42854"/>
                    <a:pt x="78668" y="42422"/>
                    <a:pt x="79317" y="42333"/>
                  </a:cubicBezTo>
                  <a:lnTo>
                    <a:pt x="80044" y="41184"/>
                  </a:lnTo>
                  <a:cubicBezTo>
                    <a:pt x="80916" y="41168"/>
                    <a:pt x="81765" y="41145"/>
                    <a:pt x="82619" y="41129"/>
                  </a:cubicBezTo>
                  <a:cubicBezTo>
                    <a:pt x="82643" y="41128"/>
                    <a:pt x="82666" y="41128"/>
                    <a:pt x="82690" y="41128"/>
                  </a:cubicBezTo>
                  <a:cubicBezTo>
                    <a:pt x="82854" y="41128"/>
                    <a:pt x="83014" y="41145"/>
                    <a:pt x="83174" y="41179"/>
                  </a:cubicBezTo>
                  <a:cubicBezTo>
                    <a:pt x="83472" y="41242"/>
                    <a:pt x="83775" y="41273"/>
                    <a:pt x="84078" y="41273"/>
                  </a:cubicBezTo>
                  <a:cubicBezTo>
                    <a:pt x="84464" y="41273"/>
                    <a:pt x="84851" y="41223"/>
                    <a:pt x="85227" y="41123"/>
                  </a:cubicBezTo>
                  <a:cubicBezTo>
                    <a:pt x="85782" y="40851"/>
                    <a:pt x="85943" y="40319"/>
                    <a:pt x="86370" y="39936"/>
                  </a:cubicBezTo>
                  <a:lnTo>
                    <a:pt x="87524" y="39669"/>
                  </a:lnTo>
                  <a:cubicBezTo>
                    <a:pt x="87802" y="39403"/>
                    <a:pt x="88251" y="39231"/>
                    <a:pt x="88518" y="38854"/>
                  </a:cubicBezTo>
                  <a:cubicBezTo>
                    <a:pt x="88451" y="38582"/>
                    <a:pt x="88384" y="38338"/>
                    <a:pt x="88323" y="38094"/>
                  </a:cubicBezTo>
                  <a:cubicBezTo>
                    <a:pt x="88379" y="37866"/>
                    <a:pt x="88434" y="37644"/>
                    <a:pt x="88495" y="37383"/>
                  </a:cubicBezTo>
                  <a:lnTo>
                    <a:pt x="88013" y="36767"/>
                  </a:lnTo>
                  <a:lnTo>
                    <a:pt x="87447" y="36806"/>
                  </a:lnTo>
                  <a:lnTo>
                    <a:pt x="87197" y="36218"/>
                  </a:lnTo>
                  <a:lnTo>
                    <a:pt x="86786" y="36057"/>
                  </a:lnTo>
                  <a:lnTo>
                    <a:pt x="87119" y="35702"/>
                  </a:lnTo>
                  <a:lnTo>
                    <a:pt x="86698" y="35230"/>
                  </a:lnTo>
                  <a:lnTo>
                    <a:pt x="86354" y="35397"/>
                  </a:lnTo>
                  <a:lnTo>
                    <a:pt x="86021" y="35291"/>
                  </a:lnTo>
                  <a:lnTo>
                    <a:pt x="85882" y="34997"/>
                  </a:lnTo>
                  <a:lnTo>
                    <a:pt x="85260" y="34653"/>
                  </a:lnTo>
                  <a:lnTo>
                    <a:pt x="84955" y="34692"/>
                  </a:lnTo>
                  <a:cubicBezTo>
                    <a:pt x="84944" y="34315"/>
                    <a:pt x="84944" y="34315"/>
                    <a:pt x="84772" y="33965"/>
                  </a:cubicBezTo>
                  <a:lnTo>
                    <a:pt x="84095" y="33732"/>
                  </a:lnTo>
                  <a:lnTo>
                    <a:pt x="83840" y="33244"/>
                  </a:lnTo>
                  <a:lnTo>
                    <a:pt x="84084" y="32966"/>
                  </a:lnTo>
                  <a:cubicBezTo>
                    <a:pt x="84056" y="32683"/>
                    <a:pt x="84023" y="32384"/>
                    <a:pt x="84001" y="32156"/>
                  </a:cubicBezTo>
                  <a:cubicBezTo>
                    <a:pt x="83906" y="32029"/>
                    <a:pt x="83812" y="31906"/>
                    <a:pt x="83707" y="31790"/>
                  </a:cubicBezTo>
                  <a:cubicBezTo>
                    <a:pt x="83596" y="31679"/>
                    <a:pt x="83468" y="31590"/>
                    <a:pt x="83352" y="31496"/>
                  </a:cubicBezTo>
                  <a:lnTo>
                    <a:pt x="83618" y="30935"/>
                  </a:lnTo>
                  <a:lnTo>
                    <a:pt x="82924" y="30519"/>
                  </a:lnTo>
                  <a:cubicBezTo>
                    <a:pt x="82985" y="30258"/>
                    <a:pt x="82797" y="30048"/>
                    <a:pt x="82791" y="29759"/>
                  </a:cubicBezTo>
                  <a:cubicBezTo>
                    <a:pt x="82780" y="29454"/>
                    <a:pt x="82625" y="29143"/>
                    <a:pt x="82392" y="28899"/>
                  </a:cubicBezTo>
                  <a:cubicBezTo>
                    <a:pt x="82303" y="28799"/>
                    <a:pt x="82231" y="28682"/>
                    <a:pt x="82175" y="28560"/>
                  </a:cubicBezTo>
                  <a:cubicBezTo>
                    <a:pt x="82064" y="28361"/>
                    <a:pt x="81964" y="28155"/>
                    <a:pt x="81870" y="27944"/>
                  </a:cubicBezTo>
                  <a:cubicBezTo>
                    <a:pt x="81776" y="27734"/>
                    <a:pt x="81703" y="27523"/>
                    <a:pt x="81626" y="27306"/>
                  </a:cubicBezTo>
                  <a:cubicBezTo>
                    <a:pt x="81594" y="27232"/>
                    <a:pt x="81623" y="27123"/>
                    <a:pt x="81505" y="27123"/>
                  </a:cubicBezTo>
                  <a:cubicBezTo>
                    <a:pt x="81499" y="27123"/>
                    <a:pt x="81493" y="27123"/>
                    <a:pt x="81487" y="27123"/>
                  </a:cubicBezTo>
                  <a:cubicBezTo>
                    <a:pt x="81459" y="27134"/>
                    <a:pt x="81432" y="27134"/>
                    <a:pt x="81420" y="27151"/>
                  </a:cubicBezTo>
                  <a:cubicBezTo>
                    <a:pt x="81243" y="27473"/>
                    <a:pt x="81060" y="27789"/>
                    <a:pt x="80888" y="28100"/>
                  </a:cubicBezTo>
                  <a:cubicBezTo>
                    <a:pt x="80910" y="28227"/>
                    <a:pt x="80932" y="28338"/>
                    <a:pt x="80954" y="28433"/>
                  </a:cubicBezTo>
                  <a:lnTo>
                    <a:pt x="80721" y="28682"/>
                  </a:lnTo>
                  <a:cubicBezTo>
                    <a:pt x="80644" y="28949"/>
                    <a:pt x="80793" y="29226"/>
                    <a:pt x="80544" y="29465"/>
                  </a:cubicBezTo>
                  <a:lnTo>
                    <a:pt x="80133" y="29570"/>
                  </a:lnTo>
                  <a:lnTo>
                    <a:pt x="79906" y="30020"/>
                  </a:lnTo>
                  <a:lnTo>
                    <a:pt x="79134" y="30403"/>
                  </a:lnTo>
                  <a:cubicBezTo>
                    <a:pt x="78973" y="29959"/>
                    <a:pt x="78419" y="29898"/>
                    <a:pt x="78352" y="29409"/>
                  </a:cubicBezTo>
                  <a:cubicBezTo>
                    <a:pt x="78290" y="29407"/>
                    <a:pt x="78228" y="29406"/>
                    <a:pt x="78166" y="29406"/>
                  </a:cubicBezTo>
                  <a:cubicBezTo>
                    <a:pt x="78078" y="29406"/>
                    <a:pt x="77990" y="29408"/>
                    <a:pt x="77902" y="29415"/>
                  </a:cubicBezTo>
                  <a:cubicBezTo>
                    <a:pt x="77769" y="29448"/>
                    <a:pt x="77636" y="29493"/>
                    <a:pt x="77514" y="29548"/>
                  </a:cubicBezTo>
                  <a:lnTo>
                    <a:pt x="77819" y="28927"/>
                  </a:lnTo>
                  <a:lnTo>
                    <a:pt x="77531" y="28727"/>
                  </a:lnTo>
                  <a:cubicBezTo>
                    <a:pt x="77547" y="28461"/>
                    <a:pt x="77619" y="28200"/>
                    <a:pt x="77575" y="27967"/>
                  </a:cubicBezTo>
                  <a:cubicBezTo>
                    <a:pt x="77486" y="27484"/>
                    <a:pt x="77447" y="27007"/>
                    <a:pt x="77542" y="26513"/>
                  </a:cubicBezTo>
                  <a:lnTo>
                    <a:pt x="77142" y="26091"/>
                  </a:lnTo>
                  <a:lnTo>
                    <a:pt x="76143" y="25819"/>
                  </a:lnTo>
                  <a:cubicBezTo>
                    <a:pt x="76049" y="25597"/>
                    <a:pt x="75955" y="25386"/>
                    <a:pt x="75899" y="25259"/>
                  </a:cubicBezTo>
                  <a:lnTo>
                    <a:pt x="75089" y="24221"/>
                  </a:lnTo>
                  <a:lnTo>
                    <a:pt x="75139" y="24177"/>
                  </a:lnTo>
                  <a:lnTo>
                    <a:pt x="74401" y="23672"/>
                  </a:lnTo>
                  <a:lnTo>
                    <a:pt x="73524" y="24138"/>
                  </a:lnTo>
                  <a:cubicBezTo>
                    <a:pt x="73147" y="24016"/>
                    <a:pt x="72797" y="23899"/>
                    <a:pt x="72448" y="23788"/>
                  </a:cubicBezTo>
                  <a:cubicBezTo>
                    <a:pt x="72113" y="23683"/>
                    <a:pt x="71792" y="23516"/>
                    <a:pt x="71403" y="23516"/>
                  </a:cubicBezTo>
                  <a:cubicBezTo>
                    <a:pt x="71360" y="23516"/>
                    <a:pt x="71316" y="23518"/>
                    <a:pt x="71271" y="23522"/>
                  </a:cubicBezTo>
                  <a:lnTo>
                    <a:pt x="70905" y="23827"/>
                  </a:lnTo>
                  <a:cubicBezTo>
                    <a:pt x="70717" y="24382"/>
                    <a:pt x="70966" y="24815"/>
                    <a:pt x="71160" y="25287"/>
                  </a:cubicBezTo>
                  <a:cubicBezTo>
                    <a:pt x="71105" y="25631"/>
                    <a:pt x="71049" y="25986"/>
                    <a:pt x="70983" y="26374"/>
                  </a:cubicBezTo>
                  <a:lnTo>
                    <a:pt x="71144" y="26563"/>
                  </a:lnTo>
                  <a:cubicBezTo>
                    <a:pt x="71277" y="26979"/>
                    <a:pt x="71371" y="27284"/>
                    <a:pt x="71460" y="27589"/>
                  </a:cubicBezTo>
                  <a:cubicBezTo>
                    <a:pt x="71477" y="27684"/>
                    <a:pt x="71488" y="27778"/>
                    <a:pt x="71493" y="27872"/>
                  </a:cubicBezTo>
                  <a:lnTo>
                    <a:pt x="71149" y="28261"/>
                  </a:lnTo>
                  <a:cubicBezTo>
                    <a:pt x="71149" y="28777"/>
                    <a:pt x="70755" y="29138"/>
                    <a:pt x="70528" y="29520"/>
                  </a:cubicBezTo>
                  <a:cubicBezTo>
                    <a:pt x="70528" y="29887"/>
                    <a:pt x="70778" y="30003"/>
                    <a:pt x="70972" y="30159"/>
                  </a:cubicBezTo>
                  <a:cubicBezTo>
                    <a:pt x="71749" y="30774"/>
                    <a:pt x="72165" y="31551"/>
                    <a:pt x="72076" y="32567"/>
                  </a:cubicBezTo>
                  <a:cubicBezTo>
                    <a:pt x="72048" y="32861"/>
                    <a:pt x="72043" y="33166"/>
                    <a:pt x="72032" y="33477"/>
                  </a:cubicBezTo>
                  <a:cubicBezTo>
                    <a:pt x="71826" y="33760"/>
                    <a:pt x="71649" y="34059"/>
                    <a:pt x="71421" y="34315"/>
                  </a:cubicBezTo>
                  <a:cubicBezTo>
                    <a:pt x="71194" y="34575"/>
                    <a:pt x="70938" y="34809"/>
                    <a:pt x="70655" y="35008"/>
                  </a:cubicBezTo>
                  <a:cubicBezTo>
                    <a:pt x="70378" y="35197"/>
                    <a:pt x="70045" y="35308"/>
                    <a:pt x="69707" y="35469"/>
                  </a:cubicBezTo>
                  <a:cubicBezTo>
                    <a:pt x="69795" y="35674"/>
                    <a:pt x="69879" y="35841"/>
                    <a:pt x="69929" y="36013"/>
                  </a:cubicBezTo>
                  <a:cubicBezTo>
                    <a:pt x="70012" y="36251"/>
                    <a:pt x="70073" y="36501"/>
                    <a:pt x="70117" y="36745"/>
                  </a:cubicBezTo>
                  <a:cubicBezTo>
                    <a:pt x="70217" y="37383"/>
                    <a:pt x="70245" y="38032"/>
                    <a:pt x="70578" y="38632"/>
                  </a:cubicBezTo>
                  <a:lnTo>
                    <a:pt x="70078" y="39581"/>
                  </a:lnTo>
                  <a:lnTo>
                    <a:pt x="69845" y="39564"/>
                  </a:lnTo>
                  <a:lnTo>
                    <a:pt x="69429" y="40041"/>
                  </a:lnTo>
                  <a:cubicBezTo>
                    <a:pt x="69290" y="39969"/>
                    <a:pt x="69168" y="39902"/>
                    <a:pt x="69052" y="39841"/>
                  </a:cubicBezTo>
                  <a:cubicBezTo>
                    <a:pt x="68969" y="39642"/>
                    <a:pt x="68891" y="39447"/>
                    <a:pt x="68819" y="39264"/>
                  </a:cubicBezTo>
                  <a:cubicBezTo>
                    <a:pt x="68275" y="38859"/>
                    <a:pt x="67909" y="38338"/>
                    <a:pt x="67626" y="37755"/>
                  </a:cubicBezTo>
                  <a:cubicBezTo>
                    <a:pt x="67781" y="37161"/>
                    <a:pt x="67659" y="36601"/>
                    <a:pt x="67493" y="36051"/>
                  </a:cubicBezTo>
                  <a:cubicBezTo>
                    <a:pt x="67615" y="35452"/>
                    <a:pt x="67615" y="35452"/>
                    <a:pt x="67520" y="34992"/>
                  </a:cubicBezTo>
                  <a:cubicBezTo>
                    <a:pt x="67365" y="34908"/>
                    <a:pt x="67215" y="34831"/>
                    <a:pt x="67054" y="34764"/>
                  </a:cubicBezTo>
                  <a:cubicBezTo>
                    <a:pt x="66859" y="34691"/>
                    <a:pt x="66661" y="34669"/>
                    <a:pt x="66463" y="34669"/>
                  </a:cubicBezTo>
                  <a:cubicBezTo>
                    <a:pt x="66183" y="34669"/>
                    <a:pt x="65902" y="34713"/>
                    <a:pt x="65628" y="34720"/>
                  </a:cubicBezTo>
                  <a:lnTo>
                    <a:pt x="63403" y="33505"/>
                  </a:lnTo>
                  <a:cubicBezTo>
                    <a:pt x="63114" y="32900"/>
                    <a:pt x="62515" y="32539"/>
                    <a:pt x="61810" y="32306"/>
                  </a:cubicBezTo>
                  <a:cubicBezTo>
                    <a:pt x="61633" y="32256"/>
                    <a:pt x="61461" y="32178"/>
                    <a:pt x="61311" y="32073"/>
                  </a:cubicBezTo>
                  <a:cubicBezTo>
                    <a:pt x="61128" y="31943"/>
                    <a:pt x="60909" y="31871"/>
                    <a:pt x="60686" y="31871"/>
                  </a:cubicBezTo>
                  <a:cubicBezTo>
                    <a:pt x="60631" y="31871"/>
                    <a:pt x="60577" y="31876"/>
                    <a:pt x="60523" y="31884"/>
                  </a:cubicBezTo>
                  <a:cubicBezTo>
                    <a:pt x="60287" y="31981"/>
                    <a:pt x="60063" y="32146"/>
                    <a:pt x="59826" y="32146"/>
                  </a:cubicBezTo>
                  <a:cubicBezTo>
                    <a:pt x="59751" y="32146"/>
                    <a:pt x="59675" y="32129"/>
                    <a:pt x="59596" y="32090"/>
                  </a:cubicBezTo>
                  <a:cubicBezTo>
                    <a:pt x="59474" y="31657"/>
                    <a:pt x="59363" y="31257"/>
                    <a:pt x="59252" y="30863"/>
                  </a:cubicBezTo>
                  <a:cubicBezTo>
                    <a:pt x="59136" y="30469"/>
                    <a:pt x="59019" y="30075"/>
                    <a:pt x="58897" y="29654"/>
                  </a:cubicBezTo>
                  <a:lnTo>
                    <a:pt x="57954" y="29604"/>
                  </a:lnTo>
                  <a:cubicBezTo>
                    <a:pt x="57743" y="29393"/>
                    <a:pt x="57693" y="29154"/>
                    <a:pt x="57665" y="28893"/>
                  </a:cubicBezTo>
                  <a:cubicBezTo>
                    <a:pt x="57560" y="27972"/>
                    <a:pt x="57715" y="27095"/>
                    <a:pt x="58070" y="26252"/>
                  </a:cubicBezTo>
                  <a:cubicBezTo>
                    <a:pt x="58181" y="25969"/>
                    <a:pt x="58281" y="25697"/>
                    <a:pt x="58287" y="25392"/>
                  </a:cubicBezTo>
                  <a:cubicBezTo>
                    <a:pt x="58298" y="25336"/>
                    <a:pt x="58320" y="25287"/>
                    <a:pt x="58348" y="25237"/>
                  </a:cubicBezTo>
                  <a:lnTo>
                    <a:pt x="58686" y="24976"/>
                  </a:lnTo>
                  <a:cubicBezTo>
                    <a:pt x="58980" y="24360"/>
                    <a:pt x="59175" y="23783"/>
                    <a:pt x="59657" y="23383"/>
                  </a:cubicBezTo>
                  <a:lnTo>
                    <a:pt x="59779" y="22995"/>
                  </a:lnTo>
                  <a:lnTo>
                    <a:pt x="60401" y="23045"/>
                  </a:lnTo>
                  <a:lnTo>
                    <a:pt x="60917" y="22645"/>
                  </a:lnTo>
                  <a:cubicBezTo>
                    <a:pt x="60862" y="22407"/>
                    <a:pt x="60812" y="22207"/>
                    <a:pt x="60767" y="22002"/>
                  </a:cubicBezTo>
                  <a:cubicBezTo>
                    <a:pt x="60762" y="21963"/>
                    <a:pt x="60795" y="21918"/>
                    <a:pt x="60812" y="21863"/>
                  </a:cubicBezTo>
                  <a:lnTo>
                    <a:pt x="61305" y="21585"/>
                  </a:lnTo>
                  <a:cubicBezTo>
                    <a:pt x="61372" y="21375"/>
                    <a:pt x="61411" y="21197"/>
                    <a:pt x="61477" y="21025"/>
                  </a:cubicBezTo>
                  <a:cubicBezTo>
                    <a:pt x="61494" y="20969"/>
                    <a:pt x="61572" y="20936"/>
                    <a:pt x="61638" y="20881"/>
                  </a:cubicBezTo>
                  <a:lnTo>
                    <a:pt x="62121" y="20986"/>
                  </a:lnTo>
                  <a:lnTo>
                    <a:pt x="62859" y="20742"/>
                  </a:lnTo>
                  <a:cubicBezTo>
                    <a:pt x="63109" y="20304"/>
                    <a:pt x="63336" y="19826"/>
                    <a:pt x="63669" y="19416"/>
                  </a:cubicBezTo>
                  <a:cubicBezTo>
                    <a:pt x="63780" y="19283"/>
                    <a:pt x="63797" y="19077"/>
                    <a:pt x="63864" y="18900"/>
                  </a:cubicBezTo>
                  <a:lnTo>
                    <a:pt x="63636" y="18650"/>
                  </a:lnTo>
                  <a:cubicBezTo>
                    <a:pt x="63153" y="18583"/>
                    <a:pt x="62676" y="18678"/>
                    <a:pt x="62232" y="18445"/>
                  </a:cubicBezTo>
                  <a:cubicBezTo>
                    <a:pt x="61977" y="18151"/>
                    <a:pt x="61683" y="17862"/>
                    <a:pt x="61411" y="17418"/>
                  </a:cubicBezTo>
                  <a:lnTo>
                    <a:pt x="61411" y="17418"/>
                  </a:lnTo>
                  <a:lnTo>
                    <a:pt x="62177" y="17574"/>
                  </a:lnTo>
                  <a:lnTo>
                    <a:pt x="63164" y="18522"/>
                  </a:lnTo>
                  <a:cubicBezTo>
                    <a:pt x="63201" y="18527"/>
                    <a:pt x="63236" y="18529"/>
                    <a:pt x="63269" y="18529"/>
                  </a:cubicBezTo>
                  <a:cubicBezTo>
                    <a:pt x="63740" y="18529"/>
                    <a:pt x="63890" y="18110"/>
                    <a:pt x="64108" y="17934"/>
                  </a:cubicBezTo>
                  <a:lnTo>
                    <a:pt x="64607" y="16841"/>
                  </a:lnTo>
                  <a:lnTo>
                    <a:pt x="64152" y="16564"/>
                  </a:lnTo>
                  <a:cubicBezTo>
                    <a:pt x="64130" y="16442"/>
                    <a:pt x="64108" y="16331"/>
                    <a:pt x="64085" y="16192"/>
                  </a:cubicBezTo>
                  <a:cubicBezTo>
                    <a:pt x="64370" y="16131"/>
                    <a:pt x="64631" y="16074"/>
                    <a:pt x="64899" y="16074"/>
                  </a:cubicBezTo>
                  <a:cubicBezTo>
                    <a:pt x="64949" y="16074"/>
                    <a:pt x="65000" y="16076"/>
                    <a:pt x="65051" y="16081"/>
                  </a:cubicBezTo>
                  <a:cubicBezTo>
                    <a:pt x="65134" y="16303"/>
                    <a:pt x="65212" y="16491"/>
                    <a:pt x="65284" y="16680"/>
                  </a:cubicBezTo>
                  <a:lnTo>
                    <a:pt x="65689" y="16824"/>
                  </a:lnTo>
                  <a:cubicBezTo>
                    <a:pt x="65761" y="16747"/>
                    <a:pt x="65828" y="16680"/>
                    <a:pt x="65883" y="16614"/>
                  </a:cubicBezTo>
                  <a:cubicBezTo>
                    <a:pt x="65899" y="16608"/>
                    <a:pt x="65915" y="16606"/>
                    <a:pt x="65930" y="16606"/>
                  </a:cubicBezTo>
                  <a:cubicBezTo>
                    <a:pt x="66025" y="16606"/>
                    <a:pt x="66116" y="16691"/>
                    <a:pt x="66210" y="16691"/>
                  </a:cubicBezTo>
                  <a:cubicBezTo>
                    <a:pt x="66247" y="16691"/>
                    <a:pt x="66284" y="16678"/>
                    <a:pt x="66322" y="16641"/>
                  </a:cubicBezTo>
                  <a:cubicBezTo>
                    <a:pt x="66377" y="16392"/>
                    <a:pt x="66072" y="16192"/>
                    <a:pt x="66266" y="15887"/>
                  </a:cubicBezTo>
                  <a:lnTo>
                    <a:pt x="66266" y="15887"/>
                  </a:lnTo>
                  <a:lnTo>
                    <a:pt x="66710" y="16403"/>
                  </a:lnTo>
                  <a:cubicBezTo>
                    <a:pt x="67171" y="16086"/>
                    <a:pt x="67720" y="15892"/>
                    <a:pt x="67848" y="15332"/>
                  </a:cubicBezTo>
                  <a:lnTo>
                    <a:pt x="68219" y="15099"/>
                  </a:lnTo>
                  <a:cubicBezTo>
                    <a:pt x="68281" y="14838"/>
                    <a:pt x="68330" y="14616"/>
                    <a:pt x="68364" y="14449"/>
                  </a:cubicBezTo>
                  <a:cubicBezTo>
                    <a:pt x="68358" y="13939"/>
                    <a:pt x="67948" y="13745"/>
                    <a:pt x="67792" y="13473"/>
                  </a:cubicBezTo>
                  <a:lnTo>
                    <a:pt x="67526" y="12208"/>
                  </a:lnTo>
                  <a:cubicBezTo>
                    <a:pt x="67909" y="12191"/>
                    <a:pt x="68203" y="12086"/>
                    <a:pt x="68358" y="11764"/>
                  </a:cubicBezTo>
                  <a:cubicBezTo>
                    <a:pt x="68419" y="11475"/>
                    <a:pt x="68225" y="11287"/>
                    <a:pt x="68109" y="11092"/>
                  </a:cubicBezTo>
                  <a:cubicBezTo>
                    <a:pt x="68164" y="10920"/>
                    <a:pt x="68214" y="10771"/>
                    <a:pt x="68269" y="10621"/>
                  </a:cubicBezTo>
                  <a:lnTo>
                    <a:pt x="67670" y="10343"/>
                  </a:lnTo>
                  <a:lnTo>
                    <a:pt x="67254" y="9472"/>
                  </a:lnTo>
                  <a:cubicBezTo>
                    <a:pt x="67165" y="9499"/>
                    <a:pt x="67079" y="9510"/>
                    <a:pt x="66997" y="9510"/>
                  </a:cubicBezTo>
                  <a:cubicBezTo>
                    <a:pt x="66567" y="9510"/>
                    <a:pt x="66215" y="9197"/>
                    <a:pt x="65772" y="9095"/>
                  </a:cubicBezTo>
                  <a:lnTo>
                    <a:pt x="65107" y="9417"/>
                  </a:lnTo>
                  <a:cubicBezTo>
                    <a:pt x="65107" y="9738"/>
                    <a:pt x="65068" y="10038"/>
                    <a:pt x="65118" y="10332"/>
                  </a:cubicBezTo>
                  <a:cubicBezTo>
                    <a:pt x="65156" y="10543"/>
                    <a:pt x="65312" y="10737"/>
                    <a:pt x="65428" y="10954"/>
                  </a:cubicBezTo>
                  <a:cubicBezTo>
                    <a:pt x="65406" y="11048"/>
                    <a:pt x="65401" y="11176"/>
                    <a:pt x="65345" y="11264"/>
                  </a:cubicBezTo>
                  <a:cubicBezTo>
                    <a:pt x="65206" y="11503"/>
                    <a:pt x="65045" y="11725"/>
                    <a:pt x="64890" y="11952"/>
                  </a:cubicBezTo>
                  <a:cubicBezTo>
                    <a:pt x="64857" y="12230"/>
                    <a:pt x="64829" y="12507"/>
                    <a:pt x="64790" y="12779"/>
                  </a:cubicBezTo>
                  <a:cubicBezTo>
                    <a:pt x="64768" y="12968"/>
                    <a:pt x="64718" y="13145"/>
                    <a:pt x="64552" y="13268"/>
                  </a:cubicBezTo>
                  <a:cubicBezTo>
                    <a:pt x="64491" y="13295"/>
                    <a:pt x="64430" y="13317"/>
                    <a:pt x="64363" y="13329"/>
                  </a:cubicBezTo>
                  <a:cubicBezTo>
                    <a:pt x="64302" y="13123"/>
                    <a:pt x="64246" y="12940"/>
                    <a:pt x="64147" y="12591"/>
                  </a:cubicBezTo>
                  <a:lnTo>
                    <a:pt x="63869" y="12973"/>
                  </a:lnTo>
                  <a:cubicBezTo>
                    <a:pt x="63897" y="13168"/>
                    <a:pt x="63919" y="13345"/>
                    <a:pt x="63947" y="13528"/>
                  </a:cubicBezTo>
                  <a:lnTo>
                    <a:pt x="64307" y="13784"/>
                  </a:lnTo>
                  <a:cubicBezTo>
                    <a:pt x="64291" y="13939"/>
                    <a:pt x="64274" y="14094"/>
                    <a:pt x="64252" y="14272"/>
                  </a:cubicBezTo>
                  <a:lnTo>
                    <a:pt x="63753" y="14699"/>
                  </a:lnTo>
                  <a:cubicBezTo>
                    <a:pt x="63026" y="14211"/>
                    <a:pt x="62715" y="13484"/>
                    <a:pt x="62831" y="12602"/>
                  </a:cubicBezTo>
                  <a:lnTo>
                    <a:pt x="63164" y="12452"/>
                  </a:lnTo>
                  <a:cubicBezTo>
                    <a:pt x="63137" y="12063"/>
                    <a:pt x="63203" y="11658"/>
                    <a:pt x="62942" y="11325"/>
                  </a:cubicBezTo>
                  <a:cubicBezTo>
                    <a:pt x="62709" y="11020"/>
                    <a:pt x="62426" y="10759"/>
                    <a:pt x="62160" y="10471"/>
                  </a:cubicBezTo>
                  <a:cubicBezTo>
                    <a:pt x="61810" y="10621"/>
                    <a:pt x="61722" y="10904"/>
                    <a:pt x="61683" y="11203"/>
                  </a:cubicBezTo>
                  <a:cubicBezTo>
                    <a:pt x="61655" y="11386"/>
                    <a:pt x="61661" y="11575"/>
                    <a:pt x="61649" y="11758"/>
                  </a:cubicBezTo>
                  <a:cubicBezTo>
                    <a:pt x="61644" y="12019"/>
                    <a:pt x="61539" y="12263"/>
                    <a:pt x="61355" y="12441"/>
                  </a:cubicBezTo>
                  <a:cubicBezTo>
                    <a:pt x="60911" y="12075"/>
                    <a:pt x="61167" y="11586"/>
                    <a:pt x="61045" y="11159"/>
                  </a:cubicBezTo>
                  <a:lnTo>
                    <a:pt x="60695" y="10432"/>
                  </a:lnTo>
                  <a:cubicBezTo>
                    <a:pt x="60812" y="10266"/>
                    <a:pt x="60923" y="10110"/>
                    <a:pt x="61061" y="9910"/>
                  </a:cubicBezTo>
                  <a:lnTo>
                    <a:pt x="60345" y="9661"/>
                  </a:lnTo>
                  <a:lnTo>
                    <a:pt x="59902" y="9811"/>
                  </a:lnTo>
                  <a:lnTo>
                    <a:pt x="59397" y="9372"/>
                  </a:lnTo>
                  <a:cubicBezTo>
                    <a:pt x="59563" y="9150"/>
                    <a:pt x="59713" y="8962"/>
                    <a:pt x="59846" y="8778"/>
                  </a:cubicBezTo>
                  <a:lnTo>
                    <a:pt x="59680" y="8457"/>
                  </a:lnTo>
                  <a:lnTo>
                    <a:pt x="60279" y="8296"/>
                  </a:lnTo>
                  <a:lnTo>
                    <a:pt x="59835" y="7863"/>
                  </a:lnTo>
                  <a:cubicBezTo>
                    <a:pt x="59785" y="7680"/>
                    <a:pt x="59730" y="7480"/>
                    <a:pt x="59680" y="7314"/>
                  </a:cubicBezTo>
                  <a:lnTo>
                    <a:pt x="59158" y="6825"/>
                  </a:lnTo>
                  <a:cubicBezTo>
                    <a:pt x="59080" y="6398"/>
                    <a:pt x="59291" y="5971"/>
                    <a:pt x="59058" y="5577"/>
                  </a:cubicBezTo>
                  <a:cubicBezTo>
                    <a:pt x="58847" y="5227"/>
                    <a:pt x="58642" y="4878"/>
                    <a:pt x="58431" y="4533"/>
                  </a:cubicBezTo>
                  <a:lnTo>
                    <a:pt x="57871" y="4289"/>
                  </a:lnTo>
                  <a:cubicBezTo>
                    <a:pt x="57898" y="4162"/>
                    <a:pt x="57915" y="4073"/>
                    <a:pt x="57932" y="3995"/>
                  </a:cubicBezTo>
                  <a:lnTo>
                    <a:pt x="58237" y="3790"/>
                  </a:lnTo>
                  <a:cubicBezTo>
                    <a:pt x="58387" y="3368"/>
                    <a:pt x="58520" y="3002"/>
                    <a:pt x="58675" y="2580"/>
                  </a:cubicBezTo>
                  <a:lnTo>
                    <a:pt x="58287" y="1931"/>
                  </a:lnTo>
                  <a:cubicBezTo>
                    <a:pt x="58439" y="1847"/>
                    <a:pt x="58591" y="1817"/>
                    <a:pt x="58743" y="1817"/>
                  </a:cubicBezTo>
                  <a:cubicBezTo>
                    <a:pt x="59060" y="1817"/>
                    <a:pt x="59375" y="1947"/>
                    <a:pt x="59691" y="1981"/>
                  </a:cubicBezTo>
                  <a:cubicBezTo>
                    <a:pt x="59796" y="1848"/>
                    <a:pt x="59907" y="1753"/>
                    <a:pt x="59968" y="1631"/>
                  </a:cubicBezTo>
                  <a:cubicBezTo>
                    <a:pt x="60223" y="1093"/>
                    <a:pt x="60473" y="549"/>
                    <a:pt x="6072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58" name="Google Shape;358;p50"/>
            <p:cNvSpPr/>
            <p:nvPr/>
          </p:nvSpPr>
          <p:spPr>
            <a:xfrm>
              <a:off x="1851900" y="1104450"/>
              <a:ext cx="563100" cy="612650"/>
            </a:xfrm>
            <a:custGeom>
              <a:avLst/>
              <a:gdLst/>
              <a:ahLst/>
              <a:cxnLst/>
              <a:rect l="l" t="t" r="r" b="b"/>
              <a:pathLst>
                <a:path w="22524" h="24506" extrusionOk="0">
                  <a:moveTo>
                    <a:pt x="14916" y="15215"/>
                  </a:moveTo>
                  <a:cubicBezTo>
                    <a:pt x="15177" y="15359"/>
                    <a:pt x="15177" y="15359"/>
                    <a:pt x="15343" y="15698"/>
                  </a:cubicBezTo>
                  <a:cubicBezTo>
                    <a:pt x="15909" y="15903"/>
                    <a:pt x="15970" y="15959"/>
                    <a:pt x="16248" y="16497"/>
                  </a:cubicBezTo>
                  <a:cubicBezTo>
                    <a:pt x="15941" y="16746"/>
                    <a:pt x="15846" y="16823"/>
                    <a:pt x="15623" y="16823"/>
                  </a:cubicBezTo>
                  <a:cubicBezTo>
                    <a:pt x="15523" y="16823"/>
                    <a:pt x="15397" y="16808"/>
                    <a:pt x="15216" y="16786"/>
                  </a:cubicBezTo>
                  <a:lnTo>
                    <a:pt x="14938" y="17080"/>
                  </a:lnTo>
                  <a:cubicBezTo>
                    <a:pt x="14860" y="16702"/>
                    <a:pt x="14794" y="16380"/>
                    <a:pt x="14694" y="15909"/>
                  </a:cubicBezTo>
                  <a:cubicBezTo>
                    <a:pt x="14694" y="15759"/>
                    <a:pt x="14783" y="15482"/>
                    <a:pt x="14916" y="15215"/>
                  </a:cubicBezTo>
                  <a:close/>
                  <a:moveTo>
                    <a:pt x="14422" y="18428"/>
                  </a:moveTo>
                  <a:lnTo>
                    <a:pt x="14422" y="18428"/>
                  </a:lnTo>
                  <a:cubicBezTo>
                    <a:pt x="15027" y="18711"/>
                    <a:pt x="15315" y="19133"/>
                    <a:pt x="15449" y="19854"/>
                  </a:cubicBezTo>
                  <a:lnTo>
                    <a:pt x="14966" y="19616"/>
                  </a:lnTo>
                  <a:lnTo>
                    <a:pt x="14511" y="19815"/>
                  </a:lnTo>
                  <a:cubicBezTo>
                    <a:pt x="14411" y="19643"/>
                    <a:pt x="14322" y="19493"/>
                    <a:pt x="14233" y="19333"/>
                  </a:cubicBezTo>
                  <a:lnTo>
                    <a:pt x="14555" y="19149"/>
                  </a:lnTo>
                  <a:cubicBezTo>
                    <a:pt x="14516" y="18927"/>
                    <a:pt x="14478" y="18711"/>
                    <a:pt x="14422" y="18428"/>
                  </a:cubicBezTo>
                  <a:close/>
                  <a:moveTo>
                    <a:pt x="4534" y="0"/>
                  </a:moveTo>
                  <a:lnTo>
                    <a:pt x="4373" y="94"/>
                  </a:lnTo>
                  <a:cubicBezTo>
                    <a:pt x="4362" y="239"/>
                    <a:pt x="4356" y="344"/>
                    <a:pt x="4351" y="455"/>
                  </a:cubicBezTo>
                  <a:lnTo>
                    <a:pt x="3957" y="355"/>
                  </a:lnTo>
                  <a:cubicBezTo>
                    <a:pt x="3923" y="477"/>
                    <a:pt x="3901" y="560"/>
                    <a:pt x="3901" y="566"/>
                  </a:cubicBezTo>
                  <a:cubicBezTo>
                    <a:pt x="3951" y="794"/>
                    <a:pt x="4195" y="794"/>
                    <a:pt x="4173" y="988"/>
                  </a:cubicBezTo>
                  <a:lnTo>
                    <a:pt x="3912" y="988"/>
                  </a:lnTo>
                  <a:lnTo>
                    <a:pt x="3385" y="1631"/>
                  </a:lnTo>
                  <a:cubicBezTo>
                    <a:pt x="3330" y="2020"/>
                    <a:pt x="3457" y="2364"/>
                    <a:pt x="3568" y="2619"/>
                  </a:cubicBezTo>
                  <a:cubicBezTo>
                    <a:pt x="3740" y="2824"/>
                    <a:pt x="3857" y="2963"/>
                    <a:pt x="3968" y="3102"/>
                  </a:cubicBezTo>
                  <a:cubicBezTo>
                    <a:pt x="3984" y="3124"/>
                    <a:pt x="3951" y="3180"/>
                    <a:pt x="3940" y="3229"/>
                  </a:cubicBezTo>
                  <a:lnTo>
                    <a:pt x="3568" y="3318"/>
                  </a:lnTo>
                  <a:lnTo>
                    <a:pt x="3285" y="3906"/>
                  </a:lnTo>
                  <a:cubicBezTo>
                    <a:pt x="3346" y="4017"/>
                    <a:pt x="3446" y="4145"/>
                    <a:pt x="3496" y="4295"/>
                  </a:cubicBezTo>
                  <a:cubicBezTo>
                    <a:pt x="3589" y="4595"/>
                    <a:pt x="3772" y="4744"/>
                    <a:pt x="4084" y="4744"/>
                  </a:cubicBezTo>
                  <a:cubicBezTo>
                    <a:pt x="4089" y="4744"/>
                    <a:pt x="4095" y="4744"/>
                    <a:pt x="4101" y="4744"/>
                  </a:cubicBezTo>
                  <a:cubicBezTo>
                    <a:pt x="4134" y="4744"/>
                    <a:pt x="4168" y="4805"/>
                    <a:pt x="4229" y="4866"/>
                  </a:cubicBezTo>
                  <a:cubicBezTo>
                    <a:pt x="4234" y="4989"/>
                    <a:pt x="4245" y="5138"/>
                    <a:pt x="4262" y="5299"/>
                  </a:cubicBezTo>
                  <a:cubicBezTo>
                    <a:pt x="4168" y="5324"/>
                    <a:pt x="4100" y="5362"/>
                    <a:pt x="4047" y="5362"/>
                  </a:cubicBezTo>
                  <a:cubicBezTo>
                    <a:pt x="4041" y="5362"/>
                    <a:pt x="4035" y="5361"/>
                    <a:pt x="4029" y="5360"/>
                  </a:cubicBezTo>
                  <a:cubicBezTo>
                    <a:pt x="3901" y="5321"/>
                    <a:pt x="3740" y="5288"/>
                    <a:pt x="3657" y="5194"/>
                  </a:cubicBezTo>
                  <a:cubicBezTo>
                    <a:pt x="3396" y="4905"/>
                    <a:pt x="3163" y="4589"/>
                    <a:pt x="2947" y="4317"/>
                  </a:cubicBezTo>
                  <a:cubicBezTo>
                    <a:pt x="2902" y="3740"/>
                    <a:pt x="2642" y="3229"/>
                    <a:pt x="2897" y="2730"/>
                  </a:cubicBezTo>
                  <a:lnTo>
                    <a:pt x="2547" y="1948"/>
                  </a:lnTo>
                  <a:cubicBezTo>
                    <a:pt x="2747" y="1243"/>
                    <a:pt x="2980" y="572"/>
                    <a:pt x="3418" y="6"/>
                  </a:cubicBezTo>
                  <a:lnTo>
                    <a:pt x="1171" y="6"/>
                  </a:lnTo>
                  <a:cubicBezTo>
                    <a:pt x="1121" y="72"/>
                    <a:pt x="1082" y="139"/>
                    <a:pt x="1043" y="211"/>
                  </a:cubicBezTo>
                  <a:cubicBezTo>
                    <a:pt x="894" y="494"/>
                    <a:pt x="760" y="788"/>
                    <a:pt x="677" y="960"/>
                  </a:cubicBezTo>
                  <a:cubicBezTo>
                    <a:pt x="544" y="1359"/>
                    <a:pt x="444" y="1637"/>
                    <a:pt x="355" y="1914"/>
                  </a:cubicBezTo>
                  <a:cubicBezTo>
                    <a:pt x="261" y="2197"/>
                    <a:pt x="156" y="2486"/>
                    <a:pt x="78" y="2774"/>
                  </a:cubicBezTo>
                  <a:cubicBezTo>
                    <a:pt x="11" y="3019"/>
                    <a:pt x="0" y="3274"/>
                    <a:pt x="183" y="3485"/>
                  </a:cubicBezTo>
                  <a:lnTo>
                    <a:pt x="34" y="3773"/>
                  </a:lnTo>
                  <a:cubicBezTo>
                    <a:pt x="34" y="4289"/>
                    <a:pt x="39" y="4650"/>
                    <a:pt x="34" y="5016"/>
                  </a:cubicBezTo>
                  <a:cubicBezTo>
                    <a:pt x="22" y="5238"/>
                    <a:pt x="67" y="5427"/>
                    <a:pt x="250" y="5582"/>
                  </a:cubicBezTo>
                  <a:cubicBezTo>
                    <a:pt x="710" y="5810"/>
                    <a:pt x="1238" y="5710"/>
                    <a:pt x="1709" y="5799"/>
                  </a:cubicBezTo>
                  <a:cubicBezTo>
                    <a:pt x="1887" y="6026"/>
                    <a:pt x="2070" y="6215"/>
                    <a:pt x="1842" y="6492"/>
                  </a:cubicBezTo>
                  <a:cubicBezTo>
                    <a:pt x="1777" y="6505"/>
                    <a:pt x="1711" y="6511"/>
                    <a:pt x="1646" y="6511"/>
                  </a:cubicBezTo>
                  <a:cubicBezTo>
                    <a:pt x="1505" y="6511"/>
                    <a:pt x="1365" y="6482"/>
                    <a:pt x="1232" y="6426"/>
                  </a:cubicBezTo>
                  <a:cubicBezTo>
                    <a:pt x="1082" y="6365"/>
                    <a:pt x="927" y="6326"/>
                    <a:pt x="772" y="6315"/>
                  </a:cubicBezTo>
                  <a:cubicBezTo>
                    <a:pt x="765" y="6313"/>
                    <a:pt x="758" y="6313"/>
                    <a:pt x="752" y="6313"/>
                  </a:cubicBezTo>
                  <a:cubicBezTo>
                    <a:pt x="696" y="6313"/>
                    <a:pt x="637" y="6350"/>
                    <a:pt x="577" y="6370"/>
                  </a:cubicBezTo>
                  <a:cubicBezTo>
                    <a:pt x="544" y="6509"/>
                    <a:pt x="516" y="6648"/>
                    <a:pt x="483" y="6797"/>
                  </a:cubicBezTo>
                  <a:cubicBezTo>
                    <a:pt x="655" y="7069"/>
                    <a:pt x="821" y="7347"/>
                    <a:pt x="966" y="7585"/>
                  </a:cubicBezTo>
                  <a:cubicBezTo>
                    <a:pt x="1313" y="7812"/>
                    <a:pt x="1611" y="8071"/>
                    <a:pt x="2007" y="8071"/>
                  </a:cubicBezTo>
                  <a:cubicBezTo>
                    <a:pt x="2047" y="8071"/>
                    <a:pt x="2089" y="8068"/>
                    <a:pt x="2131" y="8063"/>
                  </a:cubicBezTo>
                  <a:cubicBezTo>
                    <a:pt x="2296" y="7907"/>
                    <a:pt x="2321" y="7884"/>
                    <a:pt x="2496" y="7884"/>
                  </a:cubicBezTo>
                  <a:cubicBezTo>
                    <a:pt x="2527" y="7884"/>
                    <a:pt x="2562" y="7884"/>
                    <a:pt x="2603" y="7885"/>
                  </a:cubicBezTo>
                  <a:cubicBezTo>
                    <a:pt x="2708" y="8246"/>
                    <a:pt x="2969" y="8495"/>
                    <a:pt x="3313" y="8706"/>
                  </a:cubicBezTo>
                  <a:lnTo>
                    <a:pt x="5327" y="8706"/>
                  </a:lnTo>
                  <a:lnTo>
                    <a:pt x="5938" y="9167"/>
                  </a:lnTo>
                  <a:lnTo>
                    <a:pt x="6648" y="8950"/>
                  </a:lnTo>
                  <a:cubicBezTo>
                    <a:pt x="6803" y="9067"/>
                    <a:pt x="6953" y="9172"/>
                    <a:pt x="7097" y="9278"/>
                  </a:cubicBezTo>
                  <a:cubicBezTo>
                    <a:pt x="7120" y="9256"/>
                    <a:pt x="7142" y="9233"/>
                    <a:pt x="7164" y="9206"/>
                  </a:cubicBezTo>
                  <a:lnTo>
                    <a:pt x="6731" y="8518"/>
                  </a:lnTo>
                  <a:lnTo>
                    <a:pt x="7752" y="8712"/>
                  </a:lnTo>
                  <a:cubicBezTo>
                    <a:pt x="7952" y="8851"/>
                    <a:pt x="8102" y="8956"/>
                    <a:pt x="8246" y="9056"/>
                  </a:cubicBezTo>
                  <a:lnTo>
                    <a:pt x="8845" y="8817"/>
                  </a:lnTo>
                  <a:cubicBezTo>
                    <a:pt x="8873" y="8379"/>
                    <a:pt x="8629" y="8074"/>
                    <a:pt x="8390" y="7780"/>
                  </a:cubicBezTo>
                  <a:cubicBezTo>
                    <a:pt x="8468" y="7737"/>
                    <a:pt x="8537" y="7718"/>
                    <a:pt x="8599" y="7718"/>
                  </a:cubicBezTo>
                  <a:cubicBezTo>
                    <a:pt x="8706" y="7718"/>
                    <a:pt x="8790" y="7773"/>
                    <a:pt x="8856" y="7857"/>
                  </a:cubicBezTo>
                  <a:cubicBezTo>
                    <a:pt x="9045" y="8107"/>
                    <a:pt x="9339" y="8185"/>
                    <a:pt x="9633" y="8307"/>
                  </a:cubicBezTo>
                  <a:cubicBezTo>
                    <a:pt x="9689" y="8606"/>
                    <a:pt x="9739" y="8895"/>
                    <a:pt x="9794" y="9195"/>
                  </a:cubicBezTo>
                  <a:lnTo>
                    <a:pt x="10244" y="9172"/>
                  </a:lnTo>
                  <a:lnTo>
                    <a:pt x="10244" y="9639"/>
                  </a:lnTo>
                  <a:lnTo>
                    <a:pt x="11226" y="10299"/>
                  </a:lnTo>
                  <a:cubicBezTo>
                    <a:pt x="11254" y="10482"/>
                    <a:pt x="11281" y="10654"/>
                    <a:pt x="11315" y="10832"/>
                  </a:cubicBezTo>
                  <a:lnTo>
                    <a:pt x="10543" y="11059"/>
                  </a:lnTo>
                  <a:cubicBezTo>
                    <a:pt x="10543" y="11209"/>
                    <a:pt x="10538" y="11320"/>
                    <a:pt x="10543" y="11431"/>
                  </a:cubicBezTo>
                  <a:cubicBezTo>
                    <a:pt x="10543" y="11470"/>
                    <a:pt x="10588" y="11509"/>
                    <a:pt x="10610" y="11547"/>
                  </a:cubicBezTo>
                  <a:cubicBezTo>
                    <a:pt x="10654" y="11559"/>
                    <a:pt x="10695" y="11564"/>
                    <a:pt x="10733" y="11564"/>
                  </a:cubicBezTo>
                  <a:cubicBezTo>
                    <a:pt x="11065" y="11564"/>
                    <a:pt x="11196" y="11170"/>
                    <a:pt x="11520" y="11070"/>
                  </a:cubicBezTo>
                  <a:cubicBezTo>
                    <a:pt x="11831" y="11359"/>
                    <a:pt x="12147" y="11653"/>
                    <a:pt x="12474" y="11941"/>
                  </a:cubicBezTo>
                  <a:cubicBezTo>
                    <a:pt x="12479" y="11947"/>
                    <a:pt x="12487" y="11950"/>
                    <a:pt x="12496" y="11950"/>
                  </a:cubicBezTo>
                  <a:cubicBezTo>
                    <a:pt x="12522" y="11950"/>
                    <a:pt x="12563" y="11933"/>
                    <a:pt x="12591" y="11925"/>
                  </a:cubicBezTo>
                  <a:cubicBezTo>
                    <a:pt x="12646" y="11853"/>
                    <a:pt x="12458" y="11703"/>
                    <a:pt x="12713" y="11664"/>
                  </a:cubicBezTo>
                  <a:lnTo>
                    <a:pt x="12713" y="12296"/>
                  </a:lnTo>
                  <a:lnTo>
                    <a:pt x="13229" y="12652"/>
                  </a:lnTo>
                  <a:cubicBezTo>
                    <a:pt x="13640" y="13279"/>
                    <a:pt x="13895" y="14000"/>
                    <a:pt x="13973" y="14749"/>
                  </a:cubicBezTo>
                  <a:cubicBezTo>
                    <a:pt x="13751" y="15088"/>
                    <a:pt x="13518" y="15482"/>
                    <a:pt x="13235" y="15837"/>
                  </a:cubicBezTo>
                  <a:cubicBezTo>
                    <a:pt x="12940" y="16214"/>
                    <a:pt x="12591" y="16553"/>
                    <a:pt x="12236" y="16946"/>
                  </a:cubicBezTo>
                  <a:cubicBezTo>
                    <a:pt x="12397" y="17174"/>
                    <a:pt x="12563" y="17390"/>
                    <a:pt x="12713" y="17618"/>
                  </a:cubicBezTo>
                  <a:cubicBezTo>
                    <a:pt x="12785" y="17729"/>
                    <a:pt x="12846" y="17851"/>
                    <a:pt x="12890" y="17979"/>
                  </a:cubicBezTo>
                  <a:cubicBezTo>
                    <a:pt x="12907" y="18029"/>
                    <a:pt x="12868" y="18106"/>
                    <a:pt x="12852" y="18167"/>
                  </a:cubicBezTo>
                  <a:lnTo>
                    <a:pt x="12530" y="18145"/>
                  </a:lnTo>
                  <a:lnTo>
                    <a:pt x="12152" y="18472"/>
                  </a:lnTo>
                  <a:lnTo>
                    <a:pt x="11747" y="18428"/>
                  </a:lnTo>
                  <a:cubicBezTo>
                    <a:pt x="11576" y="18580"/>
                    <a:pt x="11394" y="18653"/>
                    <a:pt x="11203" y="18653"/>
                  </a:cubicBezTo>
                  <a:cubicBezTo>
                    <a:pt x="11023" y="18653"/>
                    <a:pt x="10834" y="18588"/>
                    <a:pt x="10638" y="18461"/>
                  </a:cubicBezTo>
                  <a:cubicBezTo>
                    <a:pt x="10516" y="18384"/>
                    <a:pt x="10332" y="18395"/>
                    <a:pt x="10171" y="18378"/>
                  </a:cubicBezTo>
                  <a:cubicBezTo>
                    <a:pt x="10169" y="18378"/>
                    <a:pt x="10166" y="18377"/>
                    <a:pt x="10163" y="18377"/>
                  </a:cubicBezTo>
                  <a:cubicBezTo>
                    <a:pt x="10126" y="18377"/>
                    <a:pt x="10084" y="18407"/>
                    <a:pt x="10038" y="18422"/>
                  </a:cubicBezTo>
                  <a:cubicBezTo>
                    <a:pt x="9999" y="18545"/>
                    <a:pt x="9955" y="18672"/>
                    <a:pt x="9922" y="18772"/>
                  </a:cubicBezTo>
                  <a:lnTo>
                    <a:pt x="9345" y="19233"/>
                  </a:lnTo>
                  <a:cubicBezTo>
                    <a:pt x="9345" y="19438"/>
                    <a:pt x="9334" y="19649"/>
                    <a:pt x="9345" y="19854"/>
                  </a:cubicBezTo>
                  <a:cubicBezTo>
                    <a:pt x="9345" y="19943"/>
                    <a:pt x="9395" y="20026"/>
                    <a:pt x="9439" y="20159"/>
                  </a:cubicBezTo>
                  <a:lnTo>
                    <a:pt x="10443" y="20531"/>
                  </a:lnTo>
                  <a:lnTo>
                    <a:pt x="11403" y="19993"/>
                  </a:lnTo>
                  <a:lnTo>
                    <a:pt x="12064" y="20182"/>
                  </a:lnTo>
                  <a:cubicBezTo>
                    <a:pt x="12134" y="20087"/>
                    <a:pt x="12208" y="20056"/>
                    <a:pt x="12281" y="20056"/>
                  </a:cubicBezTo>
                  <a:cubicBezTo>
                    <a:pt x="12421" y="20056"/>
                    <a:pt x="12560" y="20169"/>
                    <a:pt x="12681" y="20169"/>
                  </a:cubicBezTo>
                  <a:cubicBezTo>
                    <a:pt x="12706" y="20169"/>
                    <a:pt x="12729" y="20165"/>
                    <a:pt x="12752" y="20154"/>
                  </a:cubicBezTo>
                  <a:lnTo>
                    <a:pt x="13412" y="20670"/>
                  </a:lnTo>
                  <a:lnTo>
                    <a:pt x="13889" y="21408"/>
                  </a:lnTo>
                  <a:lnTo>
                    <a:pt x="14355" y="21441"/>
                  </a:lnTo>
                  <a:lnTo>
                    <a:pt x="14627" y="21830"/>
                  </a:lnTo>
                  <a:cubicBezTo>
                    <a:pt x="14588" y="21946"/>
                    <a:pt x="14561" y="22035"/>
                    <a:pt x="14539" y="22118"/>
                  </a:cubicBezTo>
                  <a:cubicBezTo>
                    <a:pt x="14511" y="22207"/>
                    <a:pt x="14500" y="22290"/>
                    <a:pt x="14472" y="22396"/>
                  </a:cubicBezTo>
                  <a:cubicBezTo>
                    <a:pt x="14955" y="22795"/>
                    <a:pt x="15476" y="23067"/>
                    <a:pt x="16098" y="23161"/>
                  </a:cubicBezTo>
                  <a:cubicBezTo>
                    <a:pt x="16203" y="23472"/>
                    <a:pt x="16442" y="23716"/>
                    <a:pt x="16753" y="23833"/>
                  </a:cubicBezTo>
                  <a:cubicBezTo>
                    <a:pt x="17357" y="24044"/>
                    <a:pt x="17968" y="24249"/>
                    <a:pt x="18556" y="24504"/>
                  </a:cubicBezTo>
                  <a:cubicBezTo>
                    <a:pt x="18559" y="24505"/>
                    <a:pt x="18562" y="24506"/>
                    <a:pt x="18566" y="24506"/>
                  </a:cubicBezTo>
                  <a:cubicBezTo>
                    <a:pt x="18584" y="24506"/>
                    <a:pt x="18612" y="24497"/>
                    <a:pt x="18661" y="24487"/>
                  </a:cubicBezTo>
                  <a:lnTo>
                    <a:pt x="18822" y="24310"/>
                  </a:lnTo>
                  <a:cubicBezTo>
                    <a:pt x="18700" y="24099"/>
                    <a:pt x="18545" y="23916"/>
                    <a:pt x="18467" y="23705"/>
                  </a:cubicBezTo>
                  <a:cubicBezTo>
                    <a:pt x="18273" y="23206"/>
                    <a:pt x="17907" y="22845"/>
                    <a:pt x="17502" y="22551"/>
                  </a:cubicBezTo>
                  <a:cubicBezTo>
                    <a:pt x="17169" y="22312"/>
                    <a:pt x="16963" y="21996"/>
                    <a:pt x="16697" y="21680"/>
                  </a:cubicBezTo>
                  <a:lnTo>
                    <a:pt x="16886" y="21458"/>
                  </a:lnTo>
                  <a:lnTo>
                    <a:pt x="17385" y="21841"/>
                  </a:lnTo>
                  <a:lnTo>
                    <a:pt x="17740" y="21841"/>
                  </a:lnTo>
                  <a:cubicBezTo>
                    <a:pt x="18184" y="22468"/>
                    <a:pt x="18922" y="22651"/>
                    <a:pt x="19466" y="23111"/>
                  </a:cubicBezTo>
                  <a:lnTo>
                    <a:pt x="19810" y="22712"/>
                  </a:lnTo>
                  <a:cubicBezTo>
                    <a:pt x="19766" y="22429"/>
                    <a:pt x="19727" y="22157"/>
                    <a:pt x="19682" y="21868"/>
                  </a:cubicBezTo>
                  <a:lnTo>
                    <a:pt x="19682" y="21868"/>
                  </a:lnTo>
                  <a:lnTo>
                    <a:pt x="20088" y="21946"/>
                  </a:lnTo>
                  <a:cubicBezTo>
                    <a:pt x="19988" y="21696"/>
                    <a:pt x="19904" y="21491"/>
                    <a:pt x="19827" y="21286"/>
                  </a:cubicBezTo>
                  <a:cubicBezTo>
                    <a:pt x="19849" y="21203"/>
                    <a:pt x="19871" y="21114"/>
                    <a:pt x="19871" y="21097"/>
                  </a:cubicBezTo>
                  <a:lnTo>
                    <a:pt x="19416" y="20503"/>
                  </a:lnTo>
                  <a:cubicBezTo>
                    <a:pt x="19466" y="20337"/>
                    <a:pt x="19494" y="20231"/>
                    <a:pt x="19527" y="20120"/>
                  </a:cubicBezTo>
                  <a:lnTo>
                    <a:pt x="19166" y="19843"/>
                  </a:lnTo>
                  <a:cubicBezTo>
                    <a:pt x="19133" y="19715"/>
                    <a:pt x="19111" y="19627"/>
                    <a:pt x="19100" y="19577"/>
                  </a:cubicBezTo>
                  <a:cubicBezTo>
                    <a:pt x="18656" y="19316"/>
                    <a:pt x="18367" y="18955"/>
                    <a:pt x="18068" y="18644"/>
                  </a:cubicBezTo>
                  <a:cubicBezTo>
                    <a:pt x="17984" y="18406"/>
                    <a:pt x="18051" y="18139"/>
                    <a:pt x="17818" y="17984"/>
                  </a:cubicBezTo>
                  <a:lnTo>
                    <a:pt x="17380" y="17884"/>
                  </a:lnTo>
                  <a:lnTo>
                    <a:pt x="17380" y="17457"/>
                  </a:lnTo>
                  <a:lnTo>
                    <a:pt x="17990" y="17229"/>
                  </a:lnTo>
                  <a:cubicBezTo>
                    <a:pt x="17818" y="17019"/>
                    <a:pt x="17674" y="16841"/>
                    <a:pt x="17541" y="16658"/>
                  </a:cubicBezTo>
                  <a:cubicBezTo>
                    <a:pt x="17524" y="16630"/>
                    <a:pt x="17552" y="16569"/>
                    <a:pt x="17557" y="16530"/>
                  </a:cubicBezTo>
                  <a:lnTo>
                    <a:pt x="17846" y="16475"/>
                  </a:lnTo>
                  <a:cubicBezTo>
                    <a:pt x="17829" y="16347"/>
                    <a:pt x="17818" y="16270"/>
                    <a:pt x="17807" y="16159"/>
                  </a:cubicBezTo>
                  <a:lnTo>
                    <a:pt x="17807" y="16159"/>
                  </a:lnTo>
                  <a:lnTo>
                    <a:pt x="19100" y="16991"/>
                  </a:lnTo>
                  <a:cubicBezTo>
                    <a:pt x="19100" y="17046"/>
                    <a:pt x="19094" y="17130"/>
                    <a:pt x="19089" y="17268"/>
                  </a:cubicBezTo>
                  <a:lnTo>
                    <a:pt x="19749" y="17141"/>
                  </a:lnTo>
                  <a:cubicBezTo>
                    <a:pt x="19771" y="17168"/>
                    <a:pt x="19788" y="17191"/>
                    <a:pt x="19810" y="17213"/>
                  </a:cubicBezTo>
                  <a:lnTo>
                    <a:pt x="19399" y="17429"/>
                  </a:lnTo>
                  <a:cubicBezTo>
                    <a:pt x="19594" y="17873"/>
                    <a:pt x="19755" y="18228"/>
                    <a:pt x="19943" y="18650"/>
                  </a:cubicBezTo>
                  <a:cubicBezTo>
                    <a:pt x="19992" y="18631"/>
                    <a:pt x="20035" y="18623"/>
                    <a:pt x="20074" y="18623"/>
                  </a:cubicBezTo>
                  <a:cubicBezTo>
                    <a:pt x="20277" y="18623"/>
                    <a:pt x="20373" y="18847"/>
                    <a:pt x="20531" y="18977"/>
                  </a:cubicBezTo>
                  <a:cubicBezTo>
                    <a:pt x="20559" y="19000"/>
                    <a:pt x="20609" y="19000"/>
                    <a:pt x="20681" y="19016"/>
                  </a:cubicBezTo>
                  <a:cubicBezTo>
                    <a:pt x="20759" y="18894"/>
                    <a:pt x="20842" y="18767"/>
                    <a:pt x="20909" y="18661"/>
                  </a:cubicBezTo>
                  <a:cubicBezTo>
                    <a:pt x="20864" y="18417"/>
                    <a:pt x="20826" y="18212"/>
                    <a:pt x="20787" y="18012"/>
                  </a:cubicBezTo>
                  <a:cubicBezTo>
                    <a:pt x="20859" y="17906"/>
                    <a:pt x="20925" y="17812"/>
                    <a:pt x="20948" y="17779"/>
                  </a:cubicBezTo>
                  <a:lnTo>
                    <a:pt x="21491" y="17779"/>
                  </a:lnTo>
                  <a:lnTo>
                    <a:pt x="21802" y="17085"/>
                  </a:lnTo>
                  <a:lnTo>
                    <a:pt x="21552" y="16769"/>
                  </a:lnTo>
                  <a:lnTo>
                    <a:pt x="21736" y="16475"/>
                  </a:lnTo>
                  <a:lnTo>
                    <a:pt x="22329" y="16580"/>
                  </a:lnTo>
                  <a:cubicBezTo>
                    <a:pt x="22329" y="16392"/>
                    <a:pt x="22307" y="16253"/>
                    <a:pt x="22335" y="16131"/>
                  </a:cubicBezTo>
                  <a:cubicBezTo>
                    <a:pt x="22363" y="16003"/>
                    <a:pt x="22446" y="15903"/>
                    <a:pt x="22524" y="15759"/>
                  </a:cubicBezTo>
                  <a:lnTo>
                    <a:pt x="21863" y="15243"/>
                  </a:lnTo>
                  <a:lnTo>
                    <a:pt x="21486" y="15576"/>
                  </a:lnTo>
                  <a:lnTo>
                    <a:pt x="21025" y="15254"/>
                  </a:lnTo>
                  <a:cubicBezTo>
                    <a:pt x="21097" y="15093"/>
                    <a:pt x="21164" y="14932"/>
                    <a:pt x="21253" y="14744"/>
                  </a:cubicBezTo>
                  <a:lnTo>
                    <a:pt x="21253" y="14744"/>
                  </a:lnTo>
                  <a:cubicBezTo>
                    <a:pt x="21062" y="14780"/>
                    <a:pt x="20894" y="14815"/>
                    <a:pt x="20748" y="14815"/>
                  </a:cubicBezTo>
                  <a:cubicBezTo>
                    <a:pt x="20651" y="14815"/>
                    <a:pt x="20564" y="14800"/>
                    <a:pt x="20487" y="14760"/>
                  </a:cubicBezTo>
                  <a:cubicBezTo>
                    <a:pt x="20432" y="14438"/>
                    <a:pt x="20387" y="14178"/>
                    <a:pt x="20343" y="13895"/>
                  </a:cubicBezTo>
                  <a:lnTo>
                    <a:pt x="19749" y="13545"/>
                  </a:lnTo>
                  <a:cubicBezTo>
                    <a:pt x="19766" y="13434"/>
                    <a:pt x="19782" y="13312"/>
                    <a:pt x="19821" y="13046"/>
                  </a:cubicBezTo>
                  <a:lnTo>
                    <a:pt x="19821" y="13046"/>
                  </a:lnTo>
                  <a:cubicBezTo>
                    <a:pt x="19621" y="13245"/>
                    <a:pt x="19527" y="13367"/>
                    <a:pt x="19405" y="13445"/>
                  </a:cubicBezTo>
                  <a:cubicBezTo>
                    <a:pt x="19250" y="13523"/>
                    <a:pt x="19089" y="13595"/>
                    <a:pt x="18922" y="13650"/>
                  </a:cubicBezTo>
                  <a:cubicBezTo>
                    <a:pt x="18872" y="13434"/>
                    <a:pt x="18545" y="13345"/>
                    <a:pt x="18611" y="13051"/>
                  </a:cubicBezTo>
                  <a:cubicBezTo>
                    <a:pt x="18312" y="12957"/>
                    <a:pt x="18034" y="12796"/>
                    <a:pt x="17801" y="12591"/>
                  </a:cubicBezTo>
                  <a:cubicBezTo>
                    <a:pt x="17857" y="12457"/>
                    <a:pt x="17901" y="12357"/>
                    <a:pt x="17957" y="12230"/>
                  </a:cubicBezTo>
                  <a:lnTo>
                    <a:pt x="17019" y="11991"/>
                  </a:lnTo>
                  <a:cubicBezTo>
                    <a:pt x="17008" y="11864"/>
                    <a:pt x="16997" y="11758"/>
                    <a:pt x="16986" y="11664"/>
                  </a:cubicBezTo>
                  <a:cubicBezTo>
                    <a:pt x="16847" y="11525"/>
                    <a:pt x="16553" y="11631"/>
                    <a:pt x="16547" y="11309"/>
                  </a:cubicBezTo>
                  <a:lnTo>
                    <a:pt x="16547" y="11309"/>
                  </a:lnTo>
                  <a:lnTo>
                    <a:pt x="17241" y="11420"/>
                  </a:lnTo>
                  <a:cubicBezTo>
                    <a:pt x="17141" y="11192"/>
                    <a:pt x="17235" y="11020"/>
                    <a:pt x="17285" y="10848"/>
                  </a:cubicBezTo>
                  <a:cubicBezTo>
                    <a:pt x="17194" y="10741"/>
                    <a:pt x="17092" y="10717"/>
                    <a:pt x="16987" y="10717"/>
                  </a:cubicBezTo>
                  <a:cubicBezTo>
                    <a:pt x="16913" y="10717"/>
                    <a:pt x="16837" y="10729"/>
                    <a:pt x="16764" y="10732"/>
                  </a:cubicBezTo>
                  <a:cubicBezTo>
                    <a:pt x="16736" y="10732"/>
                    <a:pt x="16708" y="10676"/>
                    <a:pt x="16675" y="10637"/>
                  </a:cubicBezTo>
                  <a:lnTo>
                    <a:pt x="16841" y="10354"/>
                  </a:lnTo>
                  <a:lnTo>
                    <a:pt x="17163" y="10304"/>
                  </a:lnTo>
                  <a:cubicBezTo>
                    <a:pt x="17412" y="10474"/>
                    <a:pt x="17670" y="10638"/>
                    <a:pt x="17975" y="10638"/>
                  </a:cubicBezTo>
                  <a:cubicBezTo>
                    <a:pt x="18078" y="10638"/>
                    <a:pt x="18186" y="10620"/>
                    <a:pt x="18301" y="10576"/>
                  </a:cubicBezTo>
                  <a:cubicBezTo>
                    <a:pt x="18312" y="10249"/>
                    <a:pt x="18062" y="10132"/>
                    <a:pt x="17957" y="10038"/>
                  </a:cubicBezTo>
                  <a:lnTo>
                    <a:pt x="17285" y="9772"/>
                  </a:lnTo>
                  <a:lnTo>
                    <a:pt x="16719" y="9738"/>
                  </a:lnTo>
                  <a:lnTo>
                    <a:pt x="17274" y="9300"/>
                  </a:lnTo>
                  <a:cubicBezTo>
                    <a:pt x="17312" y="9291"/>
                    <a:pt x="17349" y="9288"/>
                    <a:pt x="17384" y="9288"/>
                  </a:cubicBezTo>
                  <a:cubicBezTo>
                    <a:pt x="17503" y="9288"/>
                    <a:pt x="17604" y="9328"/>
                    <a:pt x="17698" y="9328"/>
                  </a:cubicBezTo>
                  <a:cubicBezTo>
                    <a:pt x="17765" y="9328"/>
                    <a:pt x="17827" y="9308"/>
                    <a:pt x="17890" y="9239"/>
                  </a:cubicBezTo>
                  <a:cubicBezTo>
                    <a:pt x="17890" y="8762"/>
                    <a:pt x="17779" y="8351"/>
                    <a:pt x="17274" y="8090"/>
                  </a:cubicBezTo>
                  <a:cubicBezTo>
                    <a:pt x="17185" y="8218"/>
                    <a:pt x="17108" y="8329"/>
                    <a:pt x="17036" y="8440"/>
                  </a:cubicBezTo>
                  <a:cubicBezTo>
                    <a:pt x="16963" y="8556"/>
                    <a:pt x="16880" y="8662"/>
                    <a:pt x="16791" y="8767"/>
                  </a:cubicBezTo>
                  <a:cubicBezTo>
                    <a:pt x="16781" y="8780"/>
                    <a:pt x="16761" y="8784"/>
                    <a:pt x="16737" y="8784"/>
                  </a:cubicBezTo>
                  <a:cubicBezTo>
                    <a:pt x="16698" y="8784"/>
                    <a:pt x="16646" y="8773"/>
                    <a:pt x="16608" y="8773"/>
                  </a:cubicBezTo>
                  <a:cubicBezTo>
                    <a:pt x="16603" y="8651"/>
                    <a:pt x="16592" y="8551"/>
                    <a:pt x="16586" y="8384"/>
                  </a:cubicBezTo>
                  <a:lnTo>
                    <a:pt x="15876" y="8534"/>
                  </a:lnTo>
                  <a:lnTo>
                    <a:pt x="15848" y="8457"/>
                  </a:lnTo>
                  <a:lnTo>
                    <a:pt x="17047" y="7558"/>
                  </a:lnTo>
                  <a:cubicBezTo>
                    <a:pt x="16852" y="7164"/>
                    <a:pt x="16492" y="7092"/>
                    <a:pt x="16181" y="6920"/>
                  </a:cubicBezTo>
                  <a:cubicBezTo>
                    <a:pt x="16092" y="6997"/>
                    <a:pt x="16009" y="7075"/>
                    <a:pt x="15915" y="7136"/>
                  </a:cubicBezTo>
                  <a:cubicBezTo>
                    <a:pt x="15842" y="7183"/>
                    <a:pt x="15789" y="7299"/>
                    <a:pt x="15690" y="7299"/>
                  </a:cubicBezTo>
                  <a:cubicBezTo>
                    <a:pt x="15660" y="7299"/>
                    <a:pt x="15627" y="7289"/>
                    <a:pt x="15587" y="7264"/>
                  </a:cubicBezTo>
                  <a:lnTo>
                    <a:pt x="15815" y="6792"/>
                  </a:lnTo>
                  <a:lnTo>
                    <a:pt x="15149" y="7130"/>
                  </a:lnTo>
                  <a:cubicBezTo>
                    <a:pt x="15149" y="6803"/>
                    <a:pt x="15426" y="6509"/>
                    <a:pt x="15066" y="6231"/>
                  </a:cubicBezTo>
                  <a:lnTo>
                    <a:pt x="14594" y="6714"/>
                  </a:lnTo>
                  <a:cubicBezTo>
                    <a:pt x="14566" y="6592"/>
                    <a:pt x="14550" y="6492"/>
                    <a:pt x="14527" y="6392"/>
                  </a:cubicBezTo>
                  <a:lnTo>
                    <a:pt x="14233" y="6243"/>
                  </a:lnTo>
                  <a:cubicBezTo>
                    <a:pt x="14367" y="6032"/>
                    <a:pt x="14711" y="6109"/>
                    <a:pt x="14755" y="5749"/>
                  </a:cubicBezTo>
                  <a:cubicBezTo>
                    <a:pt x="14683" y="5593"/>
                    <a:pt x="14588" y="5388"/>
                    <a:pt x="14494" y="5194"/>
                  </a:cubicBezTo>
                  <a:lnTo>
                    <a:pt x="13839" y="4939"/>
                  </a:lnTo>
                  <a:lnTo>
                    <a:pt x="13462" y="5105"/>
                  </a:lnTo>
                  <a:lnTo>
                    <a:pt x="12569" y="5105"/>
                  </a:lnTo>
                  <a:cubicBezTo>
                    <a:pt x="12613" y="4961"/>
                    <a:pt x="12657" y="4811"/>
                    <a:pt x="12724" y="4583"/>
                  </a:cubicBezTo>
                  <a:lnTo>
                    <a:pt x="12724" y="4583"/>
                  </a:lnTo>
                  <a:lnTo>
                    <a:pt x="12247" y="4783"/>
                  </a:lnTo>
                  <a:cubicBezTo>
                    <a:pt x="12164" y="5022"/>
                    <a:pt x="12091" y="5233"/>
                    <a:pt x="12003" y="5482"/>
                  </a:cubicBezTo>
                  <a:cubicBezTo>
                    <a:pt x="11925" y="5177"/>
                    <a:pt x="11858" y="4911"/>
                    <a:pt x="11792" y="4650"/>
                  </a:cubicBezTo>
                  <a:lnTo>
                    <a:pt x="12391" y="4162"/>
                  </a:lnTo>
                  <a:cubicBezTo>
                    <a:pt x="12369" y="4001"/>
                    <a:pt x="12358" y="3873"/>
                    <a:pt x="12347" y="3773"/>
                  </a:cubicBezTo>
                  <a:cubicBezTo>
                    <a:pt x="12233" y="3693"/>
                    <a:pt x="12101" y="3651"/>
                    <a:pt x="11968" y="3651"/>
                  </a:cubicBezTo>
                  <a:cubicBezTo>
                    <a:pt x="11880" y="3651"/>
                    <a:pt x="11792" y="3669"/>
                    <a:pt x="11709" y="3707"/>
                  </a:cubicBezTo>
                  <a:cubicBezTo>
                    <a:pt x="11707" y="3707"/>
                    <a:pt x="11706" y="3707"/>
                    <a:pt x="11704" y="3707"/>
                  </a:cubicBezTo>
                  <a:cubicBezTo>
                    <a:pt x="11681" y="3707"/>
                    <a:pt x="11640" y="3666"/>
                    <a:pt x="11609" y="3640"/>
                  </a:cubicBezTo>
                  <a:lnTo>
                    <a:pt x="11825" y="3213"/>
                  </a:lnTo>
                  <a:lnTo>
                    <a:pt x="11581" y="2680"/>
                  </a:lnTo>
                  <a:cubicBezTo>
                    <a:pt x="11439" y="2524"/>
                    <a:pt x="11306" y="2480"/>
                    <a:pt x="11186" y="2480"/>
                  </a:cubicBezTo>
                  <a:cubicBezTo>
                    <a:pt x="11061" y="2480"/>
                    <a:pt x="10950" y="2527"/>
                    <a:pt x="10854" y="2547"/>
                  </a:cubicBezTo>
                  <a:cubicBezTo>
                    <a:pt x="10519" y="2325"/>
                    <a:pt x="10352" y="1936"/>
                    <a:pt x="9919" y="1936"/>
                  </a:cubicBezTo>
                  <a:cubicBezTo>
                    <a:pt x="9907" y="1936"/>
                    <a:pt x="9895" y="1936"/>
                    <a:pt x="9883" y="1937"/>
                  </a:cubicBezTo>
                  <a:cubicBezTo>
                    <a:pt x="9495" y="2036"/>
                    <a:pt x="9217" y="2286"/>
                    <a:pt x="9051" y="2680"/>
                  </a:cubicBezTo>
                  <a:cubicBezTo>
                    <a:pt x="9101" y="2819"/>
                    <a:pt x="9150" y="2963"/>
                    <a:pt x="9206" y="3124"/>
                  </a:cubicBezTo>
                  <a:lnTo>
                    <a:pt x="8906" y="3263"/>
                  </a:lnTo>
                  <a:cubicBezTo>
                    <a:pt x="8763" y="3181"/>
                    <a:pt x="8592" y="3015"/>
                    <a:pt x="8475" y="3015"/>
                  </a:cubicBezTo>
                  <a:cubicBezTo>
                    <a:pt x="8465" y="3015"/>
                    <a:pt x="8455" y="3016"/>
                    <a:pt x="8446" y="3019"/>
                  </a:cubicBezTo>
                  <a:cubicBezTo>
                    <a:pt x="8419" y="3027"/>
                    <a:pt x="8395" y="3031"/>
                    <a:pt x="8372" y="3031"/>
                  </a:cubicBezTo>
                  <a:cubicBezTo>
                    <a:pt x="8230" y="3031"/>
                    <a:pt x="8150" y="2891"/>
                    <a:pt x="7990" y="2891"/>
                  </a:cubicBezTo>
                  <a:cubicBezTo>
                    <a:pt x="7956" y="2891"/>
                    <a:pt x="7917" y="2898"/>
                    <a:pt x="7874" y="2913"/>
                  </a:cubicBezTo>
                  <a:cubicBezTo>
                    <a:pt x="7957" y="3218"/>
                    <a:pt x="7563" y="3352"/>
                    <a:pt x="7547" y="3696"/>
                  </a:cubicBezTo>
                  <a:cubicBezTo>
                    <a:pt x="7543" y="3817"/>
                    <a:pt x="7461" y="3884"/>
                    <a:pt x="7354" y="3884"/>
                  </a:cubicBezTo>
                  <a:cubicBezTo>
                    <a:pt x="7323" y="3884"/>
                    <a:pt x="7291" y="3879"/>
                    <a:pt x="7258" y="3868"/>
                  </a:cubicBezTo>
                  <a:cubicBezTo>
                    <a:pt x="7014" y="3435"/>
                    <a:pt x="7436" y="3024"/>
                    <a:pt x="7286" y="2602"/>
                  </a:cubicBezTo>
                  <a:cubicBezTo>
                    <a:pt x="7391" y="2369"/>
                    <a:pt x="7502" y="2147"/>
                    <a:pt x="7597" y="1942"/>
                  </a:cubicBezTo>
                  <a:lnTo>
                    <a:pt x="7336" y="1454"/>
                  </a:lnTo>
                  <a:cubicBezTo>
                    <a:pt x="7347" y="1260"/>
                    <a:pt x="7364" y="1099"/>
                    <a:pt x="7369" y="966"/>
                  </a:cubicBezTo>
                  <a:lnTo>
                    <a:pt x="6975" y="488"/>
                  </a:lnTo>
                  <a:cubicBezTo>
                    <a:pt x="6931" y="327"/>
                    <a:pt x="6898" y="166"/>
                    <a:pt x="688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59" name="Google Shape;359;p50"/>
            <p:cNvSpPr/>
            <p:nvPr/>
          </p:nvSpPr>
          <p:spPr>
            <a:xfrm>
              <a:off x="2031400" y="1104450"/>
              <a:ext cx="93250" cy="48700"/>
            </a:xfrm>
            <a:custGeom>
              <a:avLst/>
              <a:gdLst/>
              <a:ahLst/>
              <a:cxnLst/>
              <a:rect l="l" t="t" r="r" b="b"/>
              <a:pathLst>
                <a:path w="3730" h="1948" extrusionOk="0">
                  <a:moveTo>
                    <a:pt x="17" y="0"/>
                  </a:moveTo>
                  <a:cubicBezTo>
                    <a:pt x="17" y="128"/>
                    <a:pt x="12" y="250"/>
                    <a:pt x="1" y="377"/>
                  </a:cubicBezTo>
                  <a:lnTo>
                    <a:pt x="572" y="705"/>
                  </a:lnTo>
                  <a:cubicBezTo>
                    <a:pt x="578" y="1065"/>
                    <a:pt x="605" y="1409"/>
                    <a:pt x="850" y="1737"/>
                  </a:cubicBezTo>
                  <a:lnTo>
                    <a:pt x="1232" y="1948"/>
                  </a:lnTo>
                  <a:lnTo>
                    <a:pt x="1904" y="1615"/>
                  </a:lnTo>
                  <a:cubicBezTo>
                    <a:pt x="2004" y="1597"/>
                    <a:pt x="2101" y="1590"/>
                    <a:pt x="2197" y="1590"/>
                  </a:cubicBezTo>
                  <a:cubicBezTo>
                    <a:pt x="2592" y="1590"/>
                    <a:pt x="2955" y="1711"/>
                    <a:pt x="3326" y="1711"/>
                  </a:cubicBezTo>
                  <a:cubicBezTo>
                    <a:pt x="3459" y="1711"/>
                    <a:pt x="3593" y="1696"/>
                    <a:pt x="3730" y="1654"/>
                  </a:cubicBezTo>
                  <a:cubicBezTo>
                    <a:pt x="3596" y="1010"/>
                    <a:pt x="3169" y="549"/>
                    <a:pt x="285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60" name="Google Shape;360;p50"/>
            <p:cNvSpPr/>
            <p:nvPr/>
          </p:nvSpPr>
          <p:spPr>
            <a:xfrm>
              <a:off x="3163525" y="1104450"/>
              <a:ext cx="51350" cy="11950"/>
            </a:xfrm>
            <a:custGeom>
              <a:avLst/>
              <a:gdLst/>
              <a:ahLst/>
              <a:cxnLst/>
              <a:rect l="l" t="t" r="r" b="b"/>
              <a:pathLst>
                <a:path w="2054" h="478" extrusionOk="0">
                  <a:moveTo>
                    <a:pt x="1" y="0"/>
                  </a:moveTo>
                  <a:cubicBezTo>
                    <a:pt x="278" y="228"/>
                    <a:pt x="606" y="394"/>
                    <a:pt x="961" y="477"/>
                  </a:cubicBezTo>
                  <a:lnTo>
                    <a:pt x="2054"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61" name="Google Shape;361;p50"/>
            <p:cNvSpPr/>
            <p:nvPr/>
          </p:nvSpPr>
          <p:spPr>
            <a:xfrm>
              <a:off x="2524425" y="1104450"/>
              <a:ext cx="674375" cy="698775"/>
            </a:xfrm>
            <a:custGeom>
              <a:avLst/>
              <a:gdLst/>
              <a:ahLst/>
              <a:cxnLst/>
              <a:rect l="l" t="t" r="r" b="b"/>
              <a:pathLst>
                <a:path w="26975" h="27951" extrusionOk="0">
                  <a:moveTo>
                    <a:pt x="23301" y="6465"/>
                  </a:moveTo>
                  <a:cubicBezTo>
                    <a:pt x="23012" y="6675"/>
                    <a:pt x="22652" y="6675"/>
                    <a:pt x="22324" y="6814"/>
                  </a:cubicBezTo>
                  <a:cubicBezTo>
                    <a:pt x="22285" y="6947"/>
                    <a:pt x="22241" y="7086"/>
                    <a:pt x="22185" y="7219"/>
                  </a:cubicBezTo>
                  <a:cubicBezTo>
                    <a:pt x="22108" y="7341"/>
                    <a:pt x="22025" y="7458"/>
                    <a:pt x="21930" y="7563"/>
                  </a:cubicBezTo>
                  <a:lnTo>
                    <a:pt x="22208" y="7769"/>
                  </a:lnTo>
                  <a:cubicBezTo>
                    <a:pt x="22180" y="7791"/>
                    <a:pt x="22152" y="7830"/>
                    <a:pt x="22119" y="7835"/>
                  </a:cubicBezTo>
                  <a:cubicBezTo>
                    <a:pt x="22083" y="7843"/>
                    <a:pt x="22047" y="7848"/>
                    <a:pt x="22011" y="7848"/>
                  </a:cubicBezTo>
                  <a:cubicBezTo>
                    <a:pt x="21976" y="7848"/>
                    <a:pt x="21941" y="7843"/>
                    <a:pt x="21908" y="7835"/>
                  </a:cubicBezTo>
                  <a:cubicBezTo>
                    <a:pt x="21704" y="7759"/>
                    <a:pt x="21508" y="7647"/>
                    <a:pt x="21276" y="7647"/>
                  </a:cubicBezTo>
                  <a:cubicBezTo>
                    <a:pt x="21236" y="7647"/>
                    <a:pt x="21195" y="7650"/>
                    <a:pt x="21153" y="7658"/>
                  </a:cubicBezTo>
                  <a:lnTo>
                    <a:pt x="21730" y="7430"/>
                  </a:lnTo>
                  <a:lnTo>
                    <a:pt x="22141" y="6465"/>
                  </a:lnTo>
                  <a:close/>
                  <a:moveTo>
                    <a:pt x="311" y="0"/>
                  </a:moveTo>
                  <a:lnTo>
                    <a:pt x="422" y="144"/>
                  </a:lnTo>
                  <a:lnTo>
                    <a:pt x="1" y="294"/>
                  </a:lnTo>
                  <a:cubicBezTo>
                    <a:pt x="239" y="372"/>
                    <a:pt x="461" y="449"/>
                    <a:pt x="533" y="699"/>
                  </a:cubicBezTo>
                  <a:cubicBezTo>
                    <a:pt x="511" y="832"/>
                    <a:pt x="483" y="966"/>
                    <a:pt x="461" y="1093"/>
                  </a:cubicBezTo>
                  <a:lnTo>
                    <a:pt x="822" y="1260"/>
                  </a:lnTo>
                  <a:cubicBezTo>
                    <a:pt x="861" y="1393"/>
                    <a:pt x="905" y="1532"/>
                    <a:pt x="955" y="1687"/>
                  </a:cubicBezTo>
                  <a:lnTo>
                    <a:pt x="217" y="1931"/>
                  </a:lnTo>
                  <a:cubicBezTo>
                    <a:pt x="195" y="2036"/>
                    <a:pt x="184" y="2103"/>
                    <a:pt x="167" y="2208"/>
                  </a:cubicBezTo>
                  <a:lnTo>
                    <a:pt x="417" y="2369"/>
                  </a:lnTo>
                  <a:lnTo>
                    <a:pt x="295" y="2808"/>
                  </a:lnTo>
                  <a:lnTo>
                    <a:pt x="783" y="3102"/>
                  </a:lnTo>
                  <a:lnTo>
                    <a:pt x="273" y="3829"/>
                  </a:lnTo>
                  <a:lnTo>
                    <a:pt x="683" y="4045"/>
                  </a:lnTo>
                  <a:cubicBezTo>
                    <a:pt x="495" y="4217"/>
                    <a:pt x="228" y="4306"/>
                    <a:pt x="150" y="4600"/>
                  </a:cubicBezTo>
                  <a:cubicBezTo>
                    <a:pt x="150" y="4850"/>
                    <a:pt x="234" y="5088"/>
                    <a:pt x="389" y="5283"/>
                  </a:cubicBezTo>
                  <a:lnTo>
                    <a:pt x="1005" y="5466"/>
                  </a:lnTo>
                  <a:lnTo>
                    <a:pt x="1493" y="5122"/>
                  </a:lnTo>
                  <a:cubicBezTo>
                    <a:pt x="1504" y="4944"/>
                    <a:pt x="1516" y="4811"/>
                    <a:pt x="1521" y="4706"/>
                  </a:cubicBezTo>
                  <a:cubicBezTo>
                    <a:pt x="1813" y="4462"/>
                    <a:pt x="1849" y="4432"/>
                    <a:pt x="2032" y="4432"/>
                  </a:cubicBezTo>
                  <a:cubicBezTo>
                    <a:pt x="2058" y="4432"/>
                    <a:pt x="2087" y="4433"/>
                    <a:pt x="2120" y="4434"/>
                  </a:cubicBezTo>
                  <a:cubicBezTo>
                    <a:pt x="2070" y="4572"/>
                    <a:pt x="2020" y="4706"/>
                    <a:pt x="1959" y="4866"/>
                  </a:cubicBezTo>
                  <a:cubicBezTo>
                    <a:pt x="2238" y="4813"/>
                    <a:pt x="2382" y="4785"/>
                    <a:pt x="2505" y="4785"/>
                  </a:cubicBezTo>
                  <a:cubicBezTo>
                    <a:pt x="2636" y="4785"/>
                    <a:pt x="2743" y="4817"/>
                    <a:pt x="2964" y="4883"/>
                  </a:cubicBezTo>
                  <a:cubicBezTo>
                    <a:pt x="2914" y="5127"/>
                    <a:pt x="2487" y="5005"/>
                    <a:pt x="2531" y="5382"/>
                  </a:cubicBezTo>
                  <a:lnTo>
                    <a:pt x="3030" y="5416"/>
                  </a:lnTo>
                  <a:cubicBezTo>
                    <a:pt x="2875" y="5577"/>
                    <a:pt x="2675" y="5693"/>
                    <a:pt x="2742" y="5948"/>
                  </a:cubicBezTo>
                  <a:lnTo>
                    <a:pt x="3669" y="6259"/>
                  </a:lnTo>
                  <a:lnTo>
                    <a:pt x="3236" y="6398"/>
                  </a:lnTo>
                  <a:lnTo>
                    <a:pt x="3713" y="6786"/>
                  </a:lnTo>
                  <a:lnTo>
                    <a:pt x="3546" y="7031"/>
                  </a:lnTo>
                  <a:lnTo>
                    <a:pt x="3874" y="7280"/>
                  </a:lnTo>
                  <a:lnTo>
                    <a:pt x="3680" y="7852"/>
                  </a:lnTo>
                  <a:cubicBezTo>
                    <a:pt x="3130" y="7752"/>
                    <a:pt x="2886" y="7258"/>
                    <a:pt x="2487" y="7047"/>
                  </a:cubicBezTo>
                  <a:lnTo>
                    <a:pt x="1349" y="6892"/>
                  </a:lnTo>
                  <a:lnTo>
                    <a:pt x="1066" y="7230"/>
                  </a:lnTo>
                  <a:lnTo>
                    <a:pt x="1488" y="7785"/>
                  </a:lnTo>
                  <a:lnTo>
                    <a:pt x="2148" y="7996"/>
                  </a:lnTo>
                  <a:lnTo>
                    <a:pt x="2864" y="8640"/>
                  </a:lnTo>
                  <a:lnTo>
                    <a:pt x="4190" y="8884"/>
                  </a:lnTo>
                  <a:cubicBezTo>
                    <a:pt x="4240" y="8989"/>
                    <a:pt x="4296" y="9111"/>
                    <a:pt x="4351" y="9239"/>
                  </a:cubicBezTo>
                  <a:lnTo>
                    <a:pt x="4101" y="9522"/>
                  </a:lnTo>
                  <a:cubicBezTo>
                    <a:pt x="4035" y="9877"/>
                    <a:pt x="3968" y="10188"/>
                    <a:pt x="3907" y="10482"/>
                  </a:cubicBezTo>
                  <a:cubicBezTo>
                    <a:pt x="3985" y="10565"/>
                    <a:pt x="4040" y="10626"/>
                    <a:pt x="4096" y="10682"/>
                  </a:cubicBezTo>
                  <a:cubicBezTo>
                    <a:pt x="3813" y="10876"/>
                    <a:pt x="3768" y="11170"/>
                    <a:pt x="3691" y="11414"/>
                  </a:cubicBezTo>
                  <a:lnTo>
                    <a:pt x="3907" y="11614"/>
                  </a:lnTo>
                  <a:cubicBezTo>
                    <a:pt x="3813" y="11902"/>
                    <a:pt x="3619" y="12002"/>
                    <a:pt x="3474" y="12019"/>
                  </a:cubicBezTo>
                  <a:cubicBezTo>
                    <a:pt x="3075" y="11902"/>
                    <a:pt x="2770" y="11814"/>
                    <a:pt x="2464" y="11730"/>
                  </a:cubicBezTo>
                  <a:cubicBezTo>
                    <a:pt x="2463" y="11730"/>
                    <a:pt x="2461" y="11730"/>
                    <a:pt x="2460" y="11730"/>
                  </a:cubicBezTo>
                  <a:cubicBezTo>
                    <a:pt x="2433" y="11730"/>
                    <a:pt x="2401" y="11771"/>
                    <a:pt x="2370" y="11792"/>
                  </a:cubicBezTo>
                  <a:lnTo>
                    <a:pt x="2514" y="12013"/>
                  </a:lnTo>
                  <a:lnTo>
                    <a:pt x="2237" y="12463"/>
                  </a:lnTo>
                  <a:cubicBezTo>
                    <a:pt x="2226" y="12657"/>
                    <a:pt x="2215" y="12813"/>
                    <a:pt x="2204" y="12962"/>
                  </a:cubicBezTo>
                  <a:cubicBezTo>
                    <a:pt x="1887" y="13157"/>
                    <a:pt x="1815" y="13478"/>
                    <a:pt x="1676" y="13767"/>
                  </a:cubicBezTo>
                  <a:cubicBezTo>
                    <a:pt x="1743" y="14017"/>
                    <a:pt x="1787" y="14250"/>
                    <a:pt x="1710" y="14516"/>
                  </a:cubicBezTo>
                  <a:cubicBezTo>
                    <a:pt x="1643" y="14755"/>
                    <a:pt x="1693" y="15032"/>
                    <a:pt x="1693" y="15315"/>
                  </a:cubicBezTo>
                  <a:lnTo>
                    <a:pt x="2276" y="15665"/>
                  </a:lnTo>
                  <a:lnTo>
                    <a:pt x="2082" y="15975"/>
                  </a:lnTo>
                  <a:lnTo>
                    <a:pt x="2337" y="16097"/>
                  </a:lnTo>
                  <a:lnTo>
                    <a:pt x="1860" y="16270"/>
                  </a:lnTo>
                  <a:cubicBezTo>
                    <a:pt x="1749" y="16625"/>
                    <a:pt x="1837" y="16941"/>
                    <a:pt x="1854" y="17152"/>
                  </a:cubicBezTo>
                  <a:cubicBezTo>
                    <a:pt x="2015" y="17463"/>
                    <a:pt x="2120" y="17679"/>
                    <a:pt x="2231" y="17901"/>
                  </a:cubicBezTo>
                  <a:lnTo>
                    <a:pt x="2675" y="18023"/>
                  </a:lnTo>
                  <a:cubicBezTo>
                    <a:pt x="2709" y="18239"/>
                    <a:pt x="2675" y="18450"/>
                    <a:pt x="2764" y="18583"/>
                  </a:cubicBezTo>
                  <a:cubicBezTo>
                    <a:pt x="3075" y="19050"/>
                    <a:pt x="3064" y="19538"/>
                    <a:pt x="2980" y="20048"/>
                  </a:cubicBezTo>
                  <a:cubicBezTo>
                    <a:pt x="2953" y="20215"/>
                    <a:pt x="2919" y="20398"/>
                    <a:pt x="3069" y="20625"/>
                  </a:cubicBezTo>
                  <a:lnTo>
                    <a:pt x="3657" y="19726"/>
                  </a:lnTo>
                  <a:lnTo>
                    <a:pt x="4429" y="19643"/>
                  </a:lnTo>
                  <a:lnTo>
                    <a:pt x="4651" y="19948"/>
                  </a:lnTo>
                  <a:lnTo>
                    <a:pt x="4595" y="20004"/>
                  </a:lnTo>
                  <a:lnTo>
                    <a:pt x="4284" y="19849"/>
                  </a:lnTo>
                  <a:lnTo>
                    <a:pt x="3685" y="20182"/>
                  </a:lnTo>
                  <a:cubicBezTo>
                    <a:pt x="3680" y="20309"/>
                    <a:pt x="3718" y="20492"/>
                    <a:pt x="3652" y="20609"/>
                  </a:cubicBezTo>
                  <a:cubicBezTo>
                    <a:pt x="3458" y="20931"/>
                    <a:pt x="3491" y="21275"/>
                    <a:pt x="3480" y="21497"/>
                  </a:cubicBezTo>
                  <a:lnTo>
                    <a:pt x="4001" y="22606"/>
                  </a:lnTo>
                  <a:lnTo>
                    <a:pt x="4284" y="22817"/>
                  </a:lnTo>
                  <a:cubicBezTo>
                    <a:pt x="4334" y="23100"/>
                    <a:pt x="4373" y="23350"/>
                    <a:pt x="4407" y="23577"/>
                  </a:cubicBezTo>
                  <a:cubicBezTo>
                    <a:pt x="4678" y="23866"/>
                    <a:pt x="4928" y="24138"/>
                    <a:pt x="5172" y="24410"/>
                  </a:cubicBezTo>
                  <a:cubicBezTo>
                    <a:pt x="5011" y="24704"/>
                    <a:pt x="5283" y="24920"/>
                    <a:pt x="5272" y="25181"/>
                  </a:cubicBezTo>
                  <a:lnTo>
                    <a:pt x="5794" y="25564"/>
                  </a:lnTo>
                  <a:cubicBezTo>
                    <a:pt x="5894" y="25869"/>
                    <a:pt x="6005" y="26180"/>
                    <a:pt x="6232" y="26258"/>
                  </a:cubicBezTo>
                  <a:cubicBezTo>
                    <a:pt x="6632" y="26308"/>
                    <a:pt x="6931" y="26274"/>
                    <a:pt x="7164" y="26385"/>
                  </a:cubicBezTo>
                  <a:cubicBezTo>
                    <a:pt x="7558" y="26579"/>
                    <a:pt x="7986" y="26646"/>
                    <a:pt x="8369" y="26835"/>
                  </a:cubicBezTo>
                  <a:cubicBezTo>
                    <a:pt x="8407" y="26851"/>
                    <a:pt x="8435" y="26896"/>
                    <a:pt x="8491" y="26957"/>
                  </a:cubicBezTo>
                  <a:cubicBezTo>
                    <a:pt x="8485" y="27129"/>
                    <a:pt x="8474" y="27323"/>
                    <a:pt x="8463" y="27528"/>
                  </a:cubicBezTo>
                  <a:cubicBezTo>
                    <a:pt x="8657" y="27573"/>
                    <a:pt x="8846" y="27628"/>
                    <a:pt x="9029" y="27695"/>
                  </a:cubicBezTo>
                  <a:cubicBezTo>
                    <a:pt x="9179" y="27767"/>
                    <a:pt x="9328" y="27856"/>
                    <a:pt x="9467" y="27950"/>
                  </a:cubicBezTo>
                  <a:cubicBezTo>
                    <a:pt x="9761" y="27795"/>
                    <a:pt x="9928" y="27595"/>
                    <a:pt x="10017" y="27306"/>
                  </a:cubicBezTo>
                  <a:lnTo>
                    <a:pt x="9634" y="26907"/>
                  </a:lnTo>
                  <a:lnTo>
                    <a:pt x="10094" y="26840"/>
                  </a:lnTo>
                  <a:lnTo>
                    <a:pt x="10305" y="26263"/>
                  </a:lnTo>
                  <a:lnTo>
                    <a:pt x="10244" y="25986"/>
                  </a:lnTo>
                  <a:cubicBezTo>
                    <a:pt x="10466" y="25425"/>
                    <a:pt x="10638" y="24981"/>
                    <a:pt x="10788" y="24610"/>
                  </a:cubicBezTo>
                  <a:cubicBezTo>
                    <a:pt x="10716" y="24210"/>
                    <a:pt x="10655" y="23894"/>
                    <a:pt x="10599" y="23577"/>
                  </a:cubicBezTo>
                  <a:lnTo>
                    <a:pt x="10311" y="23256"/>
                  </a:lnTo>
                  <a:lnTo>
                    <a:pt x="10605" y="23039"/>
                  </a:lnTo>
                  <a:lnTo>
                    <a:pt x="10832" y="23283"/>
                  </a:lnTo>
                  <a:lnTo>
                    <a:pt x="11248" y="22906"/>
                  </a:lnTo>
                  <a:cubicBezTo>
                    <a:pt x="11265" y="22745"/>
                    <a:pt x="11276" y="22612"/>
                    <a:pt x="11287" y="22501"/>
                  </a:cubicBezTo>
                  <a:cubicBezTo>
                    <a:pt x="11520" y="22162"/>
                    <a:pt x="11742" y="21846"/>
                    <a:pt x="12075" y="21624"/>
                  </a:cubicBezTo>
                  <a:cubicBezTo>
                    <a:pt x="12053" y="21469"/>
                    <a:pt x="12031" y="21336"/>
                    <a:pt x="12014" y="21203"/>
                  </a:cubicBezTo>
                  <a:cubicBezTo>
                    <a:pt x="11998" y="21064"/>
                    <a:pt x="11986" y="20936"/>
                    <a:pt x="11970" y="20809"/>
                  </a:cubicBezTo>
                  <a:cubicBezTo>
                    <a:pt x="11792" y="20742"/>
                    <a:pt x="11626" y="20681"/>
                    <a:pt x="11454" y="20609"/>
                  </a:cubicBezTo>
                  <a:cubicBezTo>
                    <a:pt x="11426" y="20598"/>
                    <a:pt x="11426" y="20531"/>
                    <a:pt x="11393" y="20431"/>
                  </a:cubicBezTo>
                  <a:lnTo>
                    <a:pt x="11393" y="20431"/>
                  </a:lnTo>
                  <a:lnTo>
                    <a:pt x="11931" y="20465"/>
                  </a:lnTo>
                  <a:lnTo>
                    <a:pt x="12264" y="19948"/>
                  </a:lnTo>
                  <a:cubicBezTo>
                    <a:pt x="12114" y="19726"/>
                    <a:pt x="12059" y="19466"/>
                    <a:pt x="11814" y="19321"/>
                  </a:cubicBezTo>
                  <a:cubicBezTo>
                    <a:pt x="11748" y="19283"/>
                    <a:pt x="11737" y="19144"/>
                    <a:pt x="11681" y="19016"/>
                  </a:cubicBezTo>
                  <a:lnTo>
                    <a:pt x="12408" y="18939"/>
                  </a:lnTo>
                  <a:lnTo>
                    <a:pt x="12686" y="18539"/>
                  </a:lnTo>
                  <a:cubicBezTo>
                    <a:pt x="12630" y="18389"/>
                    <a:pt x="12586" y="18273"/>
                    <a:pt x="12530" y="18123"/>
                  </a:cubicBezTo>
                  <a:cubicBezTo>
                    <a:pt x="12680" y="18067"/>
                    <a:pt x="12780" y="18012"/>
                    <a:pt x="12885" y="18001"/>
                  </a:cubicBezTo>
                  <a:cubicBezTo>
                    <a:pt x="12967" y="17992"/>
                    <a:pt x="13051" y="17990"/>
                    <a:pt x="13133" y="17990"/>
                  </a:cubicBezTo>
                  <a:cubicBezTo>
                    <a:pt x="13189" y="17990"/>
                    <a:pt x="13244" y="17991"/>
                    <a:pt x="13298" y="17991"/>
                  </a:cubicBezTo>
                  <a:cubicBezTo>
                    <a:pt x="13367" y="17991"/>
                    <a:pt x="13435" y="17990"/>
                    <a:pt x="13501" y="17984"/>
                  </a:cubicBezTo>
                  <a:cubicBezTo>
                    <a:pt x="13707" y="17973"/>
                    <a:pt x="13917" y="17918"/>
                    <a:pt x="13995" y="17684"/>
                  </a:cubicBezTo>
                  <a:cubicBezTo>
                    <a:pt x="13945" y="17579"/>
                    <a:pt x="13890" y="17474"/>
                    <a:pt x="13812" y="17318"/>
                  </a:cubicBezTo>
                  <a:lnTo>
                    <a:pt x="13812" y="17318"/>
                  </a:lnTo>
                  <a:cubicBezTo>
                    <a:pt x="13844" y="17324"/>
                    <a:pt x="13874" y="17327"/>
                    <a:pt x="13900" y="17327"/>
                  </a:cubicBezTo>
                  <a:cubicBezTo>
                    <a:pt x="14241" y="17327"/>
                    <a:pt x="14125" y="16862"/>
                    <a:pt x="14439" y="16774"/>
                  </a:cubicBezTo>
                  <a:lnTo>
                    <a:pt x="14439" y="16774"/>
                  </a:lnTo>
                  <a:cubicBezTo>
                    <a:pt x="14472" y="17013"/>
                    <a:pt x="14334" y="17180"/>
                    <a:pt x="14262" y="17368"/>
                  </a:cubicBezTo>
                  <a:cubicBezTo>
                    <a:pt x="14189" y="17562"/>
                    <a:pt x="14084" y="17746"/>
                    <a:pt x="14234" y="17929"/>
                  </a:cubicBezTo>
                  <a:cubicBezTo>
                    <a:pt x="14281" y="17949"/>
                    <a:pt x="14323" y="17958"/>
                    <a:pt x="14361" y="17958"/>
                  </a:cubicBezTo>
                  <a:cubicBezTo>
                    <a:pt x="14592" y="17958"/>
                    <a:pt x="14674" y="17629"/>
                    <a:pt x="14900" y="17629"/>
                  </a:cubicBezTo>
                  <a:cubicBezTo>
                    <a:pt x="14916" y="17629"/>
                    <a:pt x="14932" y="17631"/>
                    <a:pt x="14950" y="17635"/>
                  </a:cubicBezTo>
                  <a:cubicBezTo>
                    <a:pt x="15066" y="17279"/>
                    <a:pt x="15416" y="17318"/>
                    <a:pt x="15710" y="17207"/>
                  </a:cubicBezTo>
                  <a:lnTo>
                    <a:pt x="16431" y="16530"/>
                  </a:lnTo>
                  <a:lnTo>
                    <a:pt x="16559" y="16541"/>
                  </a:lnTo>
                  <a:cubicBezTo>
                    <a:pt x="17147" y="16070"/>
                    <a:pt x="17291" y="15315"/>
                    <a:pt x="17685" y="14721"/>
                  </a:cubicBezTo>
                  <a:cubicBezTo>
                    <a:pt x="17824" y="14522"/>
                    <a:pt x="17879" y="14266"/>
                    <a:pt x="17963" y="14028"/>
                  </a:cubicBezTo>
                  <a:lnTo>
                    <a:pt x="17891" y="13956"/>
                  </a:lnTo>
                  <a:lnTo>
                    <a:pt x="18728" y="13240"/>
                  </a:lnTo>
                  <a:cubicBezTo>
                    <a:pt x="18717" y="13107"/>
                    <a:pt x="18717" y="12990"/>
                    <a:pt x="18706" y="12879"/>
                  </a:cubicBezTo>
                  <a:cubicBezTo>
                    <a:pt x="18690" y="12746"/>
                    <a:pt x="18656" y="12618"/>
                    <a:pt x="18617" y="12396"/>
                  </a:cubicBezTo>
                  <a:lnTo>
                    <a:pt x="18617" y="12396"/>
                  </a:lnTo>
                  <a:lnTo>
                    <a:pt x="19344" y="12951"/>
                  </a:lnTo>
                  <a:lnTo>
                    <a:pt x="20227" y="12951"/>
                  </a:lnTo>
                  <a:lnTo>
                    <a:pt x="20598" y="12452"/>
                  </a:lnTo>
                  <a:lnTo>
                    <a:pt x="20887" y="12568"/>
                  </a:lnTo>
                  <a:lnTo>
                    <a:pt x="23306" y="11658"/>
                  </a:lnTo>
                  <a:cubicBezTo>
                    <a:pt x="23700" y="11331"/>
                    <a:pt x="24006" y="10992"/>
                    <a:pt x="24116" y="10549"/>
                  </a:cubicBezTo>
                  <a:cubicBezTo>
                    <a:pt x="25065" y="10088"/>
                    <a:pt x="25365" y="9733"/>
                    <a:pt x="25626" y="9217"/>
                  </a:cubicBezTo>
                  <a:cubicBezTo>
                    <a:pt x="25970" y="9117"/>
                    <a:pt x="26253" y="8923"/>
                    <a:pt x="26519" y="8629"/>
                  </a:cubicBezTo>
                  <a:cubicBezTo>
                    <a:pt x="25470" y="8484"/>
                    <a:pt x="25032" y="8407"/>
                    <a:pt x="24316" y="7979"/>
                  </a:cubicBezTo>
                  <a:cubicBezTo>
                    <a:pt x="24246" y="7964"/>
                    <a:pt x="24178" y="7957"/>
                    <a:pt x="24112" y="7957"/>
                  </a:cubicBezTo>
                  <a:cubicBezTo>
                    <a:pt x="23635" y="7957"/>
                    <a:pt x="23255" y="8314"/>
                    <a:pt x="22807" y="8329"/>
                  </a:cubicBezTo>
                  <a:lnTo>
                    <a:pt x="22491" y="8784"/>
                  </a:lnTo>
                  <a:cubicBezTo>
                    <a:pt x="22224" y="8728"/>
                    <a:pt x="21997" y="8690"/>
                    <a:pt x="21775" y="8634"/>
                  </a:cubicBezTo>
                  <a:cubicBezTo>
                    <a:pt x="21758" y="8634"/>
                    <a:pt x="21753" y="8568"/>
                    <a:pt x="21742" y="8501"/>
                  </a:cubicBezTo>
                  <a:lnTo>
                    <a:pt x="22130" y="8501"/>
                  </a:lnTo>
                  <a:cubicBezTo>
                    <a:pt x="22291" y="8390"/>
                    <a:pt x="22441" y="8273"/>
                    <a:pt x="22602" y="8185"/>
                  </a:cubicBezTo>
                  <a:cubicBezTo>
                    <a:pt x="22763" y="8090"/>
                    <a:pt x="22946" y="8013"/>
                    <a:pt x="23134" y="7924"/>
                  </a:cubicBezTo>
                  <a:lnTo>
                    <a:pt x="22829" y="7591"/>
                  </a:lnTo>
                  <a:cubicBezTo>
                    <a:pt x="23306" y="7569"/>
                    <a:pt x="23711" y="7458"/>
                    <a:pt x="24072" y="7186"/>
                  </a:cubicBezTo>
                  <a:cubicBezTo>
                    <a:pt x="24039" y="6875"/>
                    <a:pt x="24039" y="6576"/>
                    <a:pt x="23806" y="6354"/>
                  </a:cubicBezTo>
                  <a:lnTo>
                    <a:pt x="23345" y="6448"/>
                  </a:lnTo>
                  <a:cubicBezTo>
                    <a:pt x="23417" y="6215"/>
                    <a:pt x="23689" y="6176"/>
                    <a:pt x="23811" y="5998"/>
                  </a:cubicBezTo>
                  <a:cubicBezTo>
                    <a:pt x="23906" y="5876"/>
                    <a:pt x="23950" y="5721"/>
                    <a:pt x="24022" y="5588"/>
                  </a:cubicBezTo>
                  <a:lnTo>
                    <a:pt x="23717" y="5238"/>
                  </a:lnTo>
                  <a:lnTo>
                    <a:pt x="22640" y="5155"/>
                  </a:lnTo>
                  <a:lnTo>
                    <a:pt x="22302" y="4861"/>
                  </a:lnTo>
                  <a:lnTo>
                    <a:pt x="22357" y="4617"/>
                  </a:lnTo>
                  <a:cubicBezTo>
                    <a:pt x="22136" y="4323"/>
                    <a:pt x="21675" y="4295"/>
                    <a:pt x="21575" y="3873"/>
                  </a:cubicBezTo>
                  <a:lnTo>
                    <a:pt x="21575" y="3873"/>
                  </a:lnTo>
                  <a:cubicBezTo>
                    <a:pt x="22030" y="3906"/>
                    <a:pt x="22036" y="3906"/>
                    <a:pt x="22280" y="4206"/>
                  </a:cubicBezTo>
                  <a:cubicBezTo>
                    <a:pt x="22513" y="4489"/>
                    <a:pt x="22740" y="4778"/>
                    <a:pt x="22951" y="5038"/>
                  </a:cubicBezTo>
                  <a:lnTo>
                    <a:pt x="23700" y="5038"/>
                  </a:lnTo>
                  <a:cubicBezTo>
                    <a:pt x="24011" y="5213"/>
                    <a:pt x="24155" y="5622"/>
                    <a:pt x="24559" y="5622"/>
                  </a:cubicBezTo>
                  <a:cubicBezTo>
                    <a:pt x="24566" y="5622"/>
                    <a:pt x="24574" y="5621"/>
                    <a:pt x="24583" y="5621"/>
                  </a:cubicBezTo>
                  <a:lnTo>
                    <a:pt x="24921" y="6231"/>
                  </a:lnTo>
                  <a:lnTo>
                    <a:pt x="25182" y="7275"/>
                  </a:lnTo>
                  <a:cubicBezTo>
                    <a:pt x="25387" y="7424"/>
                    <a:pt x="25559" y="7552"/>
                    <a:pt x="25737" y="7658"/>
                  </a:cubicBezTo>
                  <a:cubicBezTo>
                    <a:pt x="25807" y="7701"/>
                    <a:pt x="25881" y="7727"/>
                    <a:pt x="25955" y="7727"/>
                  </a:cubicBezTo>
                  <a:cubicBezTo>
                    <a:pt x="26031" y="7727"/>
                    <a:pt x="26107" y="7698"/>
                    <a:pt x="26175" y="7630"/>
                  </a:cubicBezTo>
                  <a:cubicBezTo>
                    <a:pt x="26208" y="7469"/>
                    <a:pt x="26242" y="7314"/>
                    <a:pt x="26314" y="7003"/>
                  </a:cubicBezTo>
                  <a:cubicBezTo>
                    <a:pt x="26380" y="7319"/>
                    <a:pt x="26414" y="7469"/>
                    <a:pt x="26453" y="7635"/>
                  </a:cubicBezTo>
                  <a:lnTo>
                    <a:pt x="26974" y="7635"/>
                  </a:lnTo>
                  <a:cubicBezTo>
                    <a:pt x="26946" y="6897"/>
                    <a:pt x="26919" y="6198"/>
                    <a:pt x="26891" y="5471"/>
                  </a:cubicBezTo>
                  <a:lnTo>
                    <a:pt x="26658" y="5288"/>
                  </a:lnTo>
                  <a:cubicBezTo>
                    <a:pt x="26552" y="5366"/>
                    <a:pt x="26486" y="5421"/>
                    <a:pt x="26414" y="5466"/>
                  </a:cubicBezTo>
                  <a:cubicBezTo>
                    <a:pt x="26408" y="5466"/>
                    <a:pt x="26380" y="5444"/>
                    <a:pt x="26331" y="5399"/>
                  </a:cubicBezTo>
                  <a:cubicBezTo>
                    <a:pt x="26364" y="5199"/>
                    <a:pt x="26403" y="4983"/>
                    <a:pt x="26436" y="4755"/>
                  </a:cubicBezTo>
                  <a:cubicBezTo>
                    <a:pt x="26442" y="4717"/>
                    <a:pt x="26397" y="4678"/>
                    <a:pt x="26364" y="4611"/>
                  </a:cubicBezTo>
                  <a:lnTo>
                    <a:pt x="26020" y="4550"/>
                  </a:lnTo>
                  <a:lnTo>
                    <a:pt x="26258" y="4106"/>
                  </a:lnTo>
                  <a:lnTo>
                    <a:pt x="24577" y="2802"/>
                  </a:lnTo>
                  <a:lnTo>
                    <a:pt x="24139" y="3080"/>
                  </a:lnTo>
                  <a:cubicBezTo>
                    <a:pt x="24044" y="2996"/>
                    <a:pt x="23961" y="2924"/>
                    <a:pt x="23883" y="2852"/>
                  </a:cubicBezTo>
                  <a:cubicBezTo>
                    <a:pt x="23872" y="2841"/>
                    <a:pt x="23883" y="2808"/>
                    <a:pt x="23883" y="2780"/>
                  </a:cubicBezTo>
                  <a:lnTo>
                    <a:pt x="24544" y="2619"/>
                  </a:lnTo>
                  <a:cubicBezTo>
                    <a:pt x="24555" y="2469"/>
                    <a:pt x="24566" y="2358"/>
                    <a:pt x="24572" y="2225"/>
                  </a:cubicBezTo>
                  <a:cubicBezTo>
                    <a:pt x="24350" y="2075"/>
                    <a:pt x="24244" y="1781"/>
                    <a:pt x="23922" y="1748"/>
                  </a:cubicBezTo>
                  <a:lnTo>
                    <a:pt x="23190" y="2342"/>
                  </a:lnTo>
                  <a:cubicBezTo>
                    <a:pt x="23140" y="2120"/>
                    <a:pt x="23112" y="1975"/>
                    <a:pt x="23068" y="1765"/>
                  </a:cubicBezTo>
                  <a:lnTo>
                    <a:pt x="23068" y="1765"/>
                  </a:lnTo>
                  <a:cubicBezTo>
                    <a:pt x="23159" y="1789"/>
                    <a:pt x="23243" y="1800"/>
                    <a:pt x="23322" y="1800"/>
                  </a:cubicBezTo>
                  <a:cubicBezTo>
                    <a:pt x="23693" y="1800"/>
                    <a:pt x="23951" y="1564"/>
                    <a:pt x="24239" y="1376"/>
                  </a:cubicBezTo>
                  <a:lnTo>
                    <a:pt x="24239" y="954"/>
                  </a:lnTo>
                  <a:lnTo>
                    <a:pt x="24843" y="1226"/>
                  </a:lnTo>
                  <a:lnTo>
                    <a:pt x="25054" y="1537"/>
                  </a:lnTo>
                  <a:lnTo>
                    <a:pt x="24810" y="1803"/>
                  </a:lnTo>
                  <a:cubicBezTo>
                    <a:pt x="24866" y="2014"/>
                    <a:pt x="24927" y="2231"/>
                    <a:pt x="24977" y="2408"/>
                  </a:cubicBezTo>
                  <a:lnTo>
                    <a:pt x="26181" y="3346"/>
                  </a:lnTo>
                  <a:lnTo>
                    <a:pt x="26575" y="3241"/>
                  </a:lnTo>
                  <a:cubicBezTo>
                    <a:pt x="26491" y="3102"/>
                    <a:pt x="26425" y="3002"/>
                    <a:pt x="26358" y="2885"/>
                  </a:cubicBezTo>
                  <a:lnTo>
                    <a:pt x="26747" y="2774"/>
                  </a:lnTo>
                  <a:lnTo>
                    <a:pt x="26247" y="2136"/>
                  </a:lnTo>
                  <a:lnTo>
                    <a:pt x="26636" y="1948"/>
                  </a:lnTo>
                  <a:lnTo>
                    <a:pt x="26675" y="1543"/>
                  </a:lnTo>
                  <a:cubicBezTo>
                    <a:pt x="26375" y="1182"/>
                    <a:pt x="25925" y="1265"/>
                    <a:pt x="25509" y="1154"/>
                  </a:cubicBezTo>
                  <a:lnTo>
                    <a:pt x="25876" y="877"/>
                  </a:lnTo>
                  <a:lnTo>
                    <a:pt x="25371" y="710"/>
                  </a:lnTo>
                  <a:lnTo>
                    <a:pt x="25637" y="527"/>
                  </a:lnTo>
                  <a:cubicBezTo>
                    <a:pt x="25274" y="312"/>
                    <a:pt x="24942" y="182"/>
                    <a:pt x="24626" y="182"/>
                  </a:cubicBezTo>
                  <a:cubicBezTo>
                    <a:pt x="24502" y="182"/>
                    <a:pt x="24381" y="202"/>
                    <a:pt x="24261" y="244"/>
                  </a:cubicBezTo>
                  <a:lnTo>
                    <a:pt x="23761" y="782"/>
                  </a:lnTo>
                  <a:lnTo>
                    <a:pt x="23079" y="782"/>
                  </a:lnTo>
                  <a:lnTo>
                    <a:pt x="23234" y="466"/>
                  </a:lnTo>
                  <a:lnTo>
                    <a:pt x="23761" y="560"/>
                  </a:lnTo>
                  <a:lnTo>
                    <a:pt x="24094" y="78"/>
                  </a:lnTo>
                  <a:lnTo>
                    <a:pt x="2420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62" name="Google Shape;362;p50"/>
            <p:cNvSpPr/>
            <p:nvPr/>
          </p:nvSpPr>
          <p:spPr>
            <a:xfrm>
              <a:off x="4641375" y="1104450"/>
              <a:ext cx="117800" cy="184925"/>
            </a:xfrm>
            <a:custGeom>
              <a:avLst/>
              <a:gdLst/>
              <a:ahLst/>
              <a:cxnLst/>
              <a:rect l="l" t="t" r="r" b="b"/>
              <a:pathLst>
                <a:path w="4712" h="7397" extrusionOk="0">
                  <a:moveTo>
                    <a:pt x="2319" y="0"/>
                  </a:moveTo>
                  <a:cubicBezTo>
                    <a:pt x="2292" y="94"/>
                    <a:pt x="2258" y="183"/>
                    <a:pt x="2231" y="283"/>
                  </a:cubicBezTo>
                  <a:lnTo>
                    <a:pt x="2503" y="283"/>
                  </a:lnTo>
                  <a:cubicBezTo>
                    <a:pt x="2336" y="610"/>
                    <a:pt x="2014" y="516"/>
                    <a:pt x="1748" y="588"/>
                  </a:cubicBezTo>
                  <a:lnTo>
                    <a:pt x="1409" y="1049"/>
                  </a:lnTo>
                  <a:lnTo>
                    <a:pt x="1409" y="1587"/>
                  </a:lnTo>
                  <a:cubicBezTo>
                    <a:pt x="1171" y="1631"/>
                    <a:pt x="916" y="1648"/>
                    <a:pt x="916" y="1981"/>
                  </a:cubicBezTo>
                  <a:cubicBezTo>
                    <a:pt x="1015" y="2142"/>
                    <a:pt x="1121" y="2319"/>
                    <a:pt x="1232" y="2486"/>
                  </a:cubicBezTo>
                  <a:cubicBezTo>
                    <a:pt x="1065" y="2885"/>
                    <a:pt x="1004" y="3307"/>
                    <a:pt x="744" y="3668"/>
                  </a:cubicBezTo>
                  <a:cubicBezTo>
                    <a:pt x="646" y="3640"/>
                    <a:pt x="548" y="3608"/>
                    <a:pt x="452" y="3608"/>
                  </a:cubicBezTo>
                  <a:cubicBezTo>
                    <a:pt x="342" y="3608"/>
                    <a:pt x="234" y="3650"/>
                    <a:pt x="133" y="3790"/>
                  </a:cubicBezTo>
                  <a:cubicBezTo>
                    <a:pt x="94" y="3984"/>
                    <a:pt x="50" y="4234"/>
                    <a:pt x="0" y="4472"/>
                  </a:cubicBezTo>
                  <a:cubicBezTo>
                    <a:pt x="67" y="4683"/>
                    <a:pt x="122" y="4883"/>
                    <a:pt x="172" y="5061"/>
                  </a:cubicBezTo>
                  <a:cubicBezTo>
                    <a:pt x="255" y="5116"/>
                    <a:pt x="305" y="5177"/>
                    <a:pt x="366" y="5194"/>
                  </a:cubicBezTo>
                  <a:cubicBezTo>
                    <a:pt x="477" y="5216"/>
                    <a:pt x="594" y="5205"/>
                    <a:pt x="705" y="5222"/>
                  </a:cubicBezTo>
                  <a:cubicBezTo>
                    <a:pt x="744" y="5227"/>
                    <a:pt x="782" y="5266"/>
                    <a:pt x="843" y="5305"/>
                  </a:cubicBezTo>
                  <a:lnTo>
                    <a:pt x="766" y="5677"/>
                  </a:lnTo>
                  <a:lnTo>
                    <a:pt x="1254" y="6309"/>
                  </a:lnTo>
                  <a:cubicBezTo>
                    <a:pt x="1537" y="5987"/>
                    <a:pt x="1160" y="5699"/>
                    <a:pt x="1215" y="5382"/>
                  </a:cubicBezTo>
                  <a:lnTo>
                    <a:pt x="1543" y="5177"/>
                  </a:lnTo>
                  <a:cubicBezTo>
                    <a:pt x="1576" y="5388"/>
                    <a:pt x="1598" y="5549"/>
                    <a:pt x="1615" y="5693"/>
                  </a:cubicBezTo>
                  <a:lnTo>
                    <a:pt x="2092" y="6104"/>
                  </a:lnTo>
                  <a:lnTo>
                    <a:pt x="1742" y="6398"/>
                  </a:lnTo>
                  <a:cubicBezTo>
                    <a:pt x="1765" y="6548"/>
                    <a:pt x="1781" y="6686"/>
                    <a:pt x="1792" y="6748"/>
                  </a:cubicBezTo>
                  <a:cubicBezTo>
                    <a:pt x="2009" y="7069"/>
                    <a:pt x="2286" y="6992"/>
                    <a:pt x="2514" y="7031"/>
                  </a:cubicBezTo>
                  <a:lnTo>
                    <a:pt x="2869" y="7297"/>
                  </a:lnTo>
                  <a:cubicBezTo>
                    <a:pt x="3012" y="7158"/>
                    <a:pt x="3172" y="7131"/>
                    <a:pt x="3334" y="7131"/>
                  </a:cubicBezTo>
                  <a:cubicBezTo>
                    <a:pt x="3439" y="7131"/>
                    <a:pt x="3545" y="7142"/>
                    <a:pt x="3646" y="7142"/>
                  </a:cubicBezTo>
                  <a:cubicBezTo>
                    <a:pt x="3751" y="7142"/>
                    <a:pt x="3853" y="7130"/>
                    <a:pt x="3945" y="7080"/>
                  </a:cubicBezTo>
                  <a:lnTo>
                    <a:pt x="4445" y="7397"/>
                  </a:lnTo>
                  <a:lnTo>
                    <a:pt x="4711" y="7247"/>
                  </a:lnTo>
                  <a:cubicBezTo>
                    <a:pt x="4672" y="7014"/>
                    <a:pt x="4550" y="6803"/>
                    <a:pt x="4373" y="6642"/>
                  </a:cubicBezTo>
                  <a:cubicBezTo>
                    <a:pt x="3906" y="6226"/>
                    <a:pt x="3673" y="5682"/>
                    <a:pt x="3446" y="5122"/>
                  </a:cubicBezTo>
                  <a:cubicBezTo>
                    <a:pt x="3235" y="4628"/>
                    <a:pt x="3085" y="4123"/>
                    <a:pt x="3168" y="3574"/>
                  </a:cubicBezTo>
                  <a:cubicBezTo>
                    <a:pt x="3180" y="3463"/>
                    <a:pt x="3180" y="3346"/>
                    <a:pt x="3157" y="3235"/>
                  </a:cubicBezTo>
                  <a:cubicBezTo>
                    <a:pt x="3069" y="2591"/>
                    <a:pt x="3202" y="2042"/>
                    <a:pt x="3757" y="1654"/>
                  </a:cubicBezTo>
                  <a:lnTo>
                    <a:pt x="3696" y="1110"/>
                  </a:lnTo>
                  <a:lnTo>
                    <a:pt x="3945" y="954"/>
                  </a:lnTo>
                  <a:cubicBezTo>
                    <a:pt x="3934" y="843"/>
                    <a:pt x="3923" y="777"/>
                    <a:pt x="3906" y="683"/>
                  </a:cubicBezTo>
                  <a:cubicBezTo>
                    <a:pt x="4178" y="544"/>
                    <a:pt x="4356" y="300"/>
                    <a:pt x="447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63" name="Google Shape;363;p50"/>
            <p:cNvSpPr/>
            <p:nvPr/>
          </p:nvSpPr>
          <p:spPr>
            <a:xfrm>
              <a:off x="3287975" y="1104450"/>
              <a:ext cx="4089600" cy="2913475"/>
            </a:xfrm>
            <a:custGeom>
              <a:avLst/>
              <a:gdLst/>
              <a:ahLst/>
              <a:cxnLst/>
              <a:rect l="l" t="t" r="r" b="b"/>
              <a:pathLst>
                <a:path w="163584" h="116539" extrusionOk="0">
                  <a:moveTo>
                    <a:pt x="128648" y="3457"/>
                  </a:moveTo>
                  <a:cubicBezTo>
                    <a:pt x="129003" y="3479"/>
                    <a:pt x="128831" y="3740"/>
                    <a:pt x="128914" y="3895"/>
                  </a:cubicBezTo>
                  <a:cubicBezTo>
                    <a:pt x="128969" y="3884"/>
                    <a:pt x="129025" y="3868"/>
                    <a:pt x="129075" y="3845"/>
                  </a:cubicBezTo>
                  <a:cubicBezTo>
                    <a:pt x="129142" y="3801"/>
                    <a:pt x="129203" y="3751"/>
                    <a:pt x="129258" y="3701"/>
                  </a:cubicBezTo>
                  <a:lnTo>
                    <a:pt x="129258" y="3701"/>
                  </a:lnTo>
                  <a:cubicBezTo>
                    <a:pt x="129103" y="4212"/>
                    <a:pt x="128825" y="4611"/>
                    <a:pt x="128254" y="4789"/>
                  </a:cubicBezTo>
                  <a:lnTo>
                    <a:pt x="128071" y="4661"/>
                  </a:lnTo>
                  <a:cubicBezTo>
                    <a:pt x="128043" y="4267"/>
                    <a:pt x="128403" y="4234"/>
                    <a:pt x="128559" y="4045"/>
                  </a:cubicBezTo>
                  <a:cubicBezTo>
                    <a:pt x="128587" y="3840"/>
                    <a:pt x="128620" y="3651"/>
                    <a:pt x="128648" y="3457"/>
                  </a:cubicBezTo>
                  <a:close/>
                  <a:moveTo>
                    <a:pt x="83562" y="12385"/>
                  </a:moveTo>
                  <a:lnTo>
                    <a:pt x="83562" y="12385"/>
                  </a:lnTo>
                  <a:cubicBezTo>
                    <a:pt x="83407" y="12568"/>
                    <a:pt x="83357" y="12646"/>
                    <a:pt x="83285" y="12713"/>
                  </a:cubicBezTo>
                  <a:cubicBezTo>
                    <a:pt x="83207" y="12790"/>
                    <a:pt x="83113" y="12857"/>
                    <a:pt x="83018" y="12935"/>
                  </a:cubicBezTo>
                  <a:cubicBezTo>
                    <a:pt x="82946" y="13367"/>
                    <a:pt x="82819" y="13778"/>
                    <a:pt x="82530" y="14133"/>
                  </a:cubicBezTo>
                  <a:cubicBezTo>
                    <a:pt x="82386" y="13839"/>
                    <a:pt x="82386" y="13839"/>
                    <a:pt x="82369" y="13484"/>
                  </a:cubicBezTo>
                  <a:lnTo>
                    <a:pt x="82752" y="13062"/>
                  </a:lnTo>
                  <a:cubicBezTo>
                    <a:pt x="82724" y="12907"/>
                    <a:pt x="82697" y="12785"/>
                    <a:pt x="82669" y="12635"/>
                  </a:cubicBezTo>
                  <a:lnTo>
                    <a:pt x="83562" y="12385"/>
                  </a:lnTo>
                  <a:close/>
                  <a:moveTo>
                    <a:pt x="110675" y="14588"/>
                  </a:moveTo>
                  <a:cubicBezTo>
                    <a:pt x="111007" y="14849"/>
                    <a:pt x="111074" y="14921"/>
                    <a:pt x="111146" y="15154"/>
                  </a:cubicBezTo>
                  <a:cubicBezTo>
                    <a:pt x="111185" y="15282"/>
                    <a:pt x="111218" y="15421"/>
                    <a:pt x="111229" y="15559"/>
                  </a:cubicBezTo>
                  <a:cubicBezTo>
                    <a:pt x="111296" y="16480"/>
                    <a:pt x="111557" y="17363"/>
                    <a:pt x="111773" y="18256"/>
                  </a:cubicBezTo>
                  <a:cubicBezTo>
                    <a:pt x="111840" y="18572"/>
                    <a:pt x="111984" y="18866"/>
                    <a:pt x="112184" y="19116"/>
                  </a:cubicBezTo>
                  <a:cubicBezTo>
                    <a:pt x="112411" y="19399"/>
                    <a:pt x="112628" y="19699"/>
                    <a:pt x="112850" y="19993"/>
                  </a:cubicBezTo>
                  <a:cubicBezTo>
                    <a:pt x="112798" y="20019"/>
                    <a:pt x="112750" y="20030"/>
                    <a:pt x="112706" y="20030"/>
                  </a:cubicBezTo>
                  <a:cubicBezTo>
                    <a:pt x="112548" y="20030"/>
                    <a:pt x="112433" y="19894"/>
                    <a:pt x="112311" y="19876"/>
                  </a:cubicBezTo>
                  <a:cubicBezTo>
                    <a:pt x="111884" y="19288"/>
                    <a:pt x="111596" y="18611"/>
                    <a:pt x="111451" y="17895"/>
                  </a:cubicBezTo>
                  <a:cubicBezTo>
                    <a:pt x="111252" y="16930"/>
                    <a:pt x="110980" y="15981"/>
                    <a:pt x="110747" y="15021"/>
                  </a:cubicBezTo>
                  <a:cubicBezTo>
                    <a:pt x="110713" y="14893"/>
                    <a:pt x="110702" y="14760"/>
                    <a:pt x="110675" y="14588"/>
                  </a:cubicBezTo>
                  <a:close/>
                  <a:moveTo>
                    <a:pt x="40974" y="23023"/>
                  </a:moveTo>
                  <a:cubicBezTo>
                    <a:pt x="41296" y="23167"/>
                    <a:pt x="41529" y="23411"/>
                    <a:pt x="41834" y="23594"/>
                  </a:cubicBezTo>
                  <a:cubicBezTo>
                    <a:pt x="41806" y="23866"/>
                    <a:pt x="41778" y="24110"/>
                    <a:pt x="41756" y="24360"/>
                  </a:cubicBezTo>
                  <a:cubicBezTo>
                    <a:pt x="41923" y="24870"/>
                    <a:pt x="42450" y="25275"/>
                    <a:pt x="42172" y="25947"/>
                  </a:cubicBezTo>
                  <a:lnTo>
                    <a:pt x="41784" y="26208"/>
                  </a:lnTo>
                  <a:lnTo>
                    <a:pt x="41518" y="25492"/>
                  </a:lnTo>
                  <a:lnTo>
                    <a:pt x="40702" y="24787"/>
                  </a:lnTo>
                  <a:lnTo>
                    <a:pt x="40885" y="23949"/>
                  </a:lnTo>
                  <a:cubicBezTo>
                    <a:pt x="41021" y="24004"/>
                    <a:pt x="41156" y="24088"/>
                    <a:pt x="41302" y="24088"/>
                  </a:cubicBezTo>
                  <a:cubicBezTo>
                    <a:pt x="41394" y="24088"/>
                    <a:pt x="41490" y="24055"/>
                    <a:pt x="41595" y="23960"/>
                  </a:cubicBezTo>
                  <a:cubicBezTo>
                    <a:pt x="41551" y="23822"/>
                    <a:pt x="41507" y="23677"/>
                    <a:pt x="41457" y="23511"/>
                  </a:cubicBezTo>
                  <a:lnTo>
                    <a:pt x="41090" y="23439"/>
                  </a:lnTo>
                  <a:cubicBezTo>
                    <a:pt x="40990" y="23344"/>
                    <a:pt x="40857" y="23245"/>
                    <a:pt x="40974" y="23023"/>
                  </a:cubicBezTo>
                  <a:close/>
                  <a:moveTo>
                    <a:pt x="37839" y="24815"/>
                  </a:moveTo>
                  <a:cubicBezTo>
                    <a:pt x="38366" y="25087"/>
                    <a:pt x="38771" y="25464"/>
                    <a:pt x="39159" y="25841"/>
                  </a:cubicBezTo>
                  <a:cubicBezTo>
                    <a:pt x="39348" y="26025"/>
                    <a:pt x="39442" y="26302"/>
                    <a:pt x="39592" y="26568"/>
                  </a:cubicBezTo>
                  <a:lnTo>
                    <a:pt x="39182" y="27406"/>
                  </a:lnTo>
                  <a:lnTo>
                    <a:pt x="38665" y="27356"/>
                  </a:lnTo>
                  <a:lnTo>
                    <a:pt x="38405" y="27772"/>
                  </a:lnTo>
                  <a:lnTo>
                    <a:pt x="38099" y="27772"/>
                  </a:lnTo>
                  <a:cubicBezTo>
                    <a:pt x="37767" y="27095"/>
                    <a:pt x="37789" y="26269"/>
                    <a:pt x="37195" y="25758"/>
                  </a:cubicBezTo>
                  <a:cubicBezTo>
                    <a:pt x="37300" y="25547"/>
                    <a:pt x="37361" y="25381"/>
                    <a:pt x="37456" y="25242"/>
                  </a:cubicBezTo>
                  <a:cubicBezTo>
                    <a:pt x="37578" y="25092"/>
                    <a:pt x="37705" y="24948"/>
                    <a:pt x="37839" y="24815"/>
                  </a:cubicBezTo>
                  <a:close/>
                  <a:moveTo>
                    <a:pt x="24182" y="28669"/>
                  </a:moveTo>
                  <a:cubicBezTo>
                    <a:pt x="24325" y="28669"/>
                    <a:pt x="24470" y="28702"/>
                    <a:pt x="24621" y="28755"/>
                  </a:cubicBezTo>
                  <a:cubicBezTo>
                    <a:pt x="24682" y="29021"/>
                    <a:pt x="24538" y="29248"/>
                    <a:pt x="24510" y="29504"/>
                  </a:cubicBezTo>
                  <a:lnTo>
                    <a:pt x="24155" y="29881"/>
                  </a:lnTo>
                  <a:cubicBezTo>
                    <a:pt x="23988" y="29914"/>
                    <a:pt x="23850" y="29925"/>
                    <a:pt x="23733" y="29975"/>
                  </a:cubicBezTo>
                  <a:cubicBezTo>
                    <a:pt x="23611" y="30025"/>
                    <a:pt x="23511" y="30114"/>
                    <a:pt x="23389" y="30203"/>
                  </a:cubicBezTo>
                  <a:cubicBezTo>
                    <a:pt x="23311" y="29648"/>
                    <a:pt x="23428" y="29393"/>
                    <a:pt x="23866" y="29088"/>
                  </a:cubicBezTo>
                  <a:cubicBezTo>
                    <a:pt x="23872" y="28977"/>
                    <a:pt x="23877" y="28860"/>
                    <a:pt x="23883" y="28721"/>
                  </a:cubicBezTo>
                  <a:cubicBezTo>
                    <a:pt x="23983" y="28685"/>
                    <a:pt x="24082" y="28669"/>
                    <a:pt x="24182" y="28669"/>
                  </a:cubicBezTo>
                  <a:close/>
                  <a:moveTo>
                    <a:pt x="43396" y="29165"/>
                  </a:moveTo>
                  <a:cubicBezTo>
                    <a:pt x="43586" y="29165"/>
                    <a:pt x="43843" y="29407"/>
                    <a:pt x="44359" y="30025"/>
                  </a:cubicBezTo>
                  <a:cubicBezTo>
                    <a:pt x="44275" y="30186"/>
                    <a:pt x="44187" y="30364"/>
                    <a:pt x="44092" y="30541"/>
                  </a:cubicBezTo>
                  <a:lnTo>
                    <a:pt x="43765" y="30602"/>
                  </a:lnTo>
                  <a:lnTo>
                    <a:pt x="43377" y="30147"/>
                  </a:lnTo>
                  <a:cubicBezTo>
                    <a:pt x="43471" y="29959"/>
                    <a:pt x="43648" y="29814"/>
                    <a:pt x="43537" y="29565"/>
                  </a:cubicBezTo>
                  <a:lnTo>
                    <a:pt x="43266" y="29359"/>
                  </a:lnTo>
                  <a:lnTo>
                    <a:pt x="43349" y="29171"/>
                  </a:lnTo>
                  <a:cubicBezTo>
                    <a:pt x="43364" y="29167"/>
                    <a:pt x="43380" y="29165"/>
                    <a:pt x="43396" y="29165"/>
                  </a:cubicBezTo>
                  <a:close/>
                  <a:moveTo>
                    <a:pt x="35103" y="29226"/>
                  </a:moveTo>
                  <a:lnTo>
                    <a:pt x="35453" y="29409"/>
                  </a:lnTo>
                  <a:cubicBezTo>
                    <a:pt x="35558" y="29731"/>
                    <a:pt x="35414" y="30014"/>
                    <a:pt x="35403" y="30325"/>
                  </a:cubicBezTo>
                  <a:cubicBezTo>
                    <a:pt x="35442" y="30497"/>
                    <a:pt x="35780" y="30569"/>
                    <a:pt x="35652" y="30869"/>
                  </a:cubicBezTo>
                  <a:lnTo>
                    <a:pt x="35386" y="30774"/>
                  </a:lnTo>
                  <a:lnTo>
                    <a:pt x="34837" y="29554"/>
                  </a:lnTo>
                  <a:lnTo>
                    <a:pt x="35103" y="29226"/>
                  </a:lnTo>
                  <a:close/>
                  <a:moveTo>
                    <a:pt x="100215" y="33932"/>
                  </a:moveTo>
                  <a:cubicBezTo>
                    <a:pt x="100242" y="34015"/>
                    <a:pt x="100281" y="34082"/>
                    <a:pt x="100270" y="34137"/>
                  </a:cubicBezTo>
                  <a:cubicBezTo>
                    <a:pt x="100120" y="34953"/>
                    <a:pt x="99959" y="35763"/>
                    <a:pt x="99810" y="36556"/>
                  </a:cubicBezTo>
                  <a:lnTo>
                    <a:pt x="99377" y="36801"/>
                  </a:lnTo>
                  <a:cubicBezTo>
                    <a:pt x="99443" y="36956"/>
                    <a:pt x="99493" y="37056"/>
                    <a:pt x="99543" y="37156"/>
                  </a:cubicBezTo>
                  <a:lnTo>
                    <a:pt x="98650" y="38071"/>
                  </a:lnTo>
                  <a:lnTo>
                    <a:pt x="97479" y="38654"/>
                  </a:lnTo>
                  <a:lnTo>
                    <a:pt x="97185" y="39325"/>
                  </a:lnTo>
                  <a:cubicBezTo>
                    <a:pt x="96819" y="39603"/>
                    <a:pt x="96380" y="39647"/>
                    <a:pt x="95942" y="39647"/>
                  </a:cubicBezTo>
                  <a:cubicBezTo>
                    <a:pt x="95803" y="39647"/>
                    <a:pt x="95665" y="39531"/>
                    <a:pt x="95409" y="39414"/>
                  </a:cubicBezTo>
                  <a:cubicBezTo>
                    <a:pt x="95720" y="39320"/>
                    <a:pt x="95903" y="39242"/>
                    <a:pt x="96103" y="39203"/>
                  </a:cubicBezTo>
                  <a:cubicBezTo>
                    <a:pt x="96441" y="39137"/>
                    <a:pt x="96747" y="38954"/>
                    <a:pt x="96969" y="38682"/>
                  </a:cubicBezTo>
                  <a:cubicBezTo>
                    <a:pt x="97535" y="38016"/>
                    <a:pt x="98128" y="37367"/>
                    <a:pt x="98694" y="36701"/>
                  </a:cubicBezTo>
                  <a:cubicBezTo>
                    <a:pt x="98833" y="36523"/>
                    <a:pt x="98955" y="36329"/>
                    <a:pt x="99055" y="36124"/>
                  </a:cubicBezTo>
                  <a:cubicBezTo>
                    <a:pt x="99183" y="35902"/>
                    <a:pt x="99288" y="35674"/>
                    <a:pt x="99382" y="35436"/>
                  </a:cubicBezTo>
                  <a:cubicBezTo>
                    <a:pt x="99521" y="35097"/>
                    <a:pt x="99632" y="34747"/>
                    <a:pt x="99799" y="34259"/>
                  </a:cubicBezTo>
                  <a:cubicBezTo>
                    <a:pt x="99893" y="34104"/>
                    <a:pt x="100043" y="33987"/>
                    <a:pt x="100215" y="33932"/>
                  </a:cubicBezTo>
                  <a:close/>
                  <a:moveTo>
                    <a:pt x="73190" y="45286"/>
                  </a:moveTo>
                  <a:cubicBezTo>
                    <a:pt x="73591" y="45286"/>
                    <a:pt x="73970" y="45349"/>
                    <a:pt x="74307" y="45601"/>
                  </a:cubicBezTo>
                  <a:lnTo>
                    <a:pt x="74878" y="45496"/>
                  </a:lnTo>
                  <a:lnTo>
                    <a:pt x="75294" y="45668"/>
                  </a:lnTo>
                  <a:lnTo>
                    <a:pt x="75616" y="45390"/>
                  </a:lnTo>
                  <a:lnTo>
                    <a:pt x="75921" y="45429"/>
                  </a:lnTo>
                  <a:cubicBezTo>
                    <a:pt x="75921" y="45496"/>
                    <a:pt x="75938" y="45551"/>
                    <a:pt x="75921" y="45573"/>
                  </a:cubicBezTo>
                  <a:cubicBezTo>
                    <a:pt x="75783" y="45690"/>
                    <a:pt x="75644" y="45801"/>
                    <a:pt x="75522" y="45901"/>
                  </a:cubicBezTo>
                  <a:cubicBezTo>
                    <a:pt x="75017" y="45884"/>
                    <a:pt x="74562" y="45862"/>
                    <a:pt x="74112" y="45723"/>
                  </a:cubicBezTo>
                  <a:cubicBezTo>
                    <a:pt x="73835" y="45635"/>
                    <a:pt x="73530" y="45629"/>
                    <a:pt x="73297" y="45590"/>
                  </a:cubicBezTo>
                  <a:cubicBezTo>
                    <a:pt x="72941" y="45784"/>
                    <a:pt x="72631" y="46045"/>
                    <a:pt x="72375" y="46356"/>
                  </a:cubicBezTo>
                  <a:lnTo>
                    <a:pt x="72703" y="46794"/>
                  </a:lnTo>
                  <a:lnTo>
                    <a:pt x="72154" y="46861"/>
                  </a:lnTo>
                  <a:cubicBezTo>
                    <a:pt x="72115" y="46983"/>
                    <a:pt x="72070" y="47122"/>
                    <a:pt x="72004" y="47321"/>
                  </a:cubicBezTo>
                  <a:cubicBezTo>
                    <a:pt x="71776" y="47083"/>
                    <a:pt x="71599" y="46794"/>
                    <a:pt x="71488" y="46478"/>
                  </a:cubicBezTo>
                  <a:lnTo>
                    <a:pt x="72636" y="45313"/>
                  </a:lnTo>
                  <a:cubicBezTo>
                    <a:pt x="72824" y="45299"/>
                    <a:pt x="73009" y="45286"/>
                    <a:pt x="73190" y="45286"/>
                  </a:cubicBezTo>
                  <a:close/>
                  <a:moveTo>
                    <a:pt x="60717" y="46489"/>
                  </a:moveTo>
                  <a:cubicBezTo>
                    <a:pt x="60784" y="46822"/>
                    <a:pt x="60839" y="47116"/>
                    <a:pt x="60900" y="47443"/>
                  </a:cubicBezTo>
                  <a:cubicBezTo>
                    <a:pt x="60856" y="47588"/>
                    <a:pt x="60806" y="47765"/>
                    <a:pt x="60745" y="47937"/>
                  </a:cubicBezTo>
                  <a:lnTo>
                    <a:pt x="60739" y="47937"/>
                  </a:lnTo>
                  <a:cubicBezTo>
                    <a:pt x="60723" y="47993"/>
                    <a:pt x="60662" y="48037"/>
                    <a:pt x="60584" y="48120"/>
                  </a:cubicBezTo>
                  <a:lnTo>
                    <a:pt x="60318" y="47910"/>
                  </a:lnTo>
                  <a:cubicBezTo>
                    <a:pt x="60362" y="47493"/>
                    <a:pt x="60401" y="47083"/>
                    <a:pt x="60456" y="46628"/>
                  </a:cubicBezTo>
                  <a:lnTo>
                    <a:pt x="60717" y="46489"/>
                  </a:lnTo>
                  <a:close/>
                  <a:moveTo>
                    <a:pt x="75030" y="49936"/>
                  </a:moveTo>
                  <a:cubicBezTo>
                    <a:pt x="75085" y="49936"/>
                    <a:pt x="75140" y="49937"/>
                    <a:pt x="75194" y="49940"/>
                  </a:cubicBezTo>
                  <a:lnTo>
                    <a:pt x="74934" y="50362"/>
                  </a:lnTo>
                  <a:cubicBezTo>
                    <a:pt x="74807" y="50420"/>
                    <a:pt x="74700" y="50451"/>
                    <a:pt x="74585" y="50451"/>
                  </a:cubicBezTo>
                  <a:cubicBezTo>
                    <a:pt x="74401" y="50451"/>
                    <a:pt x="74195" y="50374"/>
                    <a:pt x="73852" y="50207"/>
                  </a:cubicBezTo>
                  <a:cubicBezTo>
                    <a:pt x="74218" y="50026"/>
                    <a:pt x="74624" y="49936"/>
                    <a:pt x="75030" y="49936"/>
                  </a:cubicBezTo>
                  <a:close/>
                  <a:moveTo>
                    <a:pt x="44338" y="44895"/>
                  </a:moveTo>
                  <a:cubicBezTo>
                    <a:pt x="44427" y="44895"/>
                    <a:pt x="44518" y="44898"/>
                    <a:pt x="44614" y="44908"/>
                  </a:cubicBezTo>
                  <a:cubicBezTo>
                    <a:pt x="44226" y="45213"/>
                    <a:pt x="43893" y="45413"/>
                    <a:pt x="43560" y="45635"/>
                  </a:cubicBezTo>
                  <a:lnTo>
                    <a:pt x="43693" y="46023"/>
                  </a:lnTo>
                  <a:cubicBezTo>
                    <a:pt x="43460" y="46406"/>
                    <a:pt x="43277" y="46828"/>
                    <a:pt x="42849" y="47111"/>
                  </a:cubicBezTo>
                  <a:cubicBezTo>
                    <a:pt x="42938" y="47288"/>
                    <a:pt x="43021" y="47449"/>
                    <a:pt x="43088" y="47588"/>
                  </a:cubicBezTo>
                  <a:cubicBezTo>
                    <a:pt x="43660" y="47887"/>
                    <a:pt x="44209" y="48154"/>
                    <a:pt x="44636" y="48625"/>
                  </a:cubicBezTo>
                  <a:cubicBezTo>
                    <a:pt x="44869" y="48881"/>
                    <a:pt x="45169" y="49069"/>
                    <a:pt x="45446" y="49280"/>
                  </a:cubicBezTo>
                  <a:cubicBezTo>
                    <a:pt x="45724" y="49485"/>
                    <a:pt x="46012" y="49674"/>
                    <a:pt x="46301" y="49874"/>
                  </a:cubicBezTo>
                  <a:cubicBezTo>
                    <a:pt x="46367" y="50223"/>
                    <a:pt x="46440" y="50568"/>
                    <a:pt x="46506" y="50928"/>
                  </a:cubicBezTo>
                  <a:cubicBezTo>
                    <a:pt x="46340" y="51100"/>
                    <a:pt x="46195" y="51294"/>
                    <a:pt x="46007" y="51411"/>
                  </a:cubicBezTo>
                  <a:cubicBezTo>
                    <a:pt x="45803" y="51539"/>
                    <a:pt x="45559" y="51683"/>
                    <a:pt x="45337" y="51683"/>
                  </a:cubicBezTo>
                  <a:cubicBezTo>
                    <a:pt x="45329" y="51683"/>
                    <a:pt x="45321" y="51683"/>
                    <a:pt x="45313" y="51683"/>
                  </a:cubicBezTo>
                  <a:cubicBezTo>
                    <a:pt x="45236" y="51680"/>
                    <a:pt x="45159" y="51679"/>
                    <a:pt x="45082" y="51679"/>
                  </a:cubicBezTo>
                  <a:cubicBezTo>
                    <a:pt x="44736" y="51679"/>
                    <a:pt x="44388" y="51701"/>
                    <a:pt x="44042" y="51701"/>
                  </a:cubicBezTo>
                  <a:cubicBezTo>
                    <a:pt x="43527" y="51701"/>
                    <a:pt x="43017" y="51652"/>
                    <a:pt x="42528" y="51405"/>
                  </a:cubicBezTo>
                  <a:cubicBezTo>
                    <a:pt x="42461" y="51383"/>
                    <a:pt x="42383" y="51372"/>
                    <a:pt x="42311" y="51367"/>
                  </a:cubicBezTo>
                  <a:lnTo>
                    <a:pt x="41984" y="51006"/>
                  </a:lnTo>
                  <a:lnTo>
                    <a:pt x="41568" y="51006"/>
                  </a:lnTo>
                  <a:lnTo>
                    <a:pt x="41135" y="50623"/>
                  </a:lnTo>
                  <a:cubicBezTo>
                    <a:pt x="40881" y="50642"/>
                    <a:pt x="40661" y="50682"/>
                    <a:pt x="40445" y="50682"/>
                  </a:cubicBezTo>
                  <a:cubicBezTo>
                    <a:pt x="40410" y="50682"/>
                    <a:pt x="40376" y="50681"/>
                    <a:pt x="40341" y="50679"/>
                  </a:cubicBezTo>
                  <a:cubicBezTo>
                    <a:pt x="40275" y="50673"/>
                    <a:pt x="40210" y="50671"/>
                    <a:pt x="40145" y="50671"/>
                  </a:cubicBezTo>
                  <a:cubicBezTo>
                    <a:pt x="39388" y="50671"/>
                    <a:pt x="38776" y="51026"/>
                    <a:pt x="38188" y="51589"/>
                  </a:cubicBezTo>
                  <a:cubicBezTo>
                    <a:pt x="38083" y="51585"/>
                    <a:pt x="37976" y="51584"/>
                    <a:pt x="37868" y="51584"/>
                  </a:cubicBezTo>
                  <a:cubicBezTo>
                    <a:pt x="37788" y="51584"/>
                    <a:pt x="37707" y="51585"/>
                    <a:pt x="37626" y="51585"/>
                  </a:cubicBezTo>
                  <a:cubicBezTo>
                    <a:pt x="36961" y="51585"/>
                    <a:pt x="36284" y="51556"/>
                    <a:pt x="35736" y="51034"/>
                  </a:cubicBezTo>
                  <a:cubicBezTo>
                    <a:pt x="35636" y="50712"/>
                    <a:pt x="35558" y="50451"/>
                    <a:pt x="35453" y="50118"/>
                  </a:cubicBezTo>
                  <a:cubicBezTo>
                    <a:pt x="35525" y="49852"/>
                    <a:pt x="35602" y="49519"/>
                    <a:pt x="35680" y="49214"/>
                  </a:cubicBezTo>
                  <a:lnTo>
                    <a:pt x="36069" y="48936"/>
                  </a:lnTo>
                  <a:cubicBezTo>
                    <a:pt x="36091" y="48670"/>
                    <a:pt x="36113" y="48398"/>
                    <a:pt x="36130" y="48148"/>
                  </a:cubicBezTo>
                  <a:cubicBezTo>
                    <a:pt x="36252" y="47821"/>
                    <a:pt x="36546" y="47582"/>
                    <a:pt x="36890" y="47527"/>
                  </a:cubicBezTo>
                  <a:cubicBezTo>
                    <a:pt x="36945" y="47260"/>
                    <a:pt x="37006" y="46994"/>
                    <a:pt x="37056" y="46744"/>
                  </a:cubicBezTo>
                  <a:lnTo>
                    <a:pt x="37900" y="45618"/>
                  </a:lnTo>
                  <a:cubicBezTo>
                    <a:pt x="38093" y="45610"/>
                    <a:pt x="38318" y="45449"/>
                    <a:pt x="38567" y="45449"/>
                  </a:cubicBezTo>
                  <a:cubicBezTo>
                    <a:pt x="38690" y="45449"/>
                    <a:pt x="38820" y="45489"/>
                    <a:pt x="38954" y="45607"/>
                  </a:cubicBezTo>
                  <a:lnTo>
                    <a:pt x="38793" y="45923"/>
                  </a:lnTo>
                  <a:cubicBezTo>
                    <a:pt x="38982" y="46080"/>
                    <a:pt x="39188" y="46117"/>
                    <a:pt x="39402" y="46117"/>
                  </a:cubicBezTo>
                  <a:cubicBezTo>
                    <a:pt x="39588" y="46117"/>
                    <a:pt x="39780" y="46089"/>
                    <a:pt x="39972" y="46089"/>
                  </a:cubicBezTo>
                  <a:cubicBezTo>
                    <a:pt x="39988" y="46089"/>
                    <a:pt x="40004" y="46089"/>
                    <a:pt x="40019" y="46090"/>
                  </a:cubicBezTo>
                  <a:lnTo>
                    <a:pt x="40125" y="46373"/>
                  </a:lnTo>
                  <a:lnTo>
                    <a:pt x="39459" y="46778"/>
                  </a:lnTo>
                  <a:cubicBezTo>
                    <a:pt x="39498" y="47027"/>
                    <a:pt x="39809" y="46983"/>
                    <a:pt x="39864" y="47116"/>
                  </a:cubicBezTo>
                  <a:cubicBezTo>
                    <a:pt x="40075" y="47427"/>
                    <a:pt x="39992" y="47810"/>
                    <a:pt x="40291" y="48026"/>
                  </a:cubicBezTo>
                  <a:lnTo>
                    <a:pt x="41429" y="47244"/>
                  </a:lnTo>
                  <a:cubicBezTo>
                    <a:pt x="41595" y="47269"/>
                    <a:pt x="41758" y="47330"/>
                    <a:pt x="41915" y="47330"/>
                  </a:cubicBezTo>
                  <a:cubicBezTo>
                    <a:pt x="42030" y="47330"/>
                    <a:pt x="42142" y="47297"/>
                    <a:pt x="42250" y="47194"/>
                  </a:cubicBezTo>
                  <a:cubicBezTo>
                    <a:pt x="42250" y="47144"/>
                    <a:pt x="42261" y="47083"/>
                    <a:pt x="42267" y="47022"/>
                  </a:cubicBezTo>
                  <a:cubicBezTo>
                    <a:pt x="42198" y="46982"/>
                    <a:pt x="42132" y="46967"/>
                    <a:pt x="42067" y="46967"/>
                  </a:cubicBezTo>
                  <a:cubicBezTo>
                    <a:pt x="41888" y="46967"/>
                    <a:pt x="41717" y="47079"/>
                    <a:pt x="41520" y="47079"/>
                  </a:cubicBezTo>
                  <a:cubicBezTo>
                    <a:pt x="41483" y="47079"/>
                    <a:pt x="41446" y="47076"/>
                    <a:pt x="41407" y="47066"/>
                  </a:cubicBezTo>
                  <a:cubicBezTo>
                    <a:pt x="41251" y="46872"/>
                    <a:pt x="41079" y="46639"/>
                    <a:pt x="40874" y="46373"/>
                  </a:cubicBezTo>
                  <a:cubicBezTo>
                    <a:pt x="40880" y="46300"/>
                    <a:pt x="40891" y="46189"/>
                    <a:pt x="40902" y="46112"/>
                  </a:cubicBezTo>
                  <a:cubicBezTo>
                    <a:pt x="41201" y="45918"/>
                    <a:pt x="41468" y="45740"/>
                    <a:pt x="41740" y="45579"/>
                  </a:cubicBezTo>
                  <a:cubicBezTo>
                    <a:pt x="41834" y="45512"/>
                    <a:pt x="41945" y="45474"/>
                    <a:pt x="42061" y="45457"/>
                  </a:cubicBezTo>
                  <a:cubicBezTo>
                    <a:pt x="42472" y="45424"/>
                    <a:pt x="42799" y="45213"/>
                    <a:pt x="43155" y="45002"/>
                  </a:cubicBezTo>
                  <a:cubicBezTo>
                    <a:pt x="43520" y="44993"/>
                    <a:pt x="43890" y="44895"/>
                    <a:pt x="44338" y="44895"/>
                  </a:cubicBezTo>
                  <a:close/>
                  <a:moveTo>
                    <a:pt x="35823" y="51635"/>
                  </a:moveTo>
                  <a:cubicBezTo>
                    <a:pt x="36170" y="51635"/>
                    <a:pt x="36516" y="51739"/>
                    <a:pt x="36895" y="51888"/>
                  </a:cubicBezTo>
                  <a:lnTo>
                    <a:pt x="36191" y="52360"/>
                  </a:lnTo>
                  <a:cubicBezTo>
                    <a:pt x="36184" y="52360"/>
                    <a:pt x="36177" y="52360"/>
                    <a:pt x="36170" y="52360"/>
                  </a:cubicBezTo>
                  <a:cubicBezTo>
                    <a:pt x="35970" y="52360"/>
                    <a:pt x="35756" y="52398"/>
                    <a:pt x="35538" y="52398"/>
                  </a:cubicBezTo>
                  <a:cubicBezTo>
                    <a:pt x="35309" y="52398"/>
                    <a:pt x="35077" y="52356"/>
                    <a:pt x="34853" y="52182"/>
                  </a:cubicBezTo>
                  <a:lnTo>
                    <a:pt x="35275" y="51727"/>
                  </a:lnTo>
                  <a:cubicBezTo>
                    <a:pt x="35461" y="51663"/>
                    <a:pt x="35642" y="51635"/>
                    <a:pt x="35823" y="51635"/>
                  </a:cubicBezTo>
                  <a:close/>
                  <a:moveTo>
                    <a:pt x="53886" y="44969"/>
                  </a:moveTo>
                  <a:lnTo>
                    <a:pt x="54536" y="45279"/>
                  </a:lnTo>
                  <a:lnTo>
                    <a:pt x="55046" y="45130"/>
                  </a:lnTo>
                  <a:lnTo>
                    <a:pt x="55401" y="45235"/>
                  </a:lnTo>
                  <a:cubicBezTo>
                    <a:pt x="55679" y="45596"/>
                    <a:pt x="55640" y="45951"/>
                    <a:pt x="55490" y="46284"/>
                  </a:cubicBezTo>
                  <a:cubicBezTo>
                    <a:pt x="55602" y="46499"/>
                    <a:pt x="55755" y="46542"/>
                    <a:pt x="55922" y="46542"/>
                  </a:cubicBezTo>
                  <a:cubicBezTo>
                    <a:pt x="56035" y="46542"/>
                    <a:pt x="56154" y="46522"/>
                    <a:pt x="56271" y="46522"/>
                  </a:cubicBezTo>
                  <a:cubicBezTo>
                    <a:pt x="56316" y="46522"/>
                    <a:pt x="56361" y="46525"/>
                    <a:pt x="56406" y="46533"/>
                  </a:cubicBezTo>
                  <a:lnTo>
                    <a:pt x="56866" y="47088"/>
                  </a:lnTo>
                  <a:cubicBezTo>
                    <a:pt x="56611" y="47360"/>
                    <a:pt x="56611" y="47360"/>
                    <a:pt x="55984" y="47493"/>
                  </a:cubicBezTo>
                  <a:lnTo>
                    <a:pt x="55978" y="47493"/>
                  </a:lnTo>
                  <a:cubicBezTo>
                    <a:pt x="55939" y="47554"/>
                    <a:pt x="55889" y="47627"/>
                    <a:pt x="55834" y="47704"/>
                  </a:cubicBezTo>
                  <a:cubicBezTo>
                    <a:pt x="55784" y="47776"/>
                    <a:pt x="55740" y="47832"/>
                    <a:pt x="55662" y="47943"/>
                  </a:cubicBezTo>
                  <a:cubicBezTo>
                    <a:pt x="55557" y="47638"/>
                    <a:pt x="55812" y="47455"/>
                    <a:pt x="55756" y="47172"/>
                  </a:cubicBezTo>
                  <a:cubicBezTo>
                    <a:pt x="55357" y="47172"/>
                    <a:pt x="54963" y="47099"/>
                    <a:pt x="54591" y="46972"/>
                  </a:cubicBezTo>
                  <a:cubicBezTo>
                    <a:pt x="54549" y="46962"/>
                    <a:pt x="54507" y="46957"/>
                    <a:pt x="54465" y="46957"/>
                  </a:cubicBezTo>
                  <a:cubicBezTo>
                    <a:pt x="54369" y="46957"/>
                    <a:pt x="54276" y="46983"/>
                    <a:pt x="54192" y="47033"/>
                  </a:cubicBezTo>
                  <a:cubicBezTo>
                    <a:pt x="54064" y="47105"/>
                    <a:pt x="53970" y="47244"/>
                    <a:pt x="53853" y="47366"/>
                  </a:cubicBezTo>
                  <a:lnTo>
                    <a:pt x="54108" y="47860"/>
                  </a:lnTo>
                  <a:cubicBezTo>
                    <a:pt x="54058" y="47888"/>
                    <a:pt x="54008" y="47899"/>
                    <a:pt x="53960" y="47899"/>
                  </a:cubicBezTo>
                  <a:cubicBezTo>
                    <a:pt x="53807" y="47899"/>
                    <a:pt x="53665" y="47793"/>
                    <a:pt x="53521" y="47793"/>
                  </a:cubicBezTo>
                  <a:cubicBezTo>
                    <a:pt x="53440" y="47793"/>
                    <a:pt x="53359" y="47827"/>
                    <a:pt x="53276" y="47932"/>
                  </a:cubicBezTo>
                  <a:cubicBezTo>
                    <a:pt x="53437" y="48104"/>
                    <a:pt x="53631" y="48276"/>
                    <a:pt x="53775" y="48492"/>
                  </a:cubicBezTo>
                  <a:cubicBezTo>
                    <a:pt x="53925" y="48720"/>
                    <a:pt x="54036" y="48975"/>
                    <a:pt x="54103" y="49247"/>
                  </a:cubicBezTo>
                  <a:cubicBezTo>
                    <a:pt x="54253" y="49386"/>
                    <a:pt x="54402" y="49524"/>
                    <a:pt x="54580" y="49691"/>
                  </a:cubicBezTo>
                  <a:cubicBezTo>
                    <a:pt x="54735" y="49780"/>
                    <a:pt x="55035" y="49635"/>
                    <a:pt x="55163" y="49985"/>
                  </a:cubicBezTo>
                  <a:lnTo>
                    <a:pt x="54941" y="50556"/>
                  </a:lnTo>
                  <a:cubicBezTo>
                    <a:pt x="54991" y="50734"/>
                    <a:pt x="55046" y="50950"/>
                    <a:pt x="55129" y="51278"/>
                  </a:cubicBezTo>
                  <a:lnTo>
                    <a:pt x="55296" y="50751"/>
                  </a:lnTo>
                  <a:lnTo>
                    <a:pt x="55862" y="50506"/>
                  </a:lnTo>
                  <a:cubicBezTo>
                    <a:pt x="56139" y="50656"/>
                    <a:pt x="56239" y="50900"/>
                    <a:pt x="56383" y="51106"/>
                  </a:cubicBezTo>
                  <a:cubicBezTo>
                    <a:pt x="56511" y="51289"/>
                    <a:pt x="56628" y="51489"/>
                    <a:pt x="56755" y="51694"/>
                  </a:cubicBezTo>
                  <a:cubicBezTo>
                    <a:pt x="56550" y="51910"/>
                    <a:pt x="56295" y="51955"/>
                    <a:pt x="56050" y="52055"/>
                  </a:cubicBezTo>
                  <a:lnTo>
                    <a:pt x="55756" y="51949"/>
                  </a:lnTo>
                  <a:lnTo>
                    <a:pt x="55235" y="52193"/>
                  </a:lnTo>
                  <a:cubicBezTo>
                    <a:pt x="55224" y="52327"/>
                    <a:pt x="55213" y="52438"/>
                    <a:pt x="55201" y="52587"/>
                  </a:cubicBezTo>
                  <a:lnTo>
                    <a:pt x="55834" y="52754"/>
                  </a:lnTo>
                  <a:cubicBezTo>
                    <a:pt x="55828" y="52898"/>
                    <a:pt x="55817" y="53053"/>
                    <a:pt x="55812" y="53225"/>
                  </a:cubicBezTo>
                  <a:cubicBezTo>
                    <a:pt x="55895" y="53392"/>
                    <a:pt x="55989" y="53575"/>
                    <a:pt x="56062" y="53708"/>
                  </a:cubicBezTo>
                  <a:cubicBezTo>
                    <a:pt x="56062" y="54130"/>
                    <a:pt x="56050" y="54496"/>
                    <a:pt x="56067" y="54868"/>
                  </a:cubicBezTo>
                  <a:cubicBezTo>
                    <a:pt x="56084" y="55206"/>
                    <a:pt x="56128" y="55545"/>
                    <a:pt x="56161" y="55867"/>
                  </a:cubicBezTo>
                  <a:cubicBezTo>
                    <a:pt x="55656" y="55967"/>
                    <a:pt x="55190" y="56094"/>
                    <a:pt x="54713" y="56144"/>
                  </a:cubicBezTo>
                  <a:cubicBezTo>
                    <a:pt x="54641" y="56151"/>
                    <a:pt x="54569" y="56155"/>
                    <a:pt x="54499" y="56155"/>
                  </a:cubicBezTo>
                  <a:cubicBezTo>
                    <a:pt x="53957" y="56155"/>
                    <a:pt x="53487" y="55941"/>
                    <a:pt x="53148" y="55439"/>
                  </a:cubicBezTo>
                  <a:lnTo>
                    <a:pt x="52499" y="55273"/>
                  </a:lnTo>
                  <a:cubicBezTo>
                    <a:pt x="52011" y="54946"/>
                    <a:pt x="52149" y="54452"/>
                    <a:pt x="52133" y="54147"/>
                  </a:cubicBezTo>
                  <a:cubicBezTo>
                    <a:pt x="52310" y="53553"/>
                    <a:pt x="52449" y="53092"/>
                    <a:pt x="52599" y="52598"/>
                  </a:cubicBezTo>
                  <a:lnTo>
                    <a:pt x="52887" y="52266"/>
                  </a:lnTo>
                  <a:cubicBezTo>
                    <a:pt x="52865" y="52216"/>
                    <a:pt x="52860" y="52160"/>
                    <a:pt x="52832" y="52143"/>
                  </a:cubicBezTo>
                  <a:cubicBezTo>
                    <a:pt x="52616" y="52049"/>
                    <a:pt x="52449" y="51866"/>
                    <a:pt x="52383" y="51644"/>
                  </a:cubicBezTo>
                  <a:cubicBezTo>
                    <a:pt x="52249" y="51178"/>
                    <a:pt x="51939" y="50839"/>
                    <a:pt x="51667" y="50462"/>
                  </a:cubicBezTo>
                  <a:cubicBezTo>
                    <a:pt x="51467" y="50185"/>
                    <a:pt x="51251" y="49907"/>
                    <a:pt x="51056" y="49641"/>
                  </a:cubicBezTo>
                  <a:cubicBezTo>
                    <a:pt x="50979" y="49275"/>
                    <a:pt x="51023" y="48936"/>
                    <a:pt x="51201" y="48542"/>
                  </a:cubicBezTo>
                  <a:lnTo>
                    <a:pt x="50518" y="48009"/>
                  </a:lnTo>
                  <a:cubicBezTo>
                    <a:pt x="50640" y="47821"/>
                    <a:pt x="50757" y="47627"/>
                    <a:pt x="50862" y="47427"/>
                  </a:cubicBezTo>
                  <a:cubicBezTo>
                    <a:pt x="50929" y="47277"/>
                    <a:pt x="50979" y="47116"/>
                    <a:pt x="51023" y="46955"/>
                  </a:cubicBezTo>
                  <a:cubicBezTo>
                    <a:pt x="51300" y="46606"/>
                    <a:pt x="51667" y="46628"/>
                    <a:pt x="51977" y="46539"/>
                  </a:cubicBezTo>
                  <a:cubicBezTo>
                    <a:pt x="52266" y="46406"/>
                    <a:pt x="52399" y="46173"/>
                    <a:pt x="52455" y="45906"/>
                  </a:cubicBezTo>
                  <a:lnTo>
                    <a:pt x="52843" y="45823"/>
                  </a:lnTo>
                  <a:lnTo>
                    <a:pt x="53309" y="45257"/>
                  </a:lnTo>
                  <a:lnTo>
                    <a:pt x="53886" y="44969"/>
                  </a:lnTo>
                  <a:close/>
                  <a:moveTo>
                    <a:pt x="13640" y="80981"/>
                  </a:moveTo>
                  <a:lnTo>
                    <a:pt x="13640" y="80981"/>
                  </a:lnTo>
                  <a:cubicBezTo>
                    <a:pt x="13839" y="81736"/>
                    <a:pt x="13834" y="81825"/>
                    <a:pt x="13523" y="82285"/>
                  </a:cubicBezTo>
                  <a:lnTo>
                    <a:pt x="13146" y="81980"/>
                  </a:lnTo>
                  <a:cubicBezTo>
                    <a:pt x="13135" y="81758"/>
                    <a:pt x="13307" y="81841"/>
                    <a:pt x="13384" y="81780"/>
                  </a:cubicBezTo>
                  <a:cubicBezTo>
                    <a:pt x="13590" y="81531"/>
                    <a:pt x="13484" y="81275"/>
                    <a:pt x="13368" y="80998"/>
                  </a:cubicBezTo>
                  <a:lnTo>
                    <a:pt x="13640" y="80981"/>
                  </a:lnTo>
                  <a:close/>
                  <a:moveTo>
                    <a:pt x="39886" y="86847"/>
                  </a:moveTo>
                  <a:lnTo>
                    <a:pt x="39881" y="86852"/>
                  </a:lnTo>
                  <a:lnTo>
                    <a:pt x="40558" y="87451"/>
                  </a:lnTo>
                  <a:cubicBezTo>
                    <a:pt x="40613" y="88023"/>
                    <a:pt x="40252" y="88300"/>
                    <a:pt x="40053" y="88650"/>
                  </a:cubicBezTo>
                  <a:lnTo>
                    <a:pt x="40153" y="88994"/>
                  </a:lnTo>
                  <a:cubicBezTo>
                    <a:pt x="40046" y="89147"/>
                    <a:pt x="39905" y="89186"/>
                    <a:pt x="39749" y="89186"/>
                  </a:cubicBezTo>
                  <a:cubicBezTo>
                    <a:pt x="39702" y="89186"/>
                    <a:pt x="39653" y="89182"/>
                    <a:pt x="39603" y="89177"/>
                  </a:cubicBezTo>
                  <a:cubicBezTo>
                    <a:pt x="39458" y="89163"/>
                    <a:pt x="39313" y="89135"/>
                    <a:pt x="39168" y="89135"/>
                  </a:cubicBezTo>
                  <a:cubicBezTo>
                    <a:pt x="39020" y="89135"/>
                    <a:pt x="38872" y="89165"/>
                    <a:pt x="38727" y="89271"/>
                  </a:cubicBezTo>
                  <a:cubicBezTo>
                    <a:pt x="38310" y="88600"/>
                    <a:pt x="38765" y="87990"/>
                    <a:pt x="38710" y="87390"/>
                  </a:cubicBezTo>
                  <a:cubicBezTo>
                    <a:pt x="39087" y="87091"/>
                    <a:pt x="39492" y="87002"/>
                    <a:pt x="39886" y="86847"/>
                  </a:cubicBezTo>
                  <a:close/>
                  <a:moveTo>
                    <a:pt x="36740" y="90015"/>
                  </a:moveTo>
                  <a:cubicBezTo>
                    <a:pt x="36934" y="90697"/>
                    <a:pt x="37156" y="91363"/>
                    <a:pt x="37184" y="92162"/>
                  </a:cubicBezTo>
                  <a:lnTo>
                    <a:pt x="37711" y="92773"/>
                  </a:lnTo>
                  <a:cubicBezTo>
                    <a:pt x="37839" y="93150"/>
                    <a:pt x="37988" y="93583"/>
                    <a:pt x="38133" y="94005"/>
                  </a:cubicBezTo>
                  <a:cubicBezTo>
                    <a:pt x="38066" y="94065"/>
                    <a:pt x="38009" y="94087"/>
                    <a:pt x="37955" y="94087"/>
                  </a:cubicBezTo>
                  <a:cubicBezTo>
                    <a:pt x="37851" y="94087"/>
                    <a:pt x="37763" y="94006"/>
                    <a:pt x="37661" y="93966"/>
                  </a:cubicBezTo>
                  <a:cubicBezTo>
                    <a:pt x="37644" y="93411"/>
                    <a:pt x="37312" y="93011"/>
                    <a:pt x="36923" y="92612"/>
                  </a:cubicBezTo>
                  <a:cubicBezTo>
                    <a:pt x="36712" y="91907"/>
                    <a:pt x="36468" y="91186"/>
                    <a:pt x="36490" y="90414"/>
                  </a:cubicBezTo>
                  <a:cubicBezTo>
                    <a:pt x="36496" y="90254"/>
                    <a:pt x="36490" y="90093"/>
                    <a:pt x="36740" y="90015"/>
                  </a:cubicBezTo>
                  <a:close/>
                  <a:moveTo>
                    <a:pt x="40449" y="94927"/>
                  </a:moveTo>
                  <a:cubicBezTo>
                    <a:pt x="40566" y="94927"/>
                    <a:pt x="40603" y="95017"/>
                    <a:pt x="40635" y="95092"/>
                  </a:cubicBezTo>
                  <a:cubicBezTo>
                    <a:pt x="40835" y="95553"/>
                    <a:pt x="41024" y="96024"/>
                    <a:pt x="41179" y="96402"/>
                  </a:cubicBezTo>
                  <a:lnTo>
                    <a:pt x="41174" y="96402"/>
                  </a:lnTo>
                  <a:cubicBezTo>
                    <a:pt x="41124" y="96923"/>
                    <a:pt x="41079" y="97334"/>
                    <a:pt x="41040" y="97722"/>
                  </a:cubicBezTo>
                  <a:lnTo>
                    <a:pt x="41323" y="98533"/>
                  </a:lnTo>
                  <a:cubicBezTo>
                    <a:pt x="41007" y="98405"/>
                    <a:pt x="40868" y="98205"/>
                    <a:pt x="40691" y="98022"/>
                  </a:cubicBezTo>
                  <a:cubicBezTo>
                    <a:pt x="40591" y="97706"/>
                    <a:pt x="40491" y="97373"/>
                    <a:pt x="40380" y="96990"/>
                  </a:cubicBezTo>
                  <a:cubicBezTo>
                    <a:pt x="40663" y="96346"/>
                    <a:pt x="40619" y="95647"/>
                    <a:pt x="40375" y="94937"/>
                  </a:cubicBezTo>
                  <a:cubicBezTo>
                    <a:pt x="40402" y="94930"/>
                    <a:pt x="40427" y="94927"/>
                    <a:pt x="40449" y="94927"/>
                  </a:cubicBezTo>
                  <a:close/>
                  <a:moveTo>
                    <a:pt x="77214" y="0"/>
                  </a:moveTo>
                  <a:lnTo>
                    <a:pt x="77231" y="133"/>
                  </a:lnTo>
                  <a:cubicBezTo>
                    <a:pt x="77164" y="272"/>
                    <a:pt x="77092" y="416"/>
                    <a:pt x="77031" y="538"/>
                  </a:cubicBezTo>
                  <a:cubicBezTo>
                    <a:pt x="77164" y="871"/>
                    <a:pt x="77286" y="1171"/>
                    <a:pt x="77420" y="1504"/>
                  </a:cubicBezTo>
                  <a:cubicBezTo>
                    <a:pt x="77231" y="1931"/>
                    <a:pt x="77192" y="2375"/>
                    <a:pt x="77486" y="2869"/>
                  </a:cubicBezTo>
                  <a:lnTo>
                    <a:pt x="78402" y="3241"/>
                  </a:lnTo>
                  <a:cubicBezTo>
                    <a:pt x="78524" y="3535"/>
                    <a:pt x="78629" y="3790"/>
                    <a:pt x="78712" y="3995"/>
                  </a:cubicBezTo>
                  <a:lnTo>
                    <a:pt x="79434" y="4400"/>
                  </a:lnTo>
                  <a:cubicBezTo>
                    <a:pt x="79500" y="4578"/>
                    <a:pt x="79561" y="4750"/>
                    <a:pt x="79617" y="4900"/>
                  </a:cubicBezTo>
                  <a:cubicBezTo>
                    <a:pt x="79462" y="5227"/>
                    <a:pt x="79328" y="5521"/>
                    <a:pt x="79212" y="5771"/>
                  </a:cubicBezTo>
                  <a:cubicBezTo>
                    <a:pt x="79212" y="5910"/>
                    <a:pt x="79190" y="6010"/>
                    <a:pt x="79212" y="6093"/>
                  </a:cubicBezTo>
                  <a:cubicBezTo>
                    <a:pt x="79256" y="6226"/>
                    <a:pt x="79306" y="6354"/>
                    <a:pt x="79367" y="6481"/>
                  </a:cubicBezTo>
                  <a:cubicBezTo>
                    <a:pt x="79556" y="6908"/>
                    <a:pt x="79695" y="7341"/>
                    <a:pt x="79550" y="7835"/>
                  </a:cubicBezTo>
                  <a:lnTo>
                    <a:pt x="79101" y="8224"/>
                  </a:lnTo>
                  <a:cubicBezTo>
                    <a:pt x="79123" y="8418"/>
                    <a:pt x="79228" y="8590"/>
                    <a:pt x="79384" y="8701"/>
                  </a:cubicBezTo>
                  <a:cubicBezTo>
                    <a:pt x="79528" y="8812"/>
                    <a:pt x="79650" y="8978"/>
                    <a:pt x="79550" y="9250"/>
                  </a:cubicBezTo>
                  <a:lnTo>
                    <a:pt x="78674" y="8340"/>
                  </a:lnTo>
                  <a:cubicBezTo>
                    <a:pt x="78840" y="7880"/>
                    <a:pt x="78990" y="7447"/>
                    <a:pt x="79145" y="7008"/>
                  </a:cubicBezTo>
                  <a:lnTo>
                    <a:pt x="78968" y="6703"/>
                  </a:lnTo>
                  <a:lnTo>
                    <a:pt x="78535" y="6908"/>
                  </a:lnTo>
                  <a:cubicBezTo>
                    <a:pt x="78468" y="6492"/>
                    <a:pt x="78435" y="6132"/>
                    <a:pt x="78524" y="5776"/>
                  </a:cubicBezTo>
                  <a:lnTo>
                    <a:pt x="78968" y="5432"/>
                  </a:lnTo>
                  <a:lnTo>
                    <a:pt x="79195" y="4650"/>
                  </a:lnTo>
                  <a:cubicBezTo>
                    <a:pt x="79082" y="4590"/>
                    <a:pt x="78970" y="4569"/>
                    <a:pt x="78858" y="4569"/>
                  </a:cubicBezTo>
                  <a:cubicBezTo>
                    <a:pt x="78622" y="4569"/>
                    <a:pt x="78389" y="4660"/>
                    <a:pt x="78150" y="4660"/>
                  </a:cubicBezTo>
                  <a:cubicBezTo>
                    <a:pt x="78043" y="4660"/>
                    <a:pt x="77935" y="4642"/>
                    <a:pt x="77825" y="4589"/>
                  </a:cubicBezTo>
                  <a:cubicBezTo>
                    <a:pt x="77675" y="4334"/>
                    <a:pt x="77497" y="4040"/>
                    <a:pt x="77375" y="3845"/>
                  </a:cubicBezTo>
                  <a:lnTo>
                    <a:pt x="76182" y="3008"/>
                  </a:lnTo>
                  <a:cubicBezTo>
                    <a:pt x="75899" y="3030"/>
                    <a:pt x="75577" y="3063"/>
                    <a:pt x="75255" y="3085"/>
                  </a:cubicBezTo>
                  <a:cubicBezTo>
                    <a:pt x="75222" y="3085"/>
                    <a:pt x="75189" y="3041"/>
                    <a:pt x="75150" y="3019"/>
                  </a:cubicBezTo>
                  <a:lnTo>
                    <a:pt x="75283" y="2619"/>
                  </a:lnTo>
                  <a:cubicBezTo>
                    <a:pt x="75222" y="2553"/>
                    <a:pt x="75156" y="2486"/>
                    <a:pt x="75078" y="2436"/>
                  </a:cubicBezTo>
                  <a:cubicBezTo>
                    <a:pt x="74995" y="2408"/>
                    <a:pt x="74900" y="2386"/>
                    <a:pt x="74811" y="2380"/>
                  </a:cubicBezTo>
                  <a:cubicBezTo>
                    <a:pt x="74612" y="2591"/>
                    <a:pt x="74423" y="2786"/>
                    <a:pt x="74312" y="3069"/>
                  </a:cubicBezTo>
                  <a:lnTo>
                    <a:pt x="74873" y="3157"/>
                  </a:lnTo>
                  <a:cubicBezTo>
                    <a:pt x="74850" y="3296"/>
                    <a:pt x="74828" y="3402"/>
                    <a:pt x="74806" y="3540"/>
                  </a:cubicBezTo>
                  <a:cubicBezTo>
                    <a:pt x="75011" y="3601"/>
                    <a:pt x="75211" y="3673"/>
                    <a:pt x="75261" y="3945"/>
                  </a:cubicBezTo>
                  <a:cubicBezTo>
                    <a:pt x="75222" y="4045"/>
                    <a:pt x="75178" y="4173"/>
                    <a:pt x="75122" y="4312"/>
                  </a:cubicBezTo>
                  <a:lnTo>
                    <a:pt x="74773" y="4378"/>
                  </a:lnTo>
                  <a:cubicBezTo>
                    <a:pt x="74567" y="4201"/>
                    <a:pt x="74379" y="4029"/>
                    <a:pt x="74184" y="3873"/>
                  </a:cubicBezTo>
                  <a:cubicBezTo>
                    <a:pt x="74151" y="3845"/>
                    <a:pt x="74096" y="3851"/>
                    <a:pt x="74018" y="3834"/>
                  </a:cubicBezTo>
                  <a:cubicBezTo>
                    <a:pt x="73890" y="3929"/>
                    <a:pt x="73752" y="4034"/>
                    <a:pt x="73596" y="4151"/>
                  </a:cubicBezTo>
                  <a:lnTo>
                    <a:pt x="73718" y="4822"/>
                  </a:lnTo>
                  <a:cubicBezTo>
                    <a:pt x="74157" y="5360"/>
                    <a:pt x="74667" y="5727"/>
                    <a:pt x="75344" y="5826"/>
                  </a:cubicBezTo>
                  <a:cubicBezTo>
                    <a:pt x="75377" y="6082"/>
                    <a:pt x="75516" y="6293"/>
                    <a:pt x="75377" y="6520"/>
                  </a:cubicBezTo>
                  <a:cubicBezTo>
                    <a:pt x="75349" y="6525"/>
                    <a:pt x="75322" y="6527"/>
                    <a:pt x="75297" y="6527"/>
                  </a:cubicBezTo>
                  <a:cubicBezTo>
                    <a:pt x="74996" y="6527"/>
                    <a:pt x="74961" y="6177"/>
                    <a:pt x="74750" y="6054"/>
                  </a:cubicBezTo>
                  <a:cubicBezTo>
                    <a:pt x="74379" y="6004"/>
                    <a:pt x="74012" y="5954"/>
                    <a:pt x="73646" y="5904"/>
                  </a:cubicBezTo>
                  <a:cubicBezTo>
                    <a:pt x="73380" y="5871"/>
                    <a:pt x="73175" y="5738"/>
                    <a:pt x="72997" y="5543"/>
                  </a:cubicBezTo>
                  <a:cubicBezTo>
                    <a:pt x="73036" y="5377"/>
                    <a:pt x="73075" y="5222"/>
                    <a:pt x="73108" y="5072"/>
                  </a:cubicBezTo>
                  <a:cubicBezTo>
                    <a:pt x="73036" y="4866"/>
                    <a:pt x="72969" y="4672"/>
                    <a:pt x="72892" y="4434"/>
                  </a:cubicBezTo>
                  <a:cubicBezTo>
                    <a:pt x="72991" y="4017"/>
                    <a:pt x="73097" y="3568"/>
                    <a:pt x="73219" y="3085"/>
                  </a:cubicBezTo>
                  <a:cubicBezTo>
                    <a:pt x="73147" y="2652"/>
                    <a:pt x="73041" y="2231"/>
                    <a:pt x="72903" y="1820"/>
                  </a:cubicBezTo>
                  <a:lnTo>
                    <a:pt x="72359" y="1088"/>
                  </a:lnTo>
                  <a:lnTo>
                    <a:pt x="72104" y="1276"/>
                  </a:lnTo>
                  <a:lnTo>
                    <a:pt x="72653" y="2014"/>
                  </a:lnTo>
                  <a:cubicBezTo>
                    <a:pt x="72842" y="2469"/>
                    <a:pt x="72880" y="2974"/>
                    <a:pt x="72758" y="3451"/>
                  </a:cubicBezTo>
                  <a:cubicBezTo>
                    <a:pt x="72503" y="3956"/>
                    <a:pt x="72009" y="4106"/>
                    <a:pt x="71671" y="4361"/>
                  </a:cubicBezTo>
                  <a:lnTo>
                    <a:pt x="71321" y="5310"/>
                  </a:lnTo>
                  <a:cubicBezTo>
                    <a:pt x="71515" y="5715"/>
                    <a:pt x="71776" y="6071"/>
                    <a:pt x="71854" y="6459"/>
                  </a:cubicBezTo>
                  <a:cubicBezTo>
                    <a:pt x="71937" y="6858"/>
                    <a:pt x="72326" y="7180"/>
                    <a:pt x="72126" y="7724"/>
                  </a:cubicBezTo>
                  <a:cubicBezTo>
                    <a:pt x="71748" y="8212"/>
                    <a:pt x="71737" y="8889"/>
                    <a:pt x="71721" y="9555"/>
                  </a:cubicBezTo>
                  <a:cubicBezTo>
                    <a:pt x="71787" y="9822"/>
                    <a:pt x="71826" y="10094"/>
                    <a:pt x="71871" y="10360"/>
                  </a:cubicBezTo>
                  <a:cubicBezTo>
                    <a:pt x="71893" y="10493"/>
                    <a:pt x="71920" y="10615"/>
                    <a:pt x="71943" y="10737"/>
                  </a:cubicBezTo>
                  <a:lnTo>
                    <a:pt x="72786" y="10737"/>
                  </a:lnTo>
                  <a:cubicBezTo>
                    <a:pt x="72987" y="10557"/>
                    <a:pt x="73194" y="10472"/>
                    <a:pt x="73391" y="10472"/>
                  </a:cubicBezTo>
                  <a:cubicBezTo>
                    <a:pt x="73455" y="10472"/>
                    <a:pt x="73518" y="10481"/>
                    <a:pt x="73580" y="10499"/>
                  </a:cubicBezTo>
                  <a:lnTo>
                    <a:pt x="74806" y="11264"/>
                  </a:lnTo>
                  <a:cubicBezTo>
                    <a:pt x="74945" y="11758"/>
                    <a:pt x="75061" y="12197"/>
                    <a:pt x="75189" y="12652"/>
                  </a:cubicBezTo>
                  <a:lnTo>
                    <a:pt x="74778" y="12951"/>
                  </a:lnTo>
                  <a:cubicBezTo>
                    <a:pt x="74767" y="13184"/>
                    <a:pt x="74678" y="13428"/>
                    <a:pt x="74767" y="13589"/>
                  </a:cubicBezTo>
                  <a:cubicBezTo>
                    <a:pt x="74978" y="13861"/>
                    <a:pt x="75294" y="13839"/>
                    <a:pt x="75433" y="14144"/>
                  </a:cubicBezTo>
                  <a:lnTo>
                    <a:pt x="74939" y="14261"/>
                  </a:lnTo>
                  <a:lnTo>
                    <a:pt x="74490" y="13767"/>
                  </a:lnTo>
                  <a:lnTo>
                    <a:pt x="74490" y="12313"/>
                  </a:lnTo>
                  <a:lnTo>
                    <a:pt x="73846" y="11081"/>
                  </a:lnTo>
                  <a:cubicBezTo>
                    <a:pt x="73297" y="11092"/>
                    <a:pt x="72814" y="11331"/>
                    <a:pt x="72342" y="11686"/>
                  </a:cubicBezTo>
                  <a:cubicBezTo>
                    <a:pt x="72309" y="11925"/>
                    <a:pt x="72270" y="12174"/>
                    <a:pt x="72242" y="12402"/>
                  </a:cubicBezTo>
                  <a:lnTo>
                    <a:pt x="72564" y="13068"/>
                  </a:lnTo>
                  <a:lnTo>
                    <a:pt x="72564" y="13800"/>
                  </a:lnTo>
                  <a:lnTo>
                    <a:pt x="71932" y="14605"/>
                  </a:lnTo>
                  <a:cubicBezTo>
                    <a:pt x="71887" y="14866"/>
                    <a:pt x="71854" y="15088"/>
                    <a:pt x="71821" y="15326"/>
                  </a:cubicBezTo>
                  <a:lnTo>
                    <a:pt x="70666" y="16275"/>
                  </a:lnTo>
                  <a:cubicBezTo>
                    <a:pt x="70628" y="16386"/>
                    <a:pt x="70578" y="16536"/>
                    <a:pt x="70522" y="16719"/>
                  </a:cubicBezTo>
                  <a:cubicBezTo>
                    <a:pt x="70448" y="16719"/>
                    <a:pt x="70369" y="16733"/>
                    <a:pt x="70301" y="16733"/>
                  </a:cubicBezTo>
                  <a:cubicBezTo>
                    <a:pt x="70256" y="16733"/>
                    <a:pt x="70216" y="16727"/>
                    <a:pt x="70184" y="16708"/>
                  </a:cubicBezTo>
                  <a:cubicBezTo>
                    <a:pt x="69974" y="16590"/>
                    <a:pt x="69757" y="16553"/>
                    <a:pt x="69530" y="16553"/>
                  </a:cubicBezTo>
                  <a:cubicBezTo>
                    <a:pt x="69480" y="16553"/>
                    <a:pt x="69430" y="16555"/>
                    <a:pt x="69379" y="16558"/>
                  </a:cubicBezTo>
                  <a:cubicBezTo>
                    <a:pt x="69352" y="16560"/>
                    <a:pt x="69325" y="16561"/>
                    <a:pt x="69298" y="16561"/>
                  </a:cubicBezTo>
                  <a:cubicBezTo>
                    <a:pt x="68895" y="16561"/>
                    <a:pt x="68554" y="16370"/>
                    <a:pt x="68242" y="16125"/>
                  </a:cubicBezTo>
                  <a:cubicBezTo>
                    <a:pt x="68153" y="16059"/>
                    <a:pt x="68069" y="15964"/>
                    <a:pt x="68208" y="15814"/>
                  </a:cubicBezTo>
                  <a:lnTo>
                    <a:pt x="68208" y="15814"/>
                  </a:lnTo>
                  <a:lnTo>
                    <a:pt x="68708" y="16136"/>
                  </a:lnTo>
                  <a:cubicBezTo>
                    <a:pt x="68724" y="16009"/>
                    <a:pt x="68741" y="15914"/>
                    <a:pt x="68763" y="15765"/>
                  </a:cubicBezTo>
                  <a:lnTo>
                    <a:pt x="69484" y="16136"/>
                  </a:lnTo>
                  <a:lnTo>
                    <a:pt x="69795" y="15964"/>
                  </a:lnTo>
                  <a:cubicBezTo>
                    <a:pt x="70017" y="15620"/>
                    <a:pt x="70178" y="15343"/>
                    <a:pt x="70361" y="15088"/>
                  </a:cubicBezTo>
                  <a:cubicBezTo>
                    <a:pt x="70561" y="14799"/>
                    <a:pt x="70766" y="14522"/>
                    <a:pt x="70777" y="14150"/>
                  </a:cubicBezTo>
                  <a:cubicBezTo>
                    <a:pt x="70788" y="14100"/>
                    <a:pt x="70811" y="14050"/>
                    <a:pt x="70838" y="14006"/>
                  </a:cubicBezTo>
                  <a:cubicBezTo>
                    <a:pt x="70966" y="13906"/>
                    <a:pt x="71105" y="13789"/>
                    <a:pt x="71266" y="13662"/>
                  </a:cubicBezTo>
                  <a:lnTo>
                    <a:pt x="71266" y="12713"/>
                  </a:lnTo>
                  <a:cubicBezTo>
                    <a:pt x="71382" y="12457"/>
                    <a:pt x="71626" y="12252"/>
                    <a:pt x="71488" y="11869"/>
                  </a:cubicBezTo>
                  <a:lnTo>
                    <a:pt x="70994" y="11447"/>
                  </a:lnTo>
                  <a:cubicBezTo>
                    <a:pt x="70805" y="11065"/>
                    <a:pt x="70727" y="10793"/>
                    <a:pt x="70766" y="10476"/>
                  </a:cubicBezTo>
                  <a:cubicBezTo>
                    <a:pt x="70827" y="10021"/>
                    <a:pt x="70850" y="9566"/>
                    <a:pt x="70877" y="9111"/>
                  </a:cubicBezTo>
                  <a:cubicBezTo>
                    <a:pt x="70872" y="8995"/>
                    <a:pt x="70850" y="8884"/>
                    <a:pt x="70816" y="8773"/>
                  </a:cubicBezTo>
                  <a:cubicBezTo>
                    <a:pt x="70777" y="8595"/>
                    <a:pt x="70733" y="8412"/>
                    <a:pt x="70700" y="8246"/>
                  </a:cubicBezTo>
                  <a:cubicBezTo>
                    <a:pt x="71060" y="7552"/>
                    <a:pt x="71055" y="6858"/>
                    <a:pt x="70833" y="6137"/>
                  </a:cubicBezTo>
                  <a:cubicBezTo>
                    <a:pt x="70550" y="5926"/>
                    <a:pt x="70350" y="5632"/>
                    <a:pt x="70261" y="5294"/>
                  </a:cubicBezTo>
                  <a:cubicBezTo>
                    <a:pt x="70422" y="4950"/>
                    <a:pt x="70594" y="4672"/>
                    <a:pt x="70689" y="4367"/>
                  </a:cubicBezTo>
                  <a:cubicBezTo>
                    <a:pt x="70811" y="3973"/>
                    <a:pt x="70899" y="3562"/>
                    <a:pt x="70955" y="3152"/>
                  </a:cubicBezTo>
                  <a:cubicBezTo>
                    <a:pt x="71016" y="2747"/>
                    <a:pt x="71077" y="2319"/>
                    <a:pt x="70750" y="1925"/>
                  </a:cubicBezTo>
                  <a:lnTo>
                    <a:pt x="70117" y="1587"/>
                  </a:lnTo>
                  <a:cubicBezTo>
                    <a:pt x="70046" y="1583"/>
                    <a:pt x="69977" y="1581"/>
                    <a:pt x="69908" y="1581"/>
                  </a:cubicBezTo>
                  <a:cubicBezTo>
                    <a:pt x="69520" y="1581"/>
                    <a:pt x="69155" y="1636"/>
                    <a:pt x="68790" y="1636"/>
                  </a:cubicBezTo>
                  <a:cubicBezTo>
                    <a:pt x="68608" y="1636"/>
                    <a:pt x="68426" y="1623"/>
                    <a:pt x="68242" y="1581"/>
                  </a:cubicBezTo>
                  <a:cubicBezTo>
                    <a:pt x="68153" y="1870"/>
                    <a:pt x="68053" y="2125"/>
                    <a:pt x="67997" y="2397"/>
                  </a:cubicBezTo>
                  <a:cubicBezTo>
                    <a:pt x="67892" y="2891"/>
                    <a:pt x="67798" y="3390"/>
                    <a:pt x="67725" y="3895"/>
                  </a:cubicBezTo>
                  <a:cubicBezTo>
                    <a:pt x="67642" y="4522"/>
                    <a:pt x="67309" y="5083"/>
                    <a:pt x="66799" y="5455"/>
                  </a:cubicBezTo>
                  <a:cubicBezTo>
                    <a:pt x="66649" y="5566"/>
                    <a:pt x="66521" y="5693"/>
                    <a:pt x="66377" y="5821"/>
                  </a:cubicBezTo>
                  <a:cubicBezTo>
                    <a:pt x="66338" y="6148"/>
                    <a:pt x="66299" y="6465"/>
                    <a:pt x="66261" y="6803"/>
                  </a:cubicBezTo>
                  <a:lnTo>
                    <a:pt x="66666" y="6908"/>
                  </a:lnTo>
                  <a:cubicBezTo>
                    <a:pt x="66854" y="7269"/>
                    <a:pt x="66643" y="7597"/>
                    <a:pt x="66616" y="7941"/>
                  </a:cubicBezTo>
                  <a:cubicBezTo>
                    <a:pt x="66654" y="8179"/>
                    <a:pt x="66693" y="8429"/>
                    <a:pt x="66738" y="8690"/>
                  </a:cubicBezTo>
                  <a:lnTo>
                    <a:pt x="66333" y="8995"/>
                  </a:lnTo>
                  <a:lnTo>
                    <a:pt x="66333" y="9616"/>
                  </a:lnTo>
                  <a:lnTo>
                    <a:pt x="66599" y="9539"/>
                  </a:lnTo>
                  <a:lnTo>
                    <a:pt x="67259" y="10016"/>
                  </a:lnTo>
                  <a:cubicBezTo>
                    <a:pt x="67293" y="10227"/>
                    <a:pt x="67331" y="10426"/>
                    <a:pt x="67370" y="10671"/>
                  </a:cubicBezTo>
                  <a:lnTo>
                    <a:pt x="68031" y="11342"/>
                  </a:lnTo>
                  <a:cubicBezTo>
                    <a:pt x="68008" y="11819"/>
                    <a:pt x="67903" y="12296"/>
                    <a:pt x="67515" y="12718"/>
                  </a:cubicBezTo>
                  <a:cubicBezTo>
                    <a:pt x="67237" y="12174"/>
                    <a:pt x="66582" y="11986"/>
                    <a:pt x="66488" y="11386"/>
                  </a:cubicBezTo>
                  <a:cubicBezTo>
                    <a:pt x="65756" y="11076"/>
                    <a:pt x="65084" y="10632"/>
                    <a:pt x="64507" y="10088"/>
                  </a:cubicBezTo>
                  <a:cubicBezTo>
                    <a:pt x="64368" y="9971"/>
                    <a:pt x="64213" y="9872"/>
                    <a:pt x="64046" y="9788"/>
                  </a:cubicBezTo>
                  <a:cubicBezTo>
                    <a:pt x="63331" y="9367"/>
                    <a:pt x="62493" y="9405"/>
                    <a:pt x="61716" y="9211"/>
                  </a:cubicBezTo>
                  <a:cubicBezTo>
                    <a:pt x="61712" y="9211"/>
                    <a:pt x="61707" y="9210"/>
                    <a:pt x="61703" y="9210"/>
                  </a:cubicBezTo>
                  <a:cubicBezTo>
                    <a:pt x="61666" y="9210"/>
                    <a:pt x="61622" y="9229"/>
                    <a:pt x="61577" y="9239"/>
                  </a:cubicBezTo>
                  <a:cubicBezTo>
                    <a:pt x="61449" y="9335"/>
                    <a:pt x="61388" y="9534"/>
                    <a:pt x="61195" y="9534"/>
                  </a:cubicBezTo>
                  <a:cubicBezTo>
                    <a:pt x="61188" y="9534"/>
                    <a:pt x="61180" y="9534"/>
                    <a:pt x="61172" y="9533"/>
                  </a:cubicBezTo>
                  <a:cubicBezTo>
                    <a:pt x="61155" y="9661"/>
                    <a:pt x="61139" y="9788"/>
                    <a:pt x="61122" y="9899"/>
                  </a:cubicBezTo>
                  <a:cubicBezTo>
                    <a:pt x="61344" y="10349"/>
                    <a:pt x="61721" y="10704"/>
                    <a:pt x="61705" y="11231"/>
                  </a:cubicBezTo>
                  <a:cubicBezTo>
                    <a:pt x="61538" y="11603"/>
                    <a:pt x="61161" y="11697"/>
                    <a:pt x="60850" y="11841"/>
                  </a:cubicBezTo>
                  <a:lnTo>
                    <a:pt x="60850" y="12263"/>
                  </a:lnTo>
                  <a:cubicBezTo>
                    <a:pt x="60754" y="12384"/>
                    <a:pt x="60659" y="12440"/>
                    <a:pt x="60558" y="12440"/>
                  </a:cubicBezTo>
                  <a:cubicBezTo>
                    <a:pt x="60450" y="12440"/>
                    <a:pt x="60336" y="12375"/>
                    <a:pt x="60207" y="12258"/>
                  </a:cubicBezTo>
                  <a:cubicBezTo>
                    <a:pt x="60240" y="12047"/>
                    <a:pt x="60273" y="11803"/>
                    <a:pt x="60312" y="11531"/>
                  </a:cubicBezTo>
                  <a:lnTo>
                    <a:pt x="59929" y="11120"/>
                  </a:lnTo>
                  <a:lnTo>
                    <a:pt x="59186" y="11503"/>
                  </a:lnTo>
                  <a:cubicBezTo>
                    <a:pt x="58975" y="11708"/>
                    <a:pt x="58936" y="11991"/>
                    <a:pt x="58586" y="12025"/>
                  </a:cubicBezTo>
                  <a:cubicBezTo>
                    <a:pt x="58381" y="11930"/>
                    <a:pt x="58136" y="11836"/>
                    <a:pt x="57872" y="11836"/>
                  </a:cubicBezTo>
                  <a:cubicBezTo>
                    <a:pt x="57779" y="11836"/>
                    <a:pt x="57684" y="11847"/>
                    <a:pt x="57587" y="11875"/>
                  </a:cubicBezTo>
                  <a:cubicBezTo>
                    <a:pt x="57171" y="11986"/>
                    <a:pt x="57021" y="12374"/>
                    <a:pt x="56777" y="12663"/>
                  </a:cubicBezTo>
                  <a:cubicBezTo>
                    <a:pt x="56743" y="12656"/>
                    <a:pt x="56709" y="12653"/>
                    <a:pt x="56675" y="12653"/>
                  </a:cubicBezTo>
                  <a:cubicBezTo>
                    <a:pt x="56462" y="12653"/>
                    <a:pt x="56243" y="12760"/>
                    <a:pt x="56021" y="12760"/>
                  </a:cubicBezTo>
                  <a:cubicBezTo>
                    <a:pt x="55882" y="12760"/>
                    <a:pt x="55741" y="12718"/>
                    <a:pt x="55601" y="12579"/>
                  </a:cubicBezTo>
                  <a:lnTo>
                    <a:pt x="55978" y="12291"/>
                  </a:lnTo>
                  <a:cubicBezTo>
                    <a:pt x="55995" y="11986"/>
                    <a:pt x="56017" y="11692"/>
                    <a:pt x="56028" y="11392"/>
                  </a:cubicBezTo>
                  <a:cubicBezTo>
                    <a:pt x="56028" y="11353"/>
                    <a:pt x="55989" y="11314"/>
                    <a:pt x="55951" y="11237"/>
                  </a:cubicBezTo>
                  <a:lnTo>
                    <a:pt x="55557" y="11364"/>
                  </a:lnTo>
                  <a:lnTo>
                    <a:pt x="55457" y="11642"/>
                  </a:lnTo>
                  <a:lnTo>
                    <a:pt x="54974" y="11769"/>
                  </a:lnTo>
                  <a:cubicBezTo>
                    <a:pt x="55029" y="11958"/>
                    <a:pt x="55068" y="12102"/>
                    <a:pt x="55113" y="12252"/>
                  </a:cubicBezTo>
                  <a:lnTo>
                    <a:pt x="54902" y="12335"/>
                  </a:lnTo>
                  <a:lnTo>
                    <a:pt x="54658" y="11991"/>
                  </a:lnTo>
                  <a:cubicBezTo>
                    <a:pt x="54214" y="12208"/>
                    <a:pt x="53736" y="12285"/>
                    <a:pt x="53415" y="12640"/>
                  </a:cubicBezTo>
                  <a:cubicBezTo>
                    <a:pt x="53065" y="13023"/>
                    <a:pt x="52660" y="13317"/>
                    <a:pt x="52155" y="13467"/>
                  </a:cubicBezTo>
                  <a:cubicBezTo>
                    <a:pt x="52088" y="13600"/>
                    <a:pt x="52027" y="13717"/>
                    <a:pt x="51961" y="13850"/>
                  </a:cubicBezTo>
                  <a:lnTo>
                    <a:pt x="51411" y="14006"/>
                  </a:lnTo>
                  <a:cubicBezTo>
                    <a:pt x="51300" y="14455"/>
                    <a:pt x="51195" y="14899"/>
                    <a:pt x="51090" y="15343"/>
                  </a:cubicBezTo>
                  <a:lnTo>
                    <a:pt x="50257" y="15620"/>
                  </a:lnTo>
                  <a:lnTo>
                    <a:pt x="49713" y="15426"/>
                  </a:lnTo>
                  <a:cubicBezTo>
                    <a:pt x="49641" y="15248"/>
                    <a:pt x="49575" y="15099"/>
                    <a:pt x="49530" y="14988"/>
                  </a:cubicBezTo>
                  <a:cubicBezTo>
                    <a:pt x="49353" y="14766"/>
                    <a:pt x="49025" y="14738"/>
                    <a:pt x="48992" y="14350"/>
                  </a:cubicBezTo>
                  <a:cubicBezTo>
                    <a:pt x="49125" y="14161"/>
                    <a:pt x="49292" y="13917"/>
                    <a:pt x="49414" y="13734"/>
                  </a:cubicBezTo>
                  <a:cubicBezTo>
                    <a:pt x="49763" y="13589"/>
                    <a:pt x="50102" y="13689"/>
                    <a:pt x="50318" y="13451"/>
                  </a:cubicBezTo>
                  <a:cubicBezTo>
                    <a:pt x="50374" y="12874"/>
                    <a:pt x="49985" y="12552"/>
                    <a:pt x="49763" y="12285"/>
                  </a:cubicBezTo>
                  <a:cubicBezTo>
                    <a:pt x="49125" y="11853"/>
                    <a:pt x="48482" y="12152"/>
                    <a:pt x="47905" y="11941"/>
                  </a:cubicBezTo>
                  <a:lnTo>
                    <a:pt x="47905" y="11941"/>
                  </a:lnTo>
                  <a:lnTo>
                    <a:pt x="48398" y="12474"/>
                  </a:lnTo>
                  <a:cubicBezTo>
                    <a:pt x="48532" y="13218"/>
                    <a:pt x="48354" y="13906"/>
                    <a:pt x="48126" y="14555"/>
                  </a:cubicBezTo>
                  <a:cubicBezTo>
                    <a:pt x="48332" y="14871"/>
                    <a:pt x="48509" y="15138"/>
                    <a:pt x="48659" y="15359"/>
                  </a:cubicBezTo>
                  <a:cubicBezTo>
                    <a:pt x="48759" y="15970"/>
                    <a:pt x="48382" y="16425"/>
                    <a:pt x="48371" y="17030"/>
                  </a:cubicBezTo>
                  <a:lnTo>
                    <a:pt x="47721" y="16475"/>
                  </a:lnTo>
                  <a:lnTo>
                    <a:pt x="46895" y="16308"/>
                  </a:lnTo>
                  <a:lnTo>
                    <a:pt x="46279" y="17002"/>
                  </a:lnTo>
                  <a:lnTo>
                    <a:pt x="45774" y="17224"/>
                  </a:lnTo>
                  <a:lnTo>
                    <a:pt x="45896" y="17346"/>
                  </a:lnTo>
                  <a:lnTo>
                    <a:pt x="44975" y="18073"/>
                  </a:lnTo>
                  <a:cubicBezTo>
                    <a:pt x="44964" y="18439"/>
                    <a:pt x="44964" y="18439"/>
                    <a:pt x="45063" y="18672"/>
                  </a:cubicBezTo>
                  <a:cubicBezTo>
                    <a:pt x="45213" y="19005"/>
                    <a:pt x="45363" y="19344"/>
                    <a:pt x="45502" y="19682"/>
                  </a:cubicBezTo>
                  <a:cubicBezTo>
                    <a:pt x="45518" y="19715"/>
                    <a:pt x="45474" y="19765"/>
                    <a:pt x="45452" y="19832"/>
                  </a:cubicBezTo>
                  <a:lnTo>
                    <a:pt x="45141" y="19765"/>
                  </a:lnTo>
                  <a:lnTo>
                    <a:pt x="44786" y="19926"/>
                  </a:lnTo>
                  <a:lnTo>
                    <a:pt x="44198" y="19610"/>
                  </a:lnTo>
                  <a:lnTo>
                    <a:pt x="43582" y="19610"/>
                  </a:lnTo>
                  <a:lnTo>
                    <a:pt x="43249" y="19050"/>
                  </a:lnTo>
                  <a:lnTo>
                    <a:pt x="42733" y="18911"/>
                  </a:lnTo>
                  <a:lnTo>
                    <a:pt x="42400" y="19360"/>
                  </a:lnTo>
                  <a:lnTo>
                    <a:pt x="42977" y="20204"/>
                  </a:lnTo>
                  <a:lnTo>
                    <a:pt x="43365" y="20204"/>
                  </a:lnTo>
                  <a:cubicBezTo>
                    <a:pt x="43621" y="20420"/>
                    <a:pt x="43587" y="20692"/>
                    <a:pt x="43549" y="20986"/>
                  </a:cubicBezTo>
                  <a:lnTo>
                    <a:pt x="43188" y="21286"/>
                  </a:lnTo>
                  <a:lnTo>
                    <a:pt x="42195" y="20964"/>
                  </a:lnTo>
                  <a:lnTo>
                    <a:pt x="41828" y="20403"/>
                  </a:lnTo>
                  <a:cubicBezTo>
                    <a:pt x="41534" y="20320"/>
                    <a:pt x="41185" y="20315"/>
                    <a:pt x="41035" y="19937"/>
                  </a:cubicBezTo>
                  <a:cubicBezTo>
                    <a:pt x="41246" y="19371"/>
                    <a:pt x="40929" y="18878"/>
                    <a:pt x="40746" y="18350"/>
                  </a:cubicBezTo>
                  <a:cubicBezTo>
                    <a:pt x="40846" y="18117"/>
                    <a:pt x="40946" y="17884"/>
                    <a:pt x="41068" y="17618"/>
                  </a:cubicBezTo>
                  <a:cubicBezTo>
                    <a:pt x="40990" y="17457"/>
                    <a:pt x="40907" y="17274"/>
                    <a:pt x="40841" y="17135"/>
                  </a:cubicBezTo>
                  <a:lnTo>
                    <a:pt x="40036" y="16564"/>
                  </a:lnTo>
                  <a:lnTo>
                    <a:pt x="39748" y="15914"/>
                  </a:lnTo>
                  <a:lnTo>
                    <a:pt x="39204" y="15432"/>
                  </a:lnTo>
                  <a:cubicBezTo>
                    <a:pt x="39215" y="15343"/>
                    <a:pt x="39231" y="15254"/>
                    <a:pt x="39248" y="15149"/>
                  </a:cubicBezTo>
                  <a:cubicBezTo>
                    <a:pt x="39548" y="15376"/>
                    <a:pt x="39792" y="15681"/>
                    <a:pt x="40097" y="15759"/>
                  </a:cubicBezTo>
                  <a:cubicBezTo>
                    <a:pt x="40422" y="15843"/>
                    <a:pt x="40693" y="16100"/>
                    <a:pt x="41068" y="16100"/>
                  </a:cubicBezTo>
                  <a:cubicBezTo>
                    <a:pt x="41090" y="16100"/>
                    <a:pt x="41112" y="16099"/>
                    <a:pt x="41135" y="16097"/>
                  </a:cubicBezTo>
                  <a:lnTo>
                    <a:pt x="41545" y="16425"/>
                  </a:lnTo>
                  <a:cubicBezTo>
                    <a:pt x="42333" y="16525"/>
                    <a:pt x="43060" y="16808"/>
                    <a:pt x="43687" y="17080"/>
                  </a:cubicBezTo>
                  <a:cubicBezTo>
                    <a:pt x="45075" y="16980"/>
                    <a:pt x="45874" y="16303"/>
                    <a:pt x="46190" y="15154"/>
                  </a:cubicBezTo>
                  <a:cubicBezTo>
                    <a:pt x="46057" y="14671"/>
                    <a:pt x="45951" y="14272"/>
                    <a:pt x="45840" y="13856"/>
                  </a:cubicBezTo>
                  <a:lnTo>
                    <a:pt x="45363" y="13556"/>
                  </a:lnTo>
                  <a:lnTo>
                    <a:pt x="45097" y="13162"/>
                  </a:lnTo>
                  <a:cubicBezTo>
                    <a:pt x="44775" y="12973"/>
                    <a:pt x="44520" y="12868"/>
                    <a:pt x="44309" y="12702"/>
                  </a:cubicBezTo>
                  <a:cubicBezTo>
                    <a:pt x="43959" y="12430"/>
                    <a:pt x="43632" y="12141"/>
                    <a:pt x="43327" y="11830"/>
                  </a:cubicBezTo>
                  <a:cubicBezTo>
                    <a:pt x="42872" y="11359"/>
                    <a:pt x="42367" y="10948"/>
                    <a:pt x="41812" y="10604"/>
                  </a:cubicBezTo>
                  <a:lnTo>
                    <a:pt x="40014" y="10282"/>
                  </a:lnTo>
                  <a:lnTo>
                    <a:pt x="39853" y="10116"/>
                  </a:lnTo>
                  <a:cubicBezTo>
                    <a:pt x="39592" y="9988"/>
                    <a:pt x="39198" y="10088"/>
                    <a:pt x="39048" y="9639"/>
                  </a:cubicBezTo>
                  <a:lnTo>
                    <a:pt x="39048" y="9639"/>
                  </a:lnTo>
                  <a:cubicBezTo>
                    <a:pt x="39109" y="9641"/>
                    <a:pt x="39170" y="9643"/>
                    <a:pt x="39231" y="9643"/>
                  </a:cubicBezTo>
                  <a:cubicBezTo>
                    <a:pt x="39293" y="9643"/>
                    <a:pt x="39354" y="9641"/>
                    <a:pt x="39415" y="9639"/>
                  </a:cubicBezTo>
                  <a:cubicBezTo>
                    <a:pt x="39537" y="9622"/>
                    <a:pt x="39620" y="9555"/>
                    <a:pt x="39576" y="9372"/>
                  </a:cubicBezTo>
                  <a:lnTo>
                    <a:pt x="38932" y="9045"/>
                  </a:lnTo>
                  <a:lnTo>
                    <a:pt x="38449" y="9461"/>
                  </a:lnTo>
                  <a:cubicBezTo>
                    <a:pt x="37755" y="9172"/>
                    <a:pt x="37040" y="9017"/>
                    <a:pt x="36418" y="8551"/>
                  </a:cubicBezTo>
                  <a:cubicBezTo>
                    <a:pt x="36501" y="8498"/>
                    <a:pt x="36584" y="8481"/>
                    <a:pt x="36669" y="8481"/>
                  </a:cubicBezTo>
                  <a:cubicBezTo>
                    <a:pt x="36820" y="8481"/>
                    <a:pt x="36974" y="8534"/>
                    <a:pt x="37138" y="8534"/>
                  </a:cubicBezTo>
                  <a:cubicBezTo>
                    <a:pt x="37209" y="8534"/>
                    <a:pt x="37281" y="8524"/>
                    <a:pt x="37356" y="8495"/>
                  </a:cubicBezTo>
                  <a:cubicBezTo>
                    <a:pt x="37522" y="8318"/>
                    <a:pt x="37822" y="8185"/>
                    <a:pt x="37988" y="7885"/>
                  </a:cubicBezTo>
                  <a:cubicBezTo>
                    <a:pt x="37733" y="7608"/>
                    <a:pt x="37506" y="7352"/>
                    <a:pt x="37156" y="7241"/>
                  </a:cubicBezTo>
                  <a:cubicBezTo>
                    <a:pt x="36951" y="7186"/>
                    <a:pt x="36779" y="7058"/>
                    <a:pt x="36662" y="6886"/>
                  </a:cubicBezTo>
                  <a:cubicBezTo>
                    <a:pt x="36601" y="6803"/>
                    <a:pt x="36435" y="6792"/>
                    <a:pt x="36340" y="6759"/>
                  </a:cubicBezTo>
                  <a:cubicBezTo>
                    <a:pt x="36091" y="7003"/>
                    <a:pt x="36135" y="7375"/>
                    <a:pt x="35830" y="7558"/>
                  </a:cubicBezTo>
                  <a:cubicBezTo>
                    <a:pt x="35763" y="7369"/>
                    <a:pt x="35708" y="7214"/>
                    <a:pt x="35663" y="7069"/>
                  </a:cubicBezTo>
                  <a:lnTo>
                    <a:pt x="36041" y="6481"/>
                  </a:lnTo>
                  <a:cubicBezTo>
                    <a:pt x="35885" y="6165"/>
                    <a:pt x="35636" y="6148"/>
                    <a:pt x="35369" y="6143"/>
                  </a:cubicBezTo>
                  <a:lnTo>
                    <a:pt x="35081" y="6514"/>
                  </a:lnTo>
                  <a:lnTo>
                    <a:pt x="35208" y="6786"/>
                  </a:lnTo>
                  <a:cubicBezTo>
                    <a:pt x="34909" y="7358"/>
                    <a:pt x="34909" y="7358"/>
                    <a:pt x="34587" y="7597"/>
                  </a:cubicBezTo>
                  <a:cubicBezTo>
                    <a:pt x="34487" y="7363"/>
                    <a:pt x="34604" y="7141"/>
                    <a:pt x="34626" y="6920"/>
                  </a:cubicBezTo>
                  <a:cubicBezTo>
                    <a:pt x="34637" y="6803"/>
                    <a:pt x="34637" y="6686"/>
                    <a:pt x="34415" y="6659"/>
                  </a:cubicBezTo>
                  <a:cubicBezTo>
                    <a:pt x="34104" y="7264"/>
                    <a:pt x="33749" y="7852"/>
                    <a:pt x="33355" y="8407"/>
                  </a:cubicBezTo>
                  <a:cubicBezTo>
                    <a:pt x="33316" y="8229"/>
                    <a:pt x="33277" y="8146"/>
                    <a:pt x="33283" y="8074"/>
                  </a:cubicBezTo>
                  <a:cubicBezTo>
                    <a:pt x="33322" y="7774"/>
                    <a:pt x="33405" y="7486"/>
                    <a:pt x="33594" y="7241"/>
                  </a:cubicBezTo>
                  <a:cubicBezTo>
                    <a:pt x="33721" y="7103"/>
                    <a:pt x="33744" y="6903"/>
                    <a:pt x="33649" y="6742"/>
                  </a:cubicBezTo>
                  <a:cubicBezTo>
                    <a:pt x="33483" y="6698"/>
                    <a:pt x="33327" y="6631"/>
                    <a:pt x="33172" y="6625"/>
                  </a:cubicBezTo>
                  <a:cubicBezTo>
                    <a:pt x="33168" y="6625"/>
                    <a:pt x="33164" y="6625"/>
                    <a:pt x="33160" y="6625"/>
                  </a:cubicBezTo>
                  <a:cubicBezTo>
                    <a:pt x="33052" y="6625"/>
                    <a:pt x="32934" y="6693"/>
                    <a:pt x="32811" y="6731"/>
                  </a:cubicBezTo>
                  <a:lnTo>
                    <a:pt x="32983" y="7264"/>
                  </a:lnTo>
                  <a:lnTo>
                    <a:pt x="32489" y="7363"/>
                  </a:lnTo>
                  <a:cubicBezTo>
                    <a:pt x="32374" y="7474"/>
                    <a:pt x="32393" y="7743"/>
                    <a:pt x="32150" y="7743"/>
                  </a:cubicBezTo>
                  <a:cubicBezTo>
                    <a:pt x="32136" y="7743"/>
                    <a:pt x="32122" y="7743"/>
                    <a:pt x="32107" y="7741"/>
                  </a:cubicBezTo>
                  <a:cubicBezTo>
                    <a:pt x="32062" y="7658"/>
                    <a:pt x="32023" y="7580"/>
                    <a:pt x="31968" y="7469"/>
                  </a:cubicBezTo>
                  <a:lnTo>
                    <a:pt x="31640" y="7796"/>
                  </a:lnTo>
                  <a:lnTo>
                    <a:pt x="31940" y="8007"/>
                  </a:lnTo>
                  <a:cubicBezTo>
                    <a:pt x="31951" y="8262"/>
                    <a:pt x="31962" y="8501"/>
                    <a:pt x="31985" y="8901"/>
                  </a:cubicBezTo>
                  <a:cubicBezTo>
                    <a:pt x="31652" y="8579"/>
                    <a:pt x="31485" y="8218"/>
                    <a:pt x="31025" y="8157"/>
                  </a:cubicBezTo>
                  <a:lnTo>
                    <a:pt x="30409" y="8323"/>
                  </a:lnTo>
                  <a:lnTo>
                    <a:pt x="30742" y="8784"/>
                  </a:lnTo>
                  <a:lnTo>
                    <a:pt x="30087" y="8950"/>
                  </a:lnTo>
                  <a:cubicBezTo>
                    <a:pt x="29815" y="9306"/>
                    <a:pt x="29804" y="9711"/>
                    <a:pt x="29482" y="10038"/>
                  </a:cubicBezTo>
                  <a:cubicBezTo>
                    <a:pt x="29510" y="9661"/>
                    <a:pt x="29526" y="9361"/>
                    <a:pt x="29554" y="8973"/>
                  </a:cubicBezTo>
                  <a:lnTo>
                    <a:pt x="29554" y="8973"/>
                  </a:lnTo>
                  <a:lnTo>
                    <a:pt x="29105" y="9361"/>
                  </a:lnTo>
                  <a:lnTo>
                    <a:pt x="28761" y="9189"/>
                  </a:lnTo>
                  <a:cubicBezTo>
                    <a:pt x="28938" y="9061"/>
                    <a:pt x="29199" y="9061"/>
                    <a:pt x="29105" y="8773"/>
                  </a:cubicBezTo>
                  <a:cubicBezTo>
                    <a:pt x="28995" y="8688"/>
                    <a:pt x="28883" y="8632"/>
                    <a:pt x="28765" y="8632"/>
                  </a:cubicBezTo>
                  <a:cubicBezTo>
                    <a:pt x="28674" y="8632"/>
                    <a:pt x="28579" y="8665"/>
                    <a:pt x="28478" y="8745"/>
                  </a:cubicBezTo>
                  <a:lnTo>
                    <a:pt x="28478" y="9073"/>
                  </a:lnTo>
                  <a:cubicBezTo>
                    <a:pt x="28300" y="9233"/>
                    <a:pt x="28134" y="9389"/>
                    <a:pt x="27973" y="9544"/>
                  </a:cubicBezTo>
                  <a:cubicBezTo>
                    <a:pt x="27945" y="9572"/>
                    <a:pt x="27956" y="9627"/>
                    <a:pt x="27945" y="9672"/>
                  </a:cubicBezTo>
                  <a:lnTo>
                    <a:pt x="28328" y="9894"/>
                  </a:lnTo>
                  <a:lnTo>
                    <a:pt x="27984" y="10260"/>
                  </a:lnTo>
                  <a:lnTo>
                    <a:pt x="27590" y="9805"/>
                  </a:lnTo>
                  <a:lnTo>
                    <a:pt x="27251" y="10005"/>
                  </a:lnTo>
                  <a:cubicBezTo>
                    <a:pt x="27240" y="10260"/>
                    <a:pt x="26913" y="10471"/>
                    <a:pt x="27096" y="10804"/>
                  </a:cubicBezTo>
                  <a:lnTo>
                    <a:pt x="27656" y="10615"/>
                  </a:lnTo>
                  <a:lnTo>
                    <a:pt x="27656" y="10615"/>
                  </a:lnTo>
                  <a:cubicBezTo>
                    <a:pt x="27512" y="10854"/>
                    <a:pt x="27468" y="11031"/>
                    <a:pt x="27351" y="11103"/>
                  </a:cubicBezTo>
                  <a:cubicBezTo>
                    <a:pt x="27190" y="11209"/>
                    <a:pt x="27212" y="11381"/>
                    <a:pt x="27118" y="11492"/>
                  </a:cubicBezTo>
                  <a:cubicBezTo>
                    <a:pt x="27024" y="11603"/>
                    <a:pt x="26863" y="11664"/>
                    <a:pt x="26735" y="11736"/>
                  </a:cubicBezTo>
                  <a:cubicBezTo>
                    <a:pt x="26452" y="11503"/>
                    <a:pt x="26064" y="11431"/>
                    <a:pt x="25969" y="11053"/>
                  </a:cubicBezTo>
                  <a:cubicBezTo>
                    <a:pt x="25992" y="10904"/>
                    <a:pt x="26169" y="10815"/>
                    <a:pt x="26136" y="10604"/>
                  </a:cubicBezTo>
                  <a:lnTo>
                    <a:pt x="26136" y="10604"/>
                  </a:lnTo>
                  <a:cubicBezTo>
                    <a:pt x="25714" y="10737"/>
                    <a:pt x="25919" y="11098"/>
                    <a:pt x="25781" y="11331"/>
                  </a:cubicBezTo>
                  <a:cubicBezTo>
                    <a:pt x="25700" y="11305"/>
                    <a:pt x="25622" y="11291"/>
                    <a:pt x="25546" y="11291"/>
                  </a:cubicBezTo>
                  <a:cubicBezTo>
                    <a:pt x="25392" y="11291"/>
                    <a:pt x="25249" y="11352"/>
                    <a:pt x="25126" y="11509"/>
                  </a:cubicBezTo>
                  <a:lnTo>
                    <a:pt x="25126" y="11819"/>
                  </a:lnTo>
                  <a:lnTo>
                    <a:pt x="25648" y="11925"/>
                  </a:lnTo>
                  <a:cubicBezTo>
                    <a:pt x="25548" y="12208"/>
                    <a:pt x="25331" y="12247"/>
                    <a:pt x="25143" y="12319"/>
                  </a:cubicBezTo>
                  <a:cubicBezTo>
                    <a:pt x="25026" y="12363"/>
                    <a:pt x="25026" y="12374"/>
                    <a:pt x="24926" y="12679"/>
                  </a:cubicBezTo>
                  <a:cubicBezTo>
                    <a:pt x="25172" y="12592"/>
                    <a:pt x="25401" y="12435"/>
                    <a:pt x="25625" y="12435"/>
                  </a:cubicBezTo>
                  <a:cubicBezTo>
                    <a:pt x="25629" y="12435"/>
                    <a:pt x="25633" y="12435"/>
                    <a:pt x="25636" y="12435"/>
                  </a:cubicBezTo>
                  <a:cubicBezTo>
                    <a:pt x="25640" y="12435"/>
                    <a:pt x="25643" y="12435"/>
                    <a:pt x="25645" y="12435"/>
                  </a:cubicBezTo>
                  <a:cubicBezTo>
                    <a:pt x="25939" y="12435"/>
                    <a:pt x="26067" y="12168"/>
                    <a:pt x="26358" y="12124"/>
                  </a:cubicBezTo>
                  <a:cubicBezTo>
                    <a:pt x="26547" y="12174"/>
                    <a:pt x="26807" y="12097"/>
                    <a:pt x="27118" y="12330"/>
                  </a:cubicBezTo>
                  <a:lnTo>
                    <a:pt x="26563" y="12330"/>
                  </a:lnTo>
                  <a:lnTo>
                    <a:pt x="26408" y="12513"/>
                  </a:lnTo>
                  <a:cubicBezTo>
                    <a:pt x="26374" y="12674"/>
                    <a:pt x="26580" y="12790"/>
                    <a:pt x="26391" y="12940"/>
                  </a:cubicBezTo>
                  <a:cubicBezTo>
                    <a:pt x="26352" y="12929"/>
                    <a:pt x="26291" y="12918"/>
                    <a:pt x="26236" y="12901"/>
                  </a:cubicBezTo>
                  <a:cubicBezTo>
                    <a:pt x="26175" y="12885"/>
                    <a:pt x="26114" y="12862"/>
                    <a:pt x="26058" y="12846"/>
                  </a:cubicBezTo>
                  <a:lnTo>
                    <a:pt x="25337" y="13589"/>
                  </a:lnTo>
                  <a:cubicBezTo>
                    <a:pt x="25459" y="13717"/>
                    <a:pt x="25553" y="13834"/>
                    <a:pt x="25625" y="13911"/>
                  </a:cubicBezTo>
                  <a:lnTo>
                    <a:pt x="24388" y="15321"/>
                  </a:lnTo>
                  <a:cubicBezTo>
                    <a:pt x="24332" y="15742"/>
                    <a:pt x="23966" y="16048"/>
                    <a:pt x="23916" y="16436"/>
                  </a:cubicBezTo>
                  <a:lnTo>
                    <a:pt x="23966" y="16713"/>
                  </a:lnTo>
                  <a:lnTo>
                    <a:pt x="23528" y="17329"/>
                  </a:lnTo>
                  <a:cubicBezTo>
                    <a:pt x="23350" y="17890"/>
                    <a:pt x="23178" y="18411"/>
                    <a:pt x="23006" y="18950"/>
                  </a:cubicBezTo>
                  <a:lnTo>
                    <a:pt x="22407" y="19299"/>
                  </a:lnTo>
                  <a:lnTo>
                    <a:pt x="22729" y="19604"/>
                  </a:lnTo>
                  <a:cubicBezTo>
                    <a:pt x="21919" y="19998"/>
                    <a:pt x="21502" y="20681"/>
                    <a:pt x="21236" y="21513"/>
                  </a:cubicBezTo>
                  <a:lnTo>
                    <a:pt x="21419" y="21752"/>
                  </a:lnTo>
                  <a:cubicBezTo>
                    <a:pt x="21767" y="21706"/>
                    <a:pt x="21941" y="21312"/>
                    <a:pt x="22354" y="21312"/>
                  </a:cubicBezTo>
                  <a:cubicBezTo>
                    <a:pt x="22395" y="21312"/>
                    <a:pt x="22438" y="21316"/>
                    <a:pt x="22485" y="21325"/>
                  </a:cubicBezTo>
                  <a:cubicBezTo>
                    <a:pt x="22368" y="21424"/>
                    <a:pt x="22257" y="21530"/>
                    <a:pt x="22157" y="21641"/>
                  </a:cubicBezTo>
                  <a:cubicBezTo>
                    <a:pt x="22085" y="21735"/>
                    <a:pt x="22019" y="21841"/>
                    <a:pt x="21963" y="21952"/>
                  </a:cubicBezTo>
                  <a:cubicBezTo>
                    <a:pt x="21860" y="21987"/>
                    <a:pt x="21763" y="22001"/>
                    <a:pt x="21671" y="22001"/>
                  </a:cubicBezTo>
                  <a:cubicBezTo>
                    <a:pt x="21434" y="22001"/>
                    <a:pt x="21232" y="21909"/>
                    <a:pt x="21064" y="21857"/>
                  </a:cubicBezTo>
                  <a:lnTo>
                    <a:pt x="20426" y="22079"/>
                  </a:lnTo>
                  <a:cubicBezTo>
                    <a:pt x="20293" y="22224"/>
                    <a:pt x="20165" y="22357"/>
                    <a:pt x="20093" y="22434"/>
                  </a:cubicBezTo>
                  <a:lnTo>
                    <a:pt x="19294" y="22773"/>
                  </a:lnTo>
                  <a:cubicBezTo>
                    <a:pt x="19216" y="22989"/>
                    <a:pt x="19161" y="23156"/>
                    <a:pt x="19105" y="23311"/>
                  </a:cubicBezTo>
                  <a:lnTo>
                    <a:pt x="18711" y="23267"/>
                  </a:lnTo>
                  <a:cubicBezTo>
                    <a:pt x="18617" y="23444"/>
                    <a:pt x="18528" y="23600"/>
                    <a:pt x="18445" y="23755"/>
                  </a:cubicBezTo>
                  <a:lnTo>
                    <a:pt x="18129" y="23822"/>
                  </a:lnTo>
                  <a:cubicBezTo>
                    <a:pt x="18134" y="23955"/>
                    <a:pt x="18145" y="24055"/>
                    <a:pt x="18151" y="24166"/>
                  </a:cubicBezTo>
                  <a:lnTo>
                    <a:pt x="17840" y="24166"/>
                  </a:lnTo>
                  <a:lnTo>
                    <a:pt x="17524" y="24837"/>
                  </a:lnTo>
                  <a:lnTo>
                    <a:pt x="17718" y="25242"/>
                  </a:lnTo>
                  <a:lnTo>
                    <a:pt x="17590" y="25570"/>
                  </a:lnTo>
                  <a:lnTo>
                    <a:pt x="17779" y="25936"/>
                  </a:lnTo>
                  <a:lnTo>
                    <a:pt x="17479" y="26152"/>
                  </a:lnTo>
                  <a:cubicBezTo>
                    <a:pt x="17524" y="26585"/>
                    <a:pt x="17552" y="26896"/>
                    <a:pt x="17585" y="27234"/>
                  </a:cubicBezTo>
                  <a:lnTo>
                    <a:pt x="18040" y="27401"/>
                  </a:lnTo>
                  <a:lnTo>
                    <a:pt x="17774" y="27817"/>
                  </a:lnTo>
                  <a:lnTo>
                    <a:pt x="18073" y="28100"/>
                  </a:lnTo>
                  <a:lnTo>
                    <a:pt x="17757" y="28449"/>
                  </a:lnTo>
                  <a:cubicBezTo>
                    <a:pt x="17801" y="28555"/>
                    <a:pt x="17851" y="28655"/>
                    <a:pt x="17890" y="28732"/>
                  </a:cubicBezTo>
                  <a:lnTo>
                    <a:pt x="18306" y="28871"/>
                  </a:lnTo>
                  <a:cubicBezTo>
                    <a:pt x="18223" y="28999"/>
                    <a:pt x="18151" y="29138"/>
                    <a:pt x="18084" y="29276"/>
                  </a:cubicBezTo>
                  <a:cubicBezTo>
                    <a:pt x="18034" y="29437"/>
                    <a:pt x="17996" y="29604"/>
                    <a:pt x="17968" y="29770"/>
                  </a:cubicBezTo>
                  <a:lnTo>
                    <a:pt x="19105" y="30708"/>
                  </a:lnTo>
                  <a:cubicBezTo>
                    <a:pt x="19172" y="30718"/>
                    <a:pt x="19236" y="30722"/>
                    <a:pt x="19298" y="30722"/>
                  </a:cubicBezTo>
                  <a:cubicBezTo>
                    <a:pt x="19766" y="30722"/>
                    <a:pt x="20119" y="30459"/>
                    <a:pt x="20443" y="30131"/>
                  </a:cubicBezTo>
                  <a:cubicBezTo>
                    <a:pt x="20665" y="29898"/>
                    <a:pt x="20859" y="29637"/>
                    <a:pt x="21042" y="29415"/>
                  </a:cubicBezTo>
                  <a:lnTo>
                    <a:pt x="21691" y="29076"/>
                  </a:lnTo>
                  <a:cubicBezTo>
                    <a:pt x="21802" y="28843"/>
                    <a:pt x="21647" y="28610"/>
                    <a:pt x="21869" y="28422"/>
                  </a:cubicBezTo>
                  <a:lnTo>
                    <a:pt x="22346" y="29282"/>
                  </a:lnTo>
                  <a:cubicBezTo>
                    <a:pt x="22385" y="29504"/>
                    <a:pt x="22401" y="29759"/>
                    <a:pt x="22474" y="30003"/>
                  </a:cubicBezTo>
                  <a:cubicBezTo>
                    <a:pt x="22607" y="30469"/>
                    <a:pt x="22757" y="30930"/>
                    <a:pt x="22929" y="31379"/>
                  </a:cubicBezTo>
                  <a:cubicBezTo>
                    <a:pt x="23051" y="31696"/>
                    <a:pt x="23228" y="31995"/>
                    <a:pt x="23378" y="32300"/>
                  </a:cubicBezTo>
                  <a:lnTo>
                    <a:pt x="23345" y="32317"/>
                  </a:lnTo>
                  <a:lnTo>
                    <a:pt x="23783" y="32866"/>
                  </a:lnTo>
                  <a:cubicBezTo>
                    <a:pt x="23717" y="33094"/>
                    <a:pt x="23650" y="33310"/>
                    <a:pt x="23594" y="33499"/>
                  </a:cubicBezTo>
                  <a:cubicBezTo>
                    <a:pt x="23705" y="33821"/>
                    <a:pt x="23816" y="34120"/>
                    <a:pt x="23933" y="34453"/>
                  </a:cubicBezTo>
                  <a:cubicBezTo>
                    <a:pt x="24067" y="34472"/>
                    <a:pt x="24203" y="34492"/>
                    <a:pt x="24344" y="34492"/>
                  </a:cubicBezTo>
                  <a:cubicBezTo>
                    <a:pt x="24490" y="34492"/>
                    <a:pt x="24641" y="34471"/>
                    <a:pt x="24799" y="34409"/>
                  </a:cubicBezTo>
                  <a:lnTo>
                    <a:pt x="24799" y="33832"/>
                  </a:lnTo>
                  <a:lnTo>
                    <a:pt x="25176" y="33405"/>
                  </a:lnTo>
                  <a:lnTo>
                    <a:pt x="26053" y="33471"/>
                  </a:lnTo>
                  <a:cubicBezTo>
                    <a:pt x="26297" y="32889"/>
                    <a:pt x="26646" y="32384"/>
                    <a:pt x="26602" y="31746"/>
                  </a:cubicBezTo>
                  <a:cubicBezTo>
                    <a:pt x="26913" y="31168"/>
                    <a:pt x="26746" y="30519"/>
                    <a:pt x="26846" y="29992"/>
                  </a:cubicBezTo>
                  <a:lnTo>
                    <a:pt x="28283" y="28771"/>
                  </a:lnTo>
                  <a:cubicBezTo>
                    <a:pt x="28156" y="28383"/>
                    <a:pt x="28561" y="28216"/>
                    <a:pt x="28544" y="27834"/>
                  </a:cubicBezTo>
                  <a:lnTo>
                    <a:pt x="28084" y="26923"/>
                  </a:lnTo>
                  <a:cubicBezTo>
                    <a:pt x="27756" y="26835"/>
                    <a:pt x="27373" y="26951"/>
                    <a:pt x="27179" y="26518"/>
                  </a:cubicBezTo>
                  <a:cubicBezTo>
                    <a:pt x="27146" y="26113"/>
                    <a:pt x="27107" y="25653"/>
                    <a:pt x="27074" y="25226"/>
                  </a:cubicBezTo>
                  <a:cubicBezTo>
                    <a:pt x="27162" y="25103"/>
                    <a:pt x="27235" y="25015"/>
                    <a:pt x="27262" y="24981"/>
                  </a:cubicBezTo>
                  <a:cubicBezTo>
                    <a:pt x="27285" y="24532"/>
                    <a:pt x="27301" y="24143"/>
                    <a:pt x="27318" y="23766"/>
                  </a:cubicBezTo>
                  <a:lnTo>
                    <a:pt x="27662" y="23494"/>
                  </a:lnTo>
                  <a:lnTo>
                    <a:pt x="27923" y="22873"/>
                  </a:lnTo>
                  <a:cubicBezTo>
                    <a:pt x="28306" y="22595"/>
                    <a:pt x="28644" y="22318"/>
                    <a:pt x="28783" y="21846"/>
                  </a:cubicBezTo>
                  <a:lnTo>
                    <a:pt x="29721" y="21413"/>
                  </a:lnTo>
                  <a:cubicBezTo>
                    <a:pt x="29948" y="21030"/>
                    <a:pt x="30220" y="20575"/>
                    <a:pt x="30486" y="20120"/>
                  </a:cubicBezTo>
                  <a:cubicBezTo>
                    <a:pt x="30431" y="19998"/>
                    <a:pt x="30386" y="19876"/>
                    <a:pt x="30348" y="19743"/>
                  </a:cubicBezTo>
                  <a:cubicBezTo>
                    <a:pt x="30331" y="19638"/>
                    <a:pt x="30320" y="19527"/>
                    <a:pt x="30320" y="19416"/>
                  </a:cubicBezTo>
                  <a:cubicBezTo>
                    <a:pt x="30481" y="18977"/>
                    <a:pt x="30592" y="18683"/>
                    <a:pt x="30708" y="18373"/>
                  </a:cubicBezTo>
                  <a:lnTo>
                    <a:pt x="31141" y="18095"/>
                  </a:lnTo>
                  <a:cubicBezTo>
                    <a:pt x="31191" y="17940"/>
                    <a:pt x="31230" y="17818"/>
                    <a:pt x="31274" y="17679"/>
                  </a:cubicBezTo>
                  <a:lnTo>
                    <a:pt x="31646" y="17757"/>
                  </a:lnTo>
                  <a:lnTo>
                    <a:pt x="32661" y="17557"/>
                  </a:lnTo>
                  <a:lnTo>
                    <a:pt x="33427" y="18006"/>
                  </a:lnTo>
                  <a:cubicBezTo>
                    <a:pt x="33533" y="18422"/>
                    <a:pt x="33572" y="18855"/>
                    <a:pt x="33544" y="19283"/>
                  </a:cubicBezTo>
                  <a:lnTo>
                    <a:pt x="33144" y="19405"/>
                  </a:lnTo>
                  <a:lnTo>
                    <a:pt x="31935" y="21103"/>
                  </a:lnTo>
                  <a:lnTo>
                    <a:pt x="31391" y="21347"/>
                  </a:lnTo>
                  <a:cubicBezTo>
                    <a:pt x="31296" y="21596"/>
                    <a:pt x="31208" y="21835"/>
                    <a:pt x="31119" y="22068"/>
                  </a:cubicBezTo>
                  <a:lnTo>
                    <a:pt x="30680" y="22262"/>
                  </a:lnTo>
                  <a:cubicBezTo>
                    <a:pt x="30531" y="22617"/>
                    <a:pt x="30386" y="22956"/>
                    <a:pt x="30220" y="23339"/>
                  </a:cubicBezTo>
                  <a:cubicBezTo>
                    <a:pt x="30298" y="23683"/>
                    <a:pt x="30370" y="24071"/>
                    <a:pt x="30470" y="24449"/>
                  </a:cubicBezTo>
                  <a:cubicBezTo>
                    <a:pt x="30575" y="24848"/>
                    <a:pt x="30586" y="25270"/>
                    <a:pt x="30492" y="25681"/>
                  </a:cubicBezTo>
                  <a:cubicBezTo>
                    <a:pt x="30442" y="25897"/>
                    <a:pt x="30375" y="26108"/>
                    <a:pt x="30298" y="26313"/>
                  </a:cubicBezTo>
                  <a:cubicBezTo>
                    <a:pt x="30336" y="26480"/>
                    <a:pt x="30364" y="26613"/>
                    <a:pt x="30409" y="26768"/>
                  </a:cubicBezTo>
                  <a:cubicBezTo>
                    <a:pt x="30764" y="26779"/>
                    <a:pt x="30814" y="27162"/>
                    <a:pt x="31058" y="27317"/>
                  </a:cubicBezTo>
                  <a:cubicBezTo>
                    <a:pt x="31324" y="27484"/>
                    <a:pt x="31596" y="27639"/>
                    <a:pt x="31785" y="27750"/>
                  </a:cubicBezTo>
                  <a:cubicBezTo>
                    <a:pt x="31839" y="27755"/>
                    <a:pt x="31892" y="27757"/>
                    <a:pt x="31945" y="27757"/>
                  </a:cubicBezTo>
                  <a:cubicBezTo>
                    <a:pt x="32758" y="27757"/>
                    <a:pt x="33380" y="27262"/>
                    <a:pt x="34115" y="27184"/>
                  </a:cubicBezTo>
                  <a:cubicBezTo>
                    <a:pt x="34748" y="26851"/>
                    <a:pt x="35453" y="26923"/>
                    <a:pt x="36124" y="26812"/>
                  </a:cubicBezTo>
                  <a:lnTo>
                    <a:pt x="36496" y="27340"/>
                  </a:lnTo>
                  <a:lnTo>
                    <a:pt x="37145" y="27440"/>
                  </a:lnTo>
                  <a:lnTo>
                    <a:pt x="37306" y="27795"/>
                  </a:lnTo>
                  <a:lnTo>
                    <a:pt x="36712" y="27795"/>
                  </a:lnTo>
                  <a:lnTo>
                    <a:pt x="35719" y="28183"/>
                  </a:lnTo>
                  <a:lnTo>
                    <a:pt x="35525" y="28638"/>
                  </a:lnTo>
                  <a:lnTo>
                    <a:pt x="34076" y="28355"/>
                  </a:lnTo>
                  <a:cubicBezTo>
                    <a:pt x="33361" y="28388"/>
                    <a:pt x="32667" y="28610"/>
                    <a:pt x="32068" y="29004"/>
                  </a:cubicBezTo>
                  <a:cubicBezTo>
                    <a:pt x="32046" y="29459"/>
                    <a:pt x="32162" y="29909"/>
                    <a:pt x="32395" y="30303"/>
                  </a:cubicBezTo>
                  <a:lnTo>
                    <a:pt x="32845" y="30303"/>
                  </a:lnTo>
                  <a:cubicBezTo>
                    <a:pt x="32817" y="30863"/>
                    <a:pt x="32789" y="31385"/>
                    <a:pt x="32767" y="31940"/>
                  </a:cubicBezTo>
                  <a:lnTo>
                    <a:pt x="32123" y="32262"/>
                  </a:lnTo>
                  <a:lnTo>
                    <a:pt x="31274" y="31168"/>
                  </a:lnTo>
                  <a:lnTo>
                    <a:pt x="30658" y="31429"/>
                  </a:lnTo>
                  <a:cubicBezTo>
                    <a:pt x="30486" y="31851"/>
                    <a:pt x="30336" y="32228"/>
                    <a:pt x="30126" y="32755"/>
                  </a:cubicBezTo>
                  <a:cubicBezTo>
                    <a:pt x="30137" y="32950"/>
                    <a:pt x="30153" y="33294"/>
                    <a:pt x="30192" y="33632"/>
                  </a:cubicBezTo>
                  <a:cubicBezTo>
                    <a:pt x="30225" y="33932"/>
                    <a:pt x="30287" y="34226"/>
                    <a:pt x="30331" y="34526"/>
                  </a:cubicBezTo>
                  <a:cubicBezTo>
                    <a:pt x="30364" y="34731"/>
                    <a:pt x="30403" y="34942"/>
                    <a:pt x="30220" y="35141"/>
                  </a:cubicBezTo>
                  <a:lnTo>
                    <a:pt x="29404" y="35186"/>
                  </a:lnTo>
                  <a:cubicBezTo>
                    <a:pt x="29438" y="35663"/>
                    <a:pt x="29166" y="35879"/>
                    <a:pt x="28749" y="36024"/>
                  </a:cubicBezTo>
                  <a:lnTo>
                    <a:pt x="28239" y="35818"/>
                  </a:lnTo>
                  <a:lnTo>
                    <a:pt x="28017" y="35347"/>
                  </a:lnTo>
                  <a:cubicBezTo>
                    <a:pt x="27915" y="35338"/>
                    <a:pt x="27822" y="35310"/>
                    <a:pt x="27737" y="35310"/>
                  </a:cubicBezTo>
                  <a:cubicBezTo>
                    <a:pt x="27711" y="35310"/>
                    <a:pt x="27686" y="35313"/>
                    <a:pt x="27662" y="35319"/>
                  </a:cubicBezTo>
                  <a:cubicBezTo>
                    <a:pt x="27257" y="35419"/>
                    <a:pt x="26857" y="35524"/>
                    <a:pt x="26524" y="35802"/>
                  </a:cubicBezTo>
                  <a:cubicBezTo>
                    <a:pt x="26408" y="35907"/>
                    <a:pt x="26269" y="35996"/>
                    <a:pt x="26125" y="36057"/>
                  </a:cubicBezTo>
                  <a:cubicBezTo>
                    <a:pt x="25698" y="36229"/>
                    <a:pt x="25265" y="36379"/>
                    <a:pt x="24815" y="36545"/>
                  </a:cubicBezTo>
                  <a:cubicBezTo>
                    <a:pt x="24560" y="36484"/>
                    <a:pt x="24310" y="36373"/>
                    <a:pt x="24160" y="36118"/>
                  </a:cubicBezTo>
                  <a:cubicBezTo>
                    <a:pt x="24166" y="36029"/>
                    <a:pt x="24177" y="35952"/>
                    <a:pt x="24183" y="35879"/>
                  </a:cubicBezTo>
                  <a:cubicBezTo>
                    <a:pt x="24122" y="35841"/>
                    <a:pt x="24083" y="35796"/>
                    <a:pt x="24044" y="35791"/>
                  </a:cubicBezTo>
                  <a:cubicBezTo>
                    <a:pt x="24025" y="35790"/>
                    <a:pt x="24007" y="35789"/>
                    <a:pt x="23989" y="35789"/>
                  </a:cubicBezTo>
                  <a:cubicBezTo>
                    <a:pt x="23439" y="35789"/>
                    <a:pt x="23099" y="36263"/>
                    <a:pt x="22562" y="36445"/>
                  </a:cubicBezTo>
                  <a:lnTo>
                    <a:pt x="22118" y="36362"/>
                  </a:lnTo>
                  <a:lnTo>
                    <a:pt x="22118" y="36046"/>
                  </a:lnTo>
                  <a:lnTo>
                    <a:pt x="21447" y="35691"/>
                  </a:lnTo>
                  <a:cubicBezTo>
                    <a:pt x="21319" y="35419"/>
                    <a:pt x="21192" y="35147"/>
                    <a:pt x="21059" y="34870"/>
                  </a:cubicBezTo>
                  <a:cubicBezTo>
                    <a:pt x="21125" y="34736"/>
                    <a:pt x="21181" y="34620"/>
                    <a:pt x="21242" y="34498"/>
                  </a:cubicBezTo>
                  <a:cubicBezTo>
                    <a:pt x="21497" y="34637"/>
                    <a:pt x="21536" y="34969"/>
                    <a:pt x="21847" y="34986"/>
                  </a:cubicBezTo>
                  <a:cubicBezTo>
                    <a:pt x="22124" y="34797"/>
                    <a:pt x="22068" y="34570"/>
                    <a:pt x="21908" y="34304"/>
                  </a:cubicBezTo>
                  <a:lnTo>
                    <a:pt x="21314" y="34132"/>
                  </a:lnTo>
                  <a:cubicBezTo>
                    <a:pt x="21414" y="33882"/>
                    <a:pt x="21508" y="33649"/>
                    <a:pt x="21591" y="33443"/>
                  </a:cubicBezTo>
                  <a:lnTo>
                    <a:pt x="22163" y="33077"/>
                  </a:lnTo>
                  <a:lnTo>
                    <a:pt x="21785" y="32822"/>
                  </a:lnTo>
                  <a:cubicBezTo>
                    <a:pt x="21680" y="32450"/>
                    <a:pt x="21719" y="32084"/>
                    <a:pt x="21819" y="31723"/>
                  </a:cubicBezTo>
                  <a:cubicBezTo>
                    <a:pt x="21869" y="31557"/>
                    <a:pt x="21863" y="31401"/>
                    <a:pt x="21669" y="31318"/>
                  </a:cubicBezTo>
                  <a:cubicBezTo>
                    <a:pt x="21253" y="31346"/>
                    <a:pt x="21197" y="31790"/>
                    <a:pt x="20881" y="31984"/>
                  </a:cubicBezTo>
                  <a:lnTo>
                    <a:pt x="20365" y="32062"/>
                  </a:lnTo>
                  <a:lnTo>
                    <a:pt x="20182" y="32406"/>
                  </a:lnTo>
                  <a:lnTo>
                    <a:pt x="20443" y="32744"/>
                  </a:lnTo>
                  <a:lnTo>
                    <a:pt x="20043" y="32905"/>
                  </a:lnTo>
                  <a:cubicBezTo>
                    <a:pt x="19893" y="33360"/>
                    <a:pt x="20221" y="33793"/>
                    <a:pt x="19977" y="34209"/>
                  </a:cubicBezTo>
                  <a:cubicBezTo>
                    <a:pt x="20054" y="34276"/>
                    <a:pt x="20132" y="34342"/>
                    <a:pt x="20210" y="34403"/>
                  </a:cubicBezTo>
                  <a:cubicBezTo>
                    <a:pt x="20248" y="34431"/>
                    <a:pt x="20293" y="34453"/>
                    <a:pt x="20337" y="34470"/>
                  </a:cubicBezTo>
                  <a:cubicBezTo>
                    <a:pt x="20415" y="35203"/>
                    <a:pt x="20481" y="35785"/>
                    <a:pt x="20554" y="36457"/>
                  </a:cubicBezTo>
                  <a:lnTo>
                    <a:pt x="20026" y="37056"/>
                  </a:lnTo>
                  <a:lnTo>
                    <a:pt x="19871" y="36817"/>
                  </a:lnTo>
                  <a:lnTo>
                    <a:pt x="19355" y="36851"/>
                  </a:lnTo>
                  <a:lnTo>
                    <a:pt x="18989" y="37139"/>
                  </a:lnTo>
                  <a:cubicBezTo>
                    <a:pt x="18756" y="37167"/>
                    <a:pt x="18567" y="37161"/>
                    <a:pt x="18390" y="37211"/>
                  </a:cubicBezTo>
                  <a:cubicBezTo>
                    <a:pt x="18217" y="37272"/>
                    <a:pt x="18051" y="37355"/>
                    <a:pt x="17907" y="37461"/>
                  </a:cubicBezTo>
                  <a:cubicBezTo>
                    <a:pt x="17846" y="37505"/>
                    <a:pt x="17835" y="37622"/>
                    <a:pt x="17801" y="37705"/>
                  </a:cubicBezTo>
                  <a:cubicBezTo>
                    <a:pt x="17840" y="37777"/>
                    <a:pt x="17873" y="37838"/>
                    <a:pt x="17912" y="37894"/>
                  </a:cubicBezTo>
                  <a:cubicBezTo>
                    <a:pt x="17957" y="37966"/>
                    <a:pt x="18001" y="38032"/>
                    <a:pt x="18073" y="38138"/>
                  </a:cubicBezTo>
                  <a:lnTo>
                    <a:pt x="17652" y="38465"/>
                  </a:lnTo>
                  <a:cubicBezTo>
                    <a:pt x="17407" y="38293"/>
                    <a:pt x="17640" y="37971"/>
                    <a:pt x="17319" y="37833"/>
                  </a:cubicBezTo>
                  <a:cubicBezTo>
                    <a:pt x="17191" y="38204"/>
                    <a:pt x="17113" y="38593"/>
                    <a:pt x="16930" y="38915"/>
                  </a:cubicBezTo>
                  <a:cubicBezTo>
                    <a:pt x="16741" y="39237"/>
                    <a:pt x="16431" y="39508"/>
                    <a:pt x="16131" y="39858"/>
                  </a:cubicBezTo>
                  <a:lnTo>
                    <a:pt x="14838" y="40502"/>
                  </a:lnTo>
                  <a:cubicBezTo>
                    <a:pt x="14822" y="40846"/>
                    <a:pt x="14855" y="41184"/>
                    <a:pt x="14588" y="41489"/>
                  </a:cubicBezTo>
                  <a:lnTo>
                    <a:pt x="13795" y="41872"/>
                  </a:lnTo>
                  <a:cubicBezTo>
                    <a:pt x="13678" y="42055"/>
                    <a:pt x="13584" y="42211"/>
                    <a:pt x="13468" y="42399"/>
                  </a:cubicBezTo>
                  <a:lnTo>
                    <a:pt x="12746" y="42300"/>
                  </a:lnTo>
                  <a:lnTo>
                    <a:pt x="12441" y="41944"/>
                  </a:lnTo>
                  <a:lnTo>
                    <a:pt x="12191" y="42050"/>
                  </a:lnTo>
                  <a:cubicBezTo>
                    <a:pt x="12291" y="42427"/>
                    <a:pt x="12419" y="42777"/>
                    <a:pt x="12263" y="43165"/>
                  </a:cubicBezTo>
                  <a:lnTo>
                    <a:pt x="11381" y="43226"/>
                  </a:lnTo>
                  <a:lnTo>
                    <a:pt x="11043" y="42949"/>
                  </a:lnTo>
                  <a:lnTo>
                    <a:pt x="10099" y="43165"/>
                  </a:lnTo>
                  <a:lnTo>
                    <a:pt x="9877" y="43448"/>
                  </a:lnTo>
                  <a:cubicBezTo>
                    <a:pt x="9927" y="43548"/>
                    <a:pt x="9977" y="43648"/>
                    <a:pt x="10016" y="43753"/>
                  </a:cubicBezTo>
                  <a:cubicBezTo>
                    <a:pt x="10044" y="43881"/>
                    <a:pt x="10066" y="44003"/>
                    <a:pt x="10077" y="44131"/>
                  </a:cubicBezTo>
                  <a:lnTo>
                    <a:pt x="11043" y="44319"/>
                  </a:lnTo>
                  <a:lnTo>
                    <a:pt x="11908" y="44958"/>
                  </a:lnTo>
                  <a:cubicBezTo>
                    <a:pt x="11925" y="45118"/>
                    <a:pt x="11936" y="45279"/>
                    <a:pt x="11958" y="45474"/>
                  </a:cubicBezTo>
                  <a:lnTo>
                    <a:pt x="12635" y="46017"/>
                  </a:lnTo>
                  <a:cubicBezTo>
                    <a:pt x="12879" y="47011"/>
                    <a:pt x="12552" y="47948"/>
                    <a:pt x="12430" y="48908"/>
                  </a:cubicBezTo>
                  <a:lnTo>
                    <a:pt x="11886" y="49258"/>
                  </a:lnTo>
                  <a:cubicBezTo>
                    <a:pt x="11437" y="49161"/>
                    <a:pt x="10995" y="49045"/>
                    <a:pt x="10591" y="49045"/>
                  </a:cubicBezTo>
                  <a:cubicBezTo>
                    <a:pt x="10391" y="49045"/>
                    <a:pt x="10200" y="49074"/>
                    <a:pt x="10022" y="49147"/>
                  </a:cubicBezTo>
                  <a:cubicBezTo>
                    <a:pt x="9622" y="49086"/>
                    <a:pt x="9350" y="49019"/>
                    <a:pt x="9073" y="49008"/>
                  </a:cubicBezTo>
                  <a:cubicBezTo>
                    <a:pt x="8954" y="49003"/>
                    <a:pt x="8835" y="49002"/>
                    <a:pt x="8716" y="49002"/>
                  </a:cubicBezTo>
                  <a:cubicBezTo>
                    <a:pt x="8678" y="49002"/>
                    <a:pt x="8641" y="49002"/>
                    <a:pt x="8603" y="49002"/>
                  </a:cubicBezTo>
                  <a:cubicBezTo>
                    <a:pt x="8166" y="49002"/>
                    <a:pt x="7737" y="48993"/>
                    <a:pt x="7353" y="48764"/>
                  </a:cubicBezTo>
                  <a:lnTo>
                    <a:pt x="6243" y="49541"/>
                  </a:lnTo>
                  <a:cubicBezTo>
                    <a:pt x="6387" y="49802"/>
                    <a:pt x="6520" y="50035"/>
                    <a:pt x="6653" y="50268"/>
                  </a:cubicBezTo>
                  <a:cubicBezTo>
                    <a:pt x="6626" y="50512"/>
                    <a:pt x="6598" y="50740"/>
                    <a:pt x="6565" y="51006"/>
                  </a:cubicBezTo>
                  <a:cubicBezTo>
                    <a:pt x="6837" y="51561"/>
                    <a:pt x="6759" y="52149"/>
                    <a:pt x="6531" y="52726"/>
                  </a:cubicBezTo>
                  <a:cubicBezTo>
                    <a:pt x="6465" y="52920"/>
                    <a:pt x="6382" y="53109"/>
                    <a:pt x="6287" y="53292"/>
                  </a:cubicBezTo>
                  <a:cubicBezTo>
                    <a:pt x="6148" y="53503"/>
                    <a:pt x="6099" y="53764"/>
                    <a:pt x="6154" y="54008"/>
                  </a:cubicBezTo>
                  <a:lnTo>
                    <a:pt x="6615" y="54391"/>
                  </a:lnTo>
                  <a:lnTo>
                    <a:pt x="6615" y="55584"/>
                  </a:lnTo>
                  <a:lnTo>
                    <a:pt x="7319" y="55750"/>
                  </a:lnTo>
                  <a:lnTo>
                    <a:pt x="7797" y="55600"/>
                  </a:lnTo>
                  <a:lnTo>
                    <a:pt x="8385" y="55756"/>
                  </a:lnTo>
                  <a:lnTo>
                    <a:pt x="8707" y="56361"/>
                  </a:lnTo>
                  <a:lnTo>
                    <a:pt x="9200" y="56649"/>
                  </a:lnTo>
                  <a:cubicBezTo>
                    <a:pt x="9555" y="56179"/>
                    <a:pt x="10020" y="56015"/>
                    <a:pt x="10576" y="56015"/>
                  </a:cubicBezTo>
                  <a:cubicBezTo>
                    <a:pt x="10604" y="56015"/>
                    <a:pt x="10632" y="56016"/>
                    <a:pt x="10660" y="56017"/>
                  </a:cubicBezTo>
                  <a:cubicBezTo>
                    <a:pt x="10708" y="56019"/>
                    <a:pt x="10756" y="56019"/>
                    <a:pt x="10804" y="56019"/>
                  </a:cubicBezTo>
                  <a:cubicBezTo>
                    <a:pt x="11167" y="56019"/>
                    <a:pt x="11532" y="55969"/>
                    <a:pt x="11919" y="55944"/>
                  </a:cubicBezTo>
                  <a:cubicBezTo>
                    <a:pt x="12069" y="55434"/>
                    <a:pt x="12552" y="55273"/>
                    <a:pt x="12752" y="55090"/>
                  </a:cubicBezTo>
                  <a:lnTo>
                    <a:pt x="13567" y="53941"/>
                  </a:lnTo>
                  <a:cubicBezTo>
                    <a:pt x="13407" y="53725"/>
                    <a:pt x="13284" y="53481"/>
                    <a:pt x="13340" y="53126"/>
                  </a:cubicBezTo>
                  <a:lnTo>
                    <a:pt x="14289" y="51650"/>
                  </a:lnTo>
                  <a:cubicBezTo>
                    <a:pt x="14988" y="51577"/>
                    <a:pt x="15471" y="51139"/>
                    <a:pt x="15998" y="50778"/>
                  </a:cubicBezTo>
                  <a:cubicBezTo>
                    <a:pt x="16264" y="50368"/>
                    <a:pt x="15754" y="49979"/>
                    <a:pt x="16009" y="49497"/>
                  </a:cubicBezTo>
                  <a:lnTo>
                    <a:pt x="16542" y="49025"/>
                  </a:lnTo>
                  <a:lnTo>
                    <a:pt x="16980" y="48942"/>
                  </a:lnTo>
                  <a:cubicBezTo>
                    <a:pt x="17235" y="49047"/>
                    <a:pt x="17424" y="49119"/>
                    <a:pt x="17607" y="49202"/>
                  </a:cubicBezTo>
                  <a:cubicBezTo>
                    <a:pt x="17790" y="49286"/>
                    <a:pt x="17979" y="49380"/>
                    <a:pt x="18123" y="49452"/>
                  </a:cubicBezTo>
                  <a:cubicBezTo>
                    <a:pt x="18177" y="49461"/>
                    <a:pt x="18227" y="49465"/>
                    <a:pt x="18275" y="49465"/>
                  </a:cubicBezTo>
                  <a:cubicBezTo>
                    <a:pt x="18740" y="49465"/>
                    <a:pt x="18964" y="49078"/>
                    <a:pt x="19266" y="48836"/>
                  </a:cubicBezTo>
                  <a:lnTo>
                    <a:pt x="19805" y="48631"/>
                  </a:lnTo>
                  <a:cubicBezTo>
                    <a:pt x="19960" y="48464"/>
                    <a:pt x="20082" y="48326"/>
                    <a:pt x="20154" y="48248"/>
                  </a:cubicBezTo>
                  <a:cubicBezTo>
                    <a:pt x="20321" y="48186"/>
                    <a:pt x="20475" y="48159"/>
                    <a:pt x="20619" y="48159"/>
                  </a:cubicBezTo>
                  <a:cubicBezTo>
                    <a:pt x="20962" y="48159"/>
                    <a:pt x="21255" y="48312"/>
                    <a:pt x="21564" y="48503"/>
                  </a:cubicBezTo>
                  <a:cubicBezTo>
                    <a:pt x="21636" y="49147"/>
                    <a:pt x="22107" y="49591"/>
                    <a:pt x="22313" y="49946"/>
                  </a:cubicBezTo>
                  <a:lnTo>
                    <a:pt x="23839" y="51405"/>
                  </a:lnTo>
                  <a:lnTo>
                    <a:pt x="24416" y="51455"/>
                  </a:lnTo>
                  <a:lnTo>
                    <a:pt x="24882" y="51999"/>
                  </a:lnTo>
                  <a:lnTo>
                    <a:pt x="25198" y="52116"/>
                  </a:lnTo>
                  <a:lnTo>
                    <a:pt x="25403" y="52438"/>
                  </a:lnTo>
                  <a:lnTo>
                    <a:pt x="25858" y="52693"/>
                  </a:lnTo>
                  <a:cubicBezTo>
                    <a:pt x="26136" y="53109"/>
                    <a:pt x="26313" y="53503"/>
                    <a:pt x="26297" y="53847"/>
                  </a:cubicBezTo>
                  <a:cubicBezTo>
                    <a:pt x="26158" y="54147"/>
                    <a:pt x="26047" y="54341"/>
                    <a:pt x="25969" y="54552"/>
                  </a:cubicBezTo>
                  <a:cubicBezTo>
                    <a:pt x="25925" y="54674"/>
                    <a:pt x="25992" y="54774"/>
                    <a:pt x="26136" y="54790"/>
                  </a:cubicBezTo>
                  <a:cubicBezTo>
                    <a:pt x="26524" y="54468"/>
                    <a:pt x="26524" y="54468"/>
                    <a:pt x="26702" y="53975"/>
                  </a:cubicBezTo>
                  <a:lnTo>
                    <a:pt x="27035" y="53780"/>
                  </a:lnTo>
                  <a:lnTo>
                    <a:pt x="27035" y="53414"/>
                  </a:lnTo>
                  <a:lnTo>
                    <a:pt x="26574" y="52998"/>
                  </a:lnTo>
                  <a:cubicBezTo>
                    <a:pt x="26619" y="52721"/>
                    <a:pt x="26707" y="52493"/>
                    <a:pt x="26918" y="52282"/>
                  </a:cubicBezTo>
                  <a:lnTo>
                    <a:pt x="27601" y="52410"/>
                  </a:lnTo>
                  <a:lnTo>
                    <a:pt x="27995" y="52782"/>
                  </a:lnTo>
                  <a:lnTo>
                    <a:pt x="28128" y="52593"/>
                  </a:lnTo>
                  <a:cubicBezTo>
                    <a:pt x="27728" y="51805"/>
                    <a:pt x="26924" y="51633"/>
                    <a:pt x="26247" y="51300"/>
                  </a:cubicBezTo>
                  <a:cubicBezTo>
                    <a:pt x="26214" y="51100"/>
                    <a:pt x="26186" y="50923"/>
                    <a:pt x="26153" y="50745"/>
                  </a:cubicBezTo>
                  <a:lnTo>
                    <a:pt x="25553" y="50706"/>
                  </a:lnTo>
                  <a:cubicBezTo>
                    <a:pt x="24726" y="50329"/>
                    <a:pt x="24477" y="49657"/>
                    <a:pt x="24271" y="49030"/>
                  </a:cubicBezTo>
                  <a:lnTo>
                    <a:pt x="23323" y="48281"/>
                  </a:lnTo>
                  <a:cubicBezTo>
                    <a:pt x="23267" y="47788"/>
                    <a:pt x="23012" y="47349"/>
                    <a:pt x="23323" y="46839"/>
                  </a:cubicBezTo>
                  <a:lnTo>
                    <a:pt x="24205" y="46545"/>
                  </a:lnTo>
                  <a:cubicBezTo>
                    <a:pt x="24305" y="46850"/>
                    <a:pt x="24238" y="47188"/>
                    <a:pt x="24566" y="47382"/>
                  </a:cubicBezTo>
                  <a:lnTo>
                    <a:pt x="24926" y="47072"/>
                  </a:lnTo>
                  <a:lnTo>
                    <a:pt x="25292" y="47377"/>
                  </a:lnTo>
                  <a:cubicBezTo>
                    <a:pt x="25415" y="47788"/>
                    <a:pt x="25514" y="48115"/>
                    <a:pt x="25598" y="48392"/>
                  </a:cubicBezTo>
                  <a:cubicBezTo>
                    <a:pt x="25997" y="48709"/>
                    <a:pt x="26319" y="49003"/>
                    <a:pt x="26768" y="49103"/>
                  </a:cubicBezTo>
                  <a:cubicBezTo>
                    <a:pt x="26907" y="49141"/>
                    <a:pt x="27024" y="49214"/>
                    <a:pt x="27118" y="49319"/>
                  </a:cubicBezTo>
                  <a:cubicBezTo>
                    <a:pt x="27218" y="49430"/>
                    <a:pt x="27273" y="49580"/>
                    <a:pt x="27351" y="49713"/>
                  </a:cubicBezTo>
                  <a:cubicBezTo>
                    <a:pt x="28011" y="49929"/>
                    <a:pt x="28505" y="50384"/>
                    <a:pt x="28999" y="50845"/>
                  </a:cubicBezTo>
                  <a:cubicBezTo>
                    <a:pt x="28955" y="51339"/>
                    <a:pt x="28910" y="51816"/>
                    <a:pt x="28872" y="52243"/>
                  </a:cubicBezTo>
                  <a:cubicBezTo>
                    <a:pt x="29049" y="52487"/>
                    <a:pt x="29227" y="52654"/>
                    <a:pt x="29304" y="52859"/>
                  </a:cubicBezTo>
                  <a:cubicBezTo>
                    <a:pt x="29449" y="53242"/>
                    <a:pt x="29715" y="53564"/>
                    <a:pt x="30065" y="53775"/>
                  </a:cubicBezTo>
                  <a:cubicBezTo>
                    <a:pt x="29937" y="54191"/>
                    <a:pt x="30225" y="54341"/>
                    <a:pt x="30447" y="54518"/>
                  </a:cubicBezTo>
                  <a:lnTo>
                    <a:pt x="30253" y="54946"/>
                  </a:lnTo>
                  <a:lnTo>
                    <a:pt x="30625" y="55373"/>
                  </a:lnTo>
                  <a:cubicBezTo>
                    <a:pt x="30658" y="55545"/>
                    <a:pt x="30686" y="55700"/>
                    <a:pt x="30719" y="55883"/>
                  </a:cubicBezTo>
                  <a:lnTo>
                    <a:pt x="31069" y="55850"/>
                  </a:lnTo>
                  <a:lnTo>
                    <a:pt x="31413" y="56055"/>
                  </a:lnTo>
                  <a:lnTo>
                    <a:pt x="31690" y="55850"/>
                  </a:lnTo>
                  <a:lnTo>
                    <a:pt x="31585" y="55351"/>
                  </a:lnTo>
                  <a:lnTo>
                    <a:pt x="32001" y="55279"/>
                  </a:lnTo>
                  <a:lnTo>
                    <a:pt x="31824" y="54896"/>
                  </a:lnTo>
                  <a:cubicBezTo>
                    <a:pt x="31891" y="54820"/>
                    <a:pt x="31954" y="54794"/>
                    <a:pt x="32015" y="54794"/>
                  </a:cubicBezTo>
                  <a:cubicBezTo>
                    <a:pt x="32156" y="54794"/>
                    <a:pt x="32285" y="54936"/>
                    <a:pt x="32424" y="54936"/>
                  </a:cubicBezTo>
                  <a:cubicBezTo>
                    <a:pt x="32458" y="54936"/>
                    <a:pt x="32493" y="54928"/>
                    <a:pt x="32528" y="54907"/>
                  </a:cubicBezTo>
                  <a:lnTo>
                    <a:pt x="32528" y="54174"/>
                  </a:lnTo>
                  <a:cubicBezTo>
                    <a:pt x="32212" y="53986"/>
                    <a:pt x="31857" y="53902"/>
                    <a:pt x="31679" y="53581"/>
                  </a:cubicBezTo>
                  <a:lnTo>
                    <a:pt x="31824" y="53336"/>
                  </a:lnTo>
                  <a:lnTo>
                    <a:pt x="31352" y="52654"/>
                  </a:lnTo>
                  <a:cubicBezTo>
                    <a:pt x="31369" y="52532"/>
                    <a:pt x="31380" y="52421"/>
                    <a:pt x="31402" y="52271"/>
                  </a:cubicBezTo>
                  <a:lnTo>
                    <a:pt x="32284" y="52493"/>
                  </a:lnTo>
                  <a:lnTo>
                    <a:pt x="32689" y="51844"/>
                  </a:lnTo>
                  <a:lnTo>
                    <a:pt x="33527" y="51688"/>
                  </a:lnTo>
                  <a:lnTo>
                    <a:pt x="34515" y="52155"/>
                  </a:lnTo>
                  <a:cubicBezTo>
                    <a:pt x="34243" y="52415"/>
                    <a:pt x="34204" y="52721"/>
                    <a:pt x="34276" y="53048"/>
                  </a:cubicBezTo>
                  <a:cubicBezTo>
                    <a:pt x="34670" y="53342"/>
                    <a:pt x="34670" y="53342"/>
                    <a:pt x="34853" y="53880"/>
                  </a:cubicBezTo>
                  <a:lnTo>
                    <a:pt x="34576" y="54480"/>
                  </a:lnTo>
                  <a:lnTo>
                    <a:pt x="35003" y="54790"/>
                  </a:lnTo>
                  <a:cubicBezTo>
                    <a:pt x="34992" y="54940"/>
                    <a:pt x="34987" y="55051"/>
                    <a:pt x="34981" y="55140"/>
                  </a:cubicBezTo>
                  <a:cubicBezTo>
                    <a:pt x="35136" y="55334"/>
                    <a:pt x="35269" y="55495"/>
                    <a:pt x="35392" y="55645"/>
                  </a:cubicBezTo>
                  <a:cubicBezTo>
                    <a:pt x="35719" y="55759"/>
                    <a:pt x="35979" y="56020"/>
                    <a:pt x="36303" y="56020"/>
                  </a:cubicBezTo>
                  <a:cubicBezTo>
                    <a:pt x="36324" y="56020"/>
                    <a:pt x="36346" y="56019"/>
                    <a:pt x="36368" y="56017"/>
                  </a:cubicBezTo>
                  <a:lnTo>
                    <a:pt x="36790" y="56533"/>
                  </a:lnTo>
                  <a:lnTo>
                    <a:pt x="37517" y="56416"/>
                  </a:lnTo>
                  <a:lnTo>
                    <a:pt x="37783" y="55917"/>
                  </a:lnTo>
                  <a:cubicBezTo>
                    <a:pt x="37827" y="55913"/>
                    <a:pt x="37870" y="55911"/>
                    <a:pt x="37912" y="55911"/>
                  </a:cubicBezTo>
                  <a:cubicBezTo>
                    <a:pt x="38528" y="55911"/>
                    <a:pt x="38905" y="56315"/>
                    <a:pt x="39243" y="56616"/>
                  </a:cubicBezTo>
                  <a:cubicBezTo>
                    <a:pt x="39359" y="56647"/>
                    <a:pt x="39466" y="56661"/>
                    <a:pt x="39567" y="56661"/>
                  </a:cubicBezTo>
                  <a:cubicBezTo>
                    <a:pt x="40114" y="56661"/>
                    <a:pt x="40451" y="56252"/>
                    <a:pt x="40835" y="55994"/>
                  </a:cubicBezTo>
                  <a:lnTo>
                    <a:pt x="41523" y="56122"/>
                  </a:lnTo>
                  <a:cubicBezTo>
                    <a:pt x="41689" y="56110"/>
                    <a:pt x="41776" y="55967"/>
                    <a:pt x="41903" y="55967"/>
                  </a:cubicBezTo>
                  <a:cubicBezTo>
                    <a:pt x="41950" y="55967"/>
                    <a:pt x="42003" y="55987"/>
                    <a:pt x="42067" y="56039"/>
                  </a:cubicBezTo>
                  <a:lnTo>
                    <a:pt x="41873" y="56472"/>
                  </a:lnTo>
                  <a:cubicBezTo>
                    <a:pt x="41901" y="57038"/>
                    <a:pt x="41934" y="57587"/>
                    <a:pt x="41962" y="58142"/>
                  </a:cubicBezTo>
                  <a:cubicBezTo>
                    <a:pt x="41562" y="58769"/>
                    <a:pt x="41268" y="59457"/>
                    <a:pt x="41096" y="60178"/>
                  </a:cubicBezTo>
                  <a:cubicBezTo>
                    <a:pt x="41024" y="60467"/>
                    <a:pt x="40880" y="60733"/>
                    <a:pt x="40774" y="61005"/>
                  </a:cubicBezTo>
                  <a:lnTo>
                    <a:pt x="40286" y="61321"/>
                  </a:lnTo>
                  <a:cubicBezTo>
                    <a:pt x="40120" y="61321"/>
                    <a:pt x="39974" y="61302"/>
                    <a:pt x="39842" y="61302"/>
                  </a:cubicBezTo>
                  <a:cubicBezTo>
                    <a:pt x="39761" y="61302"/>
                    <a:pt x="39686" y="61309"/>
                    <a:pt x="39614" y="61332"/>
                  </a:cubicBezTo>
                  <a:cubicBezTo>
                    <a:pt x="39489" y="61376"/>
                    <a:pt x="39373" y="61398"/>
                    <a:pt x="39268" y="61398"/>
                  </a:cubicBezTo>
                  <a:cubicBezTo>
                    <a:pt x="39023" y="61398"/>
                    <a:pt x="38833" y="61279"/>
                    <a:pt x="38693" y="61027"/>
                  </a:cubicBezTo>
                  <a:cubicBezTo>
                    <a:pt x="38532" y="60999"/>
                    <a:pt x="38377" y="60984"/>
                    <a:pt x="38227" y="60984"/>
                  </a:cubicBezTo>
                  <a:cubicBezTo>
                    <a:pt x="37814" y="60984"/>
                    <a:pt x="37441" y="61099"/>
                    <a:pt x="37095" y="61371"/>
                  </a:cubicBezTo>
                  <a:cubicBezTo>
                    <a:pt x="36918" y="61510"/>
                    <a:pt x="36690" y="61571"/>
                    <a:pt x="36601" y="61615"/>
                  </a:cubicBezTo>
                  <a:cubicBezTo>
                    <a:pt x="36141" y="61504"/>
                    <a:pt x="35786" y="61477"/>
                    <a:pt x="35480" y="61338"/>
                  </a:cubicBezTo>
                  <a:cubicBezTo>
                    <a:pt x="34979" y="61105"/>
                    <a:pt x="34468" y="60963"/>
                    <a:pt x="33925" y="60963"/>
                  </a:cubicBezTo>
                  <a:cubicBezTo>
                    <a:pt x="33794" y="60963"/>
                    <a:pt x="33662" y="60971"/>
                    <a:pt x="33527" y="60988"/>
                  </a:cubicBezTo>
                  <a:lnTo>
                    <a:pt x="33216" y="60600"/>
                  </a:lnTo>
                  <a:cubicBezTo>
                    <a:pt x="33192" y="60601"/>
                    <a:pt x="33167" y="60601"/>
                    <a:pt x="33142" y="60601"/>
                  </a:cubicBezTo>
                  <a:cubicBezTo>
                    <a:pt x="32671" y="60601"/>
                    <a:pt x="32230" y="60499"/>
                    <a:pt x="31835" y="60256"/>
                  </a:cubicBezTo>
                  <a:cubicBezTo>
                    <a:pt x="31779" y="60145"/>
                    <a:pt x="31729" y="60040"/>
                    <a:pt x="31685" y="59956"/>
                  </a:cubicBezTo>
                  <a:cubicBezTo>
                    <a:pt x="31415" y="59794"/>
                    <a:pt x="31155" y="59727"/>
                    <a:pt x="30899" y="59727"/>
                  </a:cubicBezTo>
                  <a:cubicBezTo>
                    <a:pt x="30508" y="59727"/>
                    <a:pt x="30129" y="59884"/>
                    <a:pt x="29743" y="60095"/>
                  </a:cubicBezTo>
                  <a:cubicBezTo>
                    <a:pt x="29671" y="60173"/>
                    <a:pt x="29576" y="60273"/>
                    <a:pt x="29487" y="60384"/>
                  </a:cubicBezTo>
                  <a:cubicBezTo>
                    <a:pt x="29438" y="60445"/>
                    <a:pt x="29399" y="60506"/>
                    <a:pt x="29360" y="60578"/>
                  </a:cubicBezTo>
                  <a:cubicBezTo>
                    <a:pt x="29382" y="60717"/>
                    <a:pt x="29410" y="60877"/>
                    <a:pt x="29432" y="61033"/>
                  </a:cubicBezTo>
                  <a:cubicBezTo>
                    <a:pt x="29515" y="61715"/>
                    <a:pt x="29260" y="62015"/>
                    <a:pt x="28494" y="62115"/>
                  </a:cubicBezTo>
                  <a:cubicBezTo>
                    <a:pt x="27862" y="61610"/>
                    <a:pt x="27135" y="61294"/>
                    <a:pt x="26297" y="61255"/>
                  </a:cubicBezTo>
                  <a:cubicBezTo>
                    <a:pt x="26153" y="61244"/>
                    <a:pt x="26014" y="61122"/>
                    <a:pt x="25914" y="61072"/>
                  </a:cubicBezTo>
                  <a:lnTo>
                    <a:pt x="25598" y="60311"/>
                  </a:lnTo>
                  <a:cubicBezTo>
                    <a:pt x="25270" y="60162"/>
                    <a:pt x="25004" y="60023"/>
                    <a:pt x="24732" y="59912"/>
                  </a:cubicBezTo>
                  <a:cubicBezTo>
                    <a:pt x="24516" y="59829"/>
                    <a:pt x="24294" y="59768"/>
                    <a:pt x="24066" y="59740"/>
                  </a:cubicBezTo>
                  <a:cubicBezTo>
                    <a:pt x="24012" y="59735"/>
                    <a:pt x="23958" y="59733"/>
                    <a:pt x="23904" y="59733"/>
                  </a:cubicBezTo>
                  <a:cubicBezTo>
                    <a:pt x="23707" y="59733"/>
                    <a:pt x="23514" y="59759"/>
                    <a:pt x="23361" y="59768"/>
                  </a:cubicBezTo>
                  <a:lnTo>
                    <a:pt x="22302" y="59363"/>
                  </a:lnTo>
                  <a:cubicBezTo>
                    <a:pt x="22246" y="59285"/>
                    <a:pt x="22163" y="59179"/>
                    <a:pt x="22085" y="59069"/>
                  </a:cubicBezTo>
                  <a:cubicBezTo>
                    <a:pt x="21819" y="59019"/>
                    <a:pt x="21602" y="58908"/>
                    <a:pt x="21514" y="58591"/>
                  </a:cubicBezTo>
                  <a:cubicBezTo>
                    <a:pt x="21724" y="58208"/>
                    <a:pt x="22207" y="57992"/>
                    <a:pt x="22285" y="57509"/>
                  </a:cubicBezTo>
                  <a:cubicBezTo>
                    <a:pt x="22346" y="57132"/>
                    <a:pt x="22024" y="56938"/>
                    <a:pt x="21869" y="56677"/>
                  </a:cubicBezTo>
                  <a:cubicBezTo>
                    <a:pt x="21930" y="56388"/>
                    <a:pt x="22235" y="56216"/>
                    <a:pt x="22141" y="55889"/>
                  </a:cubicBezTo>
                  <a:lnTo>
                    <a:pt x="22141" y="55889"/>
                  </a:lnTo>
                  <a:lnTo>
                    <a:pt x="21780" y="55944"/>
                  </a:lnTo>
                  <a:lnTo>
                    <a:pt x="21552" y="55528"/>
                  </a:lnTo>
                  <a:cubicBezTo>
                    <a:pt x="21443" y="55488"/>
                    <a:pt x="21343" y="55470"/>
                    <a:pt x="21249" y="55470"/>
                  </a:cubicBezTo>
                  <a:cubicBezTo>
                    <a:pt x="20932" y="55470"/>
                    <a:pt x="20688" y="55668"/>
                    <a:pt x="20432" y="55839"/>
                  </a:cubicBezTo>
                  <a:cubicBezTo>
                    <a:pt x="20248" y="55839"/>
                    <a:pt x="20067" y="55870"/>
                    <a:pt x="19879" y="55870"/>
                  </a:cubicBezTo>
                  <a:cubicBezTo>
                    <a:pt x="19772" y="55870"/>
                    <a:pt x="19662" y="55860"/>
                    <a:pt x="19549" y="55828"/>
                  </a:cubicBezTo>
                  <a:cubicBezTo>
                    <a:pt x="19408" y="55788"/>
                    <a:pt x="19257" y="55779"/>
                    <a:pt x="19105" y="55779"/>
                  </a:cubicBezTo>
                  <a:cubicBezTo>
                    <a:pt x="18977" y="55779"/>
                    <a:pt x="18848" y="55785"/>
                    <a:pt x="18723" y="55785"/>
                  </a:cubicBezTo>
                  <a:cubicBezTo>
                    <a:pt x="18689" y="55785"/>
                    <a:pt x="18656" y="55785"/>
                    <a:pt x="18623" y="55784"/>
                  </a:cubicBezTo>
                  <a:lnTo>
                    <a:pt x="17724" y="56078"/>
                  </a:lnTo>
                  <a:cubicBezTo>
                    <a:pt x="17389" y="55928"/>
                    <a:pt x="17139" y="55861"/>
                    <a:pt x="16898" y="55861"/>
                  </a:cubicBezTo>
                  <a:cubicBezTo>
                    <a:pt x="16807" y="55861"/>
                    <a:pt x="16717" y="55871"/>
                    <a:pt x="16625" y="55889"/>
                  </a:cubicBezTo>
                  <a:cubicBezTo>
                    <a:pt x="16087" y="55989"/>
                    <a:pt x="15554" y="56122"/>
                    <a:pt x="15010" y="56178"/>
                  </a:cubicBezTo>
                  <a:cubicBezTo>
                    <a:pt x="14422" y="56233"/>
                    <a:pt x="13878" y="56411"/>
                    <a:pt x="13506" y="56938"/>
                  </a:cubicBezTo>
                  <a:cubicBezTo>
                    <a:pt x="13423" y="56917"/>
                    <a:pt x="13345" y="56908"/>
                    <a:pt x="13272" y="56908"/>
                  </a:cubicBezTo>
                  <a:cubicBezTo>
                    <a:pt x="12772" y="56908"/>
                    <a:pt x="12497" y="57342"/>
                    <a:pt x="12158" y="57604"/>
                  </a:cubicBezTo>
                  <a:cubicBezTo>
                    <a:pt x="11946" y="57618"/>
                    <a:pt x="11803" y="57628"/>
                    <a:pt x="11696" y="57628"/>
                  </a:cubicBezTo>
                  <a:cubicBezTo>
                    <a:pt x="11477" y="57628"/>
                    <a:pt x="11401" y="57588"/>
                    <a:pt x="11170" y="57465"/>
                  </a:cubicBezTo>
                  <a:cubicBezTo>
                    <a:pt x="10892" y="57516"/>
                    <a:pt x="10619" y="57574"/>
                    <a:pt x="10353" y="57574"/>
                  </a:cubicBezTo>
                  <a:cubicBezTo>
                    <a:pt x="10104" y="57574"/>
                    <a:pt x="9861" y="57523"/>
                    <a:pt x="9628" y="57371"/>
                  </a:cubicBezTo>
                  <a:lnTo>
                    <a:pt x="9261" y="56854"/>
                  </a:lnTo>
                  <a:lnTo>
                    <a:pt x="8895" y="56999"/>
                  </a:lnTo>
                  <a:cubicBezTo>
                    <a:pt x="8784" y="57298"/>
                    <a:pt x="8668" y="57604"/>
                    <a:pt x="8573" y="57909"/>
                  </a:cubicBezTo>
                  <a:cubicBezTo>
                    <a:pt x="8390" y="58508"/>
                    <a:pt x="7980" y="58880"/>
                    <a:pt x="7425" y="59124"/>
                  </a:cubicBezTo>
                  <a:cubicBezTo>
                    <a:pt x="7297" y="59179"/>
                    <a:pt x="7164" y="59224"/>
                    <a:pt x="6975" y="59296"/>
                  </a:cubicBezTo>
                  <a:cubicBezTo>
                    <a:pt x="6770" y="59501"/>
                    <a:pt x="6531" y="59751"/>
                    <a:pt x="6359" y="59923"/>
                  </a:cubicBezTo>
                  <a:cubicBezTo>
                    <a:pt x="6259" y="60212"/>
                    <a:pt x="6221" y="60428"/>
                    <a:pt x="6110" y="60589"/>
                  </a:cubicBezTo>
                  <a:cubicBezTo>
                    <a:pt x="5888" y="60916"/>
                    <a:pt x="5843" y="61271"/>
                    <a:pt x="5849" y="61643"/>
                  </a:cubicBezTo>
                  <a:lnTo>
                    <a:pt x="5849" y="62564"/>
                  </a:lnTo>
                  <a:cubicBezTo>
                    <a:pt x="5682" y="62775"/>
                    <a:pt x="5505" y="62981"/>
                    <a:pt x="5316" y="63180"/>
                  </a:cubicBezTo>
                  <a:cubicBezTo>
                    <a:pt x="5033" y="63447"/>
                    <a:pt x="4722" y="63685"/>
                    <a:pt x="4306" y="64035"/>
                  </a:cubicBezTo>
                  <a:lnTo>
                    <a:pt x="3274" y="64312"/>
                  </a:lnTo>
                  <a:cubicBezTo>
                    <a:pt x="3135" y="64634"/>
                    <a:pt x="2997" y="64967"/>
                    <a:pt x="2841" y="65328"/>
                  </a:cubicBezTo>
                  <a:lnTo>
                    <a:pt x="2098" y="65883"/>
                  </a:lnTo>
                  <a:cubicBezTo>
                    <a:pt x="1998" y="66243"/>
                    <a:pt x="1887" y="66637"/>
                    <a:pt x="1776" y="67053"/>
                  </a:cubicBezTo>
                  <a:lnTo>
                    <a:pt x="1288" y="67575"/>
                  </a:lnTo>
                  <a:cubicBezTo>
                    <a:pt x="921" y="68280"/>
                    <a:pt x="633" y="68851"/>
                    <a:pt x="344" y="69417"/>
                  </a:cubicBezTo>
                  <a:lnTo>
                    <a:pt x="283" y="69390"/>
                  </a:lnTo>
                  <a:cubicBezTo>
                    <a:pt x="244" y="69589"/>
                    <a:pt x="200" y="69795"/>
                    <a:pt x="139" y="70055"/>
                  </a:cubicBezTo>
                  <a:lnTo>
                    <a:pt x="760" y="70999"/>
                  </a:lnTo>
                  <a:cubicBezTo>
                    <a:pt x="716" y="71187"/>
                    <a:pt x="661" y="71432"/>
                    <a:pt x="611" y="71648"/>
                  </a:cubicBezTo>
                  <a:cubicBezTo>
                    <a:pt x="899" y="72253"/>
                    <a:pt x="960" y="72852"/>
                    <a:pt x="772" y="73474"/>
                  </a:cubicBezTo>
                  <a:cubicBezTo>
                    <a:pt x="666" y="73845"/>
                    <a:pt x="572" y="74228"/>
                    <a:pt x="433" y="74744"/>
                  </a:cubicBezTo>
                  <a:lnTo>
                    <a:pt x="0" y="75416"/>
                  </a:lnTo>
                  <a:lnTo>
                    <a:pt x="494" y="76381"/>
                  </a:lnTo>
                  <a:cubicBezTo>
                    <a:pt x="311" y="76820"/>
                    <a:pt x="311" y="76820"/>
                    <a:pt x="477" y="77191"/>
                  </a:cubicBezTo>
                  <a:lnTo>
                    <a:pt x="938" y="77214"/>
                  </a:lnTo>
                  <a:cubicBezTo>
                    <a:pt x="938" y="77236"/>
                    <a:pt x="938" y="77258"/>
                    <a:pt x="932" y="77275"/>
                  </a:cubicBezTo>
                  <a:lnTo>
                    <a:pt x="472" y="77358"/>
                  </a:lnTo>
                  <a:cubicBezTo>
                    <a:pt x="605" y="77802"/>
                    <a:pt x="988" y="77824"/>
                    <a:pt x="1332" y="77952"/>
                  </a:cubicBezTo>
                  <a:cubicBezTo>
                    <a:pt x="1432" y="78390"/>
                    <a:pt x="1987" y="78506"/>
                    <a:pt x="2037" y="78967"/>
                  </a:cubicBezTo>
                  <a:cubicBezTo>
                    <a:pt x="2936" y="79394"/>
                    <a:pt x="3180" y="80227"/>
                    <a:pt x="3429" y="81053"/>
                  </a:cubicBezTo>
                  <a:cubicBezTo>
                    <a:pt x="4029" y="81458"/>
                    <a:pt x="4628" y="81858"/>
                    <a:pt x="5216" y="82263"/>
                  </a:cubicBezTo>
                  <a:cubicBezTo>
                    <a:pt x="5427" y="82402"/>
                    <a:pt x="5621" y="82563"/>
                    <a:pt x="5804" y="82740"/>
                  </a:cubicBezTo>
                  <a:cubicBezTo>
                    <a:pt x="6304" y="83256"/>
                    <a:pt x="6903" y="83573"/>
                    <a:pt x="7641" y="83756"/>
                  </a:cubicBezTo>
                  <a:cubicBezTo>
                    <a:pt x="8462" y="83332"/>
                    <a:pt x="9317" y="83119"/>
                    <a:pt x="10191" y="83119"/>
                  </a:cubicBezTo>
                  <a:cubicBezTo>
                    <a:pt x="10771" y="83119"/>
                    <a:pt x="11360" y="83213"/>
                    <a:pt x="11953" y="83401"/>
                  </a:cubicBezTo>
                  <a:cubicBezTo>
                    <a:pt x="12413" y="83223"/>
                    <a:pt x="12863" y="83051"/>
                    <a:pt x="13312" y="82873"/>
                  </a:cubicBezTo>
                  <a:cubicBezTo>
                    <a:pt x="13767" y="82701"/>
                    <a:pt x="14206" y="82541"/>
                    <a:pt x="14833" y="82307"/>
                  </a:cubicBezTo>
                  <a:cubicBezTo>
                    <a:pt x="15254" y="82237"/>
                    <a:pt x="15764" y="82166"/>
                    <a:pt x="16307" y="82166"/>
                  </a:cubicBezTo>
                  <a:cubicBezTo>
                    <a:pt x="16572" y="82166"/>
                    <a:pt x="16844" y="82182"/>
                    <a:pt x="17119" y="82224"/>
                  </a:cubicBezTo>
                  <a:cubicBezTo>
                    <a:pt x="17441" y="82596"/>
                    <a:pt x="17790" y="82935"/>
                    <a:pt x="17940" y="83417"/>
                  </a:cubicBezTo>
                  <a:cubicBezTo>
                    <a:pt x="18007" y="83634"/>
                    <a:pt x="18184" y="83745"/>
                    <a:pt x="18462" y="83817"/>
                  </a:cubicBezTo>
                  <a:cubicBezTo>
                    <a:pt x="19011" y="83722"/>
                    <a:pt x="19649" y="83789"/>
                    <a:pt x="20210" y="83473"/>
                  </a:cubicBezTo>
                  <a:cubicBezTo>
                    <a:pt x="20404" y="83545"/>
                    <a:pt x="20587" y="83611"/>
                    <a:pt x="20631" y="83817"/>
                  </a:cubicBezTo>
                  <a:cubicBezTo>
                    <a:pt x="20687" y="84066"/>
                    <a:pt x="20953" y="84066"/>
                    <a:pt x="21075" y="84222"/>
                  </a:cubicBezTo>
                  <a:cubicBezTo>
                    <a:pt x="21186" y="84366"/>
                    <a:pt x="21281" y="84522"/>
                    <a:pt x="21364" y="84638"/>
                  </a:cubicBezTo>
                  <a:cubicBezTo>
                    <a:pt x="21414" y="85276"/>
                    <a:pt x="21325" y="85837"/>
                    <a:pt x="21036" y="86242"/>
                  </a:cubicBezTo>
                  <a:cubicBezTo>
                    <a:pt x="20986" y="86724"/>
                    <a:pt x="20948" y="87113"/>
                    <a:pt x="20898" y="87518"/>
                  </a:cubicBezTo>
                  <a:lnTo>
                    <a:pt x="20592" y="87845"/>
                  </a:lnTo>
                  <a:cubicBezTo>
                    <a:pt x="20659" y="87956"/>
                    <a:pt x="20787" y="88067"/>
                    <a:pt x="20770" y="88134"/>
                  </a:cubicBezTo>
                  <a:cubicBezTo>
                    <a:pt x="20692" y="88406"/>
                    <a:pt x="20853" y="88578"/>
                    <a:pt x="20970" y="88772"/>
                  </a:cubicBezTo>
                  <a:cubicBezTo>
                    <a:pt x="21214" y="89166"/>
                    <a:pt x="21508" y="89521"/>
                    <a:pt x="21847" y="89837"/>
                  </a:cubicBezTo>
                  <a:cubicBezTo>
                    <a:pt x="22202" y="90170"/>
                    <a:pt x="22518" y="90537"/>
                    <a:pt x="22945" y="90992"/>
                  </a:cubicBezTo>
                  <a:cubicBezTo>
                    <a:pt x="23089" y="91397"/>
                    <a:pt x="23273" y="91946"/>
                    <a:pt x="23472" y="92484"/>
                  </a:cubicBezTo>
                  <a:cubicBezTo>
                    <a:pt x="23672" y="93028"/>
                    <a:pt x="24027" y="93500"/>
                    <a:pt x="24138" y="94071"/>
                  </a:cubicBezTo>
                  <a:lnTo>
                    <a:pt x="23861" y="94532"/>
                  </a:lnTo>
                  <a:lnTo>
                    <a:pt x="24460" y="95891"/>
                  </a:lnTo>
                  <a:cubicBezTo>
                    <a:pt x="24460" y="96047"/>
                    <a:pt x="24466" y="96185"/>
                    <a:pt x="24460" y="96319"/>
                  </a:cubicBezTo>
                  <a:cubicBezTo>
                    <a:pt x="24449" y="96735"/>
                    <a:pt x="24332" y="97079"/>
                    <a:pt x="23966" y="97328"/>
                  </a:cubicBezTo>
                  <a:cubicBezTo>
                    <a:pt x="23766" y="97467"/>
                    <a:pt x="23628" y="97700"/>
                    <a:pt x="23495" y="97861"/>
                  </a:cubicBezTo>
                  <a:cubicBezTo>
                    <a:pt x="23384" y="98361"/>
                    <a:pt x="23339" y="98832"/>
                    <a:pt x="23173" y="99254"/>
                  </a:cubicBezTo>
                  <a:cubicBezTo>
                    <a:pt x="22940" y="99826"/>
                    <a:pt x="22873" y="100408"/>
                    <a:pt x="22851" y="101013"/>
                  </a:cubicBezTo>
                  <a:cubicBezTo>
                    <a:pt x="22834" y="101546"/>
                    <a:pt x="22962" y="102017"/>
                    <a:pt x="23328" y="102411"/>
                  </a:cubicBezTo>
                  <a:cubicBezTo>
                    <a:pt x="23622" y="102739"/>
                    <a:pt x="23844" y="103127"/>
                    <a:pt x="23972" y="103549"/>
                  </a:cubicBezTo>
                  <a:cubicBezTo>
                    <a:pt x="24105" y="103943"/>
                    <a:pt x="24294" y="104315"/>
                    <a:pt x="24538" y="104653"/>
                  </a:cubicBezTo>
                  <a:cubicBezTo>
                    <a:pt x="24677" y="104864"/>
                    <a:pt x="24815" y="105080"/>
                    <a:pt x="24987" y="105347"/>
                  </a:cubicBezTo>
                  <a:lnTo>
                    <a:pt x="24987" y="106895"/>
                  </a:lnTo>
                  <a:cubicBezTo>
                    <a:pt x="25193" y="107256"/>
                    <a:pt x="25298" y="107666"/>
                    <a:pt x="25298" y="108082"/>
                  </a:cubicBezTo>
                  <a:cubicBezTo>
                    <a:pt x="25309" y="108243"/>
                    <a:pt x="25326" y="108410"/>
                    <a:pt x="25353" y="108571"/>
                  </a:cubicBezTo>
                  <a:cubicBezTo>
                    <a:pt x="25464" y="109364"/>
                    <a:pt x="25742" y="110085"/>
                    <a:pt x="26319" y="110668"/>
                  </a:cubicBezTo>
                  <a:cubicBezTo>
                    <a:pt x="26519" y="110862"/>
                    <a:pt x="26696" y="111073"/>
                    <a:pt x="26857" y="111251"/>
                  </a:cubicBezTo>
                  <a:cubicBezTo>
                    <a:pt x="27029" y="111872"/>
                    <a:pt x="27162" y="112460"/>
                    <a:pt x="27529" y="112960"/>
                  </a:cubicBezTo>
                  <a:cubicBezTo>
                    <a:pt x="27845" y="113382"/>
                    <a:pt x="27967" y="113864"/>
                    <a:pt x="27995" y="114375"/>
                  </a:cubicBezTo>
                  <a:lnTo>
                    <a:pt x="27734" y="114708"/>
                  </a:lnTo>
                  <a:cubicBezTo>
                    <a:pt x="27967" y="115202"/>
                    <a:pt x="28189" y="115679"/>
                    <a:pt x="28411" y="116150"/>
                  </a:cubicBezTo>
                  <a:lnTo>
                    <a:pt x="29332" y="116539"/>
                  </a:lnTo>
                  <a:lnTo>
                    <a:pt x="30020" y="116156"/>
                  </a:lnTo>
                  <a:lnTo>
                    <a:pt x="30680" y="116156"/>
                  </a:lnTo>
                  <a:lnTo>
                    <a:pt x="31163" y="115829"/>
                  </a:lnTo>
                  <a:lnTo>
                    <a:pt x="32340" y="115829"/>
                  </a:lnTo>
                  <a:lnTo>
                    <a:pt x="32340" y="115790"/>
                  </a:lnTo>
                  <a:lnTo>
                    <a:pt x="32989" y="115923"/>
                  </a:lnTo>
                  <a:cubicBezTo>
                    <a:pt x="33461" y="115806"/>
                    <a:pt x="33871" y="115590"/>
                    <a:pt x="34337" y="115557"/>
                  </a:cubicBezTo>
                  <a:cubicBezTo>
                    <a:pt x="34493" y="115535"/>
                    <a:pt x="34648" y="115474"/>
                    <a:pt x="34781" y="115385"/>
                  </a:cubicBezTo>
                  <a:cubicBezTo>
                    <a:pt x="35225" y="115135"/>
                    <a:pt x="35647" y="114858"/>
                    <a:pt x="35991" y="114469"/>
                  </a:cubicBezTo>
                  <a:cubicBezTo>
                    <a:pt x="36268" y="114158"/>
                    <a:pt x="36524" y="113820"/>
                    <a:pt x="36845" y="113570"/>
                  </a:cubicBezTo>
                  <a:cubicBezTo>
                    <a:pt x="37245" y="113254"/>
                    <a:pt x="37567" y="112849"/>
                    <a:pt x="37778" y="112383"/>
                  </a:cubicBezTo>
                  <a:cubicBezTo>
                    <a:pt x="38083" y="111722"/>
                    <a:pt x="38477" y="111134"/>
                    <a:pt x="39071" y="110746"/>
                  </a:cubicBezTo>
                  <a:cubicBezTo>
                    <a:pt x="39492" y="109669"/>
                    <a:pt x="39570" y="109181"/>
                    <a:pt x="39487" y="108138"/>
                  </a:cubicBezTo>
                  <a:cubicBezTo>
                    <a:pt x="39842" y="107805"/>
                    <a:pt x="40302" y="107638"/>
                    <a:pt x="40757" y="107477"/>
                  </a:cubicBezTo>
                  <a:cubicBezTo>
                    <a:pt x="41046" y="107372"/>
                    <a:pt x="41323" y="107267"/>
                    <a:pt x="41418" y="107034"/>
                  </a:cubicBezTo>
                  <a:cubicBezTo>
                    <a:pt x="41473" y="106706"/>
                    <a:pt x="41512" y="106456"/>
                    <a:pt x="41556" y="106212"/>
                  </a:cubicBezTo>
                  <a:cubicBezTo>
                    <a:pt x="41623" y="105846"/>
                    <a:pt x="41690" y="105485"/>
                    <a:pt x="41468" y="105141"/>
                  </a:cubicBezTo>
                  <a:cubicBezTo>
                    <a:pt x="41407" y="105047"/>
                    <a:pt x="41407" y="104919"/>
                    <a:pt x="41390" y="104803"/>
                  </a:cubicBezTo>
                  <a:cubicBezTo>
                    <a:pt x="41323" y="104387"/>
                    <a:pt x="41207" y="103998"/>
                    <a:pt x="40929" y="103693"/>
                  </a:cubicBezTo>
                  <a:cubicBezTo>
                    <a:pt x="40952" y="103516"/>
                    <a:pt x="40968" y="103382"/>
                    <a:pt x="40979" y="103316"/>
                  </a:cubicBezTo>
                  <a:cubicBezTo>
                    <a:pt x="41634" y="102600"/>
                    <a:pt x="42455" y="102167"/>
                    <a:pt x="42944" y="101418"/>
                  </a:cubicBezTo>
                  <a:cubicBezTo>
                    <a:pt x="43349" y="101229"/>
                    <a:pt x="43726" y="101052"/>
                    <a:pt x="44109" y="100891"/>
                  </a:cubicBezTo>
                  <a:cubicBezTo>
                    <a:pt x="44681" y="100652"/>
                    <a:pt x="45158" y="100314"/>
                    <a:pt x="45452" y="99753"/>
                  </a:cubicBezTo>
                  <a:cubicBezTo>
                    <a:pt x="45496" y="99670"/>
                    <a:pt x="45546" y="99592"/>
                    <a:pt x="45607" y="99498"/>
                  </a:cubicBezTo>
                  <a:cubicBezTo>
                    <a:pt x="45657" y="99243"/>
                    <a:pt x="45707" y="98977"/>
                    <a:pt x="45752" y="98738"/>
                  </a:cubicBezTo>
                  <a:cubicBezTo>
                    <a:pt x="45663" y="98477"/>
                    <a:pt x="45591" y="98261"/>
                    <a:pt x="45518" y="98050"/>
                  </a:cubicBezTo>
                  <a:cubicBezTo>
                    <a:pt x="45535" y="97717"/>
                    <a:pt x="45624" y="97378"/>
                    <a:pt x="45557" y="97079"/>
                  </a:cubicBezTo>
                  <a:cubicBezTo>
                    <a:pt x="45469" y="96640"/>
                    <a:pt x="45491" y="96208"/>
                    <a:pt x="45491" y="95769"/>
                  </a:cubicBezTo>
                  <a:cubicBezTo>
                    <a:pt x="45485" y="95703"/>
                    <a:pt x="45474" y="95636"/>
                    <a:pt x="45457" y="95575"/>
                  </a:cubicBezTo>
                  <a:cubicBezTo>
                    <a:pt x="45313" y="95447"/>
                    <a:pt x="45174" y="95325"/>
                    <a:pt x="45047" y="95214"/>
                  </a:cubicBezTo>
                  <a:cubicBezTo>
                    <a:pt x="44914" y="94848"/>
                    <a:pt x="44797" y="94499"/>
                    <a:pt x="44669" y="94154"/>
                  </a:cubicBezTo>
                  <a:cubicBezTo>
                    <a:pt x="44509" y="93727"/>
                    <a:pt x="44475" y="93300"/>
                    <a:pt x="44636" y="92867"/>
                  </a:cubicBezTo>
                  <a:cubicBezTo>
                    <a:pt x="44647" y="92801"/>
                    <a:pt x="44647" y="92734"/>
                    <a:pt x="44636" y="92667"/>
                  </a:cubicBezTo>
                  <a:lnTo>
                    <a:pt x="44237" y="92296"/>
                  </a:lnTo>
                  <a:cubicBezTo>
                    <a:pt x="44187" y="91818"/>
                    <a:pt x="44287" y="91280"/>
                    <a:pt x="44536" y="90969"/>
                  </a:cubicBezTo>
                  <a:cubicBezTo>
                    <a:pt x="44914" y="90492"/>
                    <a:pt x="45174" y="89943"/>
                    <a:pt x="45302" y="89355"/>
                  </a:cubicBezTo>
                  <a:cubicBezTo>
                    <a:pt x="45435" y="89271"/>
                    <a:pt x="45568" y="89177"/>
                    <a:pt x="45696" y="89077"/>
                  </a:cubicBezTo>
                  <a:cubicBezTo>
                    <a:pt x="45985" y="88811"/>
                    <a:pt x="46312" y="88572"/>
                    <a:pt x="46528" y="88256"/>
                  </a:cubicBezTo>
                  <a:cubicBezTo>
                    <a:pt x="47105" y="87435"/>
                    <a:pt x="47810" y="86741"/>
                    <a:pt x="48576" y="86103"/>
                  </a:cubicBezTo>
                  <a:cubicBezTo>
                    <a:pt x="48765" y="85936"/>
                    <a:pt x="48975" y="85798"/>
                    <a:pt x="49203" y="85681"/>
                  </a:cubicBezTo>
                  <a:cubicBezTo>
                    <a:pt x="49641" y="85470"/>
                    <a:pt x="50035" y="85171"/>
                    <a:pt x="50352" y="84805"/>
                  </a:cubicBezTo>
                  <a:cubicBezTo>
                    <a:pt x="50562" y="84560"/>
                    <a:pt x="50796" y="84338"/>
                    <a:pt x="51023" y="84100"/>
                  </a:cubicBezTo>
                  <a:cubicBezTo>
                    <a:pt x="51589" y="83495"/>
                    <a:pt x="52044" y="82790"/>
                    <a:pt x="52349" y="82019"/>
                  </a:cubicBezTo>
                  <a:cubicBezTo>
                    <a:pt x="52505" y="81608"/>
                    <a:pt x="52715" y="81225"/>
                    <a:pt x="52976" y="80870"/>
                  </a:cubicBezTo>
                  <a:cubicBezTo>
                    <a:pt x="53248" y="80521"/>
                    <a:pt x="53448" y="80138"/>
                    <a:pt x="53653" y="79783"/>
                  </a:cubicBezTo>
                  <a:cubicBezTo>
                    <a:pt x="53670" y="79544"/>
                    <a:pt x="53687" y="79339"/>
                    <a:pt x="53703" y="79150"/>
                  </a:cubicBezTo>
                  <a:lnTo>
                    <a:pt x="53853" y="78934"/>
                  </a:lnTo>
                  <a:cubicBezTo>
                    <a:pt x="53886" y="78551"/>
                    <a:pt x="53914" y="78257"/>
                    <a:pt x="53931" y="77963"/>
                  </a:cubicBezTo>
                  <a:cubicBezTo>
                    <a:pt x="53931" y="77924"/>
                    <a:pt x="53897" y="77885"/>
                    <a:pt x="53859" y="77807"/>
                  </a:cubicBezTo>
                  <a:lnTo>
                    <a:pt x="53631" y="77785"/>
                  </a:lnTo>
                  <a:cubicBezTo>
                    <a:pt x="53315" y="77940"/>
                    <a:pt x="53076" y="78118"/>
                    <a:pt x="52821" y="78168"/>
                  </a:cubicBezTo>
                  <a:cubicBezTo>
                    <a:pt x="52211" y="78279"/>
                    <a:pt x="51595" y="78334"/>
                    <a:pt x="50895" y="78429"/>
                  </a:cubicBezTo>
                  <a:lnTo>
                    <a:pt x="50385" y="78717"/>
                  </a:lnTo>
                  <a:lnTo>
                    <a:pt x="49608" y="78717"/>
                  </a:lnTo>
                  <a:cubicBezTo>
                    <a:pt x="49347" y="78818"/>
                    <a:pt x="49108" y="78996"/>
                    <a:pt x="48786" y="78996"/>
                  </a:cubicBezTo>
                  <a:cubicBezTo>
                    <a:pt x="48683" y="78996"/>
                    <a:pt x="48572" y="78978"/>
                    <a:pt x="48448" y="78934"/>
                  </a:cubicBezTo>
                  <a:lnTo>
                    <a:pt x="47449" y="77929"/>
                  </a:lnTo>
                  <a:lnTo>
                    <a:pt x="47727" y="77635"/>
                  </a:lnTo>
                  <a:cubicBezTo>
                    <a:pt x="47721" y="77552"/>
                    <a:pt x="47716" y="77458"/>
                    <a:pt x="47710" y="77408"/>
                  </a:cubicBezTo>
                  <a:cubicBezTo>
                    <a:pt x="47433" y="77080"/>
                    <a:pt x="47222" y="76731"/>
                    <a:pt x="46922" y="76492"/>
                  </a:cubicBezTo>
                  <a:cubicBezTo>
                    <a:pt x="46584" y="76226"/>
                    <a:pt x="46279" y="75921"/>
                    <a:pt x="46023" y="75577"/>
                  </a:cubicBezTo>
                  <a:lnTo>
                    <a:pt x="45402" y="75355"/>
                  </a:lnTo>
                  <a:lnTo>
                    <a:pt x="45141" y="75011"/>
                  </a:lnTo>
                  <a:lnTo>
                    <a:pt x="44675" y="74805"/>
                  </a:lnTo>
                  <a:cubicBezTo>
                    <a:pt x="44287" y="74145"/>
                    <a:pt x="44475" y="73302"/>
                    <a:pt x="43920" y="72719"/>
                  </a:cubicBezTo>
                  <a:lnTo>
                    <a:pt x="43127" y="72175"/>
                  </a:lnTo>
                  <a:cubicBezTo>
                    <a:pt x="42805" y="71287"/>
                    <a:pt x="43055" y="70305"/>
                    <a:pt x="42555" y="69317"/>
                  </a:cubicBezTo>
                  <a:lnTo>
                    <a:pt x="41673" y="68529"/>
                  </a:lnTo>
                  <a:cubicBezTo>
                    <a:pt x="41640" y="68296"/>
                    <a:pt x="41601" y="67986"/>
                    <a:pt x="41551" y="67647"/>
                  </a:cubicBezTo>
                  <a:cubicBezTo>
                    <a:pt x="41174" y="67053"/>
                    <a:pt x="40807" y="66410"/>
                    <a:pt x="40558" y="65716"/>
                  </a:cubicBezTo>
                  <a:cubicBezTo>
                    <a:pt x="40286" y="64973"/>
                    <a:pt x="39969" y="64262"/>
                    <a:pt x="39476" y="63635"/>
                  </a:cubicBezTo>
                  <a:cubicBezTo>
                    <a:pt x="39281" y="63391"/>
                    <a:pt x="39209" y="63103"/>
                    <a:pt x="39154" y="62803"/>
                  </a:cubicBezTo>
                  <a:cubicBezTo>
                    <a:pt x="39148" y="62759"/>
                    <a:pt x="39231" y="62692"/>
                    <a:pt x="39304" y="62592"/>
                  </a:cubicBezTo>
                  <a:cubicBezTo>
                    <a:pt x="39526" y="63019"/>
                    <a:pt x="39709" y="63386"/>
                    <a:pt x="39931" y="63813"/>
                  </a:cubicBezTo>
                  <a:cubicBezTo>
                    <a:pt x="40080" y="63935"/>
                    <a:pt x="40208" y="64207"/>
                    <a:pt x="40502" y="64301"/>
                  </a:cubicBezTo>
                  <a:lnTo>
                    <a:pt x="40707" y="64146"/>
                  </a:lnTo>
                  <a:cubicBezTo>
                    <a:pt x="40824" y="63380"/>
                    <a:pt x="40846" y="63297"/>
                    <a:pt x="41096" y="62992"/>
                  </a:cubicBezTo>
                  <a:lnTo>
                    <a:pt x="41096" y="62992"/>
                  </a:lnTo>
                  <a:cubicBezTo>
                    <a:pt x="41040" y="63358"/>
                    <a:pt x="40990" y="63669"/>
                    <a:pt x="40941" y="64013"/>
                  </a:cubicBezTo>
                  <a:cubicBezTo>
                    <a:pt x="41262" y="64096"/>
                    <a:pt x="41468" y="64296"/>
                    <a:pt x="41618" y="64568"/>
                  </a:cubicBezTo>
                  <a:cubicBezTo>
                    <a:pt x="41812" y="64906"/>
                    <a:pt x="42034" y="65228"/>
                    <a:pt x="42250" y="65555"/>
                  </a:cubicBezTo>
                  <a:cubicBezTo>
                    <a:pt x="42489" y="65921"/>
                    <a:pt x="42727" y="66288"/>
                    <a:pt x="42944" y="66610"/>
                  </a:cubicBezTo>
                  <a:lnTo>
                    <a:pt x="42944" y="67109"/>
                  </a:lnTo>
                  <a:cubicBezTo>
                    <a:pt x="43582" y="67569"/>
                    <a:pt x="44220" y="68041"/>
                    <a:pt x="44381" y="69051"/>
                  </a:cubicBezTo>
                  <a:cubicBezTo>
                    <a:pt x="44381" y="69095"/>
                    <a:pt x="44386" y="69306"/>
                    <a:pt x="44381" y="69512"/>
                  </a:cubicBezTo>
                  <a:cubicBezTo>
                    <a:pt x="44370" y="69900"/>
                    <a:pt x="44481" y="70244"/>
                    <a:pt x="44764" y="70516"/>
                  </a:cubicBezTo>
                  <a:cubicBezTo>
                    <a:pt x="44914" y="70655"/>
                    <a:pt x="45069" y="70793"/>
                    <a:pt x="45230" y="70921"/>
                  </a:cubicBezTo>
                  <a:cubicBezTo>
                    <a:pt x="45524" y="71154"/>
                    <a:pt x="45774" y="71415"/>
                    <a:pt x="45929" y="71764"/>
                  </a:cubicBezTo>
                  <a:cubicBezTo>
                    <a:pt x="46073" y="72103"/>
                    <a:pt x="46245" y="72430"/>
                    <a:pt x="46401" y="72758"/>
                  </a:cubicBezTo>
                  <a:cubicBezTo>
                    <a:pt x="46501" y="72824"/>
                    <a:pt x="46595" y="72896"/>
                    <a:pt x="46684" y="72980"/>
                  </a:cubicBezTo>
                  <a:cubicBezTo>
                    <a:pt x="47083" y="73413"/>
                    <a:pt x="47416" y="73868"/>
                    <a:pt x="47327" y="74511"/>
                  </a:cubicBezTo>
                  <a:cubicBezTo>
                    <a:pt x="47300" y="74711"/>
                    <a:pt x="47350" y="74922"/>
                    <a:pt x="47377" y="75127"/>
                  </a:cubicBezTo>
                  <a:cubicBezTo>
                    <a:pt x="47461" y="75721"/>
                    <a:pt x="47744" y="76265"/>
                    <a:pt x="47771" y="76870"/>
                  </a:cubicBezTo>
                  <a:cubicBezTo>
                    <a:pt x="47771" y="76947"/>
                    <a:pt x="47871" y="77019"/>
                    <a:pt x="47910" y="77080"/>
                  </a:cubicBezTo>
                  <a:cubicBezTo>
                    <a:pt x="48072" y="77130"/>
                    <a:pt x="48241" y="77156"/>
                    <a:pt x="48409" y="77156"/>
                  </a:cubicBezTo>
                  <a:cubicBezTo>
                    <a:pt x="48632" y="77156"/>
                    <a:pt x="48855" y="77111"/>
                    <a:pt x="49064" y="77019"/>
                  </a:cubicBezTo>
                  <a:lnTo>
                    <a:pt x="49769" y="76525"/>
                  </a:lnTo>
                  <a:cubicBezTo>
                    <a:pt x="49843" y="76533"/>
                    <a:pt x="49917" y="76536"/>
                    <a:pt x="49989" y="76536"/>
                  </a:cubicBezTo>
                  <a:cubicBezTo>
                    <a:pt x="50530" y="76536"/>
                    <a:pt x="51005" y="76340"/>
                    <a:pt x="51411" y="76032"/>
                  </a:cubicBezTo>
                  <a:lnTo>
                    <a:pt x="52011" y="75965"/>
                  </a:lnTo>
                  <a:cubicBezTo>
                    <a:pt x="52310" y="75560"/>
                    <a:pt x="52743" y="75405"/>
                    <a:pt x="53193" y="75288"/>
                  </a:cubicBezTo>
                  <a:cubicBezTo>
                    <a:pt x="53648" y="75166"/>
                    <a:pt x="54097" y="75088"/>
                    <a:pt x="54502" y="74850"/>
                  </a:cubicBezTo>
                  <a:cubicBezTo>
                    <a:pt x="54563" y="74816"/>
                    <a:pt x="54613" y="74772"/>
                    <a:pt x="54663" y="74739"/>
                  </a:cubicBezTo>
                  <a:cubicBezTo>
                    <a:pt x="54735" y="74533"/>
                    <a:pt x="54796" y="74339"/>
                    <a:pt x="54874" y="74112"/>
                  </a:cubicBezTo>
                  <a:cubicBezTo>
                    <a:pt x="55229" y="73973"/>
                    <a:pt x="55584" y="73801"/>
                    <a:pt x="55962" y="73696"/>
                  </a:cubicBezTo>
                  <a:cubicBezTo>
                    <a:pt x="56289" y="73601"/>
                    <a:pt x="56633" y="73585"/>
                    <a:pt x="56994" y="73529"/>
                  </a:cubicBezTo>
                  <a:lnTo>
                    <a:pt x="57332" y="72941"/>
                  </a:lnTo>
                  <a:lnTo>
                    <a:pt x="57981" y="72780"/>
                  </a:lnTo>
                  <a:cubicBezTo>
                    <a:pt x="58142" y="72547"/>
                    <a:pt x="58281" y="72342"/>
                    <a:pt x="58436" y="72120"/>
                  </a:cubicBezTo>
                  <a:cubicBezTo>
                    <a:pt x="58608" y="72075"/>
                    <a:pt x="58792" y="72036"/>
                    <a:pt x="58964" y="71981"/>
                  </a:cubicBezTo>
                  <a:cubicBezTo>
                    <a:pt x="59025" y="71953"/>
                    <a:pt x="59080" y="71909"/>
                    <a:pt x="59125" y="71864"/>
                  </a:cubicBezTo>
                  <a:cubicBezTo>
                    <a:pt x="59108" y="71670"/>
                    <a:pt x="59091" y="71487"/>
                    <a:pt x="59075" y="71293"/>
                  </a:cubicBezTo>
                  <a:lnTo>
                    <a:pt x="59347" y="70743"/>
                  </a:lnTo>
                  <a:lnTo>
                    <a:pt x="59663" y="70666"/>
                  </a:lnTo>
                  <a:lnTo>
                    <a:pt x="60456" y="69717"/>
                  </a:lnTo>
                  <a:cubicBezTo>
                    <a:pt x="60506" y="69589"/>
                    <a:pt x="60595" y="69329"/>
                    <a:pt x="60678" y="69090"/>
                  </a:cubicBezTo>
                  <a:lnTo>
                    <a:pt x="59802" y="68047"/>
                  </a:lnTo>
                  <a:lnTo>
                    <a:pt x="58653" y="67797"/>
                  </a:lnTo>
                  <a:lnTo>
                    <a:pt x="58065" y="66954"/>
                  </a:lnTo>
                  <a:cubicBezTo>
                    <a:pt x="58065" y="66676"/>
                    <a:pt x="58076" y="66493"/>
                    <a:pt x="58059" y="66310"/>
                  </a:cubicBezTo>
                  <a:cubicBezTo>
                    <a:pt x="58054" y="66210"/>
                    <a:pt x="58004" y="66110"/>
                    <a:pt x="57943" y="65938"/>
                  </a:cubicBezTo>
                  <a:cubicBezTo>
                    <a:pt x="57227" y="66476"/>
                    <a:pt x="56861" y="67303"/>
                    <a:pt x="56139" y="67614"/>
                  </a:cubicBezTo>
                  <a:lnTo>
                    <a:pt x="54508" y="67680"/>
                  </a:lnTo>
                  <a:lnTo>
                    <a:pt x="54064" y="67336"/>
                  </a:lnTo>
                  <a:cubicBezTo>
                    <a:pt x="54314" y="66904"/>
                    <a:pt x="54291" y="66471"/>
                    <a:pt x="54208" y="66016"/>
                  </a:cubicBezTo>
                  <a:lnTo>
                    <a:pt x="54003" y="65927"/>
                  </a:lnTo>
                  <a:cubicBezTo>
                    <a:pt x="53687" y="66116"/>
                    <a:pt x="53675" y="66432"/>
                    <a:pt x="53559" y="66798"/>
                  </a:cubicBezTo>
                  <a:cubicBezTo>
                    <a:pt x="53304" y="66293"/>
                    <a:pt x="53010" y="65938"/>
                    <a:pt x="52998" y="65533"/>
                  </a:cubicBezTo>
                  <a:lnTo>
                    <a:pt x="52349" y="64662"/>
                  </a:lnTo>
                  <a:lnTo>
                    <a:pt x="52072" y="64495"/>
                  </a:lnTo>
                  <a:cubicBezTo>
                    <a:pt x="51972" y="64218"/>
                    <a:pt x="51911" y="63963"/>
                    <a:pt x="51794" y="63741"/>
                  </a:cubicBezTo>
                  <a:cubicBezTo>
                    <a:pt x="51667" y="63502"/>
                    <a:pt x="51484" y="63291"/>
                    <a:pt x="51312" y="63047"/>
                  </a:cubicBezTo>
                  <a:cubicBezTo>
                    <a:pt x="51395" y="62964"/>
                    <a:pt x="51473" y="62875"/>
                    <a:pt x="51545" y="62781"/>
                  </a:cubicBezTo>
                  <a:cubicBezTo>
                    <a:pt x="51600" y="62681"/>
                    <a:pt x="51650" y="62581"/>
                    <a:pt x="51694" y="62481"/>
                  </a:cubicBezTo>
                  <a:lnTo>
                    <a:pt x="52377" y="62154"/>
                  </a:lnTo>
                  <a:lnTo>
                    <a:pt x="52921" y="62215"/>
                  </a:lnTo>
                  <a:cubicBezTo>
                    <a:pt x="53653" y="62747"/>
                    <a:pt x="53814" y="63596"/>
                    <a:pt x="54230" y="64273"/>
                  </a:cubicBezTo>
                  <a:lnTo>
                    <a:pt x="54868" y="64512"/>
                  </a:lnTo>
                  <a:cubicBezTo>
                    <a:pt x="55407" y="65100"/>
                    <a:pt x="56034" y="65444"/>
                    <a:pt x="56822" y="65472"/>
                  </a:cubicBezTo>
                  <a:cubicBezTo>
                    <a:pt x="57482" y="65120"/>
                    <a:pt x="57735" y="64985"/>
                    <a:pt x="57972" y="64985"/>
                  </a:cubicBezTo>
                  <a:cubicBezTo>
                    <a:pt x="58120" y="64985"/>
                    <a:pt x="58262" y="65037"/>
                    <a:pt x="58492" y="65122"/>
                  </a:cubicBezTo>
                  <a:cubicBezTo>
                    <a:pt x="58603" y="65472"/>
                    <a:pt x="58581" y="65899"/>
                    <a:pt x="58853" y="66121"/>
                  </a:cubicBezTo>
                  <a:cubicBezTo>
                    <a:pt x="59369" y="66260"/>
                    <a:pt x="59813" y="66376"/>
                    <a:pt x="60257" y="66487"/>
                  </a:cubicBezTo>
                  <a:cubicBezTo>
                    <a:pt x="60353" y="66506"/>
                    <a:pt x="60450" y="66517"/>
                    <a:pt x="60546" y="66517"/>
                  </a:cubicBezTo>
                  <a:cubicBezTo>
                    <a:pt x="60566" y="66517"/>
                    <a:pt x="60586" y="66516"/>
                    <a:pt x="60606" y="66515"/>
                  </a:cubicBezTo>
                  <a:cubicBezTo>
                    <a:pt x="60706" y="66517"/>
                    <a:pt x="60805" y="66518"/>
                    <a:pt x="60905" y="66518"/>
                  </a:cubicBezTo>
                  <a:cubicBezTo>
                    <a:pt x="61104" y="66518"/>
                    <a:pt x="61305" y="66515"/>
                    <a:pt x="61516" y="66515"/>
                  </a:cubicBezTo>
                  <a:lnTo>
                    <a:pt x="62171" y="66765"/>
                  </a:lnTo>
                  <a:cubicBezTo>
                    <a:pt x="62548" y="66709"/>
                    <a:pt x="62820" y="66682"/>
                    <a:pt x="63092" y="66632"/>
                  </a:cubicBezTo>
                  <a:cubicBezTo>
                    <a:pt x="63819" y="66504"/>
                    <a:pt x="64563" y="66576"/>
                    <a:pt x="65295" y="66532"/>
                  </a:cubicBezTo>
                  <a:cubicBezTo>
                    <a:pt x="65371" y="66526"/>
                    <a:pt x="65447" y="66524"/>
                    <a:pt x="65525" y="66524"/>
                  </a:cubicBezTo>
                  <a:cubicBezTo>
                    <a:pt x="65680" y="66524"/>
                    <a:pt x="65841" y="66532"/>
                    <a:pt x="66011" y="66532"/>
                  </a:cubicBezTo>
                  <a:cubicBezTo>
                    <a:pt x="66089" y="66671"/>
                    <a:pt x="66161" y="66809"/>
                    <a:pt x="66238" y="66948"/>
                  </a:cubicBezTo>
                  <a:lnTo>
                    <a:pt x="66577" y="67137"/>
                  </a:lnTo>
                  <a:lnTo>
                    <a:pt x="66771" y="67636"/>
                  </a:lnTo>
                  <a:cubicBezTo>
                    <a:pt x="67060" y="67708"/>
                    <a:pt x="67287" y="67886"/>
                    <a:pt x="67492" y="68119"/>
                  </a:cubicBezTo>
                  <a:cubicBezTo>
                    <a:pt x="67698" y="68352"/>
                    <a:pt x="67970" y="68552"/>
                    <a:pt x="68197" y="68751"/>
                  </a:cubicBezTo>
                  <a:lnTo>
                    <a:pt x="69018" y="68751"/>
                  </a:lnTo>
                  <a:cubicBezTo>
                    <a:pt x="68863" y="69206"/>
                    <a:pt x="68319" y="68984"/>
                    <a:pt x="68114" y="69367"/>
                  </a:cubicBezTo>
                  <a:lnTo>
                    <a:pt x="69085" y="70361"/>
                  </a:lnTo>
                  <a:cubicBezTo>
                    <a:pt x="69297" y="70395"/>
                    <a:pt x="69436" y="70418"/>
                    <a:pt x="69558" y="70418"/>
                  </a:cubicBezTo>
                  <a:cubicBezTo>
                    <a:pt x="69789" y="70418"/>
                    <a:pt x="69955" y="70336"/>
                    <a:pt x="70439" y="70100"/>
                  </a:cubicBezTo>
                  <a:lnTo>
                    <a:pt x="70711" y="69201"/>
                  </a:lnTo>
                  <a:cubicBezTo>
                    <a:pt x="70883" y="69412"/>
                    <a:pt x="70833" y="69673"/>
                    <a:pt x="70994" y="69806"/>
                  </a:cubicBezTo>
                  <a:cubicBezTo>
                    <a:pt x="70955" y="69922"/>
                    <a:pt x="70933" y="70011"/>
                    <a:pt x="70899" y="70116"/>
                  </a:cubicBezTo>
                  <a:cubicBezTo>
                    <a:pt x="70955" y="70300"/>
                    <a:pt x="71016" y="70494"/>
                    <a:pt x="71077" y="70688"/>
                  </a:cubicBezTo>
                  <a:cubicBezTo>
                    <a:pt x="71033" y="70927"/>
                    <a:pt x="70988" y="71154"/>
                    <a:pt x="70933" y="71470"/>
                  </a:cubicBezTo>
                  <a:cubicBezTo>
                    <a:pt x="71077" y="72131"/>
                    <a:pt x="71260" y="72869"/>
                    <a:pt x="71393" y="73618"/>
                  </a:cubicBezTo>
                  <a:cubicBezTo>
                    <a:pt x="71515" y="74311"/>
                    <a:pt x="71793" y="74938"/>
                    <a:pt x="72142" y="75543"/>
                  </a:cubicBezTo>
                  <a:cubicBezTo>
                    <a:pt x="72331" y="75854"/>
                    <a:pt x="72464" y="76204"/>
                    <a:pt x="72536" y="76564"/>
                  </a:cubicBezTo>
                  <a:cubicBezTo>
                    <a:pt x="72603" y="76925"/>
                    <a:pt x="72736" y="77275"/>
                    <a:pt x="72930" y="77585"/>
                  </a:cubicBezTo>
                  <a:cubicBezTo>
                    <a:pt x="73297" y="78201"/>
                    <a:pt x="73624" y="78834"/>
                    <a:pt x="73763" y="79555"/>
                  </a:cubicBezTo>
                  <a:cubicBezTo>
                    <a:pt x="73863" y="80071"/>
                    <a:pt x="74146" y="80487"/>
                    <a:pt x="74634" y="80787"/>
                  </a:cubicBezTo>
                  <a:lnTo>
                    <a:pt x="75117" y="80576"/>
                  </a:lnTo>
                  <a:cubicBezTo>
                    <a:pt x="75178" y="80443"/>
                    <a:pt x="75233" y="80315"/>
                    <a:pt x="75300" y="80177"/>
                  </a:cubicBezTo>
                  <a:lnTo>
                    <a:pt x="75855" y="79877"/>
                  </a:lnTo>
                  <a:cubicBezTo>
                    <a:pt x="75821" y="79378"/>
                    <a:pt x="76127" y="79095"/>
                    <a:pt x="76559" y="78917"/>
                  </a:cubicBezTo>
                  <a:cubicBezTo>
                    <a:pt x="76559" y="78512"/>
                    <a:pt x="76509" y="78135"/>
                    <a:pt x="76576" y="77774"/>
                  </a:cubicBezTo>
                  <a:cubicBezTo>
                    <a:pt x="76637" y="77391"/>
                    <a:pt x="76809" y="77030"/>
                    <a:pt x="76926" y="76686"/>
                  </a:cubicBezTo>
                  <a:cubicBezTo>
                    <a:pt x="76865" y="76198"/>
                    <a:pt x="76809" y="75738"/>
                    <a:pt x="76748" y="75283"/>
                  </a:cubicBezTo>
                  <a:cubicBezTo>
                    <a:pt x="76715" y="75094"/>
                    <a:pt x="76776" y="74900"/>
                    <a:pt x="76909" y="74761"/>
                  </a:cubicBezTo>
                  <a:lnTo>
                    <a:pt x="77475" y="74600"/>
                  </a:lnTo>
                  <a:lnTo>
                    <a:pt x="77852" y="74178"/>
                  </a:lnTo>
                  <a:lnTo>
                    <a:pt x="78391" y="73945"/>
                  </a:lnTo>
                  <a:lnTo>
                    <a:pt x="78724" y="73418"/>
                  </a:lnTo>
                  <a:cubicBezTo>
                    <a:pt x="79328" y="73030"/>
                    <a:pt x="79856" y="72625"/>
                    <a:pt x="80266" y="72092"/>
                  </a:cubicBezTo>
                  <a:cubicBezTo>
                    <a:pt x="80599" y="71654"/>
                    <a:pt x="80999" y="71326"/>
                    <a:pt x="81542" y="71198"/>
                  </a:cubicBezTo>
                  <a:cubicBezTo>
                    <a:pt x="81620" y="71171"/>
                    <a:pt x="81698" y="71132"/>
                    <a:pt x="81764" y="71082"/>
                  </a:cubicBezTo>
                  <a:lnTo>
                    <a:pt x="82108" y="70571"/>
                  </a:lnTo>
                  <a:cubicBezTo>
                    <a:pt x="82131" y="70355"/>
                    <a:pt x="82153" y="70172"/>
                    <a:pt x="82164" y="70028"/>
                  </a:cubicBezTo>
                  <a:cubicBezTo>
                    <a:pt x="82471" y="69790"/>
                    <a:pt x="82789" y="69706"/>
                    <a:pt x="83120" y="69706"/>
                  </a:cubicBezTo>
                  <a:cubicBezTo>
                    <a:pt x="83208" y="69706"/>
                    <a:pt x="83296" y="69712"/>
                    <a:pt x="83385" y="69722"/>
                  </a:cubicBezTo>
                  <a:cubicBezTo>
                    <a:pt x="83464" y="69731"/>
                    <a:pt x="83542" y="69735"/>
                    <a:pt x="83619" y="69735"/>
                  </a:cubicBezTo>
                  <a:cubicBezTo>
                    <a:pt x="84146" y="69735"/>
                    <a:pt x="84628" y="69548"/>
                    <a:pt x="85121" y="69340"/>
                  </a:cubicBezTo>
                  <a:cubicBezTo>
                    <a:pt x="85155" y="69118"/>
                    <a:pt x="85188" y="68912"/>
                    <a:pt x="85221" y="68674"/>
                  </a:cubicBezTo>
                  <a:lnTo>
                    <a:pt x="85577" y="68996"/>
                  </a:lnTo>
                  <a:lnTo>
                    <a:pt x="85932" y="69084"/>
                  </a:lnTo>
                  <a:cubicBezTo>
                    <a:pt x="86142" y="69528"/>
                    <a:pt x="86043" y="70055"/>
                    <a:pt x="86387" y="70355"/>
                  </a:cubicBezTo>
                  <a:cubicBezTo>
                    <a:pt x="86725" y="70655"/>
                    <a:pt x="86964" y="71043"/>
                    <a:pt x="87385" y="71260"/>
                  </a:cubicBezTo>
                  <a:cubicBezTo>
                    <a:pt x="87391" y="71409"/>
                    <a:pt x="87402" y="71565"/>
                    <a:pt x="87413" y="71759"/>
                  </a:cubicBezTo>
                  <a:lnTo>
                    <a:pt x="87924" y="72236"/>
                  </a:lnTo>
                  <a:cubicBezTo>
                    <a:pt x="88151" y="72752"/>
                    <a:pt x="88262" y="73296"/>
                    <a:pt x="88024" y="73884"/>
                  </a:cubicBezTo>
                  <a:cubicBezTo>
                    <a:pt x="87957" y="74034"/>
                    <a:pt x="87996" y="74234"/>
                    <a:pt x="87985" y="74372"/>
                  </a:cubicBezTo>
                  <a:cubicBezTo>
                    <a:pt x="88146" y="74496"/>
                    <a:pt x="88301" y="74524"/>
                    <a:pt x="88448" y="74524"/>
                  </a:cubicBezTo>
                  <a:cubicBezTo>
                    <a:pt x="88575" y="74524"/>
                    <a:pt x="88696" y="74503"/>
                    <a:pt x="88809" y="74503"/>
                  </a:cubicBezTo>
                  <a:cubicBezTo>
                    <a:pt x="88831" y="74503"/>
                    <a:pt x="88852" y="74504"/>
                    <a:pt x="88873" y="74506"/>
                  </a:cubicBezTo>
                  <a:lnTo>
                    <a:pt x="89760" y="74040"/>
                  </a:lnTo>
                  <a:lnTo>
                    <a:pt x="90110" y="73529"/>
                  </a:lnTo>
                  <a:cubicBezTo>
                    <a:pt x="90338" y="73873"/>
                    <a:pt x="90537" y="74245"/>
                    <a:pt x="90698" y="74628"/>
                  </a:cubicBezTo>
                  <a:cubicBezTo>
                    <a:pt x="90720" y="74911"/>
                    <a:pt x="90715" y="75166"/>
                    <a:pt x="90759" y="75416"/>
                  </a:cubicBezTo>
                  <a:cubicBezTo>
                    <a:pt x="90798" y="75665"/>
                    <a:pt x="90831" y="75954"/>
                    <a:pt x="90970" y="76143"/>
                  </a:cubicBezTo>
                  <a:cubicBezTo>
                    <a:pt x="91297" y="76564"/>
                    <a:pt x="91403" y="77008"/>
                    <a:pt x="91408" y="77541"/>
                  </a:cubicBezTo>
                  <a:cubicBezTo>
                    <a:pt x="91408" y="77879"/>
                    <a:pt x="91442" y="78223"/>
                    <a:pt x="91386" y="78567"/>
                  </a:cubicBezTo>
                  <a:cubicBezTo>
                    <a:pt x="91314" y="79067"/>
                    <a:pt x="91342" y="79583"/>
                    <a:pt x="91153" y="80066"/>
                  </a:cubicBezTo>
                  <a:cubicBezTo>
                    <a:pt x="91109" y="80188"/>
                    <a:pt x="91148" y="80343"/>
                    <a:pt x="91153" y="80482"/>
                  </a:cubicBezTo>
                  <a:cubicBezTo>
                    <a:pt x="91164" y="80526"/>
                    <a:pt x="91181" y="80571"/>
                    <a:pt x="91203" y="80610"/>
                  </a:cubicBezTo>
                  <a:lnTo>
                    <a:pt x="91519" y="80748"/>
                  </a:lnTo>
                  <a:lnTo>
                    <a:pt x="92768" y="82502"/>
                  </a:lnTo>
                  <a:cubicBezTo>
                    <a:pt x="92846" y="83045"/>
                    <a:pt x="92912" y="83523"/>
                    <a:pt x="92973" y="83961"/>
                  </a:cubicBezTo>
                  <a:cubicBezTo>
                    <a:pt x="93045" y="84083"/>
                    <a:pt x="93084" y="84161"/>
                    <a:pt x="93134" y="84244"/>
                  </a:cubicBezTo>
                  <a:cubicBezTo>
                    <a:pt x="93295" y="84494"/>
                    <a:pt x="93417" y="84799"/>
                    <a:pt x="93628" y="84988"/>
                  </a:cubicBezTo>
                  <a:cubicBezTo>
                    <a:pt x="94161" y="85470"/>
                    <a:pt x="94760" y="85875"/>
                    <a:pt x="95404" y="86192"/>
                  </a:cubicBezTo>
                  <a:cubicBezTo>
                    <a:pt x="95425" y="86204"/>
                    <a:pt x="95451" y="86209"/>
                    <a:pt x="95479" y="86209"/>
                  </a:cubicBezTo>
                  <a:cubicBezTo>
                    <a:pt x="95552" y="86209"/>
                    <a:pt x="95645" y="86178"/>
                    <a:pt x="95737" y="86170"/>
                  </a:cubicBezTo>
                  <a:cubicBezTo>
                    <a:pt x="95714" y="85642"/>
                    <a:pt x="95448" y="85265"/>
                    <a:pt x="95232" y="84965"/>
                  </a:cubicBezTo>
                  <a:cubicBezTo>
                    <a:pt x="95021" y="84272"/>
                    <a:pt x="95382" y="83578"/>
                    <a:pt x="94888" y="83034"/>
                  </a:cubicBezTo>
                  <a:lnTo>
                    <a:pt x="93684" y="81847"/>
                  </a:lnTo>
                  <a:lnTo>
                    <a:pt x="93179" y="81764"/>
                  </a:lnTo>
                  <a:lnTo>
                    <a:pt x="92840" y="81475"/>
                  </a:lnTo>
                  <a:lnTo>
                    <a:pt x="92907" y="81431"/>
                  </a:lnTo>
                  <a:lnTo>
                    <a:pt x="92269" y="79933"/>
                  </a:lnTo>
                  <a:lnTo>
                    <a:pt x="91847" y="79799"/>
                  </a:lnTo>
                  <a:cubicBezTo>
                    <a:pt x="91825" y="79516"/>
                    <a:pt x="91814" y="79244"/>
                    <a:pt x="91797" y="78984"/>
                  </a:cubicBezTo>
                  <a:cubicBezTo>
                    <a:pt x="91986" y="78584"/>
                    <a:pt x="92213" y="78218"/>
                    <a:pt x="92324" y="77829"/>
                  </a:cubicBezTo>
                  <a:cubicBezTo>
                    <a:pt x="92435" y="77436"/>
                    <a:pt x="92441" y="77019"/>
                    <a:pt x="92491" y="76592"/>
                  </a:cubicBezTo>
                  <a:cubicBezTo>
                    <a:pt x="92638" y="76530"/>
                    <a:pt x="92776" y="76469"/>
                    <a:pt x="92912" y="76469"/>
                  </a:cubicBezTo>
                  <a:cubicBezTo>
                    <a:pt x="93006" y="76469"/>
                    <a:pt x="93100" y="76498"/>
                    <a:pt x="93195" y="76575"/>
                  </a:cubicBezTo>
                  <a:cubicBezTo>
                    <a:pt x="93245" y="76759"/>
                    <a:pt x="93290" y="76931"/>
                    <a:pt x="93334" y="77108"/>
                  </a:cubicBezTo>
                  <a:lnTo>
                    <a:pt x="94055" y="77230"/>
                  </a:lnTo>
                  <a:cubicBezTo>
                    <a:pt x="94299" y="77419"/>
                    <a:pt x="94494" y="77574"/>
                    <a:pt x="94716" y="77752"/>
                  </a:cubicBezTo>
                  <a:cubicBezTo>
                    <a:pt x="94804" y="77974"/>
                    <a:pt x="94904" y="78229"/>
                    <a:pt x="94999" y="78468"/>
                  </a:cubicBezTo>
                  <a:lnTo>
                    <a:pt x="95354" y="78495"/>
                  </a:lnTo>
                  <a:cubicBezTo>
                    <a:pt x="95409" y="78612"/>
                    <a:pt x="95459" y="78712"/>
                    <a:pt x="95504" y="78806"/>
                  </a:cubicBezTo>
                  <a:cubicBezTo>
                    <a:pt x="95809" y="78889"/>
                    <a:pt x="96075" y="79011"/>
                    <a:pt x="96258" y="79217"/>
                  </a:cubicBezTo>
                  <a:cubicBezTo>
                    <a:pt x="96358" y="79605"/>
                    <a:pt x="96219" y="79982"/>
                    <a:pt x="96358" y="80376"/>
                  </a:cubicBezTo>
                  <a:cubicBezTo>
                    <a:pt x="96580" y="80221"/>
                    <a:pt x="96758" y="80082"/>
                    <a:pt x="96946" y="79966"/>
                  </a:cubicBezTo>
                  <a:cubicBezTo>
                    <a:pt x="97141" y="79855"/>
                    <a:pt x="97357" y="79761"/>
                    <a:pt x="97535" y="79672"/>
                  </a:cubicBezTo>
                  <a:cubicBezTo>
                    <a:pt x="97668" y="79267"/>
                    <a:pt x="97668" y="79267"/>
                    <a:pt x="97962" y="78978"/>
                  </a:cubicBezTo>
                  <a:cubicBezTo>
                    <a:pt x="98572" y="78867"/>
                    <a:pt x="98961" y="78373"/>
                    <a:pt x="99488" y="78246"/>
                  </a:cubicBezTo>
                  <a:cubicBezTo>
                    <a:pt x="99804" y="77724"/>
                    <a:pt x="99765" y="77186"/>
                    <a:pt x="99765" y="76659"/>
                  </a:cubicBezTo>
                  <a:cubicBezTo>
                    <a:pt x="99760" y="75882"/>
                    <a:pt x="99665" y="75133"/>
                    <a:pt x="99061" y="74556"/>
                  </a:cubicBezTo>
                  <a:cubicBezTo>
                    <a:pt x="98950" y="74445"/>
                    <a:pt x="98877" y="74289"/>
                    <a:pt x="98800" y="74178"/>
                  </a:cubicBezTo>
                  <a:cubicBezTo>
                    <a:pt x="98200" y="73840"/>
                    <a:pt x="97745" y="73407"/>
                    <a:pt x="97529" y="72747"/>
                  </a:cubicBezTo>
                  <a:cubicBezTo>
                    <a:pt x="97424" y="72641"/>
                    <a:pt x="97290" y="72541"/>
                    <a:pt x="97185" y="72419"/>
                  </a:cubicBezTo>
                  <a:cubicBezTo>
                    <a:pt x="96869" y="72064"/>
                    <a:pt x="96869" y="71654"/>
                    <a:pt x="97163" y="71293"/>
                  </a:cubicBezTo>
                  <a:cubicBezTo>
                    <a:pt x="97440" y="70954"/>
                    <a:pt x="97723" y="70621"/>
                    <a:pt x="98028" y="70250"/>
                  </a:cubicBezTo>
                  <a:lnTo>
                    <a:pt x="99255" y="69661"/>
                  </a:lnTo>
                  <a:lnTo>
                    <a:pt x="100004" y="69833"/>
                  </a:lnTo>
                  <a:cubicBezTo>
                    <a:pt x="100242" y="70155"/>
                    <a:pt x="100043" y="70549"/>
                    <a:pt x="100381" y="70810"/>
                  </a:cubicBezTo>
                  <a:lnTo>
                    <a:pt x="100692" y="70771"/>
                  </a:lnTo>
                  <a:cubicBezTo>
                    <a:pt x="100670" y="70449"/>
                    <a:pt x="100709" y="70177"/>
                    <a:pt x="100975" y="69939"/>
                  </a:cubicBezTo>
                  <a:cubicBezTo>
                    <a:pt x="101263" y="69867"/>
                    <a:pt x="101602" y="69806"/>
                    <a:pt x="101929" y="69711"/>
                  </a:cubicBezTo>
                  <a:cubicBezTo>
                    <a:pt x="102268" y="69623"/>
                    <a:pt x="102595" y="69512"/>
                    <a:pt x="102912" y="69373"/>
                  </a:cubicBezTo>
                  <a:cubicBezTo>
                    <a:pt x="103061" y="69306"/>
                    <a:pt x="103172" y="69140"/>
                    <a:pt x="103300" y="69018"/>
                  </a:cubicBezTo>
                  <a:lnTo>
                    <a:pt x="103627" y="69090"/>
                  </a:lnTo>
                  <a:cubicBezTo>
                    <a:pt x="104132" y="68541"/>
                    <a:pt x="104865" y="68818"/>
                    <a:pt x="105481" y="68546"/>
                  </a:cubicBezTo>
                  <a:lnTo>
                    <a:pt x="105847" y="68097"/>
                  </a:lnTo>
                  <a:lnTo>
                    <a:pt x="106108" y="68025"/>
                  </a:lnTo>
                  <a:lnTo>
                    <a:pt x="107351" y="66893"/>
                  </a:lnTo>
                  <a:lnTo>
                    <a:pt x="107550" y="66537"/>
                  </a:lnTo>
                  <a:lnTo>
                    <a:pt x="107872" y="66426"/>
                  </a:lnTo>
                  <a:cubicBezTo>
                    <a:pt x="107939" y="66127"/>
                    <a:pt x="108000" y="65860"/>
                    <a:pt x="108050" y="65622"/>
                  </a:cubicBezTo>
                  <a:cubicBezTo>
                    <a:pt x="108344" y="65183"/>
                    <a:pt x="108738" y="64856"/>
                    <a:pt x="108871" y="64373"/>
                  </a:cubicBezTo>
                  <a:lnTo>
                    <a:pt x="109470" y="63985"/>
                  </a:lnTo>
                  <a:lnTo>
                    <a:pt x="109798" y="63047"/>
                  </a:lnTo>
                  <a:lnTo>
                    <a:pt x="109798" y="62459"/>
                  </a:lnTo>
                  <a:lnTo>
                    <a:pt x="109315" y="62120"/>
                  </a:lnTo>
                  <a:cubicBezTo>
                    <a:pt x="109294" y="62106"/>
                    <a:pt x="109270" y="62101"/>
                    <a:pt x="109244" y="62101"/>
                  </a:cubicBezTo>
                  <a:cubicBezTo>
                    <a:pt x="109199" y="62101"/>
                    <a:pt x="109148" y="62116"/>
                    <a:pt x="109100" y="62116"/>
                  </a:cubicBezTo>
                  <a:cubicBezTo>
                    <a:pt x="109041" y="62116"/>
                    <a:pt x="108986" y="62093"/>
                    <a:pt x="108949" y="61993"/>
                  </a:cubicBezTo>
                  <a:cubicBezTo>
                    <a:pt x="109104" y="61793"/>
                    <a:pt x="109321" y="61682"/>
                    <a:pt x="109565" y="61604"/>
                  </a:cubicBezTo>
                  <a:cubicBezTo>
                    <a:pt x="109620" y="61588"/>
                    <a:pt x="109665" y="61521"/>
                    <a:pt x="109715" y="61477"/>
                  </a:cubicBezTo>
                  <a:lnTo>
                    <a:pt x="109520" y="61055"/>
                  </a:lnTo>
                  <a:lnTo>
                    <a:pt x="109731" y="60883"/>
                  </a:lnTo>
                  <a:cubicBezTo>
                    <a:pt x="109692" y="60367"/>
                    <a:pt x="109182" y="60250"/>
                    <a:pt x="108949" y="59851"/>
                  </a:cubicBezTo>
                  <a:cubicBezTo>
                    <a:pt x="108888" y="59346"/>
                    <a:pt x="108716" y="58858"/>
                    <a:pt x="108455" y="58419"/>
                  </a:cubicBezTo>
                  <a:cubicBezTo>
                    <a:pt x="108183" y="58164"/>
                    <a:pt x="107833" y="58142"/>
                    <a:pt x="107678" y="57837"/>
                  </a:cubicBezTo>
                  <a:cubicBezTo>
                    <a:pt x="107789" y="57581"/>
                    <a:pt x="107894" y="57326"/>
                    <a:pt x="107939" y="57221"/>
                  </a:cubicBezTo>
                  <a:cubicBezTo>
                    <a:pt x="108283" y="56755"/>
                    <a:pt x="108755" y="56660"/>
                    <a:pt x="108932" y="56200"/>
                  </a:cubicBezTo>
                  <a:lnTo>
                    <a:pt x="110220" y="55711"/>
                  </a:lnTo>
                  <a:cubicBezTo>
                    <a:pt x="110231" y="55650"/>
                    <a:pt x="110242" y="55545"/>
                    <a:pt x="110264" y="55406"/>
                  </a:cubicBezTo>
                  <a:lnTo>
                    <a:pt x="109443" y="55290"/>
                  </a:lnTo>
                  <a:lnTo>
                    <a:pt x="108954" y="54984"/>
                  </a:lnTo>
                  <a:lnTo>
                    <a:pt x="108594" y="55046"/>
                  </a:lnTo>
                  <a:lnTo>
                    <a:pt x="108100" y="55628"/>
                  </a:lnTo>
                  <a:lnTo>
                    <a:pt x="107462" y="55473"/>
                  </a:lnTo>
                  <a:lnTo>
                    <a:pt x="107462" y="54751"/>
                  </a:lnTo>
                  <a:cubicBezTo>
                    <a:pt x="107034" y="54718"/>
                    <a:pt x="106674" y="54602"/>
                    <a:pt x="106413" y="54269"/>
                  </a:cubicBezTo>
                  <a:cubicBezTo>
                    <a:pt x="106319" y="53941"/>
                    <a:pt x="106407" y="53686"/>
                    <a:pt x="106746" y="53464"/>
                  </a:cubicBezTo>
                  <a:lnTo>
                    <a:pt x="107501" y="53464"/>
                  </a:lnTo>
                  <a:lnTo>
                    <a:pt x="107917" y="52809"/>
                  </a:lnTo>
                  <a:lnTo>
                    <a:pt x="108566" y="52515"/>
                  </a:lnTo>
                  <a:cubicBezTo>
                    <a:pt x="108755" y="52216"/>
                    <a:pt x="108938" y="51921"/>
                    <a:pt x="109315" y="51805"/>
                  </a:cubicBezTo>
                  <a:cubicBezTo>
                    <a:pt x="109493" y="51849"/>
                    <a:pt x="109659" y="51910"/>
                    <a:pt x="109826" y="51977"/>
                  </a:cubicBezTo>
                  <a:cubicBezTo>
                    <a:pt x="109914" y="52021"/>
                    <a:pt x="109970" y="52132"/>
                    <a:pt x="110036" y="52210"/>
                  </a:cubicBezTo>
                  <a:cubicBezTo>
                    <a:pt x="109881" y="52598"/>
                    <a:pt x="109531" y="52793"/>
                    <a:pt x="109359" y="53114"/>
                  </a:cubicBezTo>
                  <a:cubicBezTo>
                    <a:pt x="109465" y="53331"/>
                    <a:pt x="109570" y="53536"/>
                    <a:pt x="109681" y="53753"/>
                  </a:cubicBezTo>
                  <a:cubicBezTo>
                    <a:pt x="109748" y="53719"/>
                    <a:pt x="109814" y="53675"/>
                    <a:pt x="109870" y="53625"/>
                  </a:cubicBezTo>
                  <a:cubicBezTo>
                    <a:pt x="110321" y="53129"/>
                    <a:pt x="110883" y="52917"/>
                    <a:pt x="111516" y="52917"/>
                  </a:cubicBezTo>
                  <a:cubicBezTo>
                    <a:pt x="111592" y="52917"/>
                    <a:pt x="111668" y="52920"/>
                    <a:pt x="111745" y="52926"/>
                  </a:cubicBezTo>
                  <a:cubicBezTo>
                    <a:pt x="112073" y="52948"/>
                    <a:pt x="112378" y="53065"/>
                    <a:pt x="112539" y="53481"/>
                  </a:cubicBezTo>
                  <a:lnTo>
                    <a:pt x="112106" y="54629"/>
                  </a:lnTo>
                  <a:lnTo>
                    <a:pt x="112350" y="54907"/>
                  </a:lnTo>
                  <a:lnTo>
                    <a:pt x="112744" y="54757"/>
                  </a:lnTo>
                  <a:lnTo>
                    <a:pt x="113527" y="55212"/>
                  </a:lnTo>
                  <a:cubicBezTo>
                    <a:pt x="113360" y="55795"/>
                    <a:pt x="113388" y="56366"/>
                    <a:pt x="113482" y="56904"/>
                  </a:cubicBezTo>
                  <a:cubicBezTo>
                    <a:pt x="113305" y="57365"/>
                    <a:pt x="113083" y="57776"/>
                    <a:pt x="113227" y="58292"/>
                  </a:cubicBezTo>
                  <a:lnTo>
                    <a:pt x="114015" y="58170"/>
                  </a:lnTo>
                  <a:cubicBezTo>
                    <a:pt x="114409" y="57731"/>
                    <a:pt x="114919" y="57681"/>
                    <a:pt x="115436" y="57559"/>
                  </a:cubicBezTo>
                  <a:lnTo>
                    <a:pt x="115685" y="57210"/>
                  </a:lnTo>
                  <a:cubicBezTo>
                    <a:pt x="115685" y="56854"/>
                    <a:pt x="115674" y="56533"/>
                    <a:pt x="115685" y="56211"/>
                  </a:cubicBezTo>
                  <a:cubicBezTo>
                    <a:pt x="115707" y="55772"/>
                    <a:pt x="115563" y="55395"/>
                    <a:pt x="115336" y="55034"/>
                  </a:cubicBezTo>
                  <a:cubicBezTo>
                    <a:pt x="115130" y="54701"/>
                    <a:pt x="114942" y="54363"/>
                    <a:pt x="114692" y="53936"/>
                  </a:cubicBezTo>
                  <a:lnTo>
                    <a:pt x="114137" y="53497"/>
                  </a:lnTo>
                  <a:cubicBezTo>
                    <a:pt x="114126" y="53403"/>
                    <a:pt x="114126" y="53309"/>
                    <a:pt x="114137" y="53214"/>
                  </a:cubicBezTo>
                  <a:cubicBezTo>
                    <a:pt x="114159" y="53114"/>
                    <a:pt x="114187" y="53020"/>
                    <a:pt x="114226" y="52926"/>
                  </a:cubicBezTo>
                  <a:cubicBezTo>
                    <a:pt x="114936" y="52770"/>
                    <a:pt x="115336" y="52160"/>
                    <a:pt x="115896" y="51766"/>
                  </a:cubicBezTo>
                  <a:cubicBezTo>
                    <a:pt x="115879" y="51550"/>
                    <a:pt x="115857" y="51344"/>
                    <a:pt x="115841" y="51167"/>
                  </a:cubicBezTo>
                  <a:cubicBezTo>
                    <a:pt x="116002" y="50817"/>
                    <a:pt x="116174" y="50529"/>
                    <a:pt x="116468" y="50312"/>
                  </a:cubicBezTo>
                  <a:cubicBezTo>
                    <a:pt x="116834" y="50035"/>
                    <a:pt x="117172" y="49724"/>
                    <a:pt x="117555" y="49397"/>
                  </a:cubicBezTo>
                  <a:lnTo>
                    <a:pt x="117966" y="49347"/>
                  </a:lnTo>
                  <a:lnTo>
                    <a:pt x="118132" y="49680"/>
                  </a:lnTo>
                  <a:lnTo>
                    <a:pt x="118521" y="49863"/>
                  </a:lnTo>
                  <a:cubicBezTo>
                    <a:pt x="119259" y="49824"/>
                    <a:pt x="119653" y="49225"/>
                    <a:pt x="120185" y="48953"/>
                  </a:cubicBezTo>
                  <a:cubicBezTo>
                    <a:pt x="120474" y="48514"/>
                    <a:pt x="120718" y="48109"/>
                    <a:pt x="121079" y="47765"/>
                  </a:cubicBezTo>
                  <a:cubicBezTo>
                    <a:pt x="121478" y="47388"/>
                    <a:pt x="121817" y="46939"/>
                    <a:pt x="122150" y="46500"/>
                  </a:cubicBezTo>
                  <a:cubicBezTo>
                    <a:pt x="122411" y="46151"/>
                    <a:pt x="122682" y="45795"/>
                    <a:pt x="122788" y="45357"/>
                  </a:cubicBezTo>
                  <a:cubicBezTo>
                    <a:pt x="122816" y="45246"/>
                    <a:pt x="122860" y="45135"/>
                    <a:pt x="122927" y="45041"/>
                  </a:cubicBezTo>
                  <a:cubicBezTo>
                    <a:pt x="123104" y="44747"/>
                    <a:pt x="123276" y="44447"/>
                    <a:pt x="123482" y="44170"/>
                  </a:cubicBezTo>
                  <a:cubicBezTo>
                    <a:pt x="123681" y="43892"/>
                    <a:pt x="123920" y="43642"/>
                    <a:pt x="124181" y="43343"/>
                  </a:cubicBezTo>
                  <a:cubicBezTo>
                    <a:pt x="124297" y="42727"/>
                    <a:pt x="124425" y="42072"/>
                    <a:pt x="124547" y="41434"/>
                  </a:cubicBezTo>
                  <a:cubicBezTo>
                    <a:pt x="124491" y="41162"/>
                    <a:pt x="124447" y="40912"/>
                    <a:pt x="124419" y="40790"/>
                  </a:cubicBezTo>
                  <a:cubicBezTo>
                    <a:pt x="124491" y="40374"/>
                    <a:pt x="124491" y="40063"/>
                    <a:pt x="124597" y="39791"/>
                  </a:cubicBezTo>
                  <a:cubicBezTo>
                    <a:pt x="124713" y="39497"/>
                    <a:pt x="124924" y="39248"/>
                    <a:pt x="125102" y="38965"/>
                  </a:cubicBezTo>
                  <a:cubicBezTo>
                    <a:pt x="124924" y="38482"/>
                    <a:pt x="124902" y="37955"/>
                    <a:pt x="125041" y="37461"/>
                  </a:cubicBezTo>
                  <a:lnTo>
                    <a:pt x="123920" y="36140"/>
                  </a:lnTo>
                  <a:lnTo>
                    <a:pt x="123082" y="36074"/>
                  </a:lnTo>
                  <a:cubicBezTo>
                    <a:pt x="122949" y="36451"/>
                    <a:pt x="122688" y="36773"/>
                    <a:pt x="122355" y="36989"/>
                  </a:cubicBezTo>
                  <a:lnTo>
                    <a:pt x="121983" y="36939"/>
                  </a:lnTo>
                  <a:lnTo>
                    <a:pt x="122189" y="36490"/>
                  </a:lnTo>
                  <a:lnTo>
                    <a:pt x="121856" y="36190"/>
                  </a:lnTo>
                  <a:lnTo>
                    <a:pt x="121856" y="36190"/>
                  </a:lnTo>
                  <a:cubicBezTo>
                    <a:pt x="121745" y="36357"/>
                    <a:pt x="121878" y="36623"/>
                    <a:pt x="121539" y="36651"/>
                  </a:cubicBezTo>
                  <a:cubicBezTo>
                    <a:pt x="121489" y="36329"/>
                    <a:pt x="121434" y="35996"/>
                    <a:pt x="121378" y="35646"/>
                  </a:cubicBezTo>
                  <a:lnTo>
                    <a:pt x="120596" y="35585"/>
                  </a:lnTo>
                  <a:lnTo>
                    <a:pt x="120263" y="35225"/>
                  </a:lnTo>
                  <a:lnTo>
                    <a:pt x="122538" y="33066"/>
                  </a:lnTo>
                  <a:cubicBezTo>
                    <a:pt x="122694" y="32556"/>
                    <a:pt x="123021" y="32112"/>
                    <a:pt x="123465" y="31818"/>
                  </a:cubicBezTo>
                  <a:cubicBezTo>
                    <a:pt x="123598" y="31729"/>
                    <a:pt x="123698" y="31596"/>
                    <a:pt x="123814" y="31485"/>
                  </a:cubicBezTo>
                  <a:cubicBezTo>
                    <a:pt x="124003" y="31290"/>
                    <a:pt x="124197" y="31091"/>
                    <a:pt x="124430" y="30852"/>
                  </a:cubicBezTo>
                  <a:cubicBezTo>
                    <a:pt x="124480" y="30713"/>
                    <a:pt x="124553" y="30525"/>
                    <a:pt x="124630" y="30303"/>
                  </a:cubicBezTo>
                  <a:cubicBezTo>
                    <a:pt x="125024" y="30009"/>
                    <a:pt x="125401" y="29676"/>
                    <a:pt x="125651" y="29221"/>
                  </a:cubicBezTo>
                  <a:cubicBezTo>
                    <a:pt x="125757" y="29065"/>
                    <a:pt x="125906" y="28949"/>
                    <a:pt x="126084" y="28888"/>
                  </a:cubicBezTo>
                  <a:cubicBezTo>
                    <a:pt x="126428" y="28760"/>
                    <a:pt x="126789" y="28677"/>
                    <a:pt x="127155" y="28633"/>
                  </a:cubicBezTo>
                  <a:cubicBezTo>
                    <a:pt x="127341" y="28618"/>
                    <a:pt x="127528" y="28614"/>
                    <a:pt x="127713" y="28614"/>
                  </a:cubicBezTo>
                  <a:cubicBezTo>
                    <a:pt x="128030" y="28614"/>
                    <a:pt x="128342" y="28627"/>
                    <a:pt x="128637" y="28627"/>
                  </a:cubicBezTo>
                  <a:lnTo>
                    <a:pt x="128925" y="28932"/>
                  </a:lnTo>
                  <a:lnTo>
                    <a:pt x="129219" y="28560"/>
                  </a:lnTo>
                  <a:lnTo>
                    <a:pt x="129896" y="28810"/>
                  </a:lnTo>
                  <a:lnTo>
                    <a:pt x="130396" y="28644"/>
                  </a:lnTo>
                  <a:lnTo>
                    <a:pt x="130912" y="28782"/>
                  </a:lnTo>
                  <a:cubicBezTo>
                    <a:pt x="131222" y="28594"/>
                    <a:pt x="131289" y="28211"/>
                    <a:pt x="131683" y="28067"/>
                  </a:cubicBezTo>
                  <a:lnTo>
                    <a:pt x="132721" y="28472"/>
                  </a:lnTo>
                  <a:lnTo>
                    <a:pt x="133042" y="28350"/>
                  </a:lnTo>
                  <a:lnTo>
                    <a:pt x="133592" y="28843"/>
                  </a:lnTo>
                  <a:cubicBezTo>
                    <a:pt x="133459" y="29121"/>
                    <a:pt x="133214" y="29038"/>
                    <a:pt x="133026" y="29099"/>
                  </a:cubicBezTo>
                  <a:cubicBezTo>
                    <a:pt x="132998" y="29104"/>
                    <a:pt x="132981" y="29154"/>
                    <a:pt x="132943" y="29204"/>
                  </a:cubicBezTo>
                  <a:lnTo>
                    <a:pt x="133120" y="29409"/>
                  </a:lnTo>
                  <a:lnTo>
                    <a:pt x="133986" y="29304"/>
                  </a:lnTo>
                  <a:lnTo>
                    <a:pt x="134607" y="28910"/>
                  </a:lnTo>
                  <a:lnTo>
                    <a:pt x="135073" y="29027"/>
                  </a:lnTo>
                  <a:lnTo>
                    <a:pt x="135889" y="28849"/>
                  </a:lnTo>
                  <a:cubicBezTo>
                    <a:pt x="135872" y="28744"/>
                    <a:pt x="135856" y="28660"/>
                    <a:pt x="135839" y="28583"/>
                  </a:cubicBezTo>
                  <a:lnTo>
                    <a:pt x="135218" y="28461"/>
                  </a:lnTo>
                  <a:cubicBezTo>
                    <a:pt x="135234" y="28216"/>
                    <a:pt x="135245" y="28011"/>
                    <a:pt x="135262" y="27800"/>
                  </a:cubicBezTo>
                  <a:cubicBezTo>
                    <a:pt x="135495" y="27528"/>
                    <a:pt x="135678" y="27212"/>
                    <a:pt x="135950" y="27018"/>
                  </a:cubicBezTo>
                  <a:cubicBezTo>
                    <a:pt x="136344" y="26729"/>
                    <a:pt x="136599" y="26363"/>
                    <a:pt x="136832" y="25964"/>
                  </a:cubicBezTo>
                  <a:cubicBezTo>
                    <a:pt x="137054" y="25581"/>
                    <a:pt x="137299" y="25220"/>
                    <a:pt x="137631" y="24981"/>
                  </a:cubicBezTo>
                  <a:lnTo>
                    <a:pt x="139013" y="24593"/>
                  </a:lnTo>
                  <a:lnTo>
                    <a:pt x="139490" y="24904"/>
                  </a:lnTo>
                  <a:lnTo>
                    <a:pt x="140040" y="24621"/>
                  </a:lnTo>
                  <a:lnTo>
                    <a:pt x="140040" y="24621"/>
                  </a:lnTo>
                  <a:cubicBezTo>
                    <a:pt x="140190" y="25120"/>
                    <a:pt x="139879" y="25503"/>
                    <a:pt x="139823" y="25930"/>
                  </a:cubicBezTo>
                  <a:lnTo>
                    <a:pt x="140073" y="26141"/>
                  </a:lnTo>
                  <a:cubicBezTo>
                    <a:pt x="140101" y="26280"/>
                    <a:pt x="140128" y="26402"/>
                    <a:pt x="140167" y="26585"/>
                  </a:cubicBezTo>
                  <a:cubicBezTo>
                    <a:pt x="140866" y="26047"/>
                    <a:pt x="141244" y="25237"/>
                    <a:pt x="142026" y="24920"/>
                  </a:cubicBezTo>
                  <a:cubicBezTo>
                    <a:pt x="142166" y="25011"/>
                    <a:pt x="142224" y="25049"/>
                    <a:pt x="142267" y="25049"/>
                  </a:cubicBezTo>
                  <a:cubicBezTo>
                    <a:pt x="142297" y="25049"/>
                    <a:pt x="142320" y="25030"/>
                    <a:pt x="142359" y="24998"/>
                  </a:cubicBezTo>
                  <a:lnTo>
                    <a:pt x="142187" y="24648"/>
                  </a:lnTo>
                  <a:cubicBezTo>
                    <a:pt x="142254" y="24288"/>
                    <a:pt x="142320" y="23927"/>
                    <a:pt x="142387" y="23533"/>
                  </a:cubicBezTo>
                  <a:lnTo>
                    <a:pt x="143369" y="23256"/>
                  </a:lnTo>
                  <a:lnTo>
                    <a:pt x="143868" y="23627"/>
                  </a:lnTo>
                  <a:lnTo>
                    <a:pt x="143114" y="23883"/>
                  </a:lnTo>
                  <a:cubicBezTo>
                    <a:pt x="143219" y="24543"/>
                    <a:pt x="142675" y="25087"/>
                    <a:pt x="142892" y="25703"/>
                  </a:cubicBezTo>
                  <a:cubicBezTo>
                    <a:pt x="142770" y="25958"/>
                    <a:pt x="142681" y="26158"/>
                    <a:pt x="142614" y="26296"/>
                  </a:cubicBezTo>
                  <a:lnTo>
                    <a:pt x="141377" y="27040"/>
                  </a:lnTo>
                  <a:cubicBezTo>
                    <a:pt x="141272" y="27451"/>
                    <a:pt x="140983" y="27750"/>
                    <a:pt x="140694" y="28055"/>
                  </a:cubicBezTo>
                  <a:cubicBezTo>
                    <a:pt x="140423" y="28338"/>
                    <a:pt x="140162" y="28633"/>
                    <a:pt x="139901" y="28921"/>
                  </a:cubicBezTo>
                  <a:cubicBezTo>
                    <a:pt x="139807" y="29027"/>
                    <a:pt x="139685" y="29126"/>
                    <a:pt x="139646" y="29248"/>
                  </a:cubicBezTo>
                  <a:cubicBezTo>
                    <a:pt x="139457" y="29831"/>
                    <a:pt x="139019" y="30203"/>
                    <a:pt x="138541" y="30641"/>
                  </a:cubicBezTo>
                  <a:cubicBezTo>
                    <a:pt x="138516" y="30638"/>
                    <a:pt x="138492" y="30637"/>
                    <a:pt x="138469" y="30637"/>
                  </a:cubicBezTo>
                  <a:cubicBezTo>
                    <a:pt x="138047" y="30637"/>
                    <a:pt x="137835" y="31128"/>
                    <a:pt x="137398" y="31196"/>
                  </a:cubicBezTo>
                  <a:cubicBezTo>
                    <a:pt x="137615" y="31929"/>
                    <a:pt x="136949" y="32178"/>
                    <a:pt x="136671" y="32689"/>
                  </a:cubicBezTo>
                  <a:cubicBezTo>
                    <a:pt x="136322" y="33677"/>
                    <a:pt x="136255" y="34747"/>
                    <a:pt x="136477" y="35774"/>
                  </a:cubicBezTo>
                  <a:cubicBezTo>
                    <a:pt x="136572" y="36201"/>
                    <a:pt x="136599" y="36640"/>
                    <a:pt x="136666" y="37072"/>
                  </a:cubicBezTo>
                  <a:cubicBezTo>
                    <a:pt x="136727" y="37461"/>
                    <a:pt x="136771" y="37855"/>
                    <a:pt x="136877" y="38232"/>
                  </a:cubicBezTo>
                  <a:cubicBezTo>
                    <a:pt x="136993" y="38632"/>
                    <a:pt x="137088" y="39031"/>
                    <a:pt x="137065" y="39453"/>
                  </a:cubicBezTo>
                  <a:cubicBezTo>
                    <a:pt x="137038" y="39736"/>
                    <a:pt x="137121" y="40019"/>
                    <a:pt x="137304" y="40235"/>
                  </a:cubicBezTo>
                  <a:cubicBezTo>
                    <a:pt x="137826" y="39786"/>
                    <a:pt x="138347" y="39370"/>
                    <a:pt x="138603" y="38698"/>
                  </a:cubicBezTo>
                  <a:lnTo>
                    <a:pt x="138603" y="38160"/>
                  </a:lnTo>
                  <a:cubicBezTo>
                    <a:pt x="138858" y="37766"/>
                    <a:pt x="139146" y="37417"/>
                    <a:pt x="139707" y="37367"/>
                  </a:cubicBezTo>
                  <a:cubicBezTo>
                    <a:pt x="139557" y="36540"/>
                    <a:pt x="139845" y="35946"/>
                    <a:pt x="140517" y="35630"/>
                  </a:cubicBezTo>
                  <a:cubicBezTo>
                    <a:pt x="140566" y="35617"/>
                    <a:pt x="140616" y="35612"/>
                    <a:pt x="140666" y="35612"/>
                  </a:cubicBezTo>
                  <a:cubicBezTo>
                    <a:pt x="140795" y="35612"/>
                    <a:pt x="140923" y="35644"/>
                    <a:pt x="141039" y="35644"/>
                  </a:cubicBezTo>
                  <a:cubicBezTo>
                    <a:pt x="141184" y="35644"/>
                    <a:pt x="141310" y="35595"/>
                    <a:pt x="141399" y="35375"/>
                  </a:cubicBezTo>
                  <a:cubicBezTo>
                    <a:pt x="141338" y="35158"/>
                    <a:pt x="141266" y="34920"/>
                    <a:pt x="141199" y="34675"/>
                  </a:cubicBezTo>
                  <a:cubicBezTo>
                    <a:pt x="141277" y="34309"/>
                    <a:pt x="141349" y="33948"/>
                    <a:pt x="141399" y="33704"/>
                  </a:cubicBezTo>
                  <a:cubicBezTo>
                    <a:pt x="141588" y="33421"/>
                    <a:pt x="141704" y="33233"/>
                    <a:pt x="141843" y="33061"/>
                  </a:cubicBezTo>
                  <a:cubicBezTo>
                    <a:pt x="141882" y="33005"/>
                    <a:pt x="141993" y="33005"/>
                    <a:pt x="142121" y="32972"/>
                  </a:cubicBezTo>
                  <a:lnTo>
                    <a:pt x="142121" y="32972"/>
                  </a:lnTo>
                  <a:cubicBezTo>
                    <a:pt x="142076" y="33050"/>
                    <a:pt x="142043" y="33133"/>
                    <a:pt x="142010" y="33222"/>
                  </a:cubicBezTo>
                  <a:cubicBezTo>
                    <a:pt x="141998" y="33288"/>
                    <a:pt x="141987" y="33355"/>
                    <a:pt x="141982" y="33421"/>
                  </a:cubicBezTo>
                  <a:cubicBezTo>
                    <a:pt x="142051" y="33446"/>
                    <a:pt x="142116" y="33484"/>
                    <a:pt x="142165" y="33484"/>
                  </a:cubicBezTo>
                  <a:cubicBezTo>
                    <a:pt x="142171" y="33484"/>
                    <a:pt x="142176" y="33484"/>
                    <a:pt x="142182" y="33482"/>
                  </a:cubicBezTo>
                  <a:cubicBezTo>
                    <a:pt x="142270" y="33449"/>
                    <a:pt x="142354" y="33399"/>
                    <a:pt x="142431" y="33344"/>
                  </a:cubicBezTo>
                  <a:cubicBezTo>
                    <a:pt x="142398" y="33122"/>
                    <a:pt x="142370" y="32922"/>
                    <a:pt x="142343" y="32744"/>
                  </a:cubicBezTo>
                  <a:lnTo>
                    <a:pt x="142026" y="32456"/>
                  </a:lnTo>
                  <a:lnTo>
                    <a:pt x="142026" y="31712"/>
                  </a:lnTo>
                  <a:cubicBezTo>
                    <a:pt x="142143" y="31501"/>
                    <a:pt x="142237" y="31324"/>
                    <a:pt x="142348" y="31118"/>
                  </a:cubicBezTo>
                  <a:lnTo>
                    <a:pt x="142060" y="30941"/>
                  </a:lnTo>
                  <a:lnTo>
                    <a:pt x="141699" y="31024"/>
                  </a:lnTo>
                  <a:lnTo>
                    <a:pt x="141405" y="30747"/>
                  </a:lnTo>
                  <a:cubicBezTo>
                    <a:pt x="141371" y="30408"/>
                    <a:pt x="141477" y="30070"/>
                    <a:pt x="141693" y="29809"/>
                  </a:cubicBezTo>
                  <a:cubicBezTo>
                    <a:pt x="141987" y="29482"/>
                    <a:pt x="142187" y="29104"/>
                    <a:pt x="142398" y="28721"/>
                  </a:cubicBezTo>
                  <a:cubicBezTo>
                    <a:pt x="142276" y="28438"/>
                    <a:pt x="142359" y="28189"/>
                    <a:pt x="142559" y="27906"/>
                  </a:cubicBezTo>
                  <a:lnTo>
                    <a:pt x="143225" y="27539"/>
                  </a:lnTo>
                  <a:lnTo>
                    <a:pt x="143674" y="27767"/>
                  </a:lnTo>
                  <a:cubicBezTo>
                    <a:pt x="143991" y="27434"/>
                    <a:pt x="144318" y="27151"/>
                    <a:pt x="144729" y="27007"/>
                  </a:cubicBezTo>
                  <a:lnTo>
                    <a:pt x="144729" y="27007"/>
                  </a:lnTo>
                  <a:cubicBezTo>
                    <a:pt x="144939" y="27317"/>
                    <a:pt x="144645" y="27606"/>
                    <a:pt x="144751" y="27956"/>
                  </a:cubicBezTo>
                  <a:lnTo>
                    <a:pt x="145433" y="27084"/>
                  </a:lnTo>
                  <a:cubicBezTo>
                    <a:pt x="145847" y="26886"/>
                    <a:pt x="146246" y="26723"/>
                    <a:pt x="146636" y="26723"/>
                  </a:cubicBezTo>
                  <a:cubicBezTo>
                    <a:pt x="146868" y="26723"/>
                    <a:pt x="147098" y="26781"/>
                    <a:pt x="147326" y="26923"/>
                  </a:cubicBezTo>
                  <a:cubicBezTo>
                    <a:pt x="147575" y="27162"/>
                    <a:pt x="147547" y="27545"/>
                    <a:pt x="147903" y="27678"/>
                  </a:cubicBezTo>
                  <a:lnTo>
                    <a:pt x="148258" y="27029"/>
                  </a:lnTo>
                  <a:lnTo>
                    <a:pt x="149540" y="26063"/>
                  </a:lnTo>
                  <a:lnTo>
                    <a:pt x="149706" y="25714"/>
                  </a:lnTo>
                  <a:cubicBezTo>
                    <a:pt x="149878" y="25603"/>
                    <a:pt x="150039" y="25481"/>
                    <a:pt x="150194" y="25353"/>
                  </a:cubicBezTo>
                  <a:cubicBezTo>
                    <a:pt x="150350" y="25187"/>
                    <a:pt x="150500" y="25015"/>
                    <a:pt x="150644" y="24832"/>
                  </a:cubicBezTo>
                  <a:lnTo>
                    <a:pt x="151238" y="24726"/>
                  </a:lnTo>
                  <a:lnTo>
                    <a:pt x="153457" y="23322"/>
                  </a:lnTo>
                  <a:lnTo>
                    <a:pt x="154939" y="23849"/>
                  </a:lnTo>
                  <a:lnTo>
                    <a:pt x="155155" y="23211"/>
                  </a:lnTo>
                  <a:cubicBezTo>
                    <a:pt x="155122" y="22851"/>
                    <a:pt x="155105" y="22645"/>
                    <a:pt x="155077" y="22412"/>
                  </a:cubicBezTo>
                  <a:lnTo>
                    <a:pt x="154733" y="21974"/>
                  </a:lnTo>
                  <a:cubicBezTo>
                    <a:pt x="154617" y="21474"/>
                    <a:pt x="154506" y="21008"/>
                    <a:pt x="154395" y="20542"/>
                  </a:cubicBezTo>
                  <a:cubicBezTo>
                    <a:pt x="154371" y="20543"/>
                    <a:pt x="154347" y="20544"/>
                    <a:pt x="154324" y="20544"/>
                  </a:cubicBezTo>
                  <a:cubicBezTo>
                    <a:pt x="154013" y="20544"/>
                    <a:pt x="153794" y="20437"/>
                    <a:pt x="153629" y="20143"/>
                  </a:cubicBezTo>
                  <a:cubicBezTo>
                    <a:pt x="153651" y="20015"/>
                    <a:pt x="153679" y="19843"/>
                    <a:pt x="153712" y="19638"/>
                  </a:cubicBezTo>
                  <a:lnTo>
                    <a:pt x="154517" y="19710"/>
                  </a:lnTo>
                  <a:cubicBezTo>
                    <a:pt x="155177" y="19632"/>
                    <a:pt x="155405" y="19133"/>
                    <a:pt x="155799" y="18872"/>
                  </a:cubicBezTo>
                  <a:cubicBezTo>
                    <a:pt x="155832" y="18844"/>
                    <a:pt x="155849" y="18794"/>
                    <a:pt x="155899" y="18711"/>
                  </a:cubicBezTo>
                  <a:cubicBezTo>
                    <a:pt x="155888" y="18600"/>
                    <a:pt x="155876" y="18445"/>
                    <a:pt x="155860" y="18262"/>
                  </a:cubicBezTo>
                  <a:lnTo>
                    <a:pt x="156054" y="17967"/>
                  </a:lnTo>
                  <a:cubicBezTo>
                    <a:pt x="155899" y="17612"/>
                    <a:pt x="155616" y="17302"/>
                    <a:pt x="155915" y="16885"/>
                  </a:cubicBezTo>
                  <a:cubicBezTo>
                    <a:pt x="156065" y="16885"/>
                    <a:pt x="156215" y="16874"/>
                    <a:pt x="156359" y="16847"/>
                  </a:cubicBezTo>
                  <a:cubicBezTo>
                    <a:pt x="156504" y="16813"/>
                    <a:pt x="156631" y="16736"/>
                    <a:pt x="156775" y="16675"/>
                  </a:cubicBezTo>
                  <a:lnTo>
                    <a:pt x="156775" y="16675"/>
                  </a:lnTo>
                  <a:cubicBezTo>
                    <a:pt x="156936" y="16974"/>
                    <a:pt x="156614" y="17146"/>
                    <a:pt x="156614" y="17352"/>
                  </a:cubicBezTo>
                  <a:lnTo>
                    <a:pt x="156986" y="18217"/>
                  </a:lnTo>
                  <a:cubicBezTo>
                    <a:pt x="157084" y="18217"/>
                    <a:pt x="157190" y="18227"/>
                    <a:pt x="157295" y="18227"/>
                  </a:cubicBezTo>
                  <a:cubicBezTo>
                    <a:pt x="157369" y="18227"/>
                    <a:pt x="157443" y="18222"/>
                    <a:pt x="157513" y="18206"/>
                  </a:cubicBezTo>
                  <a:cubicBezTo>
                    <a:pt x="157708" y="18167"/>
                    <a:pt x="157896" y="18062"/>
                    <a:pt x="158068" y="17990"/>
                  </a:cubicBezTo>
                  <a:cubicBezTo>
                    <a:pt x="158829" y="18400"/>
                    <a:pt x="158823" y="18400"/>
                    <a:pt x="158989" y="19172"/>
                  </a:cubicBezTo>
                  <a:cubicBezTo>
                    <a:pt x="159012" y="19271"/>
                    <a:pt x="159106" y="19360"/>
                    <a:pt x="159161" y="19455"/>
                  </a:cubicBezTo>
                  <a:lnTo>
                    <a:pt x="159788" y="19582"/>
                  </a:lnTo>
                  <a:lnTo>
                    <a:pt x="160527" y="20265"/>
                  </a:lnTo>
                  <a:lnTo>
                    <a:pt x="161104" y="20387"/>
                  </a:lnTo>
                  <a:lnTo>
                    <a:pt x="161503" y="20059"/>
                  </a:lnTo>
                  <a:lnTo>
                    <a:pt x="161265" y="19621"/>
                  </a:lnTo>
                  <a:lnTo>
                    <a:pt x="161764" y="19000"/>
                  </a:lnTo>
                  <a:cubicBezTo>
                    <a:pt x="161792" y="18683"/>
                    <a:pt x="161642" y="18411"/>
                    <a:pt x="161758" y="18123"/>
                  </a:cubicBezTo>
                  <a:lnTo>
                    <a:pt x="162480" y="18123"/>
                  </a:lnTo>
                  <a:lnTo>
                    <a:pt x="163012" y="17840"/>
                  </a:lnTo>
                  <a:cubicBezTo>
                    <a:pt x="163057" y="17701"/>
                    <a:pt x="163101" y="17546"/>
                    <a:pt x="163135" y="17440"/>
                  </a:cubicBezTo>
                  <a:lnTo>
                    <a:pt x="163584" y="16980"/>
                  </a:lnTo>
                  <a:cubicBezTo>
                    <a:pt x="163018" y="16503"/>
                    <a:pt x="162524" y="15948"/>
                    <a:pt x="162119" y="15332"/>
                  </a:cubicBezTo>
                  <a:lnTo>
                    <a:pt x="160965" y="15393"/>
                  </a:lnTo>
                  <a:lnTo>
                    <a:pt x="160765" y="15088"/>
                  </a:lnTo>
                  <a:lnTo>
                    <a:pt x="160232" y="15132"/>
                  </a:lnTo>
                  <a:cubicBezTo>
                    <a:pt x="160282" y="15304"/>
                    <a:pt x="160321" y="15476"/>
                    <a:pt x="160349" y="15654"/>
                  </a:cubicBezTo>
                  <a:cubicBezTo>
                    <a:pt x="160354" y="15803"/>
                    <a:pt x="160349" y="15953"/>
                    <a:pt x="160332" y="16103"/>
                  </a:cubicBezTo>
                  <a:cubicBezTo>
                    <a:pt x="160399" y="16208"/>
                    <a:pt x="160460" y="16297"/>
                    <a:pt x="160532" y="16408"/>
                  </a:cubicBezTo>
                  <a:cubicBezTo>
                    <a:pt x="160470" y="16426"/>
                    <a:pt x="160415" y="16434"/>
                    <a:pt x="160365" y="16434"/>
                  </a:cubicBezTo>
                  <a:cubicBezTo>
                    <a:pt x="160040" y="16434"/>
                    <a:pt x="159945" y="16102"/>
                    <a:pt x="159733" y="16020"/>
                  </a:cubicBezTo>
                  <a:cubicBezTo>
                    <a:pt x="159700" y="15487"/>
                    <a:pt x="159678" y="14988"/>
                    <a:pt x="159644" y="14400"/>
                  </a:cubicBezTo>
                  <a:cubicBezTo>
                    <a:pt x="159567" y="14277"/>
                    <a:pt x="159444" y="14083"/>
                    <a:pt x="159317" y="13895"/>
                  </a:cubicBezTo>
                  <a:cubicBezTo>
                    <a:pt x="159267" y="13845"/>
                    <a:pt x="159206" y="13800"/>
                    <a:pt x="159139" y="13767"/>
                  </a:cubicBezTo>
                  <a:lnTo>
                    <a:pt x="158856" y="13967"/>
                  </a:lnTo>
                  <a:lnTo>
                    <a:pt x="158534" y="13828"/>
                  </a:lnTo>
                  <a:cubicBezTo>
                    <a:pt x="158568" y="13673"/>
                    <a:pt x="158590" y="13567"/>
                    <a:pt x="158612" y="13462"/>
                  </a:cubicBezTo>
                  <a:lnTo>
                    <a:pt x="158168" y="13262"/>
                  </a:lnTo>
                  <a:cubicBezTo>
                    <a:pt x="158046" y="13084"/>
                    <a:pt x="158046" y="12835"/>
                    <a:pt x="157791" y="12790"/>
                  </a:cubicBezTo>
                  <a:lnTo>
                    <a:pt x="157591" y="12907"/>
                  </a:lnTo>
                  <a:cubicBezTo>
                    <a:pt x="157314" y="12563"/>
                    <a:pt x="157064" y="12163"/>
                    <a:pt x="156664" y="11975"/>
                  </a:cubicBezTo>
                  <a:cubicBezTo>
                    <a:pt x="156581" y="11803"/>
                    <a:pt x="156509" y="11658"/>
                    <a:pt x="156442" y="11514"/>
                  </a:cubicBezTo>
                  <a:lnTo>
                    <a:pt x="155754" y="11214"/>
                  </a:lnTo>
                  <a:lnTo>
                    <a:pt x="155005" y="10415"/>
                  </a:lnTo>
                  <a:lnTo>
                    <a:pt x="154611" y="10338"/>
                  </a:lnTo>
                  <a:lnTo>
                    <a:pt x="154439" y="10121"/>
                  </a:lnTo>
                  <a:cubicBezTo>
                    <a:pt x="153735" y="9772"/>
                    <a:pt x="153008" y="9594"/>
                    <a:pt x="152525" y="9156"/>
                  </a:cubicBezTo>
                  <a:cubicBezTo>
                    <a:pt x="151903" y="9095"/>
                    <a:pt x="151376" y="9028"/>
                    <a:pt x="150849" y="8995"/>
                  </a:cubicBezTo>
                  <a:cubicBezTo>
                    <a:pt x="150822" y="8993"/>
                    <a:pt x="150794" y="8992"/>
                    <a:pt x="150767" y="8992"/>
                  </a:cubicBezTo>
                  <a:cubicBezTo>
                    <a:pt x="150576" y="8992"/>
                    <a:pt x="150377" y="9037"/>
                    <a:pt x="150144" y="9061"/>
                  </a:cubicBezTo>
                  <a:cubicBezTo>
                    <a:pt x="149606" y="8690"/>
                    <a:pt x="148913" y="8756"/>
                    <a:pt x="148241" y="8534"/>
                  </a:cubicBezTo>
                  <a:cubicBezTo>
                    <a:pt x="148219" y="8734"/>
                    <a:pt x="148213" y="8889"/>
                    <a:pt x="148186" y="9045"/>
                  </a:cubicBezTo>
                  <a:cubicBezTo>
                    <a:pt x="148158" y="9195"/>
                    <a:pt x="148113" y="9350"/>
                    <a:pt x="148069" y="9528"/>
                  </a:cubicBezTo>
                  <a:cubicBezTo>
                    <a:pt x="148402" y="9949"/>
                    <a:pt x="148546" y="10493"/>
                    <a:pt x="148474" y="11026"/>
                  </a:cubicBezTo>
                  <a:cubicBezTo>
                    <a:pt x="148213" y="11231"/>
                    <a:pt x="147975" y="11492"/>
                    <a:pt x="147603" y="11520"/>
                  </a:cubicBezTo>
                  <a:cubicBezTo>
                    <a:pt x="147599" y="11520"/>
                    <a:pt x="147595" y="11520"/>
                    <a:pt x="147591" y="11520"/>
                  </a:cubicBezTo>
                  <a:cubicBezTo>
                    <a:pt x="147533" y="11520"/>
                    <a:pt x="147470" y="11485"/>
                    <a:pt x="147387" y="11459"/>
                  </a:cubicBezTo>
                  <a:cubicBezTo>
                    <a:pt x="147331" y="11270"/>
                    <a:pt x="147270" y="11076"/>
                    <a:pt x="147209" y="10881"/>
                  </a:cubicBezTo>
                  <a:cubicBezTo>
                    <a:pt x="147065" y="10815"/>
                    <a:pt x="146937" y="10765"/>
                    <a:pt x="146809" y="10704"/>
                  </a:cubicBezTo>
                  <a:cubicBezTo>
                    <a:pt x="146665" y="10637"/>
                    <a:pt x="146526" y="10565"/>
                    <a:pt x="146371" y="10499"/>
                  </a:cubicBezTo>
                  <a:cubicBezTo>
                    <a:pt x="146360" y="10321"/>
                    <a:pt x="146366" y="10160"/>
                    <a:pt x="146343" y="10005"/>
                  </a:cubicBezTo>
                  <a:cubicBezTo>
                    <a:pt x="146304" y="9838"/>
                    <a:pt x="146260" y="9672"/>
                    <a:pt x="146210" y="9511"/>
                  </a:cubicBezTo>
                  <a:lnTo>
                    <a:pt x="146210" y="9511"/>
                  </a:lnTo>
                  <a:lnTo>
                    <a:pt x="147048" y="9733"/>
                  </a:lnTo>
                  <a:cubicBezTo>
                    <a:pt x="147142" y="9478"/>
                    <a:pt x="147264" y="9283"/>
                    <a:pt x="147187" y="9017"/>
                  </a:cubicBezTo>
                  <a:cubicBezTo>
                    <a:pt x="146976" y="8823"/>
                    <a:pt x="146704" y="8801"/>
                    <a:pt x="146471" y="8778"/>
                  </a:cubicBezTo>
                  <a:cubicBezTo>
                    <a:pt x="146138" y="8895"/>
                    <a:pt x="146027" y="9150"/>
                    <a:pt x="145861" y="9372"/>
                  </a:cubicBezTo>
                  <a:cubicBezTo>
                    <a:pt x="145694" y="9594"/>
                    <a:pt x="145522" y="9816"/>
                    <a:pt x="145306" y="9910"/>
                  </a:cubicBezTo>
                  <a:lnTo>
                    <a:pt x="143386" y="9661"/>
                  </a:lnTo>
                  <a:lnTo>
                    <a:pt x="143042" y="9478"/>
                  </a:lnTo>
                  <a:lnTo>
                    <a:pt x="141704" y="9544"/>
                  </a:lnTo>
                  <a:lnTo>
                    <a:pt x="141000" y="10171"/>
                  </a:lnTo>
                  <a:lnTo>
                    <a:pt x="140883" y="9811"/>
                  </a:lnTo>
                  <a:cubicBezTo>
                    <a:pt x="140484" y="9505"/>
                    <a:pt x="139868" y="9555"/>
                    <a:pt x="139601" y="9000"/>
                  </a:cubicBezTo>
                  <a:cubicBezTo>
                    <a:pt x="139696" y="8734"/>
                    <a:pt x="139790" y="8451"/>
                    <a:pt x="139895" y="8129"/>
                  </a:cubicBezTo>
                  <a:lnTo>
                    <a:pt x="139463" y="7130"/>
                  </a:lnTo>
                  <a:lnTo>
                    <a:pt x="139191" y="6925"/>
                  </a:lnTo>
                  <a:cubicBezTo>
                    <a:pt x="138609" y="6455"/>
                    <a:pt x="137886" y="6203"/>
                    <a:pt x="137148" y="6203"/>
                  </a:cubicBezTo>
                  <a:cubicBezTo>
                    <a:pt x="137006" y="6203"/>
                    <a:pt x="136864" y="6213"/>
                    <a:pt x="136721" y="6231"/>
                  </a:cubicBezTo>
                  <a:cubicBezTo>
                    <a:pt x="136222" y="6287"/>
                    <a:pt x="135728" y="6442"/>
                    <a:pt x="135251" y="6603"/>
                  </a:cubicBezTo>
                  <a:cubicBezTo>
                    <a:pt x="134829" y="6742"/>
                    <a:pt x="134391" y="6814"/>
                    <a:pt x="133947" y="6825"/>
                  </a:cubicBezTo>
                  <a:cubicBezTo>
                    <a:pt x="133425" y="6520"/>
                    <a:pt x="133364" y="5954"/>
                    <a:pt x="133054" y="5549"/>
                  </a:cubicBezTo>
                  <a:lnTo>
                    <a:pt x="132587" y="5394"/>
                  </a:lnTo>
                  <a:cubicBezTo>
                    <a:pt x="132382" y="5066"/>
                    <a:pt x="132071" y="4883"/>
                    <a:pt x="131705" y="4778"/>
                  </a:cubicBezTo>
                  <a:cubicBezTo>
                    <a:pt x="131572" y="4733"/>
                    <a:pt x="131444" y="4683"/>
                    <a:pt x="131317" y="4628"/>
                  </a:cubicBezTo>
                  <a:cubicBezTo>
                    <a:pt x="131289" y="4611"/>
                    <a:pt x="131278" y="4556"/>
                    <a:pt x="131250" y="4500"/>
                  </a:cubicBezTo>
                  <a:lnTo>
                    <a:pt x="131411" y="4300"/>
                  </a:lnTo>
                  <a:lnTo>
                    <a:pt x="131755" y="4461"/>
                  </a:lnTo>
                  <a:lnTo>
                    <a:pt x="131927" y="4295"/>
                  </a:lnTo>
                  <a:cubicBezTo>
                    <a:pt x="131938" y="3862"/>
                    <a:pt x="131688" y="3629"/>
                    <a:pt x="131394" y="3429"/>
                  </a:cubicBezTo>
                  <a:cubicBezTo>
                    <a:pt x="131043" y="3192"/>
                    <a:pt x="130668" y="3100"/>
                    <a:pt x="130299" y="3100"/>
                  </a:cubicBezTo>
                  <a:cubicBezTo>
                    <a:pt x="130133" y="3100"/>
                    <a:pt x="129968" y="3119"/>
                    <a:pt x="129807" y="3152"/>
                  </a:cubicBezTo>
                  <a:cubicBezTo>
                    <a:pt x="129602" y="3346"/>
                    <a:pt x="129447" y="3496"/>
                    <a:pt x="129291" y="3640"/>
                  </a:cubicBezTo>
                  <a:cubicBezTo>
                    <a:pt x="129325" y="3485"/>
                    <a:pt x="129358" y="3324"/>
                    <a:pt x="129402" y="3102"/>
                  </a:cubicBezTo>
                  <a:lnTo>
                    <a:pt x="129402" y="3102"/>
                  </a:lnTo>
                  <a:cubicBezTo>
                    <a:pt x="129075" y="3141"/>
                    <a:pt x="128803" y="3163"/>
                    <a:pt x="128531" y="3196"/>
                  </a:cubicBezTo>
                  <a:cubicBezTo>
                    <a:pt x="128338" y="3225"/>
                    <a:pt x="128147" y="3281"/>
                    <a:pt x="127954" y="3281"/>
                  </a:cubicBezTo>
                  <a:cubicBezTo>
                    <a:pt x="127853" y="3281"/>
                    <a:pt x="127752" y="3266"/>
                    <a:pt x="127649" y="3224"/>
                  </a:cubicBezTo>
                  <a:cubicBezTo>
                    <a:pt x="127760" y="2958"/>
                    <a:pt x="127760" y="2958"/>
                    <a:pt x="127976" y="2819"/>
                  </a:cubicBezTo>
                  <a:cubicBezTo>
                    <a:pt x="128332" y="2920"/>
                    <a:pt x="128501" y="2967"/>
                    <a:pt x="128652" y="2967"/>
                  </a:cubicBezTo>
                  <a:cubicBezTo>
                    <a:pt x="128782" y="2967"/>
                    <a:pt x="128898" y="2933"/>
                    <a:pt x="129108" y="2869"/>
                  </a:cubicBezTo>
                  <a:cubicBezTo>
                    <a:pt x="128287" y="2325"/>
                    <a:pt x="127982" y="2253"/>
                    <a:pt x="125757" y="2075"/>
                  </a:cubicBezTo>
                  <a:cubicBezTo>
                    <a:pt x="125454" y="2001"/>
                    <a:pt x="125238" y="1712"/>
                    <a:pt x="124914" y="1712"/>
                  </a:cubicBezTo>
                  <a:cubicBezTo>
                    <a:pt x="124852" y="1712"/>
                    <a:pt x="124785" y="1723"/>
                    <a:pt x="124713" y="1748"/>
                  </a:cubicBezTo>
                  <a:cubicBezTo>
                    <a:pt x="124780" y="1970"/>
                    <a:pt x="124841" y="2164"/>
                    <a:pt x="124897" y="2358"/>
                  </a:cubicBezTo>
                  <a:cubicBezTo>
                    <a:pt x="124902" y="2375"/>
                    <a:pt x="124880" y="2403"/>
                    <a:pt x="124847" y="2464"/>
                  </a:cubicBezTo>
                  <a:lnTo>
                    <a:pt x="124475" y="2708"/>
                  </a:lnTo>
                  <a:lnTo>
                    <a:pt x="123676" y="2708"/>
                  </a:lnTo>
                  <a:cubicBezTo>
                    <a:pt x="123581" y="2913"/>
                    <a:pt x="123476" y="3113"/>
                    <a:pt x="123387" y="3318"/>
                  </a:cubicBezTo>
                  <a:cubicBezTo>
                    <a:pt x="123376" y="3340"/>
                    <a:pt x="123426" y="3396"/>
                    <a:pt x="123454" y="3435"/>
                  </a:cubicBezTo>
                  <a:cubicBezTo>
                    <a:pt x="123471" y="3443"/>
                    <a:pt x="123489" y="3446"/>
                    <a:pt x="123507" y="3446"/>
                  </a:cubicBezTo>
                  <a:cubicBezTo>
                    <a:pt x="123598" y="3446"/>
                    <a:pt x="123702" y="3363"/>
                    <a:pt x="123797" y="3363"/>
                  </a:cubicBezTo>
                  <a:cubicBezTo>
                    <a:pt x="123864" y="3363"/>
                    <a:pt x="123926" y="3404"/>
                    <a:pt x="123975" y="3546"/>
                  </a:cubicBezTo>
                  <a:cubicBezTo>
                    <a:pt x="123953" y="3601"/>
                    <a:pt x="123925" y="3685"/>
                    <a:pt x="123892" y="3768"/>
                  </a:cubicBezTo>
                  <a:cubicBezTo>
                    <a:pt x="123859" y="3851"/>
                    <a:pt x="123820" y="3940"/>
                    <a:pt x="123820" y="3945"/>
                  </a:cubicBezTo>
                  <a:cubicBezTo>
                    <a:pt x="123881" y="4400"/>
                    <a:pt x="123937" y="4778"/>
                    <a:pt x="123987" y="5172"/>
                  </a:cubicBezTo>
                  <a:lnTo>
                    <a:pt x="123515" y="5344"/>
                  </a:lnTo>
                  <a:lnTo>
                    <a:pt x="123132" y="4855"/>
                  </a:lnTo>
                  <a:lnTo>
                    <a:pt x="122710" y="4966"/>
                  </a:lnTo>
                  <a:cubicBezTo>
                    <a:pt x="122477" y="5227"/>
                    <a:pt x="122621" y="5582"/>
                    <a:pt x="122316" y="5754"/>
                  </a:cubicBezTo>
                  <a:cubicBezTo>
                    <a:pt x="122044" y="5649"/>
                    <a:pt x="121889" y="5410"/>
                    <a:pt x="121673" y="5249"/>
                  </a:cubicBezTo>
                  <a:cubicBezTo>
                    <a:pt x="121623" y="5216"/>
                    <a:pt x="121567" y="5194"/>
                    <a:pt x="121512" y="5177"/>
                  </a:cubicBezTo>
                  <a:cubicBezTo>
                    <a:pt x="121295" y="5233"/>
                    <a:pt x="121206" y="5466"/>
                    <a:pt x="120940" y="5516"/>
                  </a:cubicBezTo>
                  <a:lnTo>
                    <a:pt x="121057" y="4955"/>
                  </a:lnTo>
                  <a:cubicBezTo>
                    <a:pt x="120957" y="4925"/>
                    <a:pt x="120865" y="4912"/>
                    <a:pt x="120780" y="4912"/>
                  </a:cubicBezTo>
                  <a:cubicBezTo>
                    <a:pt x="120368" y="4912"/>
                    <a:pt x="120121" y="5229"/>
                    <a:pt x="119864" y="5455"/>
                  </a:cubicBezTo>
                  <a:cubicBezTo>
                    <a:pt x="119730" y="5469"/>
                    <a:pt x="119637" y="5479"/>
                    <a:pt x="119559" y="5479"/>
                  </a:cubicBezTo>
                  <a:cubicBezTo>
                    <a:pt x="119374" y="5479"/>
                    <a:pt x="119278" y="5423"/>
                    <a:pt x="118954" y="5244"/>
                  </a:cubicBezTo>
                  <a:lnTo>
                    <a:pt x="118221" y="4284"/>
                  </a:lnTo>
                  <a:cubicBezTo>
                    <a:pt x="118143" y="4384"/>
                    <a:pt x="118082" y="4489"/>
                    <a:pt x="118021" y="4595"/>
                  </a:cubicBezTo>
                  <a:cubicBezTo>
                    <a:pt x="117971" y="4722"/>
                    <a:pt x="117933" y="4855"/>
                    <a:pt x="117899" y="4989"/>
                  </a:cubicBezTo>
                  <a:cubicBezTo>
                    <a:pt x="117805" y="5394"/>
                    <a:pt x="117738" y="5804"/>
                    <a:pt x="117622" y="6204"/>
                  </a:cubicBezTo>
                  <a:cubicBezTo>
                    <a:pt x="117539" y="6503"/>
                    <a:pt x="117428" y="6809"/>
                    <a:pt x="117139" y="7008"/>
                  </a:cubicBezTo>
                  <a:lnTo>
                    <a:pt x="116462" y="6603"/>
                  </a:lnTo>
                  <a:lnTo>
                    <a:pt x="115719" y="5621"/>
                  </a:lnTo>
                  <a:cubicBezTo>
                    <a:pt x="115696" y="5499"/>
                    <a:pt x="115657" y="5321"/>
                    <a:pt x="115613" y="5116"/>
                  </a:cubicBezTo>
                  <a:cubicBezTo>
                    <a:pt x="115252" y="4977"/>
                    <a:pt x="115347" y="4533"/>
                    <a:pt x="115097" y="4300"/>
                  </a:cubicBezTo>
                  <a:cubicBezTo>
                    <a:pt x="114986" y="3779"/>
                    <a:pt x="114620" y="3413"/>
                    <a:pt x="114326" y="3024"/>
                  </a:cubicBezTo>
                  <a:cubicBezTo>
                    <a:pt x="114173" y="2977"/>
                    <a:pt x="114034" y="2930"/>
                    <a:pt x="113893" y="2930"/>
                  </a:cubicBezTo>
                  <a:cubicBezTo>
                    <a:pt x="113834" y="2930"/>
                    <a:pt x="113775" y="2938"/>
                    <a:pt x="113715" y="2958"/>
                  </a:cubicBezTo>
                  <a:cubicBezTo>
                    <a:pt x="113738" y="3235"/>
                    <a:pt x="113760" y="3485"/>
                    <a:pt x="113782" y="3740"/>
                  </a:cubicBezTo>
                  <a:cubicBezTo>
                    <a:pt x="114009" y="4217"/>
                    <a:pt x="114009" y="4217"/>
                    <a:pt x="113932" y="4578"/>
                  </a:cubicBezTo>
                  <a:cubicBezTo>
                    <a:pt x="113821" y="3967"/>
                    <a:pt x="113321" y="3668"/>
                    <a:pt x="113061" y="3213"/>
                  </a:cubicBezTo>
                  <a:cubicBezTo>
                    <a:pt x="113133" y="3096"/>
                    <a:pt x="113199" y="2980"/>
                    <a:pt x="113255" y="2880"/>
                  </a:cubicBezTo>
                  <a:cubicBezTo>
                    <a:pt x="113160" y="2541"/>
                    <a:pt x="112922" y="2358"/>
                    <a:pt x="112689" y="2175"/>
                  </a:cubicBezTo>
                  <a:cubicBezTo>
                    <a:pt x="112672" y="2164"/>
                    <a:pt x="112700" y="2103"/>
                    <a:pt x="112705" y="2059"/>
                  </a:cubicBezTo>
                  <a:lnTo>
                    <a:pt x="113138" y="2181"/>
                  </a:lnTo>
                  <a:lnTo>
                    <a:pt x="113138" y="2181"/>
                  </a:lnTo>
                  <a:lnTo>
                    <a:pt x="112900" y="1515"/>
                  </a:lnTo>
                  <a:lnTo>
                    <a:pt x="113305" y="1376"/>
                  </a:lnTo>
                  <a:cubicBezTo>
                    <a:pt x="113288" y="916"/>
                    <a:pt x="113271" y="472"/>
                    <a:pt x="113260" y="0"/>
                  </a:cubicBezTo>
                  <a:lnTo>
                    <a:pt x="110858" y="0"/>
                  </a:lnTo>
                  <a:cubicBezTo>
                    <a:pt x="110941" y="311"/>
                    <a:pt x="111030" y="627"/>
                    <a:pt x="111118" y="971"/>
                  </a:cubicBezTo>
                  <a:lnTo>
                    <a:pt x="110813" y="1465"/>
                  </a:lnTo>
                  <a:lnTo>
                    <a:pt x="110486" y="1260"/>
                  </a:lnTo>
                  <a:cubicBezTo>
                    <a:pt x="110469" y="1287"/>
                    <a:pt x="110453" y="1315"/>
                    <a:pt x="110436" y="1343"/>
                  </a:cubicBezTo>
                  <a:lnTo>
                    <a:pt x="111118" y="1837"/>
                  </a:lnTo>
                  <a:cubicBezTo>
                    <a:pt x="111061" y="1850"/>
                    <a:pt x="111007" y="1856"/>
                    <a:pt x="110956" y="1856"/>
                  </a:cubicBezTo>
                  <a:cubicBezTo>
                    <a:pt x="110714" y="1856"/>
                    <a:pt x="110541" y="1723"/>
                    <a:pt x="110353" y="1659"/>
                  </a:cubicBezTo>
                  <a:cubicBezTo>
                    <a:pt x="110109" y="1576"/>
                    <a:pt x="109875" y="1482"/>
                    <a:pt x="109659" y="1398"/>
                  </a:cubicBezTo>
                  <a:lnTo>
                    <a:pt x="109010" y="1493"/>
                  </a:lnTo>
                  <a:lnTo>
                    <a:pt x="108544" y="1276"/>
                  </a:lnTo>
                  <a:lnTo>
                    <a:pt x="108405" y="982"/>
                  </a:lnTo>
                  <a:cubicBezTo>
                    <a:pt x="108313" y="925"/>
                    <a:pt x="108230" y="903"/>
                    <a:pt x="108152" y="903"/>
                  </a:cubicBezTo>
                  <a:cubicBezTo>
                    <a:pt x="107990" y="903"/>
                    <a:pt x="107850" y="996"/>
                    <a:pt x="107700" y="1049"/>
                  </a:cubicBezTo>
                  <a:lnTo>
                    <a:pt x="107118" y="810"/>
                  </a:lnTo>
                  <a:cubicBezTo>
                    <a:pt x="107079" y="621"/>
                    <a:pt x="107034" y="444"/>
                    <a:pt x="107001" y="305"/>
                  </a:cubicBezTo>
                  <a:cubicBezTo>
                    <a:pt x="107057" y="200"/>
                    <a:pt x="107101" y="105"/>
                    <a:pt x="107145" y="6"/>
                  </a:cubicBezTo>
                  <a:lnTo>
                    <a:pt x="103228" y="6"/>
                  </a:lnTo>
                  <a:lnTo>
                    <a:pt x="103228" y="17"/>
                  </a:lnTo>
                  <a:lnTo>
                    <a:pt x="103444" y="311"/>
                  </a:lnTo>
                  <a:lnTo>
                    <a:pt x="103133" y="877"/>
                  </a:lnTo>
                  <a:lnTo>
                    <a:pt x="102939" y="655"/>
                  </a:lnTo>
                  <a:lnTo>
                    <a:pt x="103067" y="383"/>
                  </a:lnTo>
                  <a:cubicBezTo>
                    <a:pt x="103022" y="272"/>
                    <a:pt x="102978" y="166"/>
                    <a:pt x="102928" y="55"/>
                  </a:cubicBezTo>
                  <a:lnTo>
                    <a:pt x="102945" y="6"/>
                  </a:lnTo>
                  <a:lnTo>
                    <a:pt x="100320" y="6"/>
                  </a:lnTo>
                  <a:lnTo>
                    <a:pt x="98994" y="544"/>
                  </a:lnTo>
                  <a:cubicBezTo>
                    <a:pt x="98861" y="660"/>
                    <a:pt x="98722" y="777"/>
                    <a:pt x="98611" y="871"/>
                  </a:cubicBezTo>
                  <a:lnTo>
                    <a:pt x="97535" y="805"/>
                  </a:lnTo>
                  <a:cubicBezTo>
                    <a:pt x="97446" y="1276"/>
                    <a:pt x="97246" y="1637"/>
                    <a:pt x="96913" y="1909"/>
                  </a:cubicBezTo>
                  <a:cubicBezTo>
                    <a:pt x="96852" y="1959"/>
                    <a:pt x="96735" y="1948"/>
                    <a:pt x="96641" y="1964"/>
                  </a:cubicBezTo>
                  <a:cubicBezTo>
                    <a:pt x="96625" y="1937"/>
                    <a:pt x="96613" y="1909"/>
                    <a:pt x="96597" y="1881"/>
                  </a:cubicBezTo>
                  <a:lnTo>
                    <a:pt x="97052" y="1526"/>
                  </a:lnTo>
                  <a:cubicBezTo>
                    <a:pt x="97118" y="1115"/>
                    <a:pt x="97168" y="771"/>
                    <a:pt x="97424" y="483"/>
                  </a:cubicBezTo>
                  <a:lnTo>
                    <a:pt x="97812" y="372"/>
                  </a:lnTo>
                  <a:lnTo>
                    <a:pt x="98001"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64" name="Google Shape;364;p50"/>
            <p:cNvSpPr/>
            <p:nvPr/>
          </p:nvSpPr>
          <p:spPr>
            <a:xfrm>
              <a:off x="6389575" y="1104450"/>
              <a:ext cx="68825" cy="17900"/>
            </a:xfrm>
            <a:custGeom>
              <a:avLst/>
              <a:gdLst/>
              <a:ahLst/>
              <a:cxnLst/>
              <a:rect l="l" t="t" r="r" b="b"/>
              <a:pathLst>
                <a:path w="2753" h="716" extrusionOk="0">
                  <a:moveTo>
                    <a:pt x="339" y="0"/>
                  </a:moveTo>
                  <a:cubicBezTo>
                    <a:pt x="233" y="83"/>
                    <a:pt x="117" y="161"/>
                    <a:pt x="0" y="233"/>
                  </a:cubicBezTo>
                  <a:cubicBezTo>
                    <a:pt x="110" y="179"/>
                    <a:pt x="213" y="158"/>
                    <a:pt x="313" y="158"/>
                  </a:cubicBezTo>
                  <a:cubicBezTo>
                    <a:pt x="553" y="158"/>
                    <a:pt x="772" y="277"/>
                    <a:pt x="999" y="344"/>
                  </a:cubicBezTo>
                  <a:cubicBezTo>
                    <a:pt x="1393" y="466"/>
                    <a:pt x="1787" y="594"/>
                    <a:pt x="2186" y="699"/>
                  </a:cubicBezTo>
                  <a:cubicBezTo>
                    <a:pt x="2234" y="712"/>
                    <a:pt x="2284" y="716"/>
                    <a:pt x="2332" y="716"/>
                  </a:cubicBezTo>
                  <a:cubicBezTo>
                    <a:pt x="2413" y="716"/>
                    <a:pt x="2492" y="705"/>
                    <a:pt x="2558" y="705"/>
                  </a:cubicBezTo>
                  <a:cubicBezTo>
                    <a:pt x="2752" y="477"/>
                    <a:pt x="2747" y="244"/>
                    <a:pt x="2730"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65" name="Google Shape;365;p50"/>
            <p:cNvSpPr/>
            <p:nvPr/>
          </p:nvSpPr>
          <p:spPr>
            <a:xfrm>
              <a:off x="5006350" y="1104450"/>
              <a:ext cx="31800" cy="32475"/>
            </a:xfrm>
            <a:custGeom>
              <a:avLst/>
              <a:gdLst/>
              <a:ahLst/>
              <a:cxnLst/>
              <a:rect l="l" t="t" r="r" b="b"/>
              <a:pathLst>
                <a:path w="1272" h="1299" extrusionOk="0">
                  <a:moveTo>
                    <a:pt x="661" y="0"/>
                  </a:moveTo>
                  <a:lnTo>
                    <a:pt x="95" y="261"/>
                  </a:lnTo>
                  <a:cubicBezTo>
                    <a:pt x="89" y="633"/>
                    <a:pt x="0" y="943"/>
                    <a:pt x="156" y="1298"/>
                  </a:cubicBezTo>
                  <a:cubicBezTo>
                    <a:pt x="361" y="1210"/>
                    <a:pt x="550" y="1138"/>
                    <a:pt x="733" y="1054"/>
                  </a:cubicBezTo>
                  <a:cubicBezTo>
                    <a:pt x="916" y="971"/>
                    <a:pt x="1088" y="888"/>
                    <a:pt x="1271" y="799"/>
                  </a:cubicBezTo>
                  <a:cubicBezTo>
                    <a:pt x="1166" y="455"/>
                    <a:pt x="1116" y="100"/>
                    <a:pt x="66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366" name="Google Shape;366;p50"/>
          <p:cNvSpPr/>
          <p:nvPr/>
        </p:nvSpPr>
        <p:spPr>
          <a:xfrm>
            <a:off x="9797233" y="2183895"/>
            <a:ext cx="44459" cy="44464"/>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367" name="Google Shape;367;p50"/>
          <p:cNvGrpSpPr/>
          <p:nvPr/>
        </p:nvGrpSpPr>
        <p:grpSpPr>
          <a:xfrm>
            <a:off x="1913888" y="1085521"/>
            <a:ext cx="8693095" cy="4745923"/>
            <a:chOff x="1435433" y="813409"/>
            <a:chExt cx="6519822" cy="3556241"/>
          </a:xfrm>
        </p:grpSpPr>
        <p:grpSp>
          <p:nvGrpSpPr>
            <p:cNvPr id="368" name="Google Shape;368;p50"/>
            <p:cNvGrpSpPr/>
            <p:nvPr/>
          </p:nvGrpSpPr>
          <p:grpSpPr>
            <a:xfrm>
              <a:off x="1435433" y="813409"/>
              <a:ext cx="6519822" cy="2691752"/>
              <a:chOff x="1198225" y="1782525"/>
              <a:chExt cx="5425950" cy="2243875"/>
            </a:xfrm>
          </p:grpSpPr>
          <p:sp>
            <p:nvSpPr>
              <p:cNvPr id="369" name="Google Shape;369;p50"/>
              <p:cNvSpPr/>
              <p:nvPr/>
            </p:nvSpPr>
            <p:spPr>
              <a:xfrm>
                <a:off x="2153750" y="3176700"/>
                <a:ext cx="27775" cy="27750"/>
              </a:xfrm>
              <a:custGeom>
                <a:avLst/>
                <a:gdLst/>
                <a:ahLst/>
                <a:cxnLst/>
                <a:rect l="l" t="t" r="r" b="b"/>
                <a:pathLst>
                  <a:path w="1111" h="1110" extrusionOk="0">
                    <a:moveTo>
                      <a:pt x="556" y="0"/>
                    </a:moveTo>
                    <a:cubicBezTo>
                      <a:pt x="250" y="0"/>
                      <a:pt x="1" y="244"/>
                      <a:pt x="1" y="555"/>
                    </a:cubicBezTo>
                    <a:cubicBezTo>
                      <a:pt x="1" y="860"/>
                      <a:pt x="250" y="1110"/>
                      <a:pt x="556" y="1110"/>
                    </a:cubicBezTo>
                    <a:cubicBezTo>
                      <a:pt x="861" y="1110"/>
                      <a:pt x="1111" y="860"/>
                      <a:pt x="1111" y="555"/>
                    </a:cubicBezTo>
                    <a:cubicBezTo>
                      <a:pt x="1111" y="244"/>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70" name="Google Shape;370;p50"/>
              <p:cNvSpPr/>
              <p:nvPr/>
            </p:nvSpPr>
            <p:spPr>
              <a:xfrm>
                <a:off x="2219650" y="3970875"/>
                <a:ext cx="27775" cy="27775"/>
              </a:xfrm>
              <a:custGeom>
                <a:avLst/>
                <a:gdLst/>
                <a:ahLst/>
                <a:cxnLst/>
                <a:rect l="l" t="t" r="r" b="b"/>
                <a:pathLst>
                  <a:path w="1111" h="1111" extrusionOk="0">
                    <a:moveTo>
                      <a:pt x="555" y="1"/>
                    </a:moveTo>
                    <a:cubicBezTo>
                      <a:pt x="250" y="1"/>
                      <a:pt x="1" y="245"/>
                      <a:pt x="1" y="556"/>
                    </a:cubicBezTo>
                    <a:cubicBezTo>
                      <a:pt x="1" y="861"/>
                      <a:pt x="250" y="1111"/>
                      <a:pt x="555" y="1111"/>
                    </a:cubicBezTo>
                    <a:cubicBezTo>
                      <a:pt x="861" y="1111"/>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71" name="Google Shape;371;p50"/>
              <p:cNvSpPr/>
              <p:nvPr/>
            </p:nvSpPr>
            <p:spPr>
              <a:xfrm>
                <a:off x="2462425" y="3998625"/>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0" y="1110"/>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72" name="Google Shape;372;p50"/>
              <p:cNvSpPr/>
              <p:nvPr/>
            </p:nvSpPr>
            <p:spPr>
              <a:xfrm>
                <a:off x="2760675" y="3735050"/>
                <a:ext cx="27775" cy="27775"/>
              </a:xfrm>
              <a:custGeom>
                <a:avLst/>
                <a:gdLst/>
                <a:ahLst/>
                <a:cxnLst/>
                <a:rect l="l" t="t" r="r" b="b"/>
                <a:pathLst>
                  <a:path w="1111" h="1111" extrusionOk="0">
                    <a:moveTo>
                      <a:pt x="555" y="1"/>
                    </a:moveTo>
                    <a:cubicBezTo>
                      <a:pt x="250" y="1"/>
                      <a:pt x="1" y="245"/>
                      <a:pt x="1" y="556"/>
                    </a:cubicBezTo>
                    <a:cubicBezTo>
                      <a:pt x="1"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73" name="Google Shape;373;p50"/>
              <p:cNvSpPr/>
              <p:nvPr/>
            </p:nvSpPr>
            <p:spPr>
              <a:xfrm>
                <a:off x="3679725" y="3142000"/>
                <a:ext cx="27775" cy="27775"/>
              </a:xfrm>
              <a:custGeom>
                <a:avLst/>
                <a:gdLst/>
                <a:ahLst/>
                <a:cxnLst/>
                <a:rect l="l" t="t" r="r" b="b"/>
                <a:pathLst>
                  <a:path w="1111" h="1111" extrusionOk="0">
                    <a:moveTo>
                      <a:pt x="555" y="1"/>
                    </a:moveTo>
                    <a:cubicBezTo>
                      <a:pt x="250" y="1"/>
                      <a:pt x="1" y="245"/>
                      <a:pt x="1" y="556"/>
                    </a:cubicBezTo>
                    <a:cubicBezTo>
                      <a:pt x="1" y="861"/>
                      <a:pt x="250" y="1111"/>
                      <a:pt x="555" y="1111"/>
                    </a:cubicBezTo>
                    <a:cubicBezTo>
                      <a:pt x="861" y="1111"/>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74" name="Google Shape;374;p50"/>
              <p:cNvSpPr/>
              <p:nvPr/>
            </p:nvSpPr>
            <p:spPr>
              <a:xfrm>
                <a:off x="4397625" y="3350100"/>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75" name="Google Shape;375;p50"/>
              <p:cNvSpPr/>
              <p:nvPr/>
            </p:nvSpPr>
            <p:spPr>
              <a:xfrm>
                <a:off x="4168725" y="38078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76" name="Google Shape;376;p50"/>
              <p:cNvSpPr/>
              <p:nvPr/>
            </p:nvSpPr>
            <p:spPr>
              <a:xfrm>
                <a:off x="2694775" y="3748925"/>
                <a:ext cx="27775" cy="27775"/>
              </a:xfrm>
              <a:custGeom>
                <a:avLst/>
                <a:gdLst/>
                <a:ahLst/>
                <a:cxnLst/>
                <a:rect l="l" t="t" r="r" b="b"/>
                <a:pathLst>
                  <a:path w="1111" h="1111" extrusionOk="0">
                    <a:moveTo>
                      <a:pt x="556" y="1"/>
                    </a:moveTo>
                    <a:cubicBezTo>
                      <a:pt x="251" y="1"/>
                      <a:pt x="1" y="245"/>
                      <a:pt x="1" y="555"/>
                    </a:cubicBezTo>
                    <a:cubicBezTo>
                      <a:pt x="1" y="861"/>
                      <a:pt x="251" y="1110"/>
                      <a:pt x="556" y="1110"/>
                    </a:cubicBezTo>
                    <a:cubicBezTo>
                      <a:pt x="861" y="1110"/>
                      <a:pt x="1111" y="861"/>
                      <a:pt x="1111" y="555"/>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77" name="Google Shape;377;p50"/>
              <p:cNvSpPr/>
              <p:nvPr/>
            </p:nvSpPr>
            <p:spPr>
              <a:xfrm>
                <a:off x="1543375" y="241370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78" name="Google Shape;378;p50"/>
              <p:cNvSpPr/>
              <p:nvPr/>
            </p:nvSpPr>
            <p:spPr>
              <a:xfrm>
                <a:off x="1702900" y="2583650"/>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0" y="860"/>
                      <a:pt x="1110" y="555"/>
                    </a:cubicBezTo>
                    <a:cubicBezTo>
                      <a:pt x="1110"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79" name="Google Shape;379;p50"/>
              <p:cNvSpPr/>
              <p:nvPr/>
            </p:nvSpPr>
            <p:spPr>
              <a:xfrm>
                <a:off x="1949150" y="2562850"/>
                <a:ext cx="27750" cy="27750"/>
              </a:xfrm>
              <a:custGeom>
                <a:avLst/>
                <a:gdLst/>
                <a:ahLst/>
                <a:cxnLst/>
                <a:rect l="l" t="t" r="r" b="b"/>
                <a:pathLst>
                  <a:path w="1110"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80" name="Google Shape;380;p50"/>
              <p:cNvSpPr/>
              <p:nvPr/>
            </p:nvSpPr>
            <p:spPr>
              <a:xfrm>
                <a:off x="1633550" y="28541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81" name="Google Shape;381;p50"/>
              <p:cNvSpPr/>
              <p:nvPr/>
            </p:nvSpPr>
            <p:spPr>
              <a:xfrm>
                <a:off x="2032375" y="2743175"/>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82" name="Google Shape;382;p50"/>
              <p:cNvSpPr/>
              <p:nvPr/>
            </p:nvSpPr>
            <p:spPr>
              <a:xfrm>
                <a:off x="2153750" y="238942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83" name="Google Shape;383;p50"/>
              <p:cNvSpPr/>
              <p:nvPr/>
            </p:nvSpPr>
            <p:spPr>
              <a:xfrm>
                <a:off x="2046250" y="2309675"/>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84" name="Google Shape;384;p50"/>
              <p:cNvSpPr/>
              <p:nvPr/>
            </p:nvSpPr>
            <p:spPr>
              <a:xfrm>
                <a:off x="1883250" y="2358225"/>
                <a:ext cx="27775" cy="27775"/>
              </a:xfrm>
              <a:custGeom>
                <a:avLst/>
                <a:gdLst/>
                <a:ahLst/>
                <a:cxnLst/>
                <a:rect l="l" t="t" r="r" b="b"/>
                <a:pathLst>
                  <a:path w="1111"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85" name="Google Shape;385;p50"/>
              <p:cNvSpPr/>
              <p:nvPr/>
            </p:nvSpPr>
            <p:spPr>
              <a:xfrm>
                <a:off x="1279800" y="2555900"/>
                <a:ext cx="27775" cy="27775"/>
              </a:xfrm>
              <a:custGeom>
                <a:avLst/>
                <a:gdLst/>
                <a:ahLst/>
                <a:cxnLst/>
                <a:rect l="l" t="t" r="r" b="b"/>
                <a:pathLst>
                  <a:path w="1111" h="1111" extrusionOk="0">
                    <a:moveTo>
                      <a:pt x="555" y="1"/>
                    </a:moveTo>
                    <a:cubicBezTo>
                      <a:pt x="250" y="1"/>
                      <a:pt x="0" y="245"/>
                      <a:pt x="0" y="555"/>
                    </a:cubicBezTo>
                    <a:cubicBezTo>
                      <a:pt x="0" y="861"/>
                      <a:pt x="250" y="1110"/>
                      <a:pt x="555" y="1110"/>
                    </a:cubicBezTo>
                    <a:cubicBezTo>
                      <a:pt x="860" y="1110"/>
                      <a:pt x="1110" y="861"/>
                      <a:pt x="1110" y="555"/>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86" name="Google Shape;386;p50"/>
              <p:cNvSpPr/>
              <p:nvPr/>
            </p:nvSpPr>
            <p:spPr>
              <a:xfrm>
                <a:off x="1200025" y="2198700"/>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87" name="Google Shape;387;p50"/>
              <p:cNvSpPr/>
              <p:nvPr/>
            </p:nvSpPr>
            <p:spPr>
              <a:xfrm>
                <a:off x="1210425" y="247612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88" name="Google Shape;388;p50"/>
              <p:cNvSpPr/>
              <p:nvPr/>
            </p:nvSpPr>
            <p:spPr>
              <a:xfrm>
                <a:off x="1198225" y="2463925"/>
                <a:ext cx="27775" cy="27775"/>
              </a:xfrm>
              <a:custGeom>
                <a:avLst/>
                <a:gdLst/>
                <a:ahLst/>
                <a:cxnLst/>
                <a:rect l="l" t="t" r="r" b="b"/>
                <a:pathLst>
                  <a:path w="1111" h="1111" extrusionOk="0">
                    <a:moveTo>
                      <a:pt x="555" y="1"/>
                    </a:moveTo>
                    <a:cubicBezTo>
                      <a:pt x="250" y="1"/>
                      <a:pt x="0" y="250"/>
                      <a:pt x="0" y="556"/>
                    </a:cubicBezTo>
                    <a:cubicBezTo>
                      <a:pt x="0" y="861"/>
                      <a:pt x="250" y="1110"/>
                      <a:pt x="555" y="1110"/>
                    </a:cubicBezTo>
                    <a:cubicBezTo>
                      <a:pt x="866" y="1110"/>
                      <a:pt x="1110" y="861"/>
                      <a:pt x="1110" y="556"/>
                    </a:cubicBezTo>
                    <a:cubicBezTo>
                      <a:pt x="1110" y="250"/>
                      <a:pt x="866"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89" name="Google Shape;389;p50"/>
              <p:cNvSpPr/>
              <p:nvPr/>
            </p:nvSpPr>
            <p:spPr>
              <a:xfrm>
                <a:off x="2160700" y="2261125"/>
                <a:ext cx="27775" cy="27750"/>
              </a:xfrm>
              <a:custGeom>
                <a:avLst/>
                <a:gdLst/>
                <a:ahLst/>
                <a:cxnLst/>
                <a:rect l="l" t="t" r="r" b="b"/>
                <a:pathLst>
                  <a:path w="1111"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90" name="Google Shape;390;p50"/>
              <p:cNvSpPr/>
              <p:nvPr/>
            </p:nvSpPr>
            <p:spPr>
              <a:xfrm>
                <a:off x="3610375" y="2080775"/>
                <a:ext cx="27750" cy="27775"/>
              </a:xfrm>
              <a:custGeom>
                <a:avLst/>
                <a:gdLst/>
                <a:ahLst/>
                <a:cxnLst/>
                <a:rect l="l" t="t" r="r" b="b"/>
                <a:pathLst>
                  <a:path w="1110" h="1111" extrusionOk="0">
                    <a:moveTo>
                      <a:pt x="555" y="0"/>
                    </a:moveTo>
                    <a:cubicBezTo>
                      <a:pt x="250" y="0"/>
                      <a:pt x="0" y="245"/>
                      <a:pt x="0" y="555"/>
                    </a:cubicBezTo>
                    <a:cubicBezTo>
                      <a:pt x="0" y="861"/>
                      <a:pt x="250" y="1110"/>
                      <a:pt x="555" y="1110"/>
                    </a:cubicBezTo>
                    <a:cubicBezTo>
                      <a:pt x="860" y="1110"/>
                      <a:pt x="1110" y="861"/>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91" name="Google Shape;391;p50"/>
              <p:cNvSpPr/>
              <p:nvPr/>
            </p:nvSpPr>
            <p:spPr>
              <a:xfrm>
                <a:off x="3488975" y="2021825"/>
                <a:ext cx="27775" cy="27750"/>
              </a:xfrm>
              <a:custGeom>
                <a:avLst/>
                <a:gdLst/>
                <a:ahLst/>
                <a:cxnLst/>
                <a:rect l="l" t="t" r="r" b="b"/>
                <a:pathLst>
                  <a:path w="1111" h="1110" extrusionOk="0">
                    <a:moveTo>
                      <a:pt x="556" y="0"/>
                    </a:moveTo>
                    <a:cubicBezTo>
                      <a:pt x="250" y="0"/>
                      <a:pt x="1" y="244"/>
                      <a:pt x="1" y="555"/>
                    </a:cubicBezTo>
                    <a:cubicBezTo>
                      <a:pt x="1" y="860"/>
                      <a:pt x="250" y="1110"/>
                      <a:pt x="556" y="1110"/>
                    </a:cubicBezTo>
                    <a:cubicBezTo>
                      <a:pt x="861" y="1110"/>
                      <a:pt x="1110" y="860"/>
                      <a:pt x="1110" y="555"/>
                    </a:cubicBezTo>
                    <a:cubicBezTo>
                      <a:pt x="1110" y="244"/>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92" name="Google Shape;392;p50"/>
              <p:cNvSpPr/>
              <p:nvPr/>
            </p:nvSpPr>
            <p:spPr>
              <a:xfrm>
                <a:off x="3658925" y="216400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93" name="Google Shape;393;p50"/>
              <p:cNvSpPr/>
              <p:nvPr/>
            </p:nvSpPr>
            <p:spPr>
              <a:xfrm>
                <a:off x="3721350" y="2320075"/>
                <a:ext cx="27750" cy="27775"/>
              </a:xfrm>
              <a:custGeom>
                <a:avLst/>
                <a:gdLst/>
                <a:ahLst/>
                <a:cxnLst/>
                <a:rect l="l" t="t" r="r" b="b"/>
                <a:pathLst>
                  <a:path w="1110"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94" name="Google Shape;394;p50"/>
              <p:cNvSpPr/>
              <p:nvPr/>
            </p:nvSpPr>
            <p:spPr>
              <a:xfrm>
                <a:off x="3794175" y="2261125"/>
                <a:ext cx="27775" cy="27750"/>
              </a:xfrm>
              <a:custGeom>
                <a:avLst/>
                <a:gdLst/>
                <a:ahLst/>
                <a:cxnLst/>
                <a:rect l="l" t="t" r="r" b="b"/>
                <a:pathLst>
                  <a:path w="1111" h="1110" extrusionOk="0">
                    <a:moveTo>
                      <a:pt x="555" y="0"/>
                    </a:moveTo>
                    <a:cubicBezTo>
                      <a:pt x="250" y="0"/>
                      <a:pt x="0" y="244"/>
                      <a:pt x="0" y="555"/>
                    </a:cubicBezTo>
                    <a:cubicBezTo>
                      <a:pt x="0"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95" name="Google Shape;395;p50"/>
              <p:cNvSpPr/>
              <p:nvPr/>
            </p:nvSpPr>
            <p:spPr>
              <a:xfrm>
                <a:off x="3860075" y="2358225"/>
                <a:ext cx="27750" cy="27775"/>
              </a:xfrm>
              <a:custGeom>
                <a:avLst/>
                <a:gdLst/>
                <a:ahLst/>
                <a:cxnLst/>
                <a:rect l="l" t="t" r="r" b="b"/>
                <a:pathLst>
                  <a:path w="1110"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96" name="Google Shape;396;p50"/>
              <p:cNvSpPr/>
              <p:nvPr/>
            </p:nvSpPr>
            <p:spPr>
              <a:xfrm>
                <a:off x="3929425" y="2250700"/>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97" name="Google Shape;397;p50"/>
              <p:cNvSpPr/>
              <p:nvPr/>
            </p:nvSpPr>
            <p:spPr>
              <a:xfrm>
                <a:off x="3842725" y="2184825"/>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98" name="Google Shape;398;p50"/>
              <p:cNvSpPr/>
              <p:nvPr/>
            </p:nvSpPr>
            <p:spPr>
              <a:xfrm>
                <a:off x="3898225" y="21258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99" name="Google Shape;399;p50"/>
              <p:cNvSpPr/>
              <p:nvPr/>
            </p:nvSpPr>
            <p:spPr>
              <a:xfrm>
                <a:off x="3988375" y="22021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00" name="Google Shape;400;p50"/>
              <p:cNvSpPr/>
              <p:nvPr/>
            </p:nvSpPr>
            <p:spPr>
              <a:xfrm>
                <a:off x="4075100" y="2337425"/>
                <a:ext cx="27750" cy="27750"/>
              </a:xfrm>
              <a:custGeom>
                <a:avLst/>
                <a:gdLst/>
                <a:ahLst/>
                <a:cxnLst/>
                <a:rect l="l" t="t" r="r" b="b"/>
                <a:pathLst>
                  <a:path w="1110"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01" name="Google Shape;401;p50"/>
              <p:cNvSpPr/>
              <p:nvPr/>
            </p:nvSpPr>
            <p:spPr>
              <a:xfrm>
                <a:off x="4127100" y="22888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02" name="Google Shape;402;p50"/>
              <p:cNvSpPr/>
              <p:nvPr/>
            </p:nvSpPr>
            <p:spPr>
              <a:xfrm>
                <a:off x="4723625" y="2750125"/>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03" name="Google Shape;403;p50"/>
              <p:cNvSpPr/>
              <p:nvPr/>
            </p:nvSpPr>
            <p:spPr>
              <a:xfrm>
                <a:off x="4765250" y="2791725"/>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04" name="Google Shape;404;p50"/>
              <p:cNvSpPr/>
              <p:nvPr/>
            </p:nvSpPr>
            <p:spPr>
              <a:xfrm>
                <a:off x="4217275" y="2115450"/>
                <a:ext cx="27775" cy="27775"/>
              </a:xfrm>
              <a:custGeom>
                <a:avLst/>
                <a:gdLst/>
                <a:ahLst/>
                <a:cxnLst/>
                <a:rect l="l" t="t" r="r" b="b"/>
                <a:pathLst>
                  <a:path w="1111" h="1111" extrusionOk="0">
                    <a:moveTo>
                      <a:pt x="556" y="1"/>
                    </a:moveTo>
                    <a:cubicBezTo>
                      <a:pt x="251" y="1"/>
                      <a:pt x="1" y="245"/>
                      <a:pt x="1" y="556"/>
                    </a:cubicBezTo>
                    <a:cubicBezTo>
                      <a:pt x="1" y="861"/>
                      <a:pt x="251" y="1110"/>
                      <a:pt x="556" y="1110"/>
                    </a:cubicBezTo>
                    <a:cubicBezTo>
                      <a:pt x="861" y="1110"/>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05" name="Google Shape;405;p50"/>
              <p:cNvSpPr/>
              <p:nvPr/>
            </p:nvSpPr>
            <p:spPr>
              <a:xfrm>
                <a:off x="4356000" y="19385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06" name="Google Shape;406;p50"/>
              <p:cNvSpPr/>
              <p:nvPr/>
            </p:nvSpPr>
            <p:spPr>
              <a:xfrm>
                <a:off x="4213825" y="1782525"/>
                <a:ext cx="27750" cy="27775"/>
              </a:xfrm>
              <a:custGeom>
                <a:avLst/>
                <a:gdLst/>
                <a:ahLst/>
                <a:cxnLst/>
                <a:rect l="l" t="t" r="r" b="b"/>
                <a:pathLst>
                  <a:path w="1110"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07" name="Google Shape;407;p50"/>
              <p:cNvSpPr/>
              <p:nvPr/>
            </p:nvSpPr>
            <p:spPr>
              <a:xfrm>
                <a:off x="3971050" y="1806800"/>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08" name="Google Shape;408;p50"/>
              <p:cNvSpPr/>
              <p:nvPr/>
            </p:nvSpPr>
            <p:spPr>
              <a:xfrm>
                <a:off x="3811525" y="2014875"/>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09" name="Google Shape;409;p50"/>
              <p:cNvSpPr/>
              <p:nvPr/>
            </p:nvSpPr>
            <p:spPr>
              <a:xfrm>
                <a:off x="3541000" y="2396375"/>
                <a:ext cx="27775" cy="27775"/>
              </a:xfrm>
              <a:custGeom>
                <a:avLst/>
                <a:gdLst/>
                <a:ahLst/>
                <a:cxnLst/>
                <a:rect l="l" t="t" r="r" b="b"/>
                <a:pathLst>
                  <a:path w="1111" h="1111"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0" name="Google Shape;410;p50"/>
              <p:cNvSpPr/>
              <p:nvPr/>
            </p:nvSpPr>
            <p:spPr>
              <a:xfrm>
                <a:off x="3433500" y="24414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1" name="Google Shape;411;p50"/>
              <p:cNvSpPr/>
              <p:nvPr/>
            </p:nvSpPr>
            <p:spPr>
              <a:xfrm>
                <a:off x="3783775" y="212585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2" name="Google Shape;412;p50"/>
              <p:cNvSpPr/>
              <p:nvPr/>
            </p:nvSpPr>
            <p:spPr>
              <a:xfrm>
                <a:off x="3783775" y="2205625"/>
                <a:ext cx="27775" cy="27775"/>
              </a:xfrm>
              <a:custGeom>
                <a:avLst/>
                <a:gdLst/>
                <a:ahLst/>
                <a:cxnLst/>
                <a:rect l="l" t="t" r="r" b="b"/>
                <a:pathLst>
                  <a:path w="1111" h="1111" extrusionOk="0">
                    <a:moveTo>
                      <a:pt x="555" y="1"/>
                    </a:moveTo>
                    <a:cubicBezTo>
                      <a:pt x="250" y="1"/>
                      <a:pt x="0" y="245"/>
                      <a:pt x="0" y="555"/>
                    </a:cubicBezTo>
                    <a:cubicBezTo>
                      <a:pt x="0" y="861"/>
                      <a:pt x="250" y="1110"/>
                      <a:pt x="555" y="1110"/>
                    </a:cubicBezTo>
                    <a:cubicBezTo>
                      <a:pt x="860" y="1110"/>
                      <a:pt x="1110" y="861"/>
                      <a:pt x="1110" y="555"/>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3" name="Google Shape;413;p50"/>
              <p:cNvSpPr/>
              <p:nvPr/>
            </p:nvSpPr>
            <p:spPr>
              <a:xfrm>
                <a:off x="3749100" y="2018350"/>
                <a:ext cx="27750" cy="27775"/>
              </a:xfrm>
              <a:custGeom>
                <a:avLst/>
                <a:gdLst/>
                <a:ahLst/>
                <a:cxnLst/>
                <a:rect l="l" t="t" r="r" b="b"/>
                <a:pathLst>
                  <a:path w="1110" h="1111" extrusionOk="0">
                    <a:moveTo>
                      <a:pt x="555" y="0"/>
                    </a:moveTo>
                    <a:cubicBezTo>
                      <a:pt x="250" y="0"/>
                      <a:pt x="0" y="245"/>
                      <a:pt x="0" y="555"/>
                    </a:cubicBezTo>
                    <a:cubicBezTo>
                      <a:pt x="0" y="861"/>
                      <a:pt x="250" y="1110"/>
                      <a:pt x="555" y="1110"/>
                    </a:cubicBezTo>
                    <a:cubicBezTo>
                      <a:pt x="860" y="1110"/>
                      <a:pt x="1110" y="861"/>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4" name="Google Shape;414;p50"/>
              <p:cNvSpPr/>
              <p:nvPr/>
            </p:nvSpPr>
            <p:spPr>
              <a:xfrm>
                <a:off x="4030000" y="2056500"/>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0" y="860"/>
                      <a:pt x="1110" y="555"/>
                    </a:cubicBezTo>
                    <a:cubicBezTo>
                      <a:pt x="1110"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5" name="Google Shape;415;p50"/>
              <p:cNvSpPr/>
              <p:nvPr/>
            </p:nvSpPr>
            <p:spPr>
              <a:xfrm>
                <a:off x="5053100" y="2885375"/>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6" name="Google Shape;416;p50"/>
              <p:cNvSpPr/>
              <p:nvPr/>
            </p:nvSpPr>
            <p:spPr>
              <a:xfrm>
                <a:off x="5136325" y="2680750"/>
                <a:ext cx="27775" cy="27775"/>
              </a:xfrm>
              <a:custGeom>
                <a:avLst/>
                <a:gdLst/>
                <a:ahLst/>
                <a:cxnLst/>
                <a:rect l="l" t="t" r="r" b="b"/>
                <a:pathLst>
                  <a:path w="1111" h="1111" extrusionOk="0">
                    <a:moveTo>
                      <a:pt x="556" y="1"/>
                    </a:moveTo>
                    <a:cubicBezTo>
                      <a:pt x="250" y="1"/>
                      <a:pt x="1" y="245"/>
                      <a:pt x="1" y="556"/>
                    </a:cubicBezTo>
                    <a:cubicBezTo>
                      <a:pt x="1" y="861"/>
                      <a:pt x="250" y="1110"/>
                      <a:pt x="556" y="1110"/>
                    </a:cubicBezTo>
                    <a:cubicBezTo>
                      <a:pt x="861" y="1110"/>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7" name="Google Shape;417;p50"/>
              <p:cNvSpPr/>
              <p:nvPr/>
            </p:nvSpPr>
            <p:spPr>
              <a:xfrm>
                <a:off x="5198750" y="3010225"/>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1" y="860"/>
                      <a:pt x="1111" y="555"/>
                    </a:cubicBezTo>
                    <a:cubicBezTo>
                      <a:pt x="1111"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8" name="Google Shape;418;p50"/>
              <p:cNvSpPr/>
              <p:nvPr/>
            </p:nvSpPr>
            <p:spPr>
              <a:xfrm>
                <a:off x="5618400" y="3207900"/>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19" name="Google Shape;419;p50"/>
              <p:cNvSpPr/>
              <p:nvPr/>
            </p:nvSpPr>
            <p:spPr>
              <a:xfrm>
                <a:off x="5663475" y="3242575"/>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20" name="Google Shape;420;p50"/>
              <p:cNvSpPr/>
              <p:nvPr/>
            </p:nvSpPr>
            <p:spPr>
              <a:xfrm>
                <a:off x="5864625" y="281600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21" name="Google Shape;421;p50"/>
              <p:cNvSpPr/>
              <p:nvPr/>
            </p:nvSpPr>
            <p:spPr>
              <a:xfrm>
                <a:off x="5989475" y="27778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22" name="Google Shape;422;p50"/>
              <p:cNvSpPr/>
              <p:nvPr/>
            </p:nvSpPr>
            <p:spPr>
              <a:xfrm>
                <a:off x="6596400" y="39812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23" name="Google Shape;423;p50"/>
              <p:cNvSpPr/>
              <p:nvPr/>
            </p:nvSpPr>
            <p:spPr>
              <a:xfrm>
                <a:off x="6287750" y="253855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24" name="Google Shape;424;p50"/>
              <p:cNvSpPr/>
              <p:nvPr/>
            </p:nvSpPr>
            <p:spPr>
              <a:xfrm>
                <a:off x="6370975" y="25142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425" name="Google Shape;425;p50"/>
            <p:cNvSpPr txBox="1"/>
            <p:nvPr/>
          </p:nvSpPr>
          <p:spPr>
            <a:xfrm>
              <a:off x="3949315" y="4108650"/>
              <a:ext cx="736200" cy="261000"/>
            </a:xfrm>
            <a:prstGeom prst="rect">
              <a:avLst/>
            </a:prstGeom>
            <a:noFill/>
            <a:ln>
              <a:noFill/>
            </a:ln>
          </p:spPr>
          <p:txBody>
            <a:bodyPr spcFirstLastPara="1" wrap="square" lIns="121933" tIns="0" rIns="0" bIns="0" anchor="ctr" anchorCtr="0">
              <a:noAutofit/>
            </a:bodyPr>
            <a:lstStyle/>
            <a:p>
              <a:pPr defTabSz="609630">
                <a:lnSpc>
                  <a:spcPct val="115000"/>
                </a:lnSpc>
                <a:buClr>
                  <a:srgbClr val="000000"/>
                </a:buClr>
              </a:pPr>
              <a:r>
                <a:rPr lang="en" sz="1200" kern="0">
                  <a:solidFill>
                    <a:srgbClr val="202124"/>
                  </a:solidFill>
                  <a:latin typeface="Google Sans"/>
                  <a:ea typeface="Google Sans"/>
                  <a:cs typeface="Google Sans"/>
                  <a:sym typeface="Google Sans"/>
                </a:rPr>
                <a:t>Edge point of presence</a:t>
              </a:r>
              <a:endParaRPr sz="1200" kern="0">
                <a:solidFill>
                  <a:srgbClr val="202124"/>
                </a:solidFill>
                <a:latin typeface="Google Sans"/>
                <a:ea typeface="Google Sans"/>
                <a:cs typeface="Google Sans"/>
                <a:sym typeface="Google Sans"/>
              </a:endParaRPr>
            </a:p>
          </p:txBody>
        </p:sp>
        <p:sp>
          <p:nvSpPr>
            <p:cNvPr id="426" name="Google Shape;426;p50"/>
            <p:cNvSpPr/>
            <p:nvPr/>
          </p:nvSpPr>
          <p:spPr>
            <a:xfrm>
              <a:off x="3878443" y="4222491"/>
              <a:ext cx="33344" cy="33319"/>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427" name="Google Shape;427;p50"/>
          <p:cNvGrpSpPr/>
          <p:nvPr/>
        </p:nvGrpSpPr>
        <p:grpSpPr>
          <a:xfrm>
            <a:off x="729493" y="722400"/>
            <a:ext cx="11073151" cy="4386421"/>
            <a:chOff x="547138" y="541313"/>
            <a:chExt cx="8304863" cy="3286858"/>
          </a:xfrm>
        </p:grpSpPr>
        <p:sp>
          <p:nvSpPr>
            <p:cNvPr id="428" name="Google Shape;428;p50"/>
            <p:cNvSpPr/>
            <p:nvPr/>
          </p:nvSpPr>
          <p:spPr>
            <a:xfrm>
              <a:off x="3640864" y="1772181"/>
              <a:ext cx="150481" cy="150116"/>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5F6368"/>
                </a:solidFill>
                <a:latin typeface="Google Sans Medium"/>
                <a:ea typeface="Google Sans Medium"/>
                <a:cs typeface="Google Sans Medium"/>
                <a:sym typeface="Google Sans Medium"/>
              </a:endParaRPr>
            </a:p>
          </p:txBody>
        </p:sp>
        <p:sp>
          <p:nvSpPr>
            <p:cNvPr id="429" name="Google Shape;429;p50"/>
            <p:cNvSpPr txBox="1"/>
            <p:nvPr/>
          </p:nvSpPr>
          <p:spPr>
            <a:xfrm>
              <a:off x="3040313" y="1702124"/>
              <a:ext cx="600600" cy="140100"/>
            </a:xfrm>
            <a:prstGeom prst="rect">
              <a:avLst/>
            </a:prstGeom>
            <a:noFill/>
            <a:ln>
              <a:noFill/>
            </a:ln>
          </p:spPr>
          <p:txBody>
            <a:bodyPr spcFirstLastPara="1" wrap="square" lIns="36583" tIns="36583" rIns="36583" bIns="36583" anchor="ctr" anchorCtr="0">
              <a:noAutofit/>
            </a:bodyPr>
            <a:lstStyle/>
            <a:p>
              <a:pPr algn="r" defTabSz="609630">
                <a:buClr>
                  <a:srgbClr val="000000"/>
                </a:buClr>
              </a:pPr>
              <a:r>
                <a:rPr lang="en" sz="800" kern="0">
                  <a:solidFill>
                    <a:srgbClr val="5F6368"/>
                  </a:solidFill>
                  <a:latin typeface="Google Sans Medium"/>
                  <a:ea typeface="Google Sans Medium"/>
                  <a:cs typeface="Google Sans Medium"/>
                  <a:sym typeface="Google Sans Medium"/>
                </a:rPr>
                <a:t>Equiano</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(PT, NG, ZA)</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2021</a:t>
              </a:r>
              <a:endParaRPr sz="800" kern="0">
                <a:solidFill>
                  <a:srgbClr val="5F6368"/>
                </a:solidFill>
                <a:latin typeface="Google Sans Medium"/>
                <a:ea typeface="Google Sans Medium"/>
                <a:cs typeface="Google Sans Medium"/>
                <a:sym typeface="Google Sans Medium"/>
              </a:endParaRPr>
            </a:p>
          </p:txBody>
        </p:sp>
        <p:cxnSp>
          <p:nvCxnSpPr>
            <p:cNvPr id="430" name="Google Shape;430;p50"/>
            <p:cNvCxnSpPr/>
            <p:nvPr/>
          </p:nvCxnSpPr>
          <p:spPr>
            <a:xfrm rot="10800000">
              <a:off x="3604475" y="964700"/>
              <a:ext cx="0" cy="598200"/>
            </a:xfrm>
            <a:prstGeom prst="straightConnector1">
              <a:avLst/>
            </a:prstGeom>
            <a:noFill/>
            <a:ln w="9525" cap="flat" cmpd="sng">
              <a:solidFill>
                <a:srgbClr val="5F6368"/>
              </a:solidFill>
              <a:prstDash val="solid"/>
              <a:round/>
              <a:headEnd type="none" w="med" len="med"/>
              <a:tailEnd type="none" w="med" len="med"/>
            </a:ln>
          </p:spPr>
        </p:cxnSp>
        <p:sp>
          <p:nvSpPr>
            <p:cNvPr id="431" name="Google Shape;431;p50"/>
            <p:cNvSpPr txBox="1"/>
            <p:nvPr/>
          </p:nvSpPr>
          <p:spPr>
            <a:xfrm>
              <a:off x="3425674" y="824374"/>
              <a:ext cx="357600" cy="140100"/>
            </a:xfrm>
            <a:prstGeom prst="rect">
              <a:avLst/>
            </a:prstGeom>
            <a:noFill/>
            <a:ln>
              <a:noFill/>
            </a:ln>
          </p:spPr>
          <p:txBody>
            <a:bodyPr spcFirstLastPara="1" wrap="square" lIns="36583" tIns="36583" rIns="36583" bIns="36583" anchor="b" anchorCtr="0">
              <a:noAutofit/>
            </a:bodyPr>
            <a:lstStyle/>
            <a:p>
              <a:pPr algn="ctr" defTabSz="609630">
                <a:buClr>
                  <a:srgbClr val="000000"/>
                </a:buClr>
              </a:pPr>
              <a:r>
                <a:rPr lang="en" sz="800" kern="0">
                  <a:solidFill>
                    <a:srgbClr val="5F6368"/>
                  </a:solidFill>
                  <a:latin typeface="Google Sans Medium"/>
                  <a:ea typeface="Google Sans Medium"/>
                  <a:cs typeface="Google Sans Medium"/>
                  <a:sym typeface="Google Sans Medium"/>
                </a:rPr>
                <a:t>Dunant</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(US, FR)</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2020</a:t>
              </a:r>
              <a:endParaRPr sz="800" kern="0">
                <a:solidFill>
                  <a:srgbClr val="5F6368"/>
                </a:solidFill>
                <a:latin typeface="Google Sans Medium"/>
                <a:ea typeface="Google Sans Medium"/>
                <a:cs typeface="Google Sans Medium"/>
                <a:sym typeface="Google Sans Medium"/>
              </a:endParaRPr>
            </a:p>
          </p:txBody>
        </p:sp>
        <p:sp>
          <p:nvSpPr>
            <p:cNvPr id="432" name="Google Shape;432;p50"/>
            <p:cNvSpPr/>
            <p:nvPr/>
          </p:nvSpPr>
          <p:spPr>
            <a:xfrm>
              <a:off x="8008803" y="1878872"/>
              <a:ext cx="211066" cy="210559"/>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5F6368"/>
                </a:solidFill>
                <a:latin typeface="Google Sans Medium"/>
                <a:ea typeface="Google Sans Medium"/>
                <a:cs typeface="Google Sans Medium"/>
                <a:sym typeface="Google Sans Medium"/>
              </a:endParaRPr>
            </a:p>
          </p:txBody>
        </p:sp>
        <p:sp>
          <p:nvSpPr>
            <p:cNvPr id="433" name="Google Shape;433;p50"/>
            <p:cNvSpPr txBox="1"/>
            <p:nvPr/>
          </p:nvSpPr>
          <p:spPr>
            <a:xfrm>
              <a:off x="8219869" y="2046378"/>
              <a:ext cx="517800" cy="86100"/>
            </a:xfrm>
            <a:prstGeom prst="rect">
              <a:avLst/>
            </a:prstGeom>
            <a:noFill/>
            <a:ln>
              <a:noFill/>
            </a:ln>
          </p:spPr>
          <p:txBody>
            <a:bodyPr spcFirstLastPara="1" wrap="square" lIns="36583" tIns="36583" rIns="36583" bIns="36583" anchor="ctr" anchorCtr="0">
              <a:noAutofit/>
            </a:bodyPr>
            <a:lstStyle/>
            <a:p>
              <a:pPr defTabSz="609630">
                <a:buClr>
                  <a:srgbClr val="000000"/>
                </a:buClr>
              </a:pPr>
              <a:r>
                <a:rPr lang="en" sz="800" kern="0">
                  <a:solidFill>
                    <a:srgbClr val="5F6368"/>
                  </a:solidFill>
                  <a:latin typeface="Google Sans Medium"/>
                  <a:ea typeface="Google Sans Medium"/>
                  <a:cs typeface="Google Sans Medium"/>
                  <a:sym typeface="Google Sans Medium"/>
                </a:rPr>
                <a:t>SJC</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(JP, HK, SG)</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2013</a:t>
              </a:r>
              <a:endParaRPr sz="800" kern="0">
                <a:solidFill>
                  <a:srgbClr val="5F6368"/>
                </a:solidFill>
                <a:latin typeface="Google Sans Medium"/>
                <a:ea typeface="Google Sans Medium"/>
                <a:cs typeface="Google Sans Medium"/>
                <a:sym typeface="Google Sans Medium"/>
              </a:endParaRPr>
            </a:p>
          </p:txBody>
        </p:sp>
        <p:sp>
          <p:nvSpPr>
            <p:cNvPr id="434" name="Google Shape;434;p50"/>
            <p:cNvSpPr/>
            <p:nvPr/>
          </p:nvSpPr>
          <p:spPr>
            <a:xfrm>
              <a:off x="8021586" y="2999601"/>
              <a:ext cx="312621" cy="311844"/>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5F6368"/>
                </a:solidFill>
                <a:latin typeface="Google Sans Medium"/>
                <a:ea typeface="Google Sans Medium"/>
                <a:cs typeface="Google Sans Medium"/>
                <a:sym typeface="Google Sans Medium"/>
              </a:endParaRPr>
            </a:p>
          </p:txBody>
        </p:sp>
        <p:sp>
          <p:nvSpPr>
            <p:cNvPr id="435" name="Google Shape;435;p50"/>
            <p:cNvSpPr txBox="1"/>
            <p:nvPr/>
          </p:nvSpPr>
          <p:spPr>
            <a:xfrm>
              <a:off x="8334201" y="3268400"/>
              <a:ext cx="517800" cy="86100"/>
            </a:xfrm>
            <a:prstGeom prst="rect">
              <a:avLst/>
            </a:prstGeom>
            <a:noFill/>
            <a:ln>
              <a:noFill/>
            </a:ln>
          </p:spPr>
          <p:txBody>
            <a:bodyPr spcFirstLastPara="1" wrap="square" lIns="36583" tIns="36583" rIns="36583" bIns="36583" anchor="ctr" anchorCtr="0">
              <a:noAutofit/>
            </a:bodyPr>
            <a:lstStyle/>
            <a:p>
              <a:pPr defTabSz="609630">
                <a:buClr>
                  <a:srgbClr val="000000"/>
                </a:buClr>
              </a:pPr>
              <a:r>
                <a:rPr lang="en" sz="800" kern="0">
                  <a:solidFill>
                    <a:srgbClr val="5F6368"/>
                  </a:solidFill>
                  <a:latin typeface="Google Sans Medium"/>
                  <a:ea typeface="Google Sans Medium"/>
                  <a:cs typeface="Google Sans Medium"/>
                  <a:sym typeface="Google Sans Medium"/>
                </a:rPr>
                <a:t>JGA-S</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(GU, AU)</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2019</a:t>
              </a:r>
              <a:endParaRPr sz="800" kern="0">
                <a:solidFill>
                  <a:srgbClr val="5F6368"/>
                </a:solidFill>
                <a:latin typeface="Google Sans Medium"/>
                <a:ea typeface="Google Sans Medium"/>
                <a:cs typeface="Google Sans Medium"/>
                <a:sym typeface="Google Sans Medium"/>
              </a:endParaRPr>
            </a:p>
          </p:txBody>
        </p:sp>
        <p:sp>
          <p:nvSpPr>
            <p:cNvPr id="436" name="Google Shape;436;p50"/>
            <p:cNvSpPr/>
            <p:nvPr/>
          </p:nvSpPr>
          <p:spPr>
            <a:xfrm flipH="1">
              <a:off x="7079151" y="3596608"/>
              <a:ext cx="161933" cy="161521"/>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5F6368"/>
                </a:solidFill>
                <a:latin typeface="Google Sans Medium"/>
                <a:ea typeface="Google Sans Medium"/>
                <a:cs typeface="Google Sans Medium"/>
                <a:sym typeface="Google Sans Medium"/>
              </a:endParaRPr>
            </a:p>
          </p:txBody>
        </p:sp>
        <p:sp>
          <p:nvSpPr>
            <p:cNvPr id="437" name="Google Shape;437;p50"/>
            <p:cNvSpPr txBox="1"/>
            <p:nvPr/>
          </p:nvSpPr>
          <p:spPr>
            <a:xfrm>
              <a:off x="6478551" y="3688071"/>
              <a:ext cx="600600" cy="140100"/>
            </a:xfrm>
            <a:prstGeom prst="rect">
              <a:avLst/>
            </a:prstGeom>
            <a:noFill/>
            <a:ln>
              <a:noFill/>
            </a:ln>
          </p:spPr>
          <p:txBody>
            <a:bodyPr spcFirstLastPara="1" wrap="square" lIns="36583" tIns="36583" rIns="36583" bIns="36583" anchor="ctr" anchorCtr="0">
              <a:noAutofit/>
            </a:bodyPr>
            <a:lstStyle/>
            <a:p>
              <a:pPr algn="r" defTabSz="609630">
                <a:buClr>
                  <a:srgbClr val="000000"/>
                </a:buClr>
              </a:pPr>
              <a:r>
                <a:rPr lang="en" sz="800" kern="0">
                  <a:solidFill>
                    <a:srgbClr val="5F6368"/>
                  </a:solidFill>
                  <a:latin typeface="Google Sans Medium"/>
                  <a:ea typeface="Google Sans Medium"/>
                  <a:cs typeface="Google Sans Medium"/>
                  <a:sym typeface="Google Sans Medium"/>
                </a:rPr>
                <a:t>Indigo</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(SG, ID, AU)</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2019</a:t>
              </a:r>
              <a:endParaRPr sz="800" kern="0">
                <a:solidFill>
                  <a:srgbClr val="5F6368"/>
                </a:solidFill>
                <a:latin typeface="Google Sans Medium"/>
                <a:ea typeface="Google Sans Medium"/>
                <a:cs typeface="Google Sans Medium"/>
                <a:sym typeface="Google Sans Medium"/>
              </a:endParaRPr>
            </a:p>
          </p:txBody>
        </p:sp>
        <p:cxnSp>
          <p:nvCxnSpPr>
            <p:cNvPr id="438" name="Google Shape;438;p50"/>
            <p:cNvCxnSpPr/>
            <p:nvPr/>
          </p:nvCxnSpPr>
          <p:spPr>
            <a:xfrm rot="10800000">
              <a:off x="4267563" y="685438"/>
              <a:ext cx="0" cy="117900"/>
            </a:xfrm>
            <a:prstGeom prst="straightConnector1">
              <a:avLst/>
            </a:prstGeom>
            <a:noFill/>
            <a:ln w="9525" cap="flat" cmpd="sng">
              <a:solidFill>
                <a:srgbClr val="5F6368"/>
              </a:solidFill>
              <a:prstDash val="solid"/>
              <a:round/>
              <a:headEnd type="none" w="med" len="med"/>
              <a:tailEnd type="none" w="med" len="med"/>
            </a:ln>
          </p:spPr>
        </p:cxnSp>
        <p:sp>
          <p:nvSpPr>
            <p:cNvPr id="439" name="Google Shape;439;p50"/>
            <p:cNvSpPr txBox="1"/>
            <p:nvPr/>
          </p:nvSpPr>
          <p:spPr>
            <a:xfrm>
              <a:off x="3984038" y="541313"/>
              <a:ext cx="567000" cy="140100"/>
            </a:xfrm>
            <a:prstGeom prst="rect">
              <a:avLst/>
            </a:prstGeom>
            <a:noFill/>
            <a:ln>
              <a:noFill/>
            </a:ln>
          </p:spPr>
          <p:txBody>
            <a:bodyPr spcFirstLastPara="1" wrap="square" lIns="36583" tIns="36583" rIns="36583" bIns="36583" anchor="b" anchorCtr="0">
              <a:noAutofit/>
            </a:bodyPr>
            <a:lstStyle/>
            <a:p>
              <a:pPr algn="ctr" defTabSz="609630">
                <a:buClr>
                  <a:srgbClr val="000000"/>
                </a:buClr>
              </a:pPr>
              <a:r>
                <a:rPr lang="en" sz="800" kern="0">
                  <a:solidFill>
                    <a:srgbClr val="5F6368"/>
                  </a:solidFill>
                  <a:latin typeface="Google Sans Medium"/>
                  <a:ea typeface="Google Sans Medium"/>
                  <a:cs typeface="Google Sans Medium"/>
                  <a:sym typeface="Google Sans Medium"/>
                </a:rPr>
                <a:t>Havfrue</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(US, IE, DK)</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2019</a:t>
              </a:r>
              <a:endParaRPr sz="800" kern="0">
                <a:solidFill>
                  <a:srgbClr val="5F6368"/>
                </a:solidFill>
                <a:latin typeface="Google Sans Medium"/>
                <a:ea typeface="Google Sans Medium"/>
                <a:cs typeface="Google Sans Medium"/>
                <a:sym typeface="Google Sans Medium"/>
              </a:endParaRPr>
            </a:p>
          </p:txBody>
        </p:sp>
        <p:sp>
          <p:nvSpPr>
            <p:cNvPr id="440" name="Google Shape;440;p50"/>
            <p:cNvSpPr/>
            <p:nvPr/>
          </p:nvSpPr>
          <p:spPr>
            <a:xfrm>
              <a:off x="3578433" y="2714137"/>
              <a:ext cx="222953" cy="222398"/>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5F6368"/>
                </a:solidFill>
                <a:latin typeface="Google Sans Medium"/>
                <a:ea typeface="Google Sans Medium"/>
                <a:cs typeface="Google Sans Medium"/>
                <a:sym typeface="Google Sans Medium"/>
              </a:endParaRPr>
            </a:p>
          </p:txBody>
        </p:sp>
        <p:sp>
          <p:nvSpPr>
            <p:cNvPr id="441" name="Google Shape;441;p50"/>
            <p:cNvSpPr txBox="1"/>
            <p:nvPr/>
          </p:nvSpPr>
          <p:spPr>
            <a:xfrm>
              <a:off x="3801388" y="2893487"/>
              <a:ext cx="517800" cy="86100"/>
            </a:xfrm>
            <a:prstGeom prst="rect">
              <a:avLst/>
            </a:prstGeom>
            <a:noFill/>
            <a:ln>
              <a:noFill/>
            </a:ln>
          </p:spPr>
          <p:txBody>
            <a:bodyPr spcFirstLastPara="1" wrap="square" lIns="36583" tIns="36583" rIns="36583" bIns="36583" anchor="ctr" anchorCtr="0">
              <a:noAutofit/>
            </a:bodyPr>
            <a:lstStyle/>
            <a:p>
              <a:pPr defTabSz="609630">
                <a:buClr>
                  <a:srgbClr val="000000"/>
                </a:buClr>
              </a:pPr>
              <a:r>
                <a:rPr lang="en" sz="800" kern="0">
                  <a:solidFill>
                    <a:srgbClr val="5F6368"/>
                  </a:solidFill>
                  <a:latin typeface="Google Sans Medium"/>
                  <a:ea typeface="Google Sans Medium"/>
                  <a:cs typeface="Google Sans Medium"/>
                  <a:sym typeface="Google Sans Medium"/>
                </a:rPr>
                <a:t>Monet</a:t>
              </a:r>
              <a:endParaRPr sz="800" kern="0">
                <a:solidFill>
                  <a:srgbClr val="5F6368"/>
                </a:solidFill>
                <a:latin typeface="Google Sans Medium"/>
                <a:ea typeface="Google Sans Medium"/>
                <a:cs typeface="Google Sans Medium"/>
                <a:sym typeface="Google Sans Medium"/>
              </a:endParaRPr>
            </a:p>
            <a:p>
              <a:pPr defTabSz="609630">
                <a:buClr>
                  <a:srgbClr val="000000"/>
                </a:buClr>
              </a:pPr>
              <a:r>
                <a:rPr lang="en" sz="800" kern="0">
                  <a:solidFill>
                    <a:srgbClr val="5F6368"/>
                  </a:solidFill>
                  <a:latin typeface="Google Sans Medium"/>
                  <a:ea typeface="Google Sans Medium"/>
                  <a:cs typeface="Google Sans Medium"/>
                  <a:sym typeface="Google Sans Medium"/>
                </a:rPr>
                <a:t>(US, BR)</a:t>
              </a:r>
              <a:endParaRPr sz="800" kern="0">
                <a:solidFill>
                  <a:srgbClr val="5F6368"/>
                </a:solidFill>
                <a:latin typeface="Google Sans Medium"/>
                <a:ea typeface="Google Sans Medium"/>
                <a:cs typeface="Google Sans Medium"/>
                <a:sym typeface="Google Sans Medium"/>
              </a:endParaRPr>
            </a:p>
            <a:p>
              <a:pPr defTabSz="609630">
                <a:buClr>
                  <a:srgbClr val="000000"/>
                </a:buClr>
              </a:pPr>
              <a:r>
                <a:rPr lang="en" sz="800" kern="0">
                  <a:solidFill>
                    <a:srgbClr val="5F6368"/>
                  </a:solidFill>
                  <a:latin typeface="Google Sans Medium"/>
                  <a:ea typeface="Google Sans Medium"/>
                  <a:cs typeface="Google Sans Medium"/>
                  <a:sym typeface="Google Sans Medium"/>
                </a:rPr>
                <a:t>2017</a:t>
              </a:r>
              <a:endParaRPr sz="800" kern="0">
                <a:solidFill>
                  <a:srgbClr val="5F6368"/>
                </a:solidFill>
                <a:latin typeface="Google Sans Medium"/>
                <a:ea typeface="Google Sans Medium"/>
                <a:cs typeface="Google Sans Medium"/>
                <a:sym typeface="Google Sans Medium"/>
              </a:endParaRPr>
            </a:p>
          </p:txBody>
        </p:sp>
        <p:sp>
          <p:nvSpPr>
            <p:cNvPr id="442" name="Google Shape;442;p50"/>
            <p:cNvSpPr/>
            <p:nvPr/>
          </p:nvSpPr>
          <p:spPr>
            <a:xfrm>
              <a:off x="3315851" y="3207649"/>
              <a:ext cx="161933" cy="161521"/>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5F6368"/>
                </a:solidFill>
                <a:latin typeface="Google Sans Medium"/>
                <a:ea typeface="Google Sans Medium"/>
                <a:cs typeface="Google Sans Medium"/>
                <a:sym typeface="Google Sans Medium"/>
              </a:endParaRPr>
            </a:p>
          </p:txBody>
        </p:sp>
        <p:sp>
          <p:nvSpPr>
            <p:cNvPr id="443" name="Google Shape;443;p50"/>
            <p:cNvSpPr txBox="1"/>
            <p:nvPr/>
          </p:nvSpPr>
          <p:spPr>
            <a:xfrm>
              <a:off x="3477776" y="3326125"/>
              <a:ext cx="517800" cy="86100"/>
            </a:xfrm>
            <a:prstGeom prst="rect">
              <a:avLst/>
            </a:prstGeom>
            <a:noFill/>
            <a:ln>
              <a:noFill/>
            </a:ln>
          </p:spPr>
          <p:txBody>
            <a:bodyPr spcFirstLastPara="1" wrap="square" lIns="36583" tIns="36583" rIns="36583" bIns="36583" anchor="ctr" anchorCtr="0">
              <a:noAutofit/>
            </a:bodyPr>
            <a:lstStyle/>
            <a:p>
              <a:pPr defTabSz="609630">
                <a:buClr>
                  <a:srgbClr val="000000"/>
                </a:buClr>
              </a:pPr>
              <a:r>
                <a:rPr lang="en" sz="800" kern="0">
                  <a:solidFill>
                    <a:srgbClr val="5F6368"/>
                  </a:solidFill>
                  <a:latin typeface="Google Sans Medium"/>
                  <a:ea typeface="Google Sans Medium"/>
                  <a:cs typeface="Google Sans Medium"/>
                  <a:sym typeface="Google Sans Medium"/>
                </a:rPr>
                <a:t>Junior</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(Rio, Santos)</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2018</a:t>
              </a:r>
              <a:endParaRPr sz="800" kern="0">
                <a:solidFill>
                  <a:srgbClr val="5F6368"/>
                </a:solidFill>
                <a:latin typeface="Google Sans Medium"/>
                <a:ea typeface="Google Sans Medium"/>
                <a:cs typeface="Google Sans Medium"/>
                <a:sym typeface="Google Sans Medium"/>
              </a:endParaRPr>
            </a:p>
          </p:txBody>
        </p:sp>
        <p:sp>
          <p:nvSpPr>
            <p:cNvPr id="444" name="Google Shape;444;p50"/>
            <p:cNvSpPr/>
            <p:nvPr/>
          </p:nvSpPr>
          <p:spPr>
            <a:xfrm>
              <a:off x="3143093" y="3504297"/>
              <a:ext cx="175255" cy="174833"/>
            </a:xfrm>
            <a:custGeom>
              <a:avLst/>
              <a:gdLst/>
              <a:ahLst/>
              <a:cxnLst/>
              <a:rect l="l" t="t" r="r" b="b"/>
              <a:pathLst>
                <a:path w="7559" h="7553" fill="none" extrusionOk="0">
                  <a:moveTo>
                    <a:pt x="1" y="0"/>
                  </a:moveTo>
                  <a:lnTo>
                    <a:pt x="7558"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5F6368"/>
                </a:solidFill>
                <a:latin typeface="Google Sans Medium"/>
                <a:ea typeface="Google Sans Medium"/>
                <a:cs typeface="Google Sans Medium"/>
                <a:sym typeface="Google Sans Medium"/>
              </a:endParaRPr>
            </a:p>
          </p:txBody>
        </p:sp>
        <p:sp>
          <p:nvSpPr>
            <p:cNvPr id="445" name="Google Shape;445;p50"/>
            <p:cNvSpPr txBox="1"/>
            <p:nvPr/>
          </p:nvSpPr>
          <p:spPr>
            <a:xfrm>
              <a:off x="3318346" y="3636075"/>
              <a:ext cx="994800" cy="86100"/>
            </a:xfrm>
            <a:prstGeom prst="rect">
              <a:avLst/>
            </a:prstGeom>
            <a:noFill/>
            <a:ln>
              <a:noFill/>
            </a:ln>
          </p:spPr>
          <p:txBody>
            <a:bodyPr spcFirstLastPara="1" wrap="square" lIns="36583" tIns="36583" rIns="36583" bIns="36583" anchor="ctr" anchorCtr="0">
              <a:noAutofit/>
            </a:bodyPr>
            <a:lstStyle/>
            <a:p>
              <a:pPr defTabSz="609630">
                <a:buClr>
                  <a:srgbClr val="000000"/>
                </a:buClr>
              </a:pPr>
              <a:r>
                <a:rPr lang="en" sz="800" kern="0">
                  <a:solidFill>
                    <a:srgbClr val="5F6368"/>
                  </a:solidFill>
                  <a:latin typeface="Google Sans Medium"/>
                  <a:ea typeface="Google Sans Medium"/>
                  <a:cs typeface="Google Sans Medium"/>
                  <a:sym typeface="Google Sans Medium"/>
                </a:rPr>
                <a:t>Tannat</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(BR, UY, AR)</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2018</a:t>
              </a:r>
              <a:endParaRPr sz="800" kern="0">
                <a:solidFill>
                  <a:srgbClr val="5F6368"/>
                </a:solidFill>
                <a:latin typeface="Google Sans Medium"/>
                <a:ea typeface="Google Sans Medium"/>
                <a:cs typeface="Google Sans Medium"/>
                <a:sym typeface="Google Sans Medium"/>
              </a:endParaRPr>
            </a:p>
          </p:txBody>
        </p:sp>
        <p:sp>
          <p:nvSpPr>
            <p:cNvPr id="446" name="Google Shape;446;p50"/>
            <p:cNvSpPr/>
            <p:nvPr/>
          </p:nvSpPr>
          <p:spPr>
            <a:xfrm>
              <a:off x="1660559" y="2350252"/>
              <a:ext cx="567057" cy="565644"/>
            </a:xfrm>
            <a:custGeom>
              <a:avLst/>
              <a:gdLst/>
              <a:ahLst/>
              <a:cxnLst/>
              <a:rect l="l" t="t" r="r" b="b"/>
              <a:pathLst>
                <a:path w="7559" h="7553" fill="none" extrusionOk="0">
                  <a:moveTo>
                    <a:pt x="7558" y="0"/>
                  </a:moveTo>
                  <a:lnTo>
                    <a:pt x="1" y="7552"/>
                  </a:lnTo>
                </a:path>
              </a:pathLst>
            </a:custGeom>
            <a:noFill/>
            <a:ln w="9525" cap="flat" cmpd="sng">
              <a:solidFill>
                <a:srgbClr val="5F6368"/>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000000"/>
                </a:solidFill>
                <a:latin typeface="Google Sans Medium"/>
                <a:ea typeface="Google Sans Medium"/>
                <a:cs typeface="Google Sans Medium"/>
                <a:sym typeface="Google Sans Medium"/>
              </a:endParaRPr>
            </a:p>
          </p:txBody>
        </p:sp>
        <p:sp>
          <p:nvSpPr>
            <p:cNvPr id="447" name="Google Shape;447;p50"/>
            <p:cNvSpPr txBox="1"/>
            <p:nvPr/>
          </p:nvSpPr>
          <p:spPr>
            <a:xfrm>
              <a:off x="963659" y="2845851"/>
              <a:ext cx="696900" cy="140100"/>
            </a:xfrm>
            <a:prstGeom prst="rect">
              <a:avLst/>
            </a:prstGeom>
            <a:noFill/>
            <a:ln>
              <a:noFill/>
            </a:ln>
          </p:spPr>
          <p:txBody>
            <a:bodyPr spcFirstLastPara="1" wrap="square" lIns="36583" tIns="36583" rIns="36583" bIns="36583" anchor="ctr" anchorCtr="0">
              <a:noAutofit/>
            </a:bodyPr>
            <a:lstStyle/>
            <a:p>
              <a:pPr algn="r" defTabSz="609630">
                <a:buClr>
                  <a:srgbClr val="000000"/>
                </a:buClr>
              </a:pPr>
              <a:r>
                <a:rPr lang="en" sz="800" kern="0">
                  <a:solidFill>
                    <a:srgbClr val="5F6368"/>
                  </a:solidFill>
                  <a:latin typeface="Google Sans Medium"/>
                  <a:ea typeface="Google Sans Medium"/>
                  <a:cs typeface="Google Sans Medium"/>
                  <a:sym typeface="Google Sans Medium"/>
                </a:rPr>
                <a:t>Curie</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(CL, US)</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2019</a:t>
              </a:r>
              <a:endParaRPr sz="800" kern="0">
                <a:solidFill>
                  <a:srgbClr val="5F6368"/>
                </a:solidFill>
                <a:latin typeface="Google Sans Medium"/>
                <a:ea typeface="Google Sans Medium"/>
                <a:cs typeface="Google Sans Medium"/>
                <a:sym typeface="Google Sans Medium"/>
              </a:endParaRPr>
            </a:p>
          </p:txBody>
        </p:sp>
        <p:cxnSp>
          <p:nvCxnSpPr>
            <p:cNvPr id="448" name="Google Shape;448;p50"/>
            <p:cNvCxnSpPr/>
            <p:nvPr/>
          </p:nvCxnSpPr>
          <p:spPr>
            <a:xfrm>
              <a:off x="895600" y="1173450"/>
              <a:ext cx="0" cy="282600"/>
            </a:xfrm>
            <a:prstGeom prst="straightConnector1">
              <a:avLst/>
            </a:prstGeom>
            <a:noFill/>
            <a:ln w="9525" cap="flat" cmpd="sng">
              <a:solidFill>
                <a:srgbClr val="5F6368"/>
              </a:solidFill>
              <a:prstDash val="solid"/>
              <a:round/>
              <a:headEnd type="none" w="med" len="med"/>
              <a:tailEnd type="none" w="med" len="med"/>
            </a:ln>
          </p:spPr>
        </p:cxnSp>
        <p:sp>
          <p:nvSpPr>
            <p:cNvPr id="449" name="Google Shape;449;p50"/>
            <p:cNvSpPr txBox="1"/>
            <p:nvPr/>
          </p:nvSpPr>
          <p:spPr>
            <a:xfrm>
              <a:off x="547138" y="1033350"/>
              <a:ext cx="696900" cy="140100"/>
            </a:xfrm>
            <a:prstGeom prst="rect">
              <a:avLst/>
            </a:prstGeom>
            <a:noFill/>
            <a:ln>
              <a:noFill/>
            </a:ln>
          </p:spPr>
          <p:txBody>
            <a:bodyPr spcFirstLastPara="1" wrap="square" lIns="36583" tIns="36583" rIns="36583" bIns="36583" anchor="b" anchorCtr="0">
              <a:noAutofit/>
            </a:bodyPr>
            <a:lstStyle/>
            <a:p>
              <a:pPr algn="ctr" defTabSz="609630">
                <a:buClr>
                  <a:srgbClr val="000000"/>
                </a:buClr>
              </a:pPr>
              <a:r>
                <a:rPr lang="en" sz="800" kern="0">
                  <a:solidFill>
                    <a:srgbClr val="5F6368"/>
                  </a:solidFill>
                  <a:latin typeface="Google Sans Medium"/>
                  <a:ea typeface="Google Sans Medium"/>
                  <a:cs typeface="Google Sans Medium"/>
                  <a:sym typeface="Google Sans Medium"/>
                </a:rPr>
                <a:t>Faster</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(US, JP, TW)</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2016</a:t>
              </a:r>
              <a:endParaRPr sz="800" kern="0">
                <a:solidFill>
                  <a:srgbClr val="5F6368"/>
                </a:solidFill>
                <a:latin typeface="Google Sans Medium"/>
                <a:ea typeface="Google Sans Medium"/>
                <a:cs typeface="Google Sans Medium"/>
                <a:sym typeface="Google Sans Medium"/>
              </a:endParaRPr>
            </a:p>
          </p:txBody>
        </p:sp>
        <p:cxnSp>
          <p:nvCxnSpPr>
            <p:cNvPr id="450" name="Google Shape;450;p50"/>
            <p:cNvCxnSpPr/>
            <p:nvPr/>
          </p:nvCxnSpPr>
          <p:spPr>
            <a:xfrm>
              <a:off x="1180975" y="1735274"/>
              <a:ext cx="0" cy="282600"/>
            </a:xfrm>
            <a:prstGeom prst="straightConnector1">
              <a:avLst/>
            </a:prstGeom>
            <a:noFill/>
            <a:ln w="9525" cap="flat" cmpd="sng">
              <a:solidFill>
                <a:srgbClr val="5F6368"/>
              </a:solidFill>
              <a:prstDash val="solid"/>
              <a:round/>
              <a:headEnd type="none" w="med" len="med"/>
              <a:tailEnd type="none" w="med" len="med"/>
            </a:ln>
          </p:spPr>
        </p:cxnSp>
        <p:sp>
          <p:nvSpPr>
            <p:cNvPr id="451" name="Google Shape;451;p50"/>
            <p:cNvSpPr txBox="1"/>
            <p:nvPr/>
          </p:nvSpPr>
          <p:spPr>
            <a:xfrm>
              <a:off x="832530" y="2017899"/>
              <a:ext cx="696900" cy="140100"/>
            </a:xfrm>
            <a:prstGeom prst="rect">
              <a:avLst/>
            </a:prstGeom>
            <a:noFill/>
            <a:ln>
              <a:noFill/>
            </a:ln>
          </p:spPr>
          <p:txBody>
            <a:bodyPr spcFirstLastPara="1" wrap="square" lIns="36583" tIns="36583" rIns="36583" bIns="36583" anchor="t" anchorCtr="0">
              <a:noAutofit/>
            </a:bodyPr>
            <a:lstStyle/>
            <a:p>
              <a:pPr algn="ctr" defTabSz="609630">
                <a:buClr>
                  <a:srgbClr val="000000"/>
                </a:buClr>
              </a:pPr>
              <a:r>
                <a:rPr lang="en" sz="800" kern="0">
                  <a:solidFill>
                    <a:srgbClr val="5F6368"/>
                  </a:solidFill>
                  <a:latin typeface="Google Sans Medium"/>
                  <a:ea typeface="Google Sans Medium"/>
                  <a:cs typeface="Google Sans Medium"/>
                  <a:sym typeface="Google Sans Medium"/>
                </a:rPr>
                <a:t>PLCN</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(US, TW)</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2020</a:t>
              </a:r>
              <a:endParaRPr sz="800" kern="0">
                <a:solidFill>
                  <a:srgbClr val="5F6368"/>
                </a:solidFill>
                <a:latin typeface="Google Sans Medium"/>
                <a:ea typeface="Google Sans Medium"/>
                <a:cs typeface="Google Sans Medium"/>
                <a:sym typeface="Google Sans Medium"/>
              </a:endParaRPr>
            </a:p>
          </p:txBody>
        </p:sp>
        <p:cxnSp>
          <p:nvCxnSpPr>
            <p:cNvPr id="452" name="Google Shape;452;p50"/>
            <p:cNvCxnSpPr/>
            <p:nvPr/>
          </p:nvCxnSpPr>
          <p:spPr>
            <a:xfrm>
              <a:off x="895600" y="1696500"/>
              <a:ext cx="0" cy="912300"/>
            </a:xfrm>
            <a:prstGeom prst="straightConnector1">
              <a:avLst/>
            </a:prstGeom>
            <a:noFill/>
            <a:ln w="9525" cap="flat" cmpd="sng">
              <a:solidFill>
                <a:srgbClr val="5F6368"/>
              </a:solidFill>
              <a:prstDash val="solid"/>
              <a:round/>
              <a:headEnd type="none" w="med" len="med"/>
              <a:tailEnd type="none" w="med" len="med"/>
            </a:ln>
          </p:spPr>
        </p:cxnSp>
        <p:sp>
          <p:nvSpPr>
            <p:cNvPr id="453" name="Google Shape;453;p50"/>
            <p:cNvSpPr txBox="1"/>
            <p:nvPr/>
          </p:nvSpPr>
          <p:spPr>
            <a:xfrm>
              <a:off x="547138" y="2608750"/>
              <a:ext cx="696900" cy="140100"/>
            </a:xfrm>
            <a:prstGeom prst="rect">
              <a:avLst/>
            </a:prstGeom>
            <a:noFill/>
            <a:ln>
              <a:noFill/>
            </a:ln>
          </p:spPr>
          <p:txBody>
            <a:bodyPr spcFirstLastPara="1" wrap="square" lIns="36583" tIns="36583" rIns="36583" bIns="36583" anchor="t" anchorCtr="0">
              <a:noAutofit/>
            </a:bodyPr>
            <a:lstStyle/>
            <a:p>
              <a:pPr algn="ctr" defTabSz="609630">
                <a:buClr>
                  <a:srgbClr val="000000"/>
                </a:buClr>
              </a:pPr>
              <a:r>
                <a:rPr lang="en" sz="800" kern="0">
                  <a:solidFill>
                    <a:srgbClr val="5F6368"/>
                  </a:solidFill>
                  <a:latin typeface="Google Sans Medium"/>
                  <a:ea typeface="Google Sans Medium"/>
                  <a:cs typeface="Google Sans Medium"/>
                  <a:sym typeface="Google Sans Medium"/>
                </a:rPr>
                <a:t>Unity</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(US, JP)</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2010</a:t>
              </a:r>
              <a:endParaRPr sz="800" kern="0">
                <a:solidFill>
                  <a:srgbClr val="5F6368"/>
                </a:solidFill>
                <a:latin typeface="Google Sans Medium"/>
                <a:ea typeface="Google Sans Medium"/>
                <a:cs typeface="Google Sans Medium"/>
                <a:sym typeface="Google Sans Medium"/>
              </a:endParaRPr>
            </a:p>
          </p:txBody>
        </p:sp>
      </p:grpSp>
      <p:grpSp>
        <p:nvGrpSpPr>
          <p:cNvPr id="454" name="Google Shape;454;p50"/>
          <p:cNvGrpSpPr/>
          <p:nvPr/>
        </p:nvGrpSpPr>
        <p:grpSpPr>
          <a:xfrm>
            <a:off x="4711176" y="671137"/>
            <a:ext cx="841600" cy="1136489"/>
            <a:chOff x="3533400" y="502900"/>
            <a:chExt cx="631200" cy="851600"/>
          </a:xfrm>
        </p:grpSpPr>
        <p:sp>
          <p:nvSpPr>
            <p:cNvPr id="455" name="Google Shape;455;p50"/>
            <p:cNvSpPr txBox="1"/>
            <p:nvPr/>
          </p:nvSpPr>
          <p:spPr>
            <a:xfrm>
              <a:off x="3533400" y="502900"/>
              <a:ext cx="631200" cy="140100"/>
            </a:xfrm>
            <a:prstGeom prst="rect">
              <a:avLst/>
            </a:prstGeom>
            <a:noFill/>
            <a:ln>
              <a:noFill/>
            </a:ln>
          </p:spPr>
          <p:txBody>
            <a:bodyPr spcFirstLastPara="1" wrap="square" lIns="36583" tIns="36583" rIns="36583" bIns="36583" anchor="b" anchorCtr="0">
              <a:noAutofit/>
            </a:bodyPr>
            <a:lstStyle/>
            <a:p>
              <a:pPr algn="ctr" defTabSz="609630">
                <a:buClr>
                  <a:srgbClr val="000000"/>
                </a:buClr>
              </a:pPr>
              <a:r>
                <a:rPr lang="en" sz="800" kern="0">
                  <a:solidFill>
                    <a:srgbClr val="5F6368"/>
                  </a:solidFill>
                  <a:latin typeface="Google Sans Medium"/>
                  <a:ea typeface="Google Sans Medium"/>
                  <a:cs typeface="Google Sans Medium"/>
                  <a:sym typeface="Google Sans Medium"/>
                </a:rPr>
                <a:t>Grace Hopper</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(US, UK, ES)</a:t>
              </a:r>
              <a:br>
                <a:rPr lang="en" sz="800" kern="0">
                  <a:solidFill>
                    <a:srgbClr val="5F6368"/>
                  </a:solidFill>
                  <a:latin typeface="Google Sans Medium"/>
                  <a:ea typeface="Google Sans Medium"/>
                  <a:cs typeface="Google Sans Medium"/>
                  <a:sym typeface="Google Sans Medium"/>
                </a:rPr>
              </a:br>
              <a:r>
                <a:rPr lang="en" sz="800" kern="0">
                  <a:solidFill>
                    <a:srgbClr val="5F6368"/>
                  </a:solidFill>
                  <a:latin typeface="Google Sans Medium"/>
                  <a:ea typeface="Google Sans Medium"/>
                  <a:cs typeface="Google Sans Medium"/>
                  <a:sym typeface="Google Sans Medium"/>
                </a:rPr>
                <a:t>2022</a:t>
              </a:r>
              <a:endParaRPr sz="800" kern="0">
                <a:solidFill>
                  <a:srgbClr val="5F6368"/>
                </a:solidFill>
                <a:latin typeface="Google Sans Medium"/>
                <a:ea typeface="Google Sans Medium"/>
                <a:cs typeface="Google Sans Medium"/>
                <a:sym typeface="Google Sans Medium"/>
              </a:endParaRPr>
            </a:p>
          </p:txBody>
        </p:sp>
        <p:cxnSp>
          <p:nvCxnSpPr>
            <p:cNvPr id="456" name="Google Shape;456;p50"/>
            <p:cNvCxnSpPr/>
            <p:nvPr/>
          </p:nvCxnSpPr>
          <p:spPr>
            <a:xfrm rot="10800000">
              <a:off x="3848925" y="642600"/>
              <a:ext cx="3300" cy="711900"/>
            </a:xfrm>
            <a:prstGeom prst="straightConnector1">
              <a:avLst/>
            </a:prstGeom>
            <a:noFill/>
            <a:ln w="9525" cap="flat" cmpd="sng">
              <a:solidFill>
                <a:srgbClr val="5F6368"/>
              </a:solidFill>
              <a:prstDash val="solid"/>
              <a:round/>
              <a:headEnd type="none" w="med" len="med"/>
              <a:tailEnd type="none" w="med" len="med"/>
            </a:ln>
          </p:spPr>
        </p:cxnSp>
      </p:grpSp>
      <p:grpSp>
        <p:nvGrpSpPr>
          <p:cNvPr id="457" name="Google Shape;457;p50"/>
          <p:cNvGrpSpPr/>
          <p:nvPr/>
        </p:nvGrpSpPr>
        <p:grpSpPr>
          <a:xfrm>
            <a:off x="-27" y="861875"/>
            <a:ext cx="12192053" cy="4969569"/>
            <a:chOff x="-2" y="645825"/>
            <a:chExt cx="9144040" cy="3723825"/>
          </a:xfrm>
        </p:grpSpPr>
        <p:grpSp>
          <p:nvGrpSpPr>
            <p:cNvPr id="458" name="Google Shape;458;p50"/>
            <p:cNvGrpSpPr/>
            <p:nvPr/>
          </p:nvGrpSpPr>
          <p:grpSpPr>
            <a:xfrm>
              <a:off x="-2" y="645825"/>
              <a:ext cx="9144040" cy="3007937"/>
              <a:chOff x="-2" y="645825"/>
              <a:chExt cx="9144040" cy="3007937"/>
            </a:xfrm>
          </p:grpSpPr>
          <p:sp>
            <p:nvSpPr>
              <p:cNvPr id="459" name="Google Shape;459;p50"/>
              <p:cNvSpPr/>
              <p:nvPr/>
            </p:nvSpPr>
            <p:spPr>
              <a:xfrm rot="-274933">
                <a:off x="4130693" y="1253539"/>
                <a:ext cx="198714" cy="328268"/>
              </a:xfrm>
              <a:custGeom>
                <a:avLst/>
                <a:gdLst/>
                <a:ahLst/>
                <a:cxnLst/>
                <a:rect l="l" t="t" r="r" b="b"/>
                <a:pathLst>
                  <a:path w="3608" h="9989" fill="none" extrusionOk="0">
                    <a:moveTo>
                      <a:pt x="1" y="0"/>
                    </a:moveTo>
                    <a:cubicBezTo>
                      <a:pt x="1" y="0"/>
                      <a:pt x="3607" y="2703"/>
                      <a:pt x="2359" y="9989"/>
                    </a:cubicBezTo>
                  </a:path>
                </a:pathLst>
              </a:custGeom>
              <a:noFill/>
              <a:ln w="9525" cap="flat" cmpd="sng">
                <a:solidFill>
                  <a:srgbClr val="0277BD"/>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60" name="Google Shape;460;p50"/>
              <p:cNvSpPr/>
              <p:nvPr/>
            </p:nvSpPr>
            <p:spPr>
              <a:xfrm>
                <a:off x="2601250" y="1179251"/>
                <a:ext cx="1750246" cy="388213"/>
              </a:xfrm>
              <a:custGeom>
                <a:avLst/>
                <a:gdLst/>
                <a:ahLst/>
                <a:cxnLst/>
                <a:rect l="l" t="t" r="r" b="b"/>
                <a:pathLst>
                  <a:path w="53410" h="14633" fill="none" extrusionOk="0">
                    <a:moveTo>
                      <a:pt x="1" y="14633"/>
                    </a:moveTo>
                    <a:cubicBezTo>
                      <a:pt x="1" y="14633"/>
                      <a:pt x="24350" y="14150"/>
                      <a:pt x="53410" y="0"/>
                    </a:cubicBezTo>
                  </a:path>
                </a:pathLst>
              </a:custGeom>
              <a:noFill/>
              <a:ln w="9525" cap="flat" cmpd="sng">
                <a:solidFill>
                  <a:srgbClr val="0277BD"/>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461" name="Google Shape;461;p50"/>
              <p:cNvGrpSpPr/>
              <p:nvPr/>
            </p:nvGrpSpPr>
            <p:grpSpPr>
              <a:xfrm>
                <a:off x="-2" y="645825"/>
                <a:ext cx="9144040" cy="3007937"/>
                <a:chOff x="-2" y="645825"/>
                <a:chExt cx="9144040" cy="3007937"/>
              </a:xfrm>
            </p:grpSpPr>
            <p:grpSp>
              <p:nvGrpSpPr>
                <p:cNvPr id="462" name="Google Shape;462;p50"/>
                <p:cNvGrpSpPr/>
                <p:nvPr/>
              </p:nvGrpSpPr>
              <p:grpSpPr>
                <a:xfrm>
                  <a:off x="-2" y="645825"/>
                  <a:ext cx="9144040" cy="3007937"/>
                  <a:chOff x="-2" y="645825"/>
                  <a:chExt cx="9144040" cy="3007937"/>
                </a:xfrm>
              </p:grpSpPr>
              <p:sp>
                <p:nvSpPr>
                  <p:cNvPr id="463" name="Google Shape;463;p50"/>
                  <p:cNvSpPr/>
                  <p:nvPr/>
                </p:nvSpPr>
                <p:spPr>
                  <a:xfrm>
                    <a:off x="1551118" y="1758784"/>
                    <a:ext cx="1129354" cy="1697464"/>
                  </a:xfrm>
                  <a:custGeom>
                    <a:avLst/>
                    <a:gdLst/>
                    <a:ahLst/>
                    <a:cxnLst/>
                    <a:rect l="l" t="t" r="r" b="b"/>
                    <a:pathLst>
                      <a:path w="37595" h="56601" fill="none" extrusionOk="0">
                        <a:moveTo>
                          <a:pt x="0" y="1"/>
                        </a:moveTo>
                        <a:cubicBezTo>
                          <a:pt x="0" y="1"/>
                          <a:pt x="4789" y="17963"/>
                          <a:pt x="18035" y="18451"/>
                        </a:cubicBezTo>
                        <a:cubicBezTo>
                          <a:pt x="27174" y="18784"/>
                          <a:pt x="18867" y="21642"/>
                          <a:pt x="37595" y="5660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64" name="Google Shape;464;p50"/>
                  <p:cNvSpPr/>
                  <p:nvPr/>
                </p:nvSpPr>
                <p:spPr>
                  <a:xfrm>
                    <a:off x="2972160" y="3189936"/>
                    <a:ext cx="389739" cy="434705"/>
                  </a:xfrm>
                  <a:custGeom>
                    <a:avLst/>
                    <a:gdLst/>
                    <a:ahLst/>
                    <a:cxnLst/>
                    <a:rect l="l" t="t" r="r" b="b"/>
                    <a:pathLst>
                      <a:path w="12974" h="14495" fill="none" extrusionOk="0">
                        <a:moveTo>
                          <a:pt x="0" y="9989"/>
                        </a:moveTo>
                        <a:cubicBezTo>
                          <a:pt x="0" y="9989"/>
                          <a:pt x="12974" y="14495"/>
                          <a:pt x="9295"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65" name="Google Shape;465;p50"/>
                  <p:cNvSpPr/>
                  <p:nvPr/>
                </p:nvSpPr>
                <p:spPr>
                  <a:xfrm>
                    <a:off x="3251351" y="3173292"/>
                    <a:ext cx="79215" cy="79084"/>
                  </a:xfrm>
                  <a:custGeom>
                    <a:avLst/>
                    <a:gdLst/>
                    <a:ahLst/>
                    <a:cxnLst/>
                    <a:rect l="l" t="t" r="r" b="b"/>
                    <a:pathLst>
                      <a:path w="2637" h="2637" fill="none" extrusionOk="0">
                        <a:moveTo>
                          <a:pt x="1" y="556"/>
                        </a:moveTo>
                        <a:cubicBezTo>
                          <a:pt x="1" y="556"/>
                          <a:pt x="2154" y="2637"/>
                          <a:pt x="2637"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66" name="Google Shape;466;p50"/>
                  <p:cNvSpPr/>
                  <p:nvPr/>
                </p:nvSpPr>
                <p:spPr>
                  <a:xfrm>
                    <a:off x="2601256" y="1118107"/>
                    <a:ext cx="1604436" cy="441033"/>
                  </a:xfrm>
                  <a:custGeom>
                    <a:avLst/>
                    <a:gdLst/>
                    <a:ahLst/>
                    <a:cxnLst/>
                    <a:rect l="l" t="t" r="r" b="b"/>
                    <a:pathLst>
                      <a:path w="53410" h="14706" fill="none" extrusionOk="0">
                        <a:moveTo>
                          <a:pt x="1" y="14705"/>
                        </a:moveTo>
                        <a:cubicBezTo>
                          <a:pt x="1" y="14705"/>
                          <a:pt x="18590" y="9711"/>
                          <a:pt x="5341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67" name="Google Shape;467;p50"/>
                  <p:cNvSpPr/>
                  <p:nvPr/>
                </p:nvSpPr>
                <p:spPr>
                  <a:xfrm>
                    <a:off x="3611922" y="645825"/>
                    <a:ext cx="981347" cy="636568"/>
                  </a:xfrm>
                  <a:custGeom>
                    <a:avLst/>
                    <a:gdLst/>
                    <a:ahLst/>
                    <a:cxnLst/>
                    <a:rect l="l" t="t" r="r" b="b"/>
                    <a:pathLst>
                      <a:path w="32668" h="21226" fill="none" extrusionOk="0">
                        <a:moveTo>
                          <a:pt x="32667" y="15471"/>
                        </a:moveTo>
                        <a:cubicBezTo>
                          <a:pt x="27534" y="10266"/>
                          <a:pt x="20182" y="0"/>
                          <a:pt x="16853" y="7147"/>
                        </a:cubicBezTo>
                        <a:cubicBezTo>
                          <a:pt x="13523" y="14289"/>
                          <a:pt x="0" y="21225"/>
                          <a:pt x="0" y="2122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68" name="Google Shape;468;p50"/>
                  <p:cNvSpPr/>
                  <p:nvPr/>
                </p:nvSpPr>
                <p:spPr>
                  <a:xfrm>
                    <a:off x="3499392" y="1621489"/>
                    <a:ext cx="933523" cy="1635055"/>
                  </a:xfrm>
                  <a:custGeom>
                    <a:avLst/>
                    <a:gdLst/>
                    <a:ahLst/>
                    <a:cxnLst/>
                    <a:rect l="l" t="t" r="r" b="b"/>
                    <a:pathLst>
                      <a:path w="31076" h="54520" fill="none" extrusionOk="0">
                        <a:moveTo>
                          <a:pt x="21292" y="1"/>
                        </a:moveTo>
                        <a:cubicBezTo>
                          <a:pt x="1" y="1"/>
                          <a:pt x="6660" y="54519"/>
                          <a:pt x="31075" y="2795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69" name="Google Shape;469;p50"/>
                  <p:cNvSpPr/>
                  <p:nvPr/>
                </p:nvSpPr>
                <p:spPr>
                  <a:xfrm>
                    <a:off x="4198993" y="2645438"/>
                    <a:ext cx="596474" cy="827424"/>
                  </a:xfrm>
                  <a:custGeom>
                    <a:avLst/>
                    <a:gdLst/>
                    <a:ahLst/>
                    <a:cxnLst/>
                    <a:rect l="l" t="t" r="r" b="b"/>
                    <a:pathLst>
                      <a:path w="19856" h="27590" fill="none" extrusionOk="0">
                        <a:moveTo>
                          <a:pt x="19855" y="27590"/>
                        </a:moveTo>
                        <a:cubicBezTo>
                          <a:pt x="8618" y="27590"/>
                          <a:pt x="9212" y="2448"/>
                          <a:pt x="1"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70" name="Google Shape;470;p50"/>
                  <p:cNvSpPr/>
                  <p:nvPr/>
                </p:nvSpPr>
                <p:spPr>
                  <a:xfrm>
                    <a:off x="6506005" y="2580360"/>
                    <a:ext cx="589775" cy="855075"/>
                  </a:xfrm>
                  <a:custGeom>
                    <a:avLst/>
                    <a:gdLst/>
                    <a:ahLst/>
                    <a:cxnLst/>
                    <a:rect l="l" t="t" r="r" b="b"/>
                    <a:pathLst>
                      <a:path w="19633" h="28512" fill="none" extrusionOk="0">
                        <a:moveTo>
                          <a:pt x="10405" y="1"/>
                        </a:moveTo>
                        <a:cubicBezTo>
                          <a:pt x="10405" y="1"/>
                          <a:pt x="1" y="22058"/>
                          <a:pt x="19633" y="2851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71" name="Google Shape;471;p50"/>
                  <p:cNvSpPr/>
                  <p:nvPr/>
                </p:nvSpPr>
                <p:spPr>
                  <a:xfrm>
                    <a:off x="6816559" y="2068640"/>
                    <a:ext cx="422933" cy="513939"/>
                  </a:xfrm>
                  <a:custGeom>
                    <a:avLst/>
                    <a:gdLst/>
                    <a:ahLst/>
                    <a:cxnLst/>
                    <a:rect l="l" t="t" r="r" b="b"/>
                    <a:pathLst>
                      <a:path w="14079" h="17137" fill="none" extrusionOk="0">
                        <a:moveTo>
                          <a:pt x="8046" y="1"/>
                        </a:moveTo>
                        <a:cubicBezTo>
                          <a:pt x="8046" y="1"/>
                          <a:pt x="14078" y="6038"/>
                          <a:pt x="0" y="1713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72" name="Google Shape;472;p50"/>
                  <p:cNvSpPr/>
                  <p:nvPr/>
                </p:nvSpPr>
                <p:spPr>
                  <a:xfrm>
                    <a:off x="7097763" y="1708880"/>
                    <a:ext cx="568958" cy="507581"/>
                  </a:xfrm>
                  <a:custGeom>
                    <a:avLst/>
                    <a:gdLst/>
                    <a:ahLst/>
                    <a:cxnLst/>
                    <a:rect l="l" t="t" r="r" b="b"/>
                    <a:pathLst>
                      <a:path w="18940" h="16925" fill="none" extrusionOk="0">
                        <a:moveTo>
                          <a:pt x="18939" y="0"/>
                        </a:moveTo>
                        <a:cubicBezTo>
                          <a:pt x="18939" y="0"/>
                          <a:pt x="13318" y="16924"/>
                          <a:pt x="1" y="1664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73" name="Google Shape;473;p50"/>
                  <p:cNvSpPr/>
                  <p:nvPr/>
                </p:nvSpPr>
                <p:spPr>
                  <a:xfrm>
                    <a:off x="1397914" y="1329267"/>
                    <a:ext cx="109556" cy="318224"/>
                  </a:xfrm>
                  <a:custGeom>
                    <a:avLst/>
                    <a:gdLst/>
                    <a:ahLst/>
                    <a:cxnLst/>
                    <a:rect l="l" t="t" r="r" b="b"/>
                    <a:pathLst>
                      <a:path w="3647" h="10611" fill="none" extrusionOk="0">
                        <a:moveTo>
                          <a:pt x="1876" y="1"/>
                        </a:moveTo>
                        <a:cubicBezTo>
                          <a:pt x="1876" y="1"/>
                          <a:pt x="1" y="3885"/>
                          <a:pt x="1804" y="10611"/>
                        </a:cubicBezTo>
                        <a:cubicBezTo>
                          <a:pt x="1804" y="10611"/>
                          <a:pt x="3647" y="5167"/>
                          <a:pt x="1876" y="1"/>
                        </a:cubicBezTo>
                        <a:close/>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74" name="Google Shape;474;p50"/>
                  <p:cNvSpPr/>
                  <p:nvPr/>
                </p:nvSpPr>
                <p:spPr>
                  <a:xfrm>
                    <a:off x="1431769" y="1178357"/>
                    <a:ext cx="844484" cy="938267"/>
                  </a:xfrm>
                  <a:custGeom>
                    <a:avLst/>
                    <a:gdLst/>
                    <a:ahLst/>
                    <a:cxnLst/>
                    <a:rect l="l" t="t" r="r" b="b"/>
                    <a:pathLst>
                      <a:path w="28112" h="31286" fill="none" extrusionOk="0">
                        <a:moveTo>
                          <a:pt x="14516" y="13667"/>
                        </a:moveTo>
                        <a:cubicBezTo>
                          <a:pt x="14516" y="18661"/>
                          <a:pt x="20898" y="20465"/>
                          <a:pt x="20898" y="20465"/>
                        </a:cubicBezTo>
                        <a:cubicBezTo>
                          <a:pt x="16947" y="26846"/>
                          <a:pt x="18123" y="31285"/>
                          <a:pt x="18123" y="31285"/>
                        </a:cubicBezTo>
                        <a:cubicBezTo>
                          <a:pt x="18123" y="31285"/>
                          <a:pt x="12646" y="17413"/>
                          <a:pt x="3973" y="19355"/>
                        </a:cubicBezTo>
                        <a:cubicBezTo>
                          <a:pt x="3973" y="19355"/>
                          <a:pt x="0" y="19438"/>
                          <a:pt x="716" y="15676"/>
                        </a:cubicBezTo>
                        <a:cubicBezTo>
                          <a:pt x="8485" y="12624"/>
                          <a:pt x="14516" y="13667"/>
                          <a:pt x="14516" y="13667"/>
                        </a:cubicBezTo>
                        <a:cubicBezTo>
                          <a:pt x="14516" y="13667"/>
                          <a:pt x="2797" y="10127"/>
                          <a:pt x="783" y="5066"/>
                        </a:cubicBezTo>
                        <a:cubicBezTo>
                          <a:pt x="783" y="5066"/>
                          <a:pt x="13895" y="0"/>
                          <a:pt x="28111" y="1137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75" name="Google Shape;475;p50"/>
                  <p:cNvSpPr/>
                  <p:nvPr/>
                </p:nvSpPr>
                <p:spPr>
                  <a:xfrm>
                    <a:off x="2059514" y="1789913"/>
                    <a:ext cx="395927" cy="191396"/>
                  </a:xfrm>
                  <a:custGeom>
                    <a:avLst/>
                    <a:gdLst/>
                    <a:ahLst/>
                    <a:cxnLst/>
                    <a:rect l="l" t="t" r="r" b="b"/>
                    <a:pathLst>
                      <a:path w="13180" h="6382" fill="none" extrusionOk="0">
                        <a:moveTo>
                          <a:pt x="1" y="0"/>
                        </a:moveTo>
                        <a:cubicBezTo>
                          <a:pt x="7769" y="2153"/>
                          <a:pt x="13180" y="6382"/>
                          <a:pt x="13180" y="638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76" name="Google Shape;476;p50"/>
                  <p:cNvSpPr/>
                  <p:nvPr/>
                </p:nvSpPr>
                <p:spPr>
                  <a:xfrm>
                    <a:off x="2059514" y="1521653"/>
                    <a:ext cx="216739" cy="270450"/>
                  </a:xfrm>
                  <a:custGeom>
                    <a:avLst/>
                    <a:gdLst/>
                    <a:ahLst/>
                    <a:cxnLst/>
                    <a:rect l="l" t="t" r="r" b="b"/>
                    <a:pathLst>
                      <a:path w="7215" h="9018" fill="none" extrusionOk="0">
                        <a:moveTo>
                          <a:pt x="7214" y="1"/>
                        </a:moveTo>
                        <a:cubicBezTo>
                          <a:pt x="7214" y="1"/>
                          <a:pt x="1044" y="3607"/>
                          <a:pt x="1" y="901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77" name="Google Shape;477;p50"/>
                  <p:cNvSpPr/>
                  <p:nvPr/>
                </p:nvSpPr>
                <p:spPr>
                  <a:xfrm>
                    <a:off x="1867829" y="1521653"/>
                    <a:ext cx="408424" cy="99867"/>
                  </a:xfrm>
                  <a:custGeom>
                    <a:avLst/>
                    <a:gdLst/>
                    <a:ahLst/>
                    <a:cxnLst/>
                    <a:rect l="l" t="t" r="r" b="b"/>
                    <a:pathLst>
                      <a:path w="13596" h="3330" fill="none" extrusionOk="0">
                        <a:moveTo>
                          <a:pt x="0" y="2220"/>
                        </a:moveTo>
                        <a:cubicBezTo>
                          <a:pt x="0" y="2220"/>
                          <a:pt x="6454" y="3330"/>
                          <a:pt x="13595"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78" name="Google Shape;478;p50"/>
                  <p:cNvSpPr/>
                  <p:nvPr/>
                </p:nvSpPr>
                <p:spPr>
                  <a:xfrm>
                    <a:off x="1551118" y="1588230"/>
                    <a:ext cx="316742" cy="170583"/>
                  </a:xfrm>
                  <a:custGeom>
                    <a:avLst/>
                    <a:gdLst/>
                    <a:ahLst/>
                    <a:cxnLst/>
                    <a:rect l="l" t="t" r="r" b="b"/>
                    <a:pathLst>
                      <a:path w="10544" h="5688" fill="none" extrusionOk="0">
                        <a:moveTo>
                          <a:pt x="10543" y="0"/>
                        </a:moveTo>
                        <a:cubicBezTo>
                          <a:pt x="10543" y="0"/>
                          <a:pt x="8324" y="3535"/>
                          <a:pt x="0" y="568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79" name="Google Shape;479;p50"/>
                  <p:cNvSpPr/>
                  <p:nvPr/>
                </p:nvSpPr>
                <p:spPr>
                  <a:xfrm>
                    <a:off x="1551118" y="1715028"/>
                    <a:ext cx="508427" cy="77074"/>
                  </a:xfrm>
                  <a:custGeom>
                    <a:avLst/>
                    <a:gdLst/>
                    <a:ahLst/>
                    <a:cxnLst/>
                    <a:rect l="l" t="t" r="r" b="b"/>
                    <a:pathLst>
                      <a:path w="16925" h="2570" fill="none" extrusionOk="0">
                        <a:moveTo>
                          <a:pt x="0" y="1460"/>
                        </a:moveTo>
                        <a:cubicBezTo>
                          <a:pt x="0" y="1460"/>
                          <a:pt x="7075" y="0"/>
                          <a:pt x="16925" y="257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0" name="Google Shape;480;p50"/>
                  <p:cNvSpPr/>
                  <p:nvPr/>
                </p:nvSpPr>
                <p:spPr>
                  <a:xfrm>
                    <a:off x="1466765" y="1662096"/>
                    <a:ext cx="84382" cy="96718"/>
                  </a:xfrm>
                  <a:custGeom>
                    <a:avLst/>
                    <a:gdLst/>
                    <a:ahLst/>
                    <a:cxnLst/>
                    <a:rect l="l" t="t" r="r" b="b"/>
                    <a:pathLst>
                      <a:path w="2809" h="3225" fill="none" extrusionOk="0">
                        <a:moveTo>
                          <a:pt x="1" y="1"/>
                        </a:moveTo>
                        <a:cubicBezTo>
                          <a:pt x="1" y="1"/>
                          <a:pt x="2048" y="1072"/>
                          <a:pt x="2808" y="322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1" name="Google Shape;481;p50"/>
                  <p:cNvSpPr/>
                  <p:nvPr/>
                </p:nvSpPr>
                <p:spPr>
                  <a:xfrm>
                    <a:off x="1551118" y="1758784"/>
                    <a:ext cx="1129354" cy="1695275"/>
                  </a:xfrm>
                  <a:custGeom>
                    <a:avLst/>
                    <a:gdLst/>
                    <a:ahLst/>
                    <a:cxnLst/>
                    <a:rect l="l" t="t" r="r" b="b"/>
                    <a:pathLst>
                      <a:path w="37595" h="56528" fill="none" extrusionOk="0">
                        <a:moveTo>
                          <a:pt x="0" y="1"/>
                        </a:moveTo>
                        <a:cubicBezTo>
                          <a:pt x="0" y="1"/>
                          <a:pt x="8463" y="32601"/>
                          <a:pt x="37595" y="5652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2" name="Google Shape;482;p50"/>
                  <p:cNvSpPr/>
                  <p:nvPr/>
                </p:nvSpPr>
                <p:spPr>
                  <a:xfrm>
                    <a:off x="2059514" y="1708880"/>
                    <a:ext cx="295924" cy="83222"/>
                  </a:xfrm>
                  <a:custGeom>
                    <a:avLst/>
                    <a:gdLst/>
                    <a:ahLst/>
                    <a:cxnLst/>
                    <a:rect l="l" t="t" r="r" b="b"/>
                    <a:pathLst>
                      <a:path w="9851" h="2775" fill="none" extrusionOk="0">
                        <a:moveTo>
                          <a:pt x="1" y="2775"/>
                        </a:moveTo>
                        <a:cubicBezTo>
                          <a:pt x="1" y="2775"/>
                          <a:pt x="4928" y="0"/>
                          <a:pt x="9850" y="194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3" name="Google Shape;483;p50"/>
                  <p:cNvSpPr/>
                  <p:nvPr/>
                </p:nvSpPr>
                <p:spPr>
                  <a:xfrm>
                    <a:off x="2207552" y="1521653"/>
                    <a:ext cx="147887" cy="245498"/>
                  </a:xfrm>
                  <a:custGeom>
                    <a:avLst/>
                    <a:gdLst/>
                    <a:ahLst/>
                    <a:cxnLst/>
                    <a:rect l="l" t="t" r="r" b="b"/>
                    <a:pathLst>
                      <a:path w="4923" h="8186" fill="none" extrusionOk="0">
                        <a:moveTo>
                          <a:pt x="2286" y="1"/>
                        </a:moveTo>
                        <a:cubicBezTo>
                          <a:pt x="2286" y="1"/>
                          <a:pt x="0" y="3746"/>
                          <a:pt x="4922" y="818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4" name="Google Shape;484;p50"/>
                  <p:cNvSpPr/>
                  <p:nvPr/>
                </p:nvSpPr>
                <p:spPr>
                  <a:xfrm>
                    <a:off x="2355408" y="1767121"/>
                    <a:ext cx="100033" cy="216348"/>
                  </a:xfrm>
                  <a:custGeom>
                    <a:avLst/>
                    <a:gdLst/>
                    <a:ahLst/>
                    <a:cxnLst/>
                    <a:rect l="l" t="t" r="r" b="b"/>
                    <a:pathLst>
                      <a:path w="3330" h="7214" fill="none" extrusionOk="0">
                        <a:moveTo>
                          <a:pt x="0" y="0"/>
                        </a:moveTo>
                        <a:cubicBezTo>
                          <a:pt x="0" y="0"/>
                          <a:pt x="350" y="3535"/>
                          <a:pt x="3330" y="721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5" name="Google Shape;485;p50"/>
                  <p:cNvSpPr/>
                  <p:nvPr/>
                </p:nvSpPr>
                <p:spPr>
                  <a:xfrm>
                    <a:off x="2355408" y="1461253"/>
                    <a:ext cx="298057" cy="303739"/>
                  </a:xfrm>
                  <a:custGeom>
                    <a:avLst/>
                    <a:gdLst/>
                    <a:ahLst/>
                    <a:cxnLst/>
                    <a:rect l="l" t="t" r="r" b="b"/>
                    <a:pathLst>
                      <a:path w="9922" h="10128" fill="none" extrusionOk="0">
                        <a:moveTo>
                          <a:pt x="3885" y="0"/>
                        </a:moveTo>
                        <a:cubicBezTo>
                          <a:pt x="3885" y="0"/>
                          <a:pt x="9922" y="8673"/>
                          <a:pt x="0" y="101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6" name="Google Shape;486;p50"/>
                  <p:cNvSpPr/>
                  <p:nvPr/>
                </p:nvSpPr>
                <p:spPr>
                  <a:xfrm>
                    <a:off x="2276223" y="1434292"/>
                    <a:ext cx="195891" cy="85232"/>
                  </a:xfrm>
                  <a:custGeom>
                    <a:avLst/>
                    <a:gdLst/>
                    <a:ahLst/>
                    <a:cxnLst/>
                    <a:rect l="l" t="t" r="r" b="b"/>
                    <a:pathLst>
                      <a:path w="6521" h="2842" fill="none" extrusionOk="0">
                        <a:moveTo>
                          <a:pt x="0" y="2841"/>
                        </a:moveTo>
                        <a:cubicBezTo>
                          <a:pt x="0" y="2841"/>
                          <a:pt x="2708" y="0"/>
                          <a:pt x="6521" y="89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7" name="Google Shape;487;p50"/>
                  <p:cNvSpPr/>
                  <p:nvPr/>
                </p:nvSpPr>
                <p:spPr>
                  <a:xfrm>
                    <a:off x="2472084" y="1401003"/>
                    <a:ext cx="137553" cy="60280"/>
                  </a:xfrm>
                  <a:custGeom>
                    <a:avLst/>
                    <a:gdLst/>
                    <a:ahLst/>
                    <a:cxnLst/>
                    <a:rect l="l" t="t" r="r" b="b"/>
                    <a:pathLst>
                      <a:path w="4579" h="2010" fill="none" extrusionOk="0">
                        <a:moveTo>
                          <a:pt x="1" y="2009"/>
                        </a:moveTo>
                        <a:cubicBezTo>
                          <a:pt x="1" y="2009"/>
                          <a:pt x="1182" y="1"/>
                          <a:pt x="4578" y="6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8" name="Google Shape;488;p50"/>
                  <p:cNvSpPr/>
                  <p:nvPr/>
                </p:nvSpPr>
                <p:spPr>
                  <a:xfrm>
                    <a:off x="2582601" y="1403012"/>
                    <a:ext cx="27036" cy="153939"/>
                  </a:xfrm>
                  <a:custGeom>
                    <a:avLst/>
                    <a:gdLst/>
                    <a:ahLst/>
                    <a:cxnLst/>
                    <a:rect l="l" t="t" r="r" b="b"/>
                    <a:pathLst>
                      <a:path w="900" h="5133" fill="none" extrusionOk="0">
                        <a:moveTo>
                          <a:pt x="899" y="0"/>
                        </a:moveTo>
                        <a:cubicBezTo>
                          <a:pt x="899" y="0"/>
                          <a:pt x="1" y="2220"/>
                          <a:pt x="622" y="513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89" name="Google Shape;489;p50"/>
                  <p:cNvSpPr/>
                  <p:nvPr/>
                </p:nvSpPr>
                <p:spPr>
                  <a:xfrm>
                    <a:off x="2472084" y="1446768"/>
                    <a:ext cx="129202" cy="110183"/>
                  </a:xfrm>
                  <a:custGeom>
                    <a:avLst/>
                    <a:gdLst/>
                    <a:ahLst/>
                    <a:cxnLst/>
                    <a:rect l="l" t="t" r="r" b="b"/>
                    <a:pathLst>
                      <a:path w="4301" h="3674" fill="none" extrusionOk="0">
                        <a:moveTo>
                          <a:pt x="1" y="483"/>
                        </a:moveTo>
                        <a:cubicBezTo>
                          <a:pt x="1" y="483"/>
                          <a:pt x="2015" y="1"/>
                          <a:pt x="4301" y="367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90" name="Google Shape;490;p50"/>
                  <p:cNvSpPr/>
                  <p:nvPr/>
                </p:nvSpPr>
                <p:spPr>
                  <a:xfrm>
                    <a:off x="2276223" y="1519493"/>
                    <a:ext cx="325063" cy="70746"/>
                  </a:xfrm>
                  <a:custGeom>
                    <a:avLst/>
                    <a:gdLst/>
                    <a:ahLst/>
                    <a:cxnLst/>
                    <a:rect l="l" t="t" r="r" b="b"/>
                    <a:pathLst>
                      <a:path w="10821" h="2359" fill="none" extrusionOk="0">
                        <a:moveTo>
                          <a:pt x="0" y="0"/>
                        </a:moveTo>
                        <a:cubicBezTo>
                          <a:pt x="0" y="0"/>
                          <a:pt x="5483" y="2359"/>
                          <a:pt x="10821" y="124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91" name="Google Shape;491;p50"/>
                  <p:cNvSpPr/>
                  <p:nvPr/>
                </p:nvSpPr>
                <p:spPr>
                  <a:xfrm>
                    <a:off x="2355408" y="1556921"/>
                    <a:ext cx="245877" cy="208071"/>
                  </a:xfrm>
                  <a:custGeom>
                    <a:avLst/>
                    <a:gdLst/>
                    <a:ahLst/>
                    <a:cxnLst/>
                    <a:rect l="l" t="t" r="r" b="b"/>
                    <a:pathLst>
                      <a:path w="8185" h="6938" fill="none" extrusionOk="0">
                        <a:moveTo>
                          <a:pt x="8185" y="1"/>
                        </a:moveTo>
                        <a:cubicBezTo>
                          <a:pt x="8185" y="1"/>
                          <a:pt x="3330" y="2498"/>
                          <a:pt x="0" y="693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92" name="Google Shape;492;p50"/>
                  <p:cNvSpPr/>
                  <p:nvPr/>
                </p:nvSpPr>
                <p:spPr>
                  <a:xfrm>
                    <a:off x="2242879" y="1764962"/>
                    <a:ext cx="437593" cy="1691286"/>
                  </a:xfrm>
                  <a:custGeom>
                    <a:avLst/>
                    <a:gdLst/>
                    <a:ahLst/>
                    <a:cxnLst/>
                    <a:rect l="l" t="t" r="r" b="b"/>
                    <a:pathLst>
                      <a:path w="14567" h="56395" fill="none" extrusionOk="0">
                        <a:moveTo>
                          <a:pt x="3746" y="0"/>
                        </a:moveTo>
                        <a:cubicBezTo>
                          <a:pt x="3746" y="0"/>
                          <a:pt x="1" y="27606"/>
                          <a:pt x="14567" y="5639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93" name="Google Shape;493;p50"/>
                  <p:cNvSpPr/>
                  <p:nvPr/>
                </p:nvSpPr>
                <p:spPr>
                  <a:xfrm>
                    <a:off x="2363730" y="1981279"/>
                    <a:ext cx="316742" cy="1474968"/>
                  </a:xfrm>
                  <a:custGeom>
                    <a:avLst/>
                    <a:gdLst/>
                    <a:ahLst/>
                    <a:cxnLst/>
                    <a:rect l="l" t="t" r="r" b="b"/>
                    <a:pathLst>
                      <a:path w="10544" h="49182" fill="none" extrusionOk="0">
                        <a:moveTo>
                          <a:pt x="2986" y="1"/>
                        </a:moveTo>
                        <a:cubicBezTo>
                          <a:pt x="2986" y="1"/>
                          <a:pt x="1" y="13318"/>
                          <a:pt x="10544" y="4918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94" name="Google Shape;494;p50"/>
                  <p:cNvSpPr/>
                  <p:nvPr/>
                </p:nvSpPr>
                <p:spPr>
                  <a:xfrm>
                    <a:off x="2451236" y="1983439"/>
                    <a:ext cx="150050" cy="520087"/>
                  </a:xfrm>
                  <a:custGeom>
                    <a:avLst/>
                    <a:gdLst/>
                    <a:ahLst/>
                    <a:cxnLst/>
                    <a:rect l="l" t="t" r="r" b="b"/>
                    <a:pathLst>
                      <a:path w="4995" h="17342" fill="none" extrusionOk="0">
                        <a:moveTo>
                          <a:pt x="140" y="1"/>
                        </a:moveTo>
                        <a:cubicBezTo>
                          <a:pt x="140" y="1"/>
                          <a:pt x="1" y="10821"/>
                          <a:pt x="4995" y="1734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95" name="Google Shape;495;p50"/>
                  <p:cNvSpPr/>
                  <p:nvPr/>
                </p:nvSpPr>
                <p:spPr>
                  <a:xfrm>
                    <a:off x="2455412" y="1983439"/>
                    <a:ext cx="145874" cy="520087"/>
                  </a:xfrm>
                  <a:custGeom>
                    <a:avLst/>
                    <a:gdLst/>
                    <a:ahLst/>
                    <a:cxnLst/>
                    <a:rect l="l" t="t" r="r" b="b"/>
                    <a:pathLst>
                      <a:path w="4856" h="17342" fill="none" extrusionOk="0">
                        <a:moveTo>
                          <a:pt x="1" y="1"/>
                        </a:moveTo>
                        <a:cubicBezTo>
                          <a:pt x="1" y="1"/>
                          <a:pt x="2015" y="10610"/>
                          <a:pt x="4856" y="1734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96" name="Google Shape;496;p50"/>
                  <p:cNvSpPr/>
                  <p:nvPr/>
                </p:nvSpPr>
                <p:spPr>
                  <a:xfrm>
                    <a:off x="2680441" y="3370836"/>
                    <a:ext cx="291748" cy="118670"/>
                  </a:xfrm>
                  <a:custGeom>
                    <a:avLst/>
                    <a:gdLst/>
                    <a:ahLst/>
                    <a:cxnLst/>
                    <a:rect l="l" t="t" r="r" b="b"/>
                    <a:pathLst>
                      <a:path w="9712" h="3957" fill="none" extrusionOk="0">
                        <a:moveTo>
                          <a:pt x="1" y="2847"/>
                        </a:moveTo>
                        <a:cubicBezTo>
                          <a:pt x="1" y="2847"/>
                          <a:pt x="5483" y="0"/>
                          <a:pt x="9711" y="395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97" name="Google Shape;497;p50"/>
                  <p:cNvSpPr/>
                  <p:nvPr/>
                </p:nvSpPr>
                <p:spPr>
                  <a:xfrm>
                    <a:off x="2680441" y="3456218"/>
                    <a:ext cx="291748" cy="162276"/>
                  </a:xfrm>
                  <a:custGeom>
                    <a:avLst/>
                    <a:gdLst/>
                    <a:ahLst/>
                    <a:cxnLst/>
                    <a:rect l="l" t="t" r="r" b="b"/>
                    <a:pathLst>
                      <a:path w="9712" h="5411" fill="none" extrusionOk="0">
                        <a:moveTo>
                          <a:pt x="1" y="0"/>
                        </a:moveTo>
                        <a:cubicBezTo>
                          <a:pt x="1" y="0"/>
                          <a:pt x="4579" y="5410"/>
                          <a:pt x="9711" y="111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98" name="Google Shape;498;p50"/>
                  <p:cNvSpPr/>
                  <p:nvPr/>
                </p:nvSpPr>
                <p:spPr>
                  <a:xfrm>
                    <a:off x="2680441" y="3456218"/>
                    <a:ext cx="291748" cy="58271"/>
                  </a:xfrm>
                  <a:custGeom>
                    <a:avLst/>
                    <a:gdLst/>
                    <a:ahLst/>
                    <a:cxnLst/>
                    <a:rect l="l" t="t" r="r" b="b"/>
                    <a:pathLst>
                      <a:path w="9712" h="1943" fill="none" extrusionOk="0">
                        <a:moveTo>
                          <a:pt x="1" y="0"/>
                        </a:moveTo>
                        <a:cubicBezTo>
                          <a:pt x="1" y="0"/>
                          <a:pt x="4579" y="1942"/>
                          <a:pt x="9711" y="111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499" name="Google Shape;499;p50"/>
                  <p:cNvSpPr/>
                  <p:nvPr/>
                </p:nvSpPr>
                <p:spPr>
                  <a:xfrm>
                    <a:off x="2972160" y="3189936"/>
                    <a:ext cx="279222" cy="299570"/>
                  </a:xfrm>
                  <a:custGeom>
                    <a:avLst/>
                    <a:gdLst/>
                    <a:ahLst/>
                    <a:cxnLst/>
                    <a:rect l="l" t="t" r="r" b="b"/>
                    <a:pathLst>
                      <a:path w="9295" h="9989" fill="none" extrusionOk="0">
                        <a:moveTo>
                          <a:pt x="9295" y="1"/>
                        </a:moveTo>
                        <a:cubicBezTo>
                          <a:pt x="9295" y="1"/>
                          <a:pt x="2431" y="1732"/>
                          <a:pt x="0" y="99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00" name="Google Shape;500;p50"/>
                  <p:cNvSpPr/>
                  <p:nvPr/>
                </p:nvSpPr>
                <p:spPr>
                  <a:xfrm>
                    <a:off x="2972160" y="3189936"/>
                    <a:ext cx="279222" cy="299570"/>
                  </a:xfrm>
                  <a:custGeom>
                    <a:avLst/>
                    <a:gdLst/>
                    <a:ahLst/>
                    <a:cxnLst/>
                    <a:rect l="l" t="t" r="r" b="b"/>
                    <a:pathLst>
                      <a:path w="9295" h="9989" fill="none" extrusionOk="0">
                        <a:moveTo>
                          <a:pt x="9295" y="1"/>
                        </a:moveTo>
                        <a:cubicBezTo>
                          <a:pt x="9295" y="1"/>
                          <a:pt x="7564" y="3608"/>
                          <a:pt x="0" y="99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01" name="Google Shape;501;p50"/>
                  <p:cNvSpPr/>
                  <p:nvPr/>
                </p:nvSpPr>
                <p:spPr>
                  <a:xfrm>
                    <a:off x="2455412" y="1981279"/>
                    <a:ext cx="1252398" cy="1208687"/>
                  </a:xfrm>
                  <a:custGeom>
                    <a:avLst/>
                    <a:gdLst/>
                    <a:ahLst/>
                    <a:cxnLst/>
                    <a:rect l="l" t="t" r="r" b="b"/>
                    <a:pathLst>
                      <a:path w="41691" h="40303" fill="none" extrusionOk="0">
                        <a:moveTo>
                          <a:pt x="1" y="1"/>
                        </a:moveTo>
                        <a:cubicBezTo>
                          <a:pt x="1" y="1"/>
                          <a:pt x="41690" y="7009"/>
                          <a:pt x="26497" y="4030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02" name="Google Shape;502;p50"/>
                  <p:cNvSpPr/>
                  <p:nvPr/>
                </p:nvSpPr>
                <p:spPr>
                  <a:xfrm>
                    <a:off x="2455412" y="1983439"/>
                    <a:ext cx="1304397" cy="1189883"/>
                  </a:xfrm>
                  <a:custGeom>
                    <a:avLst/>
                    <a:gdLst/>
                    <a:ahLst/>
                    <a:cxnLst/>
                    <a:rect l="l" t="t" r="r" b="b"/>
                    <a:pathLst>
                      <a:path w="43422" h="39676" fill="none" extrusionOk="0">
                        <a:moveTo>
                          <a:pt x="1" y="1"/>
                        </a:moveTo>
                        <a:cubicBezTo>
                          <a:pt x="1" y="1"/>
                          <a:pt x="43421" y="2775"/>
                          <a:pt x="29133" y="3967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03" name="Google Shape;503;p50"/>
                  <p:cNvSpPr/>
                  <p:nvPr/>
                </p:nvSpPr>
                <p:spPr>
                  <a:xfrm>
                    <a:off x="4139003" y="1556921"/>
                    <a:ext cx="129202" cy="64598"/>
                  </a:xfrm>
                  <a:custGeom>
                    <a:avLst/>
                    <a:gdLst/>
                    <a:ahLst/>
                    <a:cxnLst/>
                    <a:rect l="l" t="t" r="r" b="b"/>
                    <a:pathLst>
                      <a:path w="4301" h="2154" fill="none" extrusionOk="0">
                        <a:moveTo>
                          <a:pt x="0" y="2154"/>
                        </a:moveTo>
                        <a:cubicBezTo>
                          <a:pt x="0" y="2154"/>
                          <a:pt x="1598" y="1"/>
                          <a:pt x="4301" y="35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04" name="Google Shape;504;p50"/>
                  <p:cNvSpPr/>
                  <p:nvPr/>
                </p:nvSpPr>
                <p:spPr>
                  <a:xfrm>
                    <a:off x="4268175" y="1288690"/>
                    <a:ext cx="141729" cy="282926"/>
                  </a:xfrm>
                  <a:custGeom>
                    <a:avLst/>
                    <a:gdLst/>
                    <a:ahLst/>
                    <a:cxnLst/>
                    <a:rect l="l" t="t" r="r" b="b"/>
                    <a:pathLst>
                      <a:path w="4718" h="9434" fill="none" extrusionOk="0">
                        <a:moveTo>
                          <a:pt x="4717" y="0"/>
                        </a:moveTo>
                        <a:cubicBezTo>
                          <a:pt x="4717" y="0"/>
                          <a:pt x="4651" y="4300"/>
                          <a:pt x="1" y="943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05" name="Google Shape;505;p50"/>
                  <p:cNvSpPr/>
                  <p:nvPr/>
                </p:nvSpPr>
                <p:spPr>
                  <a:xfrm>
                    <a:off x="4268175" y="1475888"/>
                    <a:ext cx="216739" cy="91559"/>
                  </a:xfrm>
                  <a:custGeom>
                    <a:avLst/>
                    <a:gdLst/>
                    <a:ahLst/>
                    <a:cxnLst/>
                    <a:rect l="l" t="t" r="r" b="b"/>
                    <a:pathLst>
                      <a:path w="7215" h="3053" fill="none" extrusionOk="0">
                        <a:moveTo>
                          <a:pt x="7214" y="1"/>
                        </a:moveTo>
                        <a:cubicBezTo>
                          <a:pt x="7214" y="1"/>
                          <a:pt x="3264" y="900"/>
                          <a:pt x="1" y="305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06" name="Google Shape;506;p50"/>
                  <p:cNvSpPr/>
                  <p:nvPr/>
                </p:nvSpPr>
                <p:spPr>
                  <a:xfrm>
                    <a:off x="4409874" y="1288690"/>
                    <a:ext cx="77203" cy="187228"/>
                  </a:xfrm>
                  <a:custGeom>
                    <a:avLst/>
                    <a:gdLst/>
                    <a:ahLst/>
                    <a:cxnLst/>
                    <a:rect l="l" t="t" r="r" b="b"/>
                    <a:pathLst>
                      <a:path w="2570" h="6243" fill="none" extrusionOk="0">
                        <a:moveTo>
                          <a:pt x="0" y="0"/>
                        </a:moveTo>
                        <a:cubicBezTo>
                          <a:pt x="0" y="0"/>
                          <a:pt x="2570" y="2147"/>
                          <a:pt x="2497" y="62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07" name="Google Shape;507;p50"/>
                  <p:cNvSpPr/>
                  <p:nvPr/>
                </p:nvSpPr>
                <p:spPr>
                  <a:xfrm>
                    <a:off x="4572391" y="1405172"/>
                    <a:ext cx="337590" cy="118520"/>
                  </a:xfrm>
                  <a:custGeom>
                    <a:avLst/>
                    <a:gdLst/>
                    <a:ahLst/>
                    <a:cxnLst/>
                    <a:rect l="l" t="t" r="r" b="b"/>
                    <a:pathLst>
                      <a:path w="11238" h="3952" fill="none" extrusionOk="0">
                        <a:moveTo>
                          <a:pt x="1" y="0"/>
                        </a:moveTo>
                        <a:cubicBezTo>
                          <a:pt x="1" y="0"/>
                          <a:pt x="4995" y="3951"/>
                          <a:pt x="11237" y="305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08" name="Google Shape;508;p50"/>
                  <p:cNvSpPr/>
                  <p:nvPr/>
                </p:nvSpPr>
                <p:spPr>
                  <a:xfrm>
                    <a:off x="4557881" y="1336434"/>
                    <a:ext cx="12557" cy="66608"/>
                  </a:xfrm>
                  <a:custGeom>
                    <a:avLst/>
                    <a:gdLst/>
                    <a:ahLst/>
                    <a:cxnLst/>
                    <a:rect l="l" t="t" r="r" b="b"/>
                    <a:pathLst>
                      <a:path w="418" h="2221" fill="none" extrusionOk="0">
                        <a:moveTo>
                          <a:pt x="1" y="1"/>
                        </a:moveTo>
                        <a:lnTo>
                          <a:pt x="417" y="2220"/>
                        </a:ln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09" name="Google Shape;509;p50"/>
                  <p:cNvSpPr/>
                  <p:nvPr/>
                </p:nvSpPr>
                <p:spPr>
                  <a:xfrm>
                    <a:off x="4782911" y="741523"/>
                    <a:ext cx="291748" cy="118670"/>
                  </a:xfrm>
                  <a:custGeom>
                    <a:avLst/>
                    <a:gdLst/>
                    <a:ahLst/>
                    <a:cxnLst/>
                    <a:rect l="l" t="t" r="r" b="b"/>
                    <a:pathLst>
                      <a:path w="9712" h="3957" fill="none" extrusionOk="0">
                        <a:moveTo>
                          <a:pt x="1" y="3956"/>
                        </a:moveTo>
                        <a:cubicBezTo>
                          <a:pt x="1" y="3956"/>
                          <a:pt x="4645" y="0"/>
                          <a:pt x="9712" y="298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0" name="Google Shape;510;p50"/>
                  <p:cNvSpPr/>
                  <p:nvPr/>
                </p:nvSpPr>
                <p:spPr>
                  <a:xfrm>
                    <a:off x="5074629" y="831043"/>
                    <a:ext cx="170898" cy="187228"/>
                  </a:xfrm>
                  <a:custGeom>
                    <a:avLst/>
                    <a:gdLst/>
                    <a:ahLst/>
                    <a:cxnLst/>
                    <a:rect l="l" t="t" r="r" b="b"/>
                    <a:pathLst>
                      <a:path w="5689" h="6243" fill="none" extrusionOk="0">
                        <a:moveTo>
                          <a:pt x="1" y="0"/>
                        </a:moveTo>
                        <a:cubicBezTo>
                          <a:pt x="1" y="0"/>
                          <a:pt x="4645" y="1316"/>
                          <a:pt x="5688" y="62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1" name="Google Shape;511;p50"/>
                  <p:cNvSpPr/>
                  <p:nvPr/>
                </p:nvSpPr>
                <p:spPr>
                  <a:xfrm>
                    <a:off x="5078805" y="1018241"/>
                    <a:ext cx="197904" cy="212209"/>
                  </a:xfrm>
                  <a:custGeom>
                    <a:avLst/>
                    <a:gdLst/>
                    <a:ahLst/>
                    <a:cxnLst/>
                    <a:rect l="l" t="t" r="r" b="b"/>
                    <a:pathLst>
                      <a:path w="6588" h="7076" fill="none" extrusionOk="0">
                        <a:moveTo>
                          <a:pt x="5549" y="1"/>
                        </a:moveTo>
                        <a:cubicBezTo>
                          <a:pt x="5549" y="1"/>
                          <a:pt x="6587" y="6382"/>
                          <a:pt x="0" y="707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2" name="Google Shape;512;p50"/>
                  <p:cNvSpPr/>
                  <p:nvPr/>
                </p:nvSpPr>
                <p:spPr>
                  <a:xfrm>
                    <a:off x="4853775" y="1157544"/>
                    <a:ext cx="225060" cy="124848"/>
                  </a:xfrm>
                  <a:custGeom>
                    <a:avLst/>
                    <a:gdLst/>
                    <a:ahLst/>
                    <a:cxnLst/>
                    <a:rect l="l" t="t" r="r" b="b"/>
                    <a:pathLst>
                      <a:path w="7492" h="4163" fill="none" extrusionOk="0">
                        <a:moveTo>
                          <a:pt x="7491" y="2359"/>
                        </a:moveTo>
                        <a:cubicBezTo>
                          <a:pt x="7491" y="2359"/>
                          <a:pt x="3258" y="4162"/>
                          <a:pt x="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3" name="Google Shape;513;p50"/>
                  <p:cNvSpPr/>
                  <p:nvPr/>
                </p:nvSpPr>
                <p:spPr>
                  <a:xfrm>
                    <a:off x="4853775" y="831043"/>
                    <a:ext cx="220884" cy="328690"/>
                  </a:xfrm>
                  <a:custGeom>
                    <a:avLst/>
                    <a:gdLst/>
                    <a:ahLst/>
                    <a:cxnLst/>
                    <a:rect l="l" t="t" r="r" b="b"/>
                    <a:pathLst>
                      <a:path w="7353" h="10960" fill="none" extrusionOk="0">
                        <a:moveTo>
                          <a:pt x="7353" y="0"/>
                        </a:moveTo>
                        <a:cubicBezTo>
                          <a:pt x="7353" y="0"/>
                          <a:pt x="6104" y="5339"/>
                          <a:pt x="0" y="1096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4" name="Google Shape;514;p50"/>
                  <p:cNvSpPr/>
                  <p:nvPr/>
                </p:nvSpPr>
                <p:spPr>
                  <a:xfrm>
                    <a:off x="4784924" y="860163"/>
                    <a:ext cx="108384" cy="299570"/>
                  </a:xfrm>
                  <a:custGeom>
                    <a:avLst/>
                    <a:gdLst/>
                    <a:ahLst/>
                    <a:cxnLst/>
                    <a:rect l="l" t="t" r="r" b="b"/>
                    <a:pathLst>
                      <a:path w="3608" h="9989" fill="none" extrusionOk="0">
                        <a:moveTo>
                          <a:pt x="1" y="0"/>
                        </a:moveTo>
                        <a:cubicBezTo>
                          <a:pt x="1" y="0"/>
                          <a:pt x="3607" y="2703"/>
                          <a:pt x="2359" y="99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5" name="Google Shape;515;p50"/>
                  <p:cNvSpPr/>
                  <p:nvPr/>
                </p:nvSpPr>
                <p:spPr>
                  <a:xfrm>
                    <a:off x="4593238" y="860163"/>
                    <a:ext cx="191715" cy="249637"/>
                  </a:xfrm>
                  <a:custGeom>
                    <a:avLst/>
                    <a:gdLst/>
                    <a:ahLst/>
                    <a:cxnLst/>
                    <a:rect l="l" t="t" r="r" b="b"/>
                    <a:pathLst>
                      <a:path w="6382" h="8324" fill="none" extrusionOk="0">
                        <a:moveTo>
                          <a:pt x="6382" y="0"/>
                        </a:moveTo>
                        <a:cubicBezTo>
                          <a:pt x="6382" y="0"/>
                          <a:pt x="278" y="3469"/>
                          <a:pt x="0" y="832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6" name="Google Shape;516;p50"/>
                  <p:cNvSpPr/>
                  <p:nvPr/>
                </p:nvSpPr>
                <p:spPr>
                  <a:xfrm>
                    <a:off x="4351536" y="974485"/>
                    <a:ext cx="241732" cy="214369"/>
                  </a:xfrm>
                  <a:custGeom>
                    <a:avLst/>
                    <a:gdLst/>
                    <a:ahLst/>
                    <a:cxnLst/>
                    <a:rect l="l" t="t" r="r" b="b"/>
                    <a:pathLst>
                      <a:path w="8047" h="7148" fill="none" extrusionOk="0">
                        <a:moveTo>
                          <a:pt x="8046" y="4512"/>
                        </a:moveTo>
                        <a:cubicBezTo>
                          <a:pt x="8046" y="4512"/>
                          <a:pt x="2569" y="1"/>
                          <a:pt x="0" y="714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7" name="Google Shape;517;p50"/>
                  <p:cNvSpPr/>
                  <p:nvPr/>
                </p:nvSpPr>
                <p:spPr>
                  <a:xfrm>
                    <a:off x="4518228" y="1093156"/>
                    <a:ext cx="75040" cy="20813"/>
                  </a:xfrm>
                  <a:custGeom>
                    <a:avLst/>
                    <a:gdLst/>
                    <a:ahLst/>
                    <a:cxnLst/>
                    <a:rect l="l" t="t" r="r" b="b"/>
                    <a:pathLst>
                      <a:path w="2498" h="694" fill="none" extrusionOk="0">
                        <a:moveTo>
                          <a:pt x="2497" y="555"/>
                        </a:moveTo>
                        <a:cubicBezTo>
                          <a:pt x="2497" y="555"/>
                          <a:pt x="971" y="0"/>
                          <a:pt x="0" y="69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8" name="Google Shape;518;p50"/>
                  <p:cNvSpPr/>
                  <p:nvPr/>
                </p:nvSpPr>
                <p:spPr>
                  <a:xfrm>
                    <a:off x="4351536" y="1088987"/>
                    <a:ext cx="166722" cy="99867"/>
                  </a:xfrm>
                  <a:custGeom>
                    <a:avLst/>
                    <a:gdLst/>
                    <a:ahLst/>
                    <a:cxnLst/>
                    <a:rect l="l" t="t" r="r" b="b"/>
                    <a:pathLst>
                      <a:path w="5550" h="3330" fill="none" extrusionOk="0">
                        <a:moveTo>
                          <a:pt x="5549" y="833"/>
                        </a:moveTo>
                        <a:cubicBezTo>
                          <a:pt x="5549" y="833"/>
                          <a:pt x="2636" y="0"/>
                          <a:pt x="0" y="333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19" name="Google Shape;519;p50"/>
                  <p:cNvSpPr/>
                  <p:nvPr/>
                </p:nvSpPr>
                <p:spPr>
                  <a:xfrm>
                    <a:off x="4593238" y="1084818"/>
                    <a:ext cx="262550" cy="74915"/>
                  </a:xfrm>
                  <a:custGeom>
                    <a:avLst/>
                    <a:gdLst/>
                    <a:ahLst/>
                    <a:cxnLst/>
                    <a:rect l="l" t="t" r="r" b="b"/>
                    <a:pathLst>
                      <a:path w="8740" h="2498" fill="none" extrusionOk="0">
                        <a:moveTo>
                          <a:pt x="0" y="833"/>
                        </a:moveTo>
                        <a:cubicBezTo>
                          <a:pt x="0" y="833"/>
                          <a:pt x="5621" y="1"/>
                          <a:pt x="8740" y="249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20" name="Google Shape;520;p50"/>
                  <p:cNvSpPr/>
                  <p:nvPr/>
                </p:nvSpPr>
                <p:spPr>
                  <a:xfrm>
                    <a:off x="4593238" y="1109770"/>
                    <a:ext cx="212563" cy="224685"/>
                  </a:xfrm>
                  <a:custGeom>
                    <a:avLst/>
                    <a:gdLst/>
                    <a:ahLst/>
                    <a:cxnLst/>
                    <a:rect l="l" t="t" r="r" b="b"/>
                    <a:pathLst>
                      <a:path w="7076" h="7492" fill="none" extrusionOk="0">
                        <a:moveTo>
                          <a:pt x="0" y="1"/>
                        </a:moveTo>
                        <a:cubicBezTo>
                          <a:pt x="0" y="1"/>
                          <a:pt x="6176" y="3258"/>
                          <a:pt x="7075" y="749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21" name="Google Shape;521;p50"/>
                  <p:cNvSpPr/>
                  <p:nvPr/>
                </p:nvSpPr>
                <p:spPr>
                  <a:xfrm>
                    <a:off x="4805771" y="1159703"/>
                    <a:ext cx="50017" cy="174752"/>
                  </a:xfrm>
                  <a:custGeom>
                    <a:avLst/>
                    <a:gdLst/>
                    <a:ahLst/>
                    <a:cxnLst/>
                    <a:rect l="l" t="t" r="r" b="b"/>
                    <a:pathLst>
                      <a:path w="1665" h="5827" fill="none" extrusionOk="0">
                        <a:moveTo>
                          <a:pt x="1665" y="1"/>
                        </a:moveTo>
                        <a:cubicBezTo>
                          <a:pt x="1665" y="1"/>
                          <a:pt x="211" y="1316"/>
                          <a:pt x="0" y="58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22" name="Google Shape;522;p50"/>
                  <p:cNvSpPr/>
                  <p:nvPr/>
                </p:nvSpPr>
                <p:spPr>
                  <a:xfrm>
                    <a:off x="4805771" y="1334425"/>
                    <a:ext cx="104209" cy="162306"/>
                  </a:xfrm>
                  <a:custGeom>
                    <a:avLst/>
                    <a:gdLst/>
                    <a:ahLst/>
                    <a:cxnLst/>
                    <a:rect l="l" t="t" r="r" b="b"/>
                    <a:pathLst>
                      <a:path w="3469" h="5412" fill="none" extrusionOk="0">
                        <a:moveTo>
                          <a:pt x="0" y="1"/>
                        </a:moveTo>
                        <a:cubicBezTo>
                          <a:pt x="0" y="1"/>
                          <a:pt x="488" y="3330"/>
                          <a:pt x="3468" y="541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23" name="Google Shape;523;p50"/>
                  <p:cNvSpPr/>
                  <p:nvPr/>
                </p:nvSpPr>
                <p:spPr>
                  <a:xfrm>
                    <a:off x="4805771" y="1334425"/>
                    <a:ext cx="104209" cy="162306"/>
                  </a:xfrm>
                  <a:custGeom>
                    <a:avLst/>
                    <a:gdLst/>
                    <a:ahLst/>
                    <a:cxnLst/>
                    <a:rect l="l" t="t" r="r" b="b"/>
                    <a:pathLst>
                      <a:path w="3469" h="5412" fill="none" extrusionOk="0">
                        <a:moveTo>
                          <a:pt x="0" y="1"/>
                        </a:moveTo>
                        <a:cubicBezTo>
                          <a:pt x="0" y="1"/>
                          <a:pt x="2775" y="556"/>
                          <a:pt x="3468" y="541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24" name="Google Shape;524;p50"/>
                  <p:cNvSpPr/>
                  <p:nvPr/>
                </p:nvSpPr>
                <p:spPr>
                  <a:xfrm>
                    <a:off x="4514053" y="1111779"/>
                    <a:ext cx="45871" cy="128987"/>
                  </a:xfrm>
                  <a:custGeom>
                    <a:avLst/>
                    <a:gdLst/>
                    <a:ahLst/>
                    <a:cxnLst/>
                    <a:rect l="l" t="t" r="r" b="b"/>
                    <a:pathLst>
                      <a:path w="1527" h="4301" fill="none" extrusionOk="0">
                        <a:moveTo>
                          <a:pt x="139" y="0"/>
                        </a:moveTo>
                        <a:cubicBezTo>
                          <a:pt x="139" y="0"/>
                          <a:pt x="0" y="2775"/>
                          <a:pt x="1526" y="430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25" name="Google Shape;525;p50"/>
                  <p:cNvSpPr/>
                  <p:nvPr/>
                </p:nvSpPr>
                <p:spPr>
                  <a:xfrm>
                    <a:off x="4543222" y="1107611"/>
                    <a:ext cx="50047" cy="133156"/>
                  </a:xfrm>
                  <a:custGeom>
                    <a:avLst/>
                    <a:gdLst/>
                    <a:ahLst/>
                    <a:cxnLst/>
                    <a:rect l="l" t="t" r="r" b="b"/>
                    <a:pathLst>
                      <a:path w="1666" h="4440" fill="none" extrusionOk="0">
                        <a:moveTo>
                          <a:pt x="1665" y="1"/>
                        </a:moveTo>
                        <a:cubicBezTo>
                          <a:pt x="1665" y="1"/>
                          <a:pt x="1" y="1183"/>
                          <a:pt x="555" y="444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26" name="Google Shape;526;p50"/>
                  <p:cNvSpPr/>
                  <p:nvPr/>
                </p:nvSpPr>
                <p:spPr>
                  <a:xfrm>
                    <a:off x="4409874" y="1240736"/>
                    <a:ext cx="150050" cy="79084"/>
                  </a:xfrm>
                  <a:custGeom>
                    <a:avLst/>
                    <a:gdLst/>
                    <a:ahLst/>
                    <a:cxnLst/>
                    <a:rect l="l" t="t" r="r" b="b"/>
                    <a:pathLst>
                      <a:path w="4995" h="2637" fill="none" extrusionOk="0">
                        <a:moveTo>
                          <a:pt x="4994" y="1"/>
                        </a:moveTo>
                        <a:cubicBezTo>
                          <a:pt x="4994" y="1"/>
                          <a:pt x="2708" y="2637"/>
                          <a:pt x="0" y="15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27" name="Google Shape;527;p50"/>
                  <p:cNvSpPr/>
                  <p:nvPr/>
                </p:nvSpPr>
                <p:spPr>
                  <a:xfrm>
                    <a:off x="4409874" y="1111779"/>
                    <a:ext cx="108384" cy="174752"/>
                  </a:xfrm>
                  <a:custGeom>
                    <a:avLst/>
                    <a:gdLst/>
                    <a:ahLst/>
                    <a:cxnLst/>
                    <a:rect l="l" t="t" r="r" b="b"/>
                    <a:pathLst>
                      <a:path w="3608" h="5827" fill="none" extrusionOk="0">
                        <a:moveTo>
                          <a:pt x="3607" y="0"/>
                        </a:moveTo>
                        <a:cubicBezTo>
                          <a:pt x="3607" y="0"/>
                          <a:pt x="2570" y="4717"/>
                          <a:pt x="0" y="58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28" name="Google Shape;528;p50"/>
                  <p:cNvSpPr/>
                  <p:nvPr/>
                </p:nvSpPr>
                <p:spPr>
                  <a:xfrm>
                    <a:off x="4559894" y="1240736"/>
                    <a:ext cx="33374" cy="95728"/>
                  </a:xfrm>
                  <a:custGeom>
                    <a:avLst/>
                    <a:gdLst/>
                    <a:ahLst/>
                    <a:cxnLst/>
                    <a:rect l="l" t="t" r="r" b="b"/>
                    <a:pathLst>
                      <a:path w="1111" h="3192" fill="none" extrusionOk="0">
                        <a:moveTo>
                          <a:pt x="0" y="1"/>
                        </a:moveTo>
                        <a:cubicBezTo>
                          <a:pt x="0" y="1"/>
                          <a:pt x="1110" y="1322"/>
                          <a:pt x="0" y="319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29" name="Google Shape;529;p50"/>
                  <p:cNvSpPr/>
                  <p:nvPr/>
                </p:nvSpPr>
                <p:spPr>
                  <a:xfrm>
                    <a:off x="4482871" y="1336434"/>
                    <a:ext cx="77053" cy="137324"/>
                  </a:xfrm>
                  <a:custGeom>
                    <a:avLst/>
                    <a:gdLst/>
                    <a:ahLst/>
                    <a:cxnLst/>
                    <a:rect l="l" t="t" r="r" b="b"/>
                    <a:pathLst>
                      <a:path w="2565" h="4579" fill="none" extrusionOk="0">
                        <a:moveTo>
                          <a:pt x="67" y="4578"/>
                        </a:moveTo>
                        <a:cubicBezTo>
                          <a:pt x="67" y="4578"/>
                          <a:pt x="1" y="766"/>
                          <a:pt x="2564"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30" name="Google Shape;530;p50"/>
                  <p:cNvSpPr/>
                  <p:nvPr/>
                </p:nvSpPr>
                <p:spPr>
                  <a:xfrm>
                    <a:off x="4559894" y="1136731"/>
                    <a:ext cx="295894" cy="104035"/>
                  </a:xfrm>
                  <a:custGeom>
                    <a:avLst/>
                    <a:gdLst/>
                    <a:ahLst/>
                    <a:cxnLst/>
                    <a:rect l="l" t="t" r="r" b="b"/>
                    <a:pathLst>
                      <a:path w="9850" h="3469" fill="none" extrusionOk="0">
                        <a:moveTo>
                          <a:pt x="0" y="3469"/>
                        </a:moveTo>
                        <a:cubicBezTo>
                          <a:pt x="0" y="3469"/>
                          <a:pt x="4995" y="1"/>
                          <a:pt x="9850" y="69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31" name="Google Shape;531;p50"/>
                  <p:cNvSpPr/>
                  <p:nvPr/>
                </p:nvSpPr>
                <p:spPr>
                  <a:xfrm>
                    <a:off x="4559894" y="1215785"/>
                    <a:ext cx="137553" cy="24982"/>
                  </a:xfrm>
                  <a:custGeom>
                    <a:avLst/>
                    <a:gdLst/>
                    <a:ahLst/>
                    <a:cxnLst/>
                    <a:rect l="l" t="t" r="r" b="b"/>
                    <a:pathLst>
                      <a:path w="4579" h="833" fill="none" extrusionOk="0">
                        <a:moveTo>
                          <a:pt x="0" y="833"/>
                        </a:moveTo>
                        <a:cubicBezTo>
                          <a:pt x="0" y="833"/>
                          <a:pt x="2015" y="1"/>
                          <a:pt x="4578" y="83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32" name="Google Shape;532;p50"/>
                  <p:cNvSpPr/>
                  <p:nvPr/>
                </p:nvSpPr>
                <p:spPr>
                  <a:xfrm>
                    <a:off x="4630728" y="1240736"/>
                    <a:ext cx="66719" cy="70776"/>
                  </a:xfrm>
                  <a:custGeom>
                    <a:avLst/>
                    <a:gdLst/>
                    <a:ahLst/>
                    <a:cxnLst/>
                    <a:rect l="l" t="t" r="r" b="b"/>
                    <a:pathLst>
                      <a:path w="2221" h="2360" fill="none" extrusionOk="0">
                        <a:moveTo>
                          <a:pt x="2220" y="1"/>
                        </a:moveTo>
                        <a:cubicBezTo>
                          <a:pt x="2220" y="1"/>
                          <a:pt x="350" y="695"/>
                          <a:pt x="1" y="235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33" name="Google Shape;533;p50"/>
                  <p:cNvSpPr/>
                  <p:nvPr/>
                </p:nvSpPr>
                <p:spPr>
                  <a:xfrm>
                    <a:off x="3672272" y="1403012"/>
                    <a:ext cx="2273367" cy="2069850"/>
                  </a:xfrm>
                  <a:custGeom>
                    <a:avLst/>
                    <a:gdLst/>
                    <a:ahLst/>
                    <a:cxnLst/>
                    <a:rect l="l" t="t" r="r" b="b"/>
                    <a:pathLst>
                      <a:path w="75678" h="69018" fill="none" extrusionOk="0">
                        <a:moveTo>
                          <a:pt x="29898" y="0"/>
                        </a:moveTo>
                        <a:cubicBezTo>
                          <a:pt x="29898" y="0"/>
                          <a:pt x="29548" y="8601"/>
                          <a:pt x="14777" y="10477"/>
                        </a:cubicBezTo>
                        <a:cubicBezTo>
                          <a:pt x="0" y="12347"/>
                          <a:pt x="971" y="51539"/>
                          <a:pt x="25320" y="35236"/>
                        </a:cubicBezTo>
                        <a:cubicBezTo>
                          <a:pt x="25320" y="35236"/>
                          <a:pt x="28577" y="68186"/>
                          <a:pt x="37389" y="69018"/>
                        </a:cubicBezTo>
                        <a:cubicBezTo>
                          <a:pt x="37389" y="69018"/>
                          <a:pt x="39398" y="62287"/>
                          <a:pt x="44947" y="61943"/>
                        </a:cubicBezTo>
                        <a:cubicBezTo>
                          <a:pt x="44947" y="61943"/>
                          <a:pt x="60695" y="51050"/>
                          <a:pt x="54103" y="43631"/>
                        </a:cubicBezTo>
                        <a:cubicBezTo>
                          <a:pt x="63536" y="42450"/>
                          <a:pt x="69712" y="30037"/>
                          <a:pt x="62426" y="30037"/>
                        </a:cubicBezTo>
                        <a:cubicBezTo>
                          <a:pt x="69712" y="30037"/>
                          <a:pt x="75677" y="19560"/>
                          <a:pt x="67076" y="1956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34" name="Google Shape;534;p50"/>
                  <p:cNvSpPr/>
                  <p:nvPr/>
                </p:nvSpPr>
                <p:spPr>
                  <a:xfrm>
                    <a:off x="4554727" y="1403012"/>
                    <a:ext cx="992852" cy="990840"/>
                  </a:xfrm>
                  <a:custGeom>
                    <a:avLst/>
                    <a:gdLst/>
                    <a:ahLst/>
                    <a:cxnLst/>
                    <a:rect l="l" t="t" r="r" b="b"/>
                    <a:pathLst>
                      <a:path w="33051" h="33039" fill="none" extrusionOk="0">
                        <a:moveTo>
                          <a:pt x="522" y="0"/>
                        </a:moveTo>
                        <a:cubicBezTo>
                          <a:pt x="522" y="0"/>
                          <a:pt x="0" y="10776"/>
                          <a:pt x="11176" y="12696"/>
                        </a:cubicBezTo>
                        <a:cubicBezTo>
                          <a:pt x="14633" y="13290"/>
                          <a:pt x="17796" y="15021"/>
                          <a:pt x="20088" y="17674"/>
                        </a:cubicBezTo>
                        <a:cubicBezTo>
                          <a:pt x="22879" y="20903"/>
                          <a:pt x="24488" y="24243"/>
                          <a:pt x="25198" y="25930"/>
                        </a:cubicBezTo>
                        <a:cubicBezTo>
                          <a:pt x="25398" y="26424"/>
                          <a:pt x="25581" y="26924"/>
                          <a:pt x="25731" y="27434"/>
                        </a:cubicBezTo>
                        <a:cubicBezTo>
                          <a:pt x="26131" y="28783"/>
                          <a:pt x="27862" y="33039"/>
                          <a:pt x="33050" y="3003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35" name="Google Shape;535;p50"/>
                  <p:cNvSpPr/>
                  <p:nvPr/>
                </p:nvSpPr>
                <p:spPr>
                  <a:xfrm>
                    <a:off x="4482871" y="1475888"/>
                    <a:ext cx="321909" cy="287424"/>
                  </a:xfrm>
                  <a:custGeom>
                    <a:avLst/>
                    <a:gdLst/>
                    <a:ahLst/>
                    <a:cxnLst/>
                    <a:rect l="l" t="t" r="r" b="b"/>
                    <a:pathLst>
                      <a:path w="10716" h="9584" fill="none" extrusionOk="0">
                        <a:moveTo>
                          <a:pt x="1" y="1"/>
                        </a:moveTo>
                        <a:cubicBezTo>
                          <a:pt x="1" y="1"/>
                          <a:pt x="1666" y="8968"/>
                          <a:pt x="10716" y="958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36" name="Google Shape;536;p50"/>
                  <p:cNvSpPr/>
                  <p:nvPr/>
                </p:nvSpPr>
                <p:spPr>
                  <a:xfrm>
                    <a:off x="4482871" y="1475888"/>
                    <a:ext cx="341254" cy="332529"/>
                  </a:xfrm>
                  <a:custGeom>
                    <a:avLst/>
                    <a:gdLst/>
                    <a:ahLst/>
                    <a:cxnLst/>
                    <a:rect l="l" t="t" r="r" b="b"/>
                    <a:pathLst>
                      <a:path w="11360" h="11088" fill="none" extrusionOk="0">
                        <a:moveTo>
                          <a:pt x="1" y="1"/>
                        </a:moveTo>
                        <a:cubicBezTo>
                          <a:pt x="1" y="1"/>
                          <a:pt x="522" y="11087"/>
                          <a:pt x="11360" y="977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37" name="Google Shape;537;p50"/>
                  <p:cNvSpPr/>
                  <p:nvPr/>
                </p:nvSpPr>
                <p:spPr>
                  <a:xfrm>
                    <a:off x="4484884" y="1475888"/>
                    <a:ext cx="298057" cy="280766"/>
                  </a:xfrm>
                  <a:custGeom>
                    <a:avLst/>
                    <a:gdLst/>
                    <a:ahLst/>
                    <a:cxnLst/>
                    <a:rect l="l" t="t" r="r" b="b"/>
                    <a:pathLst>
                      <a:path w="9922" h="9362" fill="none" extrusionOk="0">
                        <a:moveTo>
                          <a:pt x="0" y="1"/>
                        </a:moveTo>
                        <a:cubicBezTo>
                          <a:pt x="0" y="1"/>
                          <a:pt x="4162" y="8113"/>
                          <a:pt x="9922" y="936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38" name="Google Shape;538;p50"/>
                  <p:cNvSpPr/>
                  <p:nvPr/>
                </p:nvSpPr>
                <p:spPr>
                  <a:xfrm>
                    <a:off x="5739234" y="2025065"/>
                    <a:ext cx="345911" cy="128987"/>
                  </a:xfrm>
                  <a:custGeom>
                    <a:avLst/>
                    <a:gdLst/>
                    <a:ahLst/>
                    <a:cxnLst/>
                    <a:rect l="l" t="t" r="r" b="b"/>
                    <a:pathLst>
                      <a:path w="11515" h="4301" fill="none" extrusionOk="0">
                        <a:moveTo>
                          <a:pt x="0" y="555"/>
                        </a:moveTo>
                        <a:cubicBezTo>
                          <a:pt x="0" y="555"/>
                          <a:pt x="6593" y="0"/>
                          <a:pt x="11515" y="430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39" name="Google Shape;539;p50"/>
                  <p:cNvSpPr/>
                  <p:nvPr/>
                </p:nvSpPr>
                <p:spPr>
                  <a:xfrm>
                    <a:off x="6072618" y="1908554"/>
                    <a:ext cx="112530" cy="245498"/>
                  </a:xfrm>
                  <a:custGeom>
                    <a:avLst/>
                    <a:gdLst/>
                    <a:ahLst/>
                    <a:cxnLst/>
                    <a:rect l="l" t="t" r="r" b="b"/>
                    <a:pathLst>
                      <a:path w="3746" h="8186" fill="none" extrusionOk="0">
                        <a:moveTo>
                          <a:pt x="3746" y="1"/>
                        </a:moveTo>
                        <a:cubicBezTo>
                          <a:pt x="3746" y="1"/>
                          <a:pt x="0" y="2564"/>
                          <a:pt x="417" y="818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40" name="Google Shape;540;p50"/>
                  <p:cNvSpPr/>
                  <p:nvPr/>
                </p:nvSpPr>
                <p:spPr>
                  <a:xfrm>
                    <a:off x="6085115" y="1908554"/>
                    <a:ext cx="120881" cy="245498"/>
                  </a:xfrm>
                  <a:custGeom>
                    <a:avLst/>
                    <a:gdLst/>
                    <a:ahLst/>
                    <a:cxnLst/>
                    <a:rect l="l" t="t" r="r" b="b"/>
                    <a:pathLst>
                      <a:path w="4024" h="8186" fill="none" extrusionOk="0">
                        <a:moveTo>
                          <a:pt x="3330" y="1"/>
                        </a:moveTo>
                        <a:cubicBezTo>
                          <a:pt x="3330" y="1"/>
                          <a:pt x="4024" y="4645"/>
                          <a:pt x="1" y="818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41" name="Google Shape;541;p50"/>
                  <p:cNvSpPr/>
                  <p:nvPr/>
                </p:nvSpPr>
                <p:spPr>
                  <a:xfrm>
                    <a:off x="6185118" y="1908554"/>
                    <a:ext cx="185557" cy="395268"/>
                  </a:xfrm>
                  <a:custGeom>
                    <a:avLst/>
                    <a:gdLst/>
                    <a:ahLst/>
                    <a:cxnLst/>
                    <a:rect l="l" t="t" r="r" b="b"/>
                    <a:pathLst>
                      <a:path w="6177" h="13180" fill="none" extrusionOk="0">
                        <a:moveTo>
                          <a:pt x="1" y="1"/>
                        </a:moveTo>
                        <a:cubicBezTo>
                          <a:pt x="1" y="1"/>
                          <a:pt x="6177" y="4301"/>
                          <a:pt x="2498" y="1318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42" name="Google Shape;542;p50"/>
                  <p:cNvSpPr/>
                  <p:nvPr/>
                </p:nvSpPr>
                <p:spPr>
                  <a:xfrm>
                    <a:off x="6085115" y="2131049"/>
                    <a:ext cx="175043" cy="172772"/>
                  </a:xfrm>
                  <a:custGeom>
                    <a:avLst/>
                    <a:gdLst/>
                    <a:ahLst/>
                    <a:cxnLst/>
                    <a:rect l="l" t="t" r="r" b="b"/>
                    <a:pathLst>
                      <a:path w="5827" h="5761" fill="none" extrusionOk="0">
                        <a:moveTo>
                          <a:pt x="1" y="767"/>
                        </a:moveTo>
                        <a:cubicBezTo>
                          <a:pt x="1" y="767"/>
                          <a:pt x="4024" y="1"/>
                          <a:pt x="5827" y="576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43" name="Google Shape;543;p50"/>
                  <p:cNvSpPr/>
                  <p:nvPr/>
                </p:nvSpPr>
                <p:spPr>
                  <a:xfrm>
                    <a:off x="6260128" y="2301633"/>
                    <a:ext cx="558474" cy="278757"/>
                  </a:xfrm>
                  <a:custGeom>
                    <a:avLst/>
                    <a:gdLst/>
                    <a:ahLst/>
                    <a:cxnLst/>
                    <a:rect l="l" t="t" r="r" b="b"/>
                    <a:pathLst>
                      <a:path w="18591" h="9295" fill="none" extrusionOk="0">
                        <a:moveTo>
                          <a:pt x="1" y="0"/>
                        </a:moveTo>
                        <a:cubicBezTo>
                          <a:pt x="1" y="0"/>
                          <a:pt x="5550" y="7214"/>
                          <a:pt x="18590" y="929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44" name="Google Shape;544;p50"/>
                  <p:cNvSpPr/>
                  <p:nvPr/>
                </p:nvSpPr>
                <p:spPr>
                  <a:xfrm>
                    <a:off x="6260128" y="2301633"/>
                    <a:ext cx="558474" cy="278757"/>
                  </a:xfrm>
                  <a:custGeom>
                    <a:avLst/>
                    <a:gdLst/>
                    <a:ahLst/>
                    <a:cxnLst/>
                    <a:rect l="l" t="t" r="r" b="b"/>
                    <a:pathLst>
                      <a:path w="18591" h="9295" fill="none" extrusionOk="0">
                        <a:moveTo>
                          <a:pt x="1" y="0"/>
                        </a:moveTo>
                        <a:cubicBezTo>
                          <a:pt x="1" y="0"/>
                          <a:pt x="2637" y="8463"/>
                          <a:pt x="18590" y="929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45" name="Google Shape;545;p50"/>
                  <p:cNvSpPr/>
                  <p:nvPr/>
                </p:nvSpPr>
                <p:spPr>
                  <a:xfrm>
                    <a:off x="6764379" y="2538764"/>
                    <a:ext cx="54222" cy="41626"/>
                  </a:xfrm>
                  <a:custGeom>
                    <a:avLst/>
                    <a:gdLst/>
                    <a:ahLst/>
                    <a:cxnLst/>
                    <a:rect l="l" t="t" r="r" b="b"/>
                    <a:pathLst>
                      <a:path w="1805" h="1388" fill="none" extrusionOk="0">
                        <a:moveTo>
                          <a:pt x="1" y="1"/>
                        </a:moveTo>
                        <a:lnTo>
                          <a:pt x="1804" y="1388"/>
                        </a:ln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46" name="Google Shape;546;p50"/>
                  <p:cNvSpPr/>
                  <p:nvPr/>
                </p:nvSpPr>
                <p:spPr>
                  <a:xfrm>
                    <a:off x="6020619" y="2151863"/>
                    <a:ext cx="797983" cy="445172"/>
                  </a:xfrm>
                  <a:custGeom>
                    <a:avLst/>
                    <a:gdLst/>
                    <a:ahLst/>
                    <a:cxnLst/>
                    <a:rect l="l" t="t" r="r" b="b"/>
                    <a:pathLst>
                      <a:path w="26564" h="14844" fill="none" extrusionOk="0">
                        <a:moveTo>
                          <a:pt x="2148" y="0"/>
                        </a:moveTo>
                        <a:cubicBezTo>
                          <a:pt x="2148" y="0"/>
                          <a:pt x="0" y="7769"/>
                          <a:pt x="7491" y="11309"/>
                        </a:cubicBezTo>
                        <a:cubicBezTo>
                          <a:pt x="14982" y="14844"/>
                          <a:pt x="26563" y="14289"/>
                          <a:pt x="26563" y="142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47" name="Google Shape;547;p50"/>
                  <p:cNvSpPr/>
                  <p:nvPr/>
                </p:nvSpPr>
                <p:spPr>
                  <a:xfrm>
                    <a:off x="5880933" y="2151863"/>
                    <a:ext cx="937669" cy="655371"/>
                  </a:xfrm>
                  <a:custGeom>
                    <a:avLst/>
                    <a:gdLst/>
                    <a:ahLst/>
                    <a:cxnLst/>
                    <a:rect l="l" t="t" r="r" b="b"/>
                    <a:pathLst>
                      <a:path w="31214" h="21853" fill="none" extrusionOk="0">
                        <a:moveTo>
                          <a:pt x="6798" y="0"/>
                        </a:moveTo>
                        <a:cubicBezTo>
                          <a:pt x="6798" y="0"/>
                          <a:pt x="0" y="13390"/>
                          <a:pt x="8673" y="17618"/>
                        </a:cubicBezTo>
                        <a:cubicBezTo>
                          <a:pt x="17341" y="21852"/>
                          <a:pt x="22684" y="14361"/>
                          <a:pt x="31213" y="142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48" name="Google Shape;548;p50"/>
                  <p:cNvSpPr/>
                  <p:nvPr/>
                </p:nvSpPr>
                <p:spPr>
                  <a:xfrm>
                    <a:off x="6631032" y="2582549"/>
                    <a:ext cx="1306560" cy="886175"/>
                  </a:xfrm>
                  <a:custGeom>
                    <a:avLst/>
                    <a:gdLst/>
                    <a:ahLst/>
                    <a:cxnLst/>
                    <a:rect l="l" t="t" r="r" b="b"/>
                    <a:pathLst>
                      <a:path w="43494" h="29549" fill="none" extrusionOk="0">
                        <a:moveTo>
                          <a:pt x="6176" y="0"/>
                        </a:moveTo>
                        <a:cubicBezTo>
                          <a:pt x="6176" y="0"/>
                          <a:pt x="0" y="17407"/>
                          <a:pt x="15471" y="28438"/>
                        </a:cubicBezTo>
                        <a:cubicBezTo>
                          <a:pt x="15471" y="28438"/>
                          <a:pt x="30592" y="21641"/>
                          <a:pt x="43493" y="2954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49" name="Google Shape;549;p50"/>
                  <p:cNvSpPr/>
                  <p:nvPr/>
                </p:nvSpPr>
                <p:spPr>
                  <a:xfrm>
                    <a:off x="7566658" y="1738001"/>
                    <a:ext cx="789661" cy="1728564"/>
                  </a:xfrm>
                  <a:custGeom>
                    <a:avLst/>
                    <a:gdLst/>
                    <a:ahLst/>
                    <a:cxnLst/>
                    <a:rect l="l" t="t" r="r" b="b"/>
                    <a:pathLst>
                      <a:path w="26287" h="57638" fill="none" extrusionOk="0">
                        <a:moveTo>
                          <a:pt x="1" y="0"/>
                        </a:moveTo>
                        <a:cubicBezTo>
                          <a:pt x="1" y="0"/>
                          <a:pt x="26286" y="27673"/>
                          <a:pt x="12347" y="5763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0" name="Google Shape;550;p50"/>
                  <p:cNvSpPr/>
                  <p:nvPr/>
                </p:nvSpPr>
                <p:spPr>
                  <a:xfrm>
                    <a:off x="7666691" y="1706691"/>
                    <a:ext cx="791794" cy="1759873"/>
                  </a:xfrm>
                  <a:custGeom>
                    <a:avLst/>
                    <a:gdLst/>
                    <a:ahLst/>
                    <a:cxnLst/>
                    <a:rect l="l" t="t" r="r" b="b"/>
                    <a:pathLst>
                      <a:path w="26358" h="58682" fill="none" extrusionOk="0">
                        <a:moveTo>
                          <a:pt x="0" y="1"/>
                        </a:moveTo>
                        <a:cubicBezTo>
                          <a:pt x="0" y="1"/>
                          <a:pt x="26358" y="23517"/>
                          <a:pt x="9017" y="5868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1" name="Google Shape;551;p50"/>
                  <p:cNvSpPr/>
                  <p:nvPr/>
                </p:nvSpPr>
                <p:spPr>
                  <a:xfrm>
                    <a:off x="6816559" y="1708880"/>
                    <a:ext cx="958516" cy="871509"/>
                  </a:xfrm>
                  <a:custGeom>
                    <a:avLst/>
                    <a:gdLst/>
                    <a:ahLst/>
                    <a:cxnLst/>
                    <a:rect l="l" t="t" r="r" b="b"/>
                    <a:pathLst>
                      <a:path w="31908" h="29060" fill="none" extrusionOk="0">
                        <a:moveTo>
                          <a:pt x="28300" y="0"/>
                        </a:moveTo>
                        <a:cubicBezTo>
                          <a:pt x="28300" y="0"/>
                          <a:pt x="31907" y="18728"/>
                          <a:pt x="0" y="2906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2" name="Google Shape;552;p50"/>
                  <p:cNvSpPr/>
                  <p:nvPr/>
                </p:nvSpPr>
                <p:spPr>
                  <a:xfrm>
                    <a:off x="6816559" y="2068640"/>
                    <a:ext cx="350086" cy="511749"/>
                  </a:xfrm>
                  <a:custGeom>
                    <a:avLst/>
                    <a:gdLst/>
                    <a:ahLst/>
                    <a:cxnLst/>
                    <a:rect l="l" t="t" r="r" b="b"/>
                    <a:pathLst>
                      <a:path w="11654" h="17064" fill="none" extrusionOk="0">
                        <a:moveTo>
                          <a:pt x="8046" y="1"/>
                        </a:moveTo>
                        <a:cubicBezTo>
                          <a:pt x="8046" y="1"/>
                          <a:pt x="11653" y="7492"/>
                          <a:pt x="0" y="1706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3" name="Google Shape;553;p50"/>
                  <p:cNvSpPr/>
                  <p:nvPr/>
                </p:nvSpPr>
                <p:spPr>
                  <a:xfrm>
                    <a:off x="7058261" y="1966794"/>
                    <a:ext cx="150050" cy="104065"/>
                  </a:xfrm>
                  <a:custGeom>
                    <a:avLst/>
                    <a:gdLst/>
                    <a:ahLst/>
                    <a:cxnLst/>
                    <a:rect l="l" t="t" r="r" b="b"/>
                    <a:pathLst>
                      <a:path w="4995" h="3470" fill="none" extrusionOk="0">
                        <a:moveTo>
                          <a:pt x="0" y="3469"/>
                        </a:moveTo>
                        <a:cubicBezTo>
                          <a:pt x="0" y="3469"/>
                          <a:pt x="1943" y="1"/>
                          <a:pt x="4995" y="19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4" name="Google Shape;554;p50"/>
                  <p:cNvSpPr/>
                  <p:nvPr/>
                </p:nvSpPr>
                <p:spPr>
                  <a:xfrm>
                    <a:off x="6816559" y="2022876"/>
                    <a:ext cx="481271" cy="557514"/>
                  </a:xfrm>
                  <a:custGeom>
                    <a:avLst/>
                    <a:gdLst/>
                    <a:ahLst/>
                    <a:cxnLst/>
                    <a:rect l="l" t="t" r="r" b="b"/>
                    <a:pathLst>
                      <a:path w="16021" h="18590" fill="none" extrusionOk="0">
                        <a:moveTo>
                          <a:pt x="13041" y="1"/>
                        </a:moveTo>
                        <a:cubicBezTo>
                          <a:pt x="13041" y="1"/>
                          <a:pt x="16020" y="1943"/>
                          <a:pt x="13041" y="5345"/>
                        </a:cubicBezTo>
                        <a:cubicBezTo>
                          <a:pt x="10055" y="8741"/>
                          <a:pt x="7492" y="12764"/>
                          <a:pt x="0" y="1859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5" name="Google Shape;555;p50"/>
                  <p:cNvSpPr/>
                  <p:nvPr/>
                </p:nvSpPr>
                <p:spPr>
                  <a:xfrm>
                    <a:off x="7208280" y="1735841"/>
                    <a:ext cx="358407" cy="287064"/>
                  </a:xfrm>
                  <a:custGeom>
                    <a:avLst/>
                    <a:gdLst/>
                    <a:ahLst/>
                    <a:cxnLst/>
                    <a:rect l="l" t="t" r="r" b="b"/>
                    <a:pathLst>
                      <a:path w="11931" h="9572" fill="none" extrusionOk="0">
                        <a:moveTo>
                          <a:pt x="11931" y="0"/>
                        </a:moveTo>
                        <a:cubicBezTo>
                          <a:pt x="11931" y="0"/>
                          <a:pt x="8185" y="6243"/>
                          <a:pt x="1" y="957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6" name="Google Shape;556;p50"/>
                  <p:cNvSpPr/>
                  <p:nvPr/>
                </p:nvSpPr>
                <p:spPr>
                  <a:xfrm>
                    <a:off x="4203680" y="1101463"/>
                    <a:ext cx="145874" cy="85232"/>
                  </a:xfrm>
                  <a:custGeom>
                    <a:avLst/>
                    <a:gdLst/>
                    <a:ahLst/>
                    <a:cxnLst/>
                    <a:rect l="l" t="t" r="r" b="b"/>
                    <a:pathLst>
                      <a:path w="4856" h="2842" fill="none" extrusionOk="0">
                        <a:moveTo>
                          <a:pt x="0" y="483"/>
                        </a:moveTo>
                        <a:cubicBezTo>
                          <a:pt x="0" y="483"/>
                          <a:pt x="2841" y="0"/>
                          <a:pt x="4856" y="284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7" name="Google Shape;557;p50"/>
                  <p:cNvSpPr/>
                  <p:nvPr/>
                </p:nvSpPr>
                <p:spPr>
                  <a:xfrm>
                    <a:off x="4203680" y="1115948"/>
                    <a:ext cx="145874" cy="70746"/>
                  </a:xfrm>
                  <a:custGeom>
                    <a:avLst/>
                    <a:gdLst/>
                    <a:ahLst/>
                    <a:cxnLst/>
                    <a:rect l="l" t="t" r="r" b="b"/>
                    <a:pathLst>
                      <a:path w="4856" h="2359" fill="none" extrusionOk="0">
                        <a:moveTo>
                          <a:pt x="0" y="0"/>
                        </a:moveTo>
                        <a:cubicBezTo>
                          <a:pt x="0" y="0"/>
                          <a:pt x="1110" y="2014"/>
                          <a:pt x="4856" y="235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8" name="Google Shape;558;p50"/>
                  <p:cNvSpPr/>
                  <p:nvPr/>
                </p:nvSpPr>
                <p:spPr>
                  <a:xfrm>
                    <a:off x="3828630" y="1186664"/>
                    <a:ext cx="520924" cy="852886"/>
                  </a:xfrm>
                  <a:custGeom>
                    <a:avLst/>
                    <a:gdLst/>
                    <a:ahLst/>
                    <a:cxnLst/>
                    <a:rect l="l" t="t" r="r" b="b"/>
                    <a:pathLst>
                      <a:path w="17341" h="28439" fill="none" extrusionOk="0">
                        <a:moveTo>
                          <a:pt x="17341" y="1"/>
                        </a:moveTo>
                        <a:cubicBezTo>
                          <a:pt x="17341" y="1"/>
                          <a:pt x="0" y="8674"/>
                          <a:pt x="344" y="2843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59" name="Google Shape;559;p50"/>
                  <p:cNvSpPr/>
                  <p:nvPr/>
                </p:nvSpPr>
                <p:spPr>
                  <a:xfrm>
                    <a:off x="2601256" y="1118107"/>
                    <a:ext cx="1604436" cy="438844"/>
                  </a:xfrm>
                  <a:custGeom>
                    <a:avLst/>
                    <a:gdLst/>
                    <a:ahLst/>
                    <a:cxnLst/>
                    <a:rect l="l" t="t" r="r" b="b"/>
                    <a:pathLst>
                      <a:path w="53410" h="14633" fill="none" extrusionOk="0">
                        <a:moveTo>
                          <a:pt x="1" y="14633"/>
                        </a:moveTo>
                        <a:cubicBezTo>
                          <a:pt x="1" y="14633"/>
                          <a:pt x="24350" y="14150"/>
                          <a:pt x="5341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0" name="Google Shape;560;p50"/>
                  <p:cNvSpPr/>
                  <p:nvPr/>
                </p:nvSpPr>
                <p:spPr>
                  <a:xfrm>
                    <a:off x="2601256" y="1118107"/>
                    <a:ext cx="1604436" cy="438844"/>
                  </a:xfrm>
                  <a:custGeom>
                    <a:avLst/>
                    <a:gdLst/>
                    <a:ahLst/>
                    <a:cxnLst/>
                    <a:rect l="l" t="t" r="r" b="b"/>
                    <a:pathLst>
                      <a:path w="53410" h="14633" fill="none" extrusionOk="0">
                        <a:moveTo>
                          <a:pt x="1" y="14633"/>
                        </a:moveTo>
                        <a:cubicBezTo>
                          <a:pt x="1" y="14633"/>
                          <a:pt x="31353" y="8113"/>
                          <a:pt x="5341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1" name="Google Shape;561;p50"/>
                  <p:cNvSpPr/>
                  <p:nvPr/>
                </p:nvSpPr>
                <p:spPr>
                  <a:xfrm>
                    <a:off x="2526246" y="1118107"/>
                    <a:ext cx="1679446" cy="486798"/>
                  </a:xfrm>
                  <a:custGeom>
                    <a:avLst/>
                    <a:gdLst/>
                    <a:ahLst/>
                    <a:cxnLst/>
                    <a:rect l="l" t="t" r="r" b="b"/>
                    <a:pathLst>
                      <a:path w="55907" h="16232" fill="none" extrusionOk="0">
                        <a:moveTo>
                          <a:pt x="1" y="16231"/>
                        </a:moveTo>
                        <a:cubicBezTo>
                          <a:pt x="1" y="16231"/>
                          <a:pt x="40370" y="7419"/>
                          <a:pt x="55907"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2" name="Google Shape;562;p50"/>
                  <p:cNvSpPr/>
                  <p:nvPr/>
                </p:nvSpPr>
                <p:spPr>
                  <a:xfrm>
                    <a:off x="7067603" y="1736981"/>
                    <a:ext cx="500106" cy="472163"/>
                  </a:xfrm>
                  <a:custGeom>
                    <a:avLst/>
                    <a:gdLst/>
                    <a:ahLst/>
                    <a:cxnLst/>
                    <a:rect l="l" t="t" r="r" b="b"/>
                    <a:pathLst>
                      <a:path w="16648" h="15744" fill="none" extrusionOk="0">
                        <a:moveTo>
                          <a:pt x="16647" y="1"/>
                        </a:moveTo>
                        <a:cubicBezTo>
                          <a:pt x="16647" y="1"/>
                          <a:pt x="9295" y="12553"/>
                          <a:pt x="0" y="157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3" name="Google Shape;563;p50"/>
                  <p:cNvSpPr/>
                  <p:nvPr/>
                </p:nvSpPr>
                <p:spPr>
                  <a:xfrm>
                    <a:off x="7666691" y="1708880"/>
                    <a:ext cx="168705" cy="549177"/>
                  </a:xfrm>
                  <a:custGeom>
                    <a:avLst/>
                    <a:gdLst/>
                    <a:ahLst/>
                    <a:cxnLst/>
                    <a:rect l="l" t="t" r="r" b="b"/>
                    <a:pathLst>
                      <a:path w="5616" h="18312" fill="none" extrusionOk="0">
                        <a:moveTo>
                          <a:pt x="0" y="0"/>
                        </a:moveTo>
                        <a:cubicBezTo>
                          <a:pt x="0" y="0"/>
                          <a:pt x="5200" y="7280"/>
                          <a:pt x="5616" y="1831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4" name="Google Shape;564;p50"/>
                  <p:cNvSpPr/>
                  <p:nvPr/>
                </p:nvSpPr>
                <p:spPr>
                  <a:xfrm>
                    <a:off x="7937546" y="1865125"/>
                    <a:ext cx="1206486" cy="1601436"/>
                  </a:xfrm>
                  <a:custGeom>
                    <a:avLst/>
                    <a:gdLst/>
                    <a:ahLst/>
                    <a:cxnLst/>
                    <a:rect l="l" t="t" r="r" b="b"/>
                    <a:pathLst>
                      <a:path w="29882" h="53399" fill="none" extrusionOk="0">
                        <a:moveTo>
                          <a:pt x="29882" y="1"/>
                        </a:moveTo>
                        <a:cubicBezTo>
                          <a:pt x="15676" y="15804"/>
                          <a:pt x="0" y="53398"/>
                          <a:pt x="0" y="5339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5" name="Google Shape;565;p50"/>
                  <p:cNvSpPr/>
                  <p:nvPr/>
                </p:nvSpPr>
                <p:spPr>
                  <a:xfrm>
                    <a:off x="7668673" y="1398844"/>
                    <a:ext cx="1166543" cy="310067"/>
                  </a:xfrm>
                  <a:custGeom>
                    <a:avLst/>
                    <a:gdLst/>
                    <a:ahLst/>
                    <a:cxnLst/>
                    <a:rect l="l" t="t" r="r" b="b"/>
                    <a:pathLst>
                      <a:path w="38833" h="10339" fill="none" extrusionOk="0">
                        <a:moveTo>
                          <a:pt x="1" y="10338"/>
                        </a:moveTo>
                        <a:cubicBezTo>
                          <a:pt x="1" y="10338"/>
                          <a:pt x="15716" y="0"/>
                          <a:pt x="38833"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6" name="Google Shape;566;p50"/>
                  <p:cNvSpPr/>
                  <p:nvPr/>
                </p:nvSpPr>
                <p:spPr>
                  <a:xfrm>
                    <a:off x="7668675" y="1429125"/>
                    <a:ext cx="1475363" cy="279777"/>
                  </a:xfrm>
                  <a:custGeom>
                    <a:avLst/>
                    <a:gdLst/>
                    <a:ahLst/>
                    <a:cxnLst/>
                    <a:rect l="l" t="t" r="r" b="b"/>
                    <a:pathLst>
                      <a:path w="38833" h="9329" fill="none" extrusionOk="0">
                        <a:moveTo>
                          <a:pt x="1" y="9328"/>
                        </a:moveTo>
                        <a:cubicBezTo>
                          <a:pt x="1" y="9328"/>
                          <a:pt x="22308" y="0"/>
                          <a:pt x="38833"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7" name="Google Shape;567;p50"/>
                  <p:cNvSpPr/>
                  <p:nvPr/>
                </p:nvSpPr>
                <p:spPr>
                  <a:xfrm>
                    <a:off x="7568676" y="1470075"/>
                    <a:ext cx="1575278" cy="267961"/>
                  </a:xfrm>
                  <a:custGeom>
                    <a:avLst/>
                    <a:gdLst/>
                    <a:ahLst/>
                    <a:cxnLst/>
                    <a:rect l="l" t="t" r="r" b="b"/>
                    <a:pathLst>
                      <a:path w="42162" h="8935" fill="none" extrusionOk="0">
                        <a:moveTo>
                          <a:pt x="0" y="8934"/>
                        </a:moveTo>
                        <a:cubicBezTo>
                          <a:pt x="0" y="8934"/>
                          <a:pt x="23972" y="0"/>
                          <a:pt x="42162"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8" name="Google Shape;568;p50"/>
                  <p:cNvSpPr/>
                  <p:nvPr/>
                </p:nvSpPr>
                <p:spPr>
                  <a:xfrm>
                    <a:off x="7568676" y="1568925"/>
                    <a:ext cx="1575278" cy="169100"/>
                  </a:xfrm>
                  <a:custGeom>
                    <a:avLst/>
                    <a:gdLst/>
                    <a:ahLst/>
                    <a:cxnLst/>
                    <a:rect l="l" t="t" r="r" b="b"/>
                    <a:pathLst>
                      <a:path w="42162" h="5639" fill="none" extrusionOk="0">
                        <a:moveTo>
                          <a:pt x="0" y="5638"/>
                        </a:moveTo>
                        <a:cubicBezTo>
                          <a:pt x="0" y="5638"/>
                          <a:pt x="24666" y="0"/>
                          <a:pt x="42162"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69" name="Google Shape;569;p50"/>
                  <p:cNvSpPr/>
                  <p:nvPr/>
                </p:nvSpPr>
                <p:spPr>
                  <a:xfrm>
                    <a:off x="7060275" y="1692375"/>
                    <a:ext cx="2083668" cy="378474"/>
                  </a:xfrm>
                  <a:custGeom>
                    <a:avLst/>
                    <a:gdLst/>
                    <a:ahLst/>
                    <a:cxnLst/>
                    <a:rect l="l" t="t" r="r" b="b"/>
                    <a:pathLst>
                      <a:path w="59086" h="12620" fill="none" extrusionOk="0">
                        <a:moveTo>
                          <a:pt x="0" y="12619"/>
                        </a:moveTo>
                        <a:cubicBezTo>
                          <a:pt x="0" y="12619"/>
                          <a:pt x="51300" y="1"/>
                          <a:pt x="59086"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0" name="Google Shape;570;p50"/>
                  <p:cNvSpPr/>
                  <p:nvPr/>
                </p:nvSpPr>
                <p:spPr>
                  <a:xfrm>
                    <a:off x="7210293" y="1398844"/>
                    <a:ext cx="1614259" cy="626251"/>
                  </a:xfrm>
                  <a:custGeom>
                    <a:avLst/>
                    <a:gdLst/>
                    <a:ahLst/>
                    <a:cxnLst/>
                    <a:rect l="l" t="t" r="r" b="b"/>
                    <a:pathLst>
                      <a:path w="53737" h="20882" fill="none" extrusionOk="0">
                        <a:moveTo>
                          <a:pt x="0" y="20881"/>
                        </a:moveTo>
                        <a:cubicBezTo>
                          <a:pt x="0" y="20881"/>
                          <a:pt x="33122" y="0"/>
                          <a:pt x="53736"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1" name="Google Shape;571;p50"/>
                  <p:cNvSpPr/>
                  <p:nvPr/>
                </p:nvSpPr>
                <p:spPr>
                  <a:xfrm>
                    <a:off x="7566658" y="1738001"/>
                    <a:ext cx="22890" cy="72756"/>
                  </a:xfrm>
                  <a:custGeom>
                    <a:avLst/>
                    <a:gdLst/>
                    <a:ahLst/>
                    <a:cxnLst/>
                    <a:rect l="l" t="t" r="r" b="b"/>
                    <a:pathLst>
                      <a:path w="762" h="2426" fill="none" extrusionOk="0">
                        <a:moveTo>
                          <a:pt x="1" y="0"/>
                        </a:moveTo>
                        <a:cubicBezTo>
                          <a:pt x="1" y="0"/>
                          <a:pt x="761" y="1038"/>
                          <a:pt x="761" y="242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2" name="Google Shape;572;p50"/>
                  <p:cNvSpPr/>
                  <p:nvPr/>
                </p:nvSpPr>
                <p:spPr>
                  <a:xfrm>
                    <a:off x="7668673" y="1700873"/>
                    <a:ext cx="91712" cy="22492"/>
                  </a:xfrm>
                  <a:custGeom>
                    <a:avLst/>
                    <a:gdLst/>
                    <a:ahLst/>
                    <a:cxnLst/>
                    <a:rect l="l" t="t" r="r" b="b"/>
                    <a:pathLst>
                      <a:path w="3053" h="750" fill="none" extrusionOk="0">
                        <a:moveTo>
                          <a:pt x="1" y="267"/>
                        </a:moveTo>
                        <a:cubicBezTo>
                          <a:pt x="1044" y="1"/>
                          <a:pt x="2148" y="173"/>
                          <a:pt x="3053" y="75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3" name="Google Shape;573;p50"/>
                  <p:cNvSpPr/>
                  <p:nvPr/>
                </p:nvSpPr>
                <p:spPr>
                  <a:xfrm>
                    <a:off x="2526246" y="1288690"/>
                    <a:ext cx="1883658" cy="374455"/>
                  </a:xfrm>
                  <a:custGeom>
                    <a:avLst/>
                    <a:gdLst/>
                    <a:ahLst/>
                    <a:cxnLst/>
                    <a:rect l="l" t="t" r="r" b="b"/>
                    <a:pathLst>
                      <a:path w="62705" h="12486" fill="none" extrusionOk="0">
                        <a:moveTo>
                          <a:pt x="1" y="10543"/>
                        </a:moveTo>
                        <a:cubicBezTo>
                          <a:pt x="1" y="10543"/>
                          <a:pt x="31009" y="12485"/>
                          <a:pt x="62704"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4" name="Google Shape;574;p50"/>
                  <p:cNvSpPr/>
                  <p:nvPr/>
                </p:nvSpPr>
                <p:spPr>
                  <a:xfrm>
                    <a:off x="2526246" y="1288690"/>
                    <a:ext cx="1883658" cy="316215"/>
                  </a:xfrm>
                  <a:custGeom>
                    <a:avLst/>
                    <a:gdLst/>
                    <a:ahLst/>
                    <a:cxnLst/>
                    <a:rect l="l" t="t" r="r" b="b"/>
                    <a:pathLst>
                      <a:path w="62705" h="10544" fill="none" extrusionOk="0">
                        <a:moveTo>
                          <a:pt x="1" y="10543"/>
                        </a:moveTo>
                        <a:cubicBezTo>
                          <a:pt x="1" y="10543"/>
                          <a:pt x="49459" y="6520"/>
                          <a:pt x="62704"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5" name="Google Shape;575;p50"/>
                  <p:cNvSpPr/>
                  <p:nvPr/>
                </p:nvSpPr>
                <p:spPr>
                  <a:xfrm>
                    <a:off x="2526246" y="1288690"/>
                    <a:ext cx="1883658" cy="449340"/>
                  </a:xfrm>
                  <a:custGeom>
                    <a:avLst/>
                    <a:gdLst/>
                    <a:ahLst/>
                    <a:cxnLst/>
                    <a:rect l="l" t="t" r="r" b="b"/>
                    <a:pathLst>
                      <a:path w="62705" h="14983" fill="none" extrusionOk="0">
                        <a:moveTo>
                          <a:pt x="1" y="10543"/>
                        </a:moveTo>
                        <a:cubicBezTo>
                          <a:pt x="1" y="10543"/>
                          <a:pt x="36485" y="14982"/>
                          <a:pt x="62704"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6" name="Google Shape;576;p50"/>
                  <p:cNvSpPr/>
                  <p:nvPr/>
                </p:nvSpPr>
                <p:spPr>
                  <a:xfrm>
                    <a:off x="7566658" y="1738001"/>
                    <a:ext cx="268738" cy="520057"/>
                  </a:xfrm>
                  <a:custGeom>
                    <a:avLst/>
                    <a:gdLst/>
                    <a:ahLst/>
                    <a:cxnLst/>
                    <a:rect l="l" t="t" r="r" b="b"/>
                    <a:pathLst>
                      <a:path w="8946" h="17341" fill="none" extrusionOk="0">
                        <a:moveTo>
                          <a:pt x="8946" y="17341"/>
                        </a:moveTo>
                        <a:cubicBezTo>
                          <a:pt x="8946" y="17341"/>
                          <a:pt x="1111" y="11165"/>
                          <a:pt x="1"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7" name="Google Shape;577;p50"/>
                  <p:cNvSpPr/>
                  <p:nvPr/>
                </p:nvSpPr>
                <p:spPr>
                  <a:xfrm>
                    <a:off x="6929089" y="3435405"/>
                    <a:ext cx="1100185" cy="218357"/>
                  </a:xfrm>
                  <a:custGeom>
                    <a:avLst/>
                    <a:gdLst/>
                    <a:ahLst/>
                    <a:cxnLst/>
                    <a:rect l="l" t="t" r="r" b="b"/>
                    <a:pathLst>
                      <a:path w="36624" h="7281" fill="none" extrusionOk="0">
                        <a:moveTo>
                          <a:pt x="33571" y="1110"/>
                        </a:moveTo>
                        <a:cubicBezTo>
                          <a:pt x="33571" y="1110"/>
                          <a:pt x="36623" y="7281"/>
                          <a:pt x="26635" y="7281"/>
                        </a:cubicBezTo>
                        <a:cubicBezTo>
                          <a:pt x="16647" y="7281"/>
                          <a:pt x="0" y="4367"/>
                          <a:pt x="5549"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8" name="Google Shape;578;p50"/>
                  <p:cNvSpPr/>
                  <p:nvPr/>
                </p:nvSpPr>
                <p:spPr>
                  <a:xfrm>
                    <a:off x="2455412" y="1964635"/>
                    <a:ext cx="1214878" cy="1208687"/>
                  </a:xfrm>
                  <a:custGeom>
                    <a:avLst/>
                    <a:gdLst/>
                    <a:ahLst/>
                    <a:cxnLst/>
                    <a:rect l="l" t="t" r="r" b="b"/>
                    <a:pathLst>
                      <a:path w="40442" h="40303" fill="none" extrusionOk="0">
                        <a:moveTo>
                          <a:pt x="1" y="556"/>
                        </a:moveTo>
                        <a:cubicBezTo>
                          <a:pt x="7009" y="1"/>
                          <a:pt x="24666" y="439"/>
                          <a:pt x="32046" y="9295"/>
                        </a:cubicBezTo>
                        <a:cubicBezTo>
                          <a:pt x="38982" y="17619"/>
                          <a:pt x="40442" y="39260"/>
                          <a:pt x="29133" y="4030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79" name="Google Shape;579;p50"/>
                  <p:cNvSpPr/>
                  <p:nvPr/>
                </p:nvSpPr>
                <p:spPr>
                  <a:xfrm>
                    <a:off x="-2" y="1371875"/>
                    <a:ext cx="1453324" cy="276598"/>
                  </a:xfrm>
                  <a:custGeom>
                    <a:avLst/>
                    <a:gdLst/>
                    <a:ahLst/>
                    <a:cxnLst/>
                    <a:rect l="l" t="t" r="r" b="b"/>
                    <a:pathLst>
                      <a:path w="38095" h="9223" fill="none" extrusionOk="0">
                        <a:moveTo>
                          <a:pt x="0" y="206"/>
                        </a:moveTo>
                        <a:cubicBezTo>
                          <a:pt x="0" y="206"/>
                          <a:pt x="26580" y="0"/>
                          <a:pt x="38094" y="922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80" name="Google Shape;580;p50"/>
                  <p:cNvSpPr/>
                  <p:nvPr/>
                </p:nvSpPr>
                <p:spPr>
                  <a:xfrm>
                    <a:off x="1978" y="1330275"/>
                    <a:ext cx="1453362" cy="118850"/>
                  </a:xfrm>
                  <a:custGeom>
                    <a:avLst/>
                    <a:gdLst/>
                    <a:ahLst/>
                    <a:cxnLst/>
                    <a:rect l="l" t="t" r="r" b="b"/>
                    <a:pathLst>
                      <a:path w="38161" h="3963" fill="none" extrusionOk="0">
                        <a:moveTo>
                          <a:pt x="0" y="3962"/>
                        </a:moveTo>
                        <a:cubicBezTo>
                          <a:pt x="0" y="3962"/>
                          <a:pt x="27690" y="3607"/>
                          <a:pt x="38161"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81" name="Google Shape;581;p50"/>
                  <p:cNvSpPr/>
                  <p:nvPr/>
                </p:nvSpPr>
                <p:spPr>
                  <a:xfrm>
                    <a:off x="1978" y="1330275"/>
                    <a:ext cx="1453362" cy="79427"/>
                  </a:xfrm>
                  <a:custGeom>
                    <a:avLst/>
                    <a:gdLst/>
                    <a:ahLst/>
                    <a:cxnLst/>
                    <a:rect l="l" t="t" r="r" b="b"/>
                    <a:pathLst>
                      <a:path w="38161" h="2648" fill="none" extrusionOk="0">
                        <a:moveTo>
                          <a:pt x="0" y="2647"/>
                        </a:moveTo>
                        <a:cubicBezTo>
                          <a:pt x="0" y="2647"/>
                          <a:pt x="31158" y="2220"/>
                          <a:pt x="38161"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82" name="Google Shape;582;p50"/>
                  <p:cNvSpPr/>
                  <p:nvPr/>
                </p:nvSpPr>
                <p:spPr>
                  <a:xfrm>
                    <a:off x="1976" y="1648450"/>
                    <a:ext cx="1549151" cy="108204"/>
                  </a:xfrm>
                  <a:custGeom>
                    <a:avLst/>
                    <a:gdLst/>
                    <a:ahLst/>
                    <a:cxnLst/>
                    <a:rect l="l" t="t" r="r" b="b"/>
                    <a:pathLst>
                      <a:path w="41341" h="3608" fill="none" extrusionOk="0">
                        <a:moveTo>
                          <a:pt x="1" y="1"/>
                        </a:moveTo>
                        <a:cubicBezTo>
                          <a:pt x="1" y="1"/>
                          <a:pt x="37112" y="1943"/>
                          <a:pt x="41340" y="360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83" name="Google Shape;583;p50"/>
                  <p:cNvSpPr/>
                  <p:nvPr/>
                </p:nvSpPr>
                <p:spPr>
                  <a:xfrm>
                    <a:off x="2001" y="1706700"/>
                    <a:ext cx="1549151" cy="52127"/>
                  </a:xfrm>
                  <a:custGeom>
                    <a:avLst/>
                    <a:gdLst/>
                    <a:ahLst/>
                    <a:cxnLst/>
                    <a:rect l="l" t="t" r="r" b="b"/>
                    <a:pathLst>
                      <a:path w="41341" h="1738" fill="none" extrusionOk="0">
                        <a:moveTo>
                          <a:pt x="1" y="1"/>
                        </a:moveTo>
                        <a:cubicBezTo>
                          <a:pt x="1" y="1"/>
                          <a:pt x="32673" y="556"/>
                          <a:pt x="41340" y="173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84" name="Google Shape;584;p50"/>
                  <p:cNvSpPr/>
                  <p:nvPr/>
                </p:nvSpPr>
                <p:spPr>
                  <a:xfrm>
                    <a:off x="1998" y="1758775"/>
                    <a:ext cx="1547156" cy="91575"/>
                  </a:xfrm>
                  <a:custGeom>
                    <a:avLst/>
                    <a:gdLst/>
                    <a:ahLst/>
                    <a:cxnLst/>
                    <a:rect l="l" t="t" r="r" b="b"/>
                    <a:pathLst>
                      <a:path w="41274" h="3053" fill="none" extrusionOk="0">
                        <a:moveTo>
                          <a:pt x="1" y="1111"/>
                        </a:moveTo>
                        <a:cubicBezTo>
                          <a:pt x="1" y="1111"/>
                          <a:pt x="29482" y="3053"/>
                          <a:pt x="41274"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85" name="Google Shape;585;p50"/>
                  <p:cNvSpPr/>
                  <p:nvPr/>
                </p:nvSpPr>
                <p:spPr>
                  <a:xfrm>
                    <a:off x="4001" y="1758775"/>
                    <a:ext cx="1547187" cy="130996"/>
                  </a:xfrm>
                  <a:custGeom>
                    <a:avLst/>
                    <a:gdLst/>
                    <a:ahLst/>
                    <a:cxnLst/>
                    <a:rect l="l" t="t" r="r" b="b"/>
                    <a:pathLst>
                      <a:path w="41341" h="4368" fill="none" extrusionOk="0">
                        <a:moveTo>
                          <a:pt x="1" y="2842"/>
                        </a:moveTo>
                        <a:cubicBezTo>
                          <a:pt x="1" y="2842"/>
                          <a:pt x="35653" y="4368"/>
                          <a:pt x="41340"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586" name="Google Shape;586;p50"/>
                  <p:cNvSpPr/>
                  <p:nvPr/>
                </p:nvSpPr>
                <p:spPr>
                  <a:xfrm>
                    <a:off x="8834150" y="1398845"/>
                    <a:ext cx="309825" cy="30"/>
                  </a:xfrm>
                  <a:custGeom>
                    <a:avLst/>
                    <a:gdLst/>
                    <a:ahLst/>
                    <a:cxnLst/>
                    <a:rect l="l" t="t" r="r" b="b"/>
                    <a:pathLst>
                      <a:path w="534" h="1" fill="none" extrusionOk="0">
                        <a:moveTo>
                          <a:pt x="1" y="0"/>
                        </a:moveTo>
                        <a:lnTo>
                          <a:pt x="533" y="0"/>
                        </a:ln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587" name="Google Shape;587;p50"/>
                <p:cNvSpPr/>
                <p:nvPr/>
              </p:nvSpPr>
              <p:spPr>
                <a:xfrm>
                  <a:off x="7836575" y="2259500"/>
                  <a:ext cx="182230" cy="1209903"/>
                </a:xfrm>
                <a:custGeom>
                  <a:avLst/>
                  <a:gdLst/>
                  <a:ahLst/>
                  <a:cxnLst/>
                  <a:rect l="l" t="t" r="r" b="b"/>
                  <a:pathLst>
                    <a:path w="6130" h="48974" extrusionOk="0">
                      <a:moveTo>
                        <a:pt x="0" y="0"/>
                      </a:moveTo>
                      <a:cubicBezTo>
                        <a:pt x="6074" y="15192"/>
                        <a:pt x="8468" y="33456"/>
                        <a:pt x="3282" y="48974"/>
                      </a:cubicBezTo>
                    </a:path>
                  </a:pathLst>
                </a:custGeom>
                <a:noFill/>
                <a:ln w="9525" cap="flat" cmpd="sng">
                  <a:solidFill>
                    <a:srgbClr val="0277BD"/>
                  </a:solidFill>
                  <a:prstDash val="solid"/>
                  <a:round/>
                  <a:headEnd type="none" w="med" len="med"/>
                  <a:tailEnd type="none" w="med" len="med"/>
                </a:ln>
              </p:spPr>
            </p:sp>
          </p:grpSp>
        </p:grpSp>
        <p:sp>
          <p:nvSpPr>
            <p:cNvPr id="588" name="Google Shape;588;p50"/>
            <p:cNvSpPr txBox="1"/>
            <p:nvPr/>
          </p:nvSpPr>
          <p:spPr>
            <a:xfrm>
              <a:off x="5917025" y="4108650"/>
              <a:ext cx="792000" cy="261000"/>
            </a:xfrm>
            <a:prstGeom prst="rect">
              <a:avLst/>
            </a:prstGeom>
            <a:noFill/>
            <a:ln>
              <a:noFill/>
            </a:ln>
          </p:spPr>
          <p:txBody>
            <a:bodyPr spcFirstLastPara="1" wrap="square" lIns="121933" tIns="0" rIns="0" bIns="0" anchor="ctr" anchorCtr="0">
              <a:noAutofit/>
            </a:bodyPr>
            <a:lstStyle/>
            <a:p>
              <a:pPr defTabSz="609630">
                <a:lnSpc>
                  <a:spcPct val="115000"/>
                </a:lnSpc>
                <a:buClr>
                  <a:srgbClr val="000000"/>
                </a:buClr>
              </a:pPr>
              <a:r>
                <a:rPr lang="en" sz="1200" kern="0">
                  <a:solidFill>
                    <a:srgbClr val="202124"/>
                  </a:solidFill>
                  <a:latin typeface="Google Sans"/>
                  <a:ea typeface="Google Sans"/>
                  <a:cs typeface="Google Sans"/>
                  <a:sym typeface="Google Sans"/>
                </a:rPr>
                <a:t>Network</a:t>
              </a:r>
              <a:endParaRPr sz="1200" kern="0">
                <a:solidFill>
                  <a:srgbClr val="202124"/>
                </a:solidFill>
                <a:latin typeface="Google Sans"/>
                <a:ea typeface="Google Sans"/>
                <a:cs typeface="Google Sans"/>
                <a:sym typeface="Google Sans"/>
              </a:endParaRPr>
            </a:p>
          </p:txBody>
        </p:sp>
        <p:cxnSp>
          <p:nvCxnSpPr>
            <p:cNvPr id="589" name="Google Shape;589;p50"/>
            <p:cNvCxnSpPr>
              <a:endCxn id="588" idx="1"/>
            </p:cNvCxnSpPr>
            <p:nvPr/>
          </p:nvCxnSpPr>
          <p:spPr>
            <a:xfrm>
              <a:off x="5718425" y="4239150"/>
              <a:ext cx="198600" cy="0"/>
            </a:xfrm>
            <a:prstGeom prst="straightConnector1">
              <a:avLst/>
            </a:prstGeom>
            <a:noFill/>
            <a:ln w="9525" cap="flat" cmpd="sng">
              <a:solidFill>
                <a:srgbClr val="4285F4"/>
              </a:solidFill>
              <a:prstDash val="solid"/>
              <a:round/>
              <a:headEnd type="none" w="med" len="med"/>
              <a:tailEnd type="none" w="med" len="med"/>
            </a:ln>
          </p:spPr>
        </p:cxn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FA4B-DEA6-442C-88A0-AE8F8A0259D5}"/>
              </a:ext>
            </a:extLst>
          </p:cNvPr>
          <p:cNvSpPr>
            <a:spLocks noGrp="1"/>
          </p:cNvSpPr>
          <p:nvPr>
            <p:ph type="body" sz="quarter" idx="10"/>
          </p:nvPr>
        </p:nvSpPr>
        <p:spPr/>
        <p:txBody>
          <a:bodyPr/>
          <a:lstStyle/>
          <a:p>
            <a:r>
              <a:rPr lang="en-US" dirty="0"/>
              <a:t>Module 5: Networking and Content Delivery</a:t>
            </a:r>
          </a:p>
        </p:txBody>
      </p:sp>
      <p:sp>
        <p:nvSpPr>
          <p:cNvPr id="2" name="Title 1"/>
          <p:cNvSpPr>
            <a:spLocks noGrp="1"/>
          </p:cNvSpPr>
          <p:nvPr>
            <p:ph type="title"/>
          </p:nvPr>
        </p:nvSpPr>
        <p:spPr/>
        <p:txBody>
          <a:bodyPr>
            <a:noAutofit/>
          </a:bodyPr>
          <a:lstStyle/>
          <a:p>
            <a:r>
              <a:rPr lang="en-US" sz="4000" dirty="0"/>
              <a:t>Section 1: Networking basics</a:t>
            </a:r>
          </a:p>
        </p:txBody>
      </p:sp>
      <p:sp>
        <p:nvSpPr>
          <p:cNvPr id="4" name="Footer Placeholder 3">
            <a:extLst>
              <a:ext uri="{FF2B5EF4-FFF2-40B4-BE49-F238E27FC236}">
                <a16:creationId xmlns:a16="http://schemas.microsoft.com/office/drawing/2014/main" id="{5E2E0F21-A117-4238-90E2-3197E401594E}"/>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4680522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51"/>
          <p:cNvPicPr preferRelativeResize="0"/>
          <p:nvPr/>
        </p:nvPicPr>
        <p:blipFill>
          <a:blip r:embed="rId3">
            <a:alphaModFix amt="54000"/>
          </a:blip>
          <a:stretch>
            <a:fillRect/>
          </a:stretch>
        </p:blipFill>
        <p:spPr>
          <a:xfrm>
            <a:off x="1453052" y="1968328"/>
            <a:ext cx="768701" cy="769327"/>
          </a:xfrm>
          <a:prstGeom prst="rect">
            <a:avLst/>
          </a:prstGeom>
          <a:noFill/>
          <a:ln>
            <a:noFill/>
          </a:ln>
        </p:spPr>
      </p:pic>
      <p:sp>
        <p:nvSpPr>
          <p:cNvPr id="595" name="Google Shape;595;p51"/>
          <p:cNvSpPr txBox="1"/>
          <p:nvPr/>
        </p:nvSpPr>
        <p:spPr>
          <a:xfrm>
            <a:off x="1265300" y="2716789"/>
            <a:ext cx="1144200" cy="346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533" kern="0">
                <a:solidFill>
                  <a:srgbClr val="3C4043"/>
                </a:solidFill>
                <a:latin typeface="Roboto"/>
                <a:ea typeface="Roboto"/>
                <a:cs typeface="Roboto"/>
                <a:sym typeface="Roboto"/>
              </a:rPr>
              <a:t>Web clients</a:t>
            </a:r>
            <a:endParaRPr sz="1533" kern="0">
              <a:solidFill>
                <a:srgbClr val="3C4043"/>
              </a:solidFill>
              <a:latin typeface="Roboto"/>
              <a:ea typeface="Roboto"/>
              <a:cs typeface="Roboto"/>
              <a:sym typeface="Roboto"/>
            </a:endParaRPr>
          </a:p>
        </p:txBody>
      </p:sp>
      <p:cxnSp>
        <p:nvCxnSpPr>
          <p:cNvPr id="596" name="Google Shape;596;p51"/>
          <p:cNvCxnSpPr>
            <a:stCxn id="595" idx="3"/>
            <a:endCxn id="597" idx="1"/>
          </p:cNvCxnSpPr>
          <p:nvPr/>
        </p:nvCxnSpPr>
        <p:spPr>
          <a:xfrm>
            <a:off x="2409500" y="2890189"/>
            <a:ext cx="2939400" cy="203200"/>
          </a:xfrm>
          <a:prstGeom prst="bentConnector3">
            <a:avLst>
              <a:gd name="adj1" fmla="val 76644"/>
            </a:avLst>
          </a:prstGeom>
          <a:noFill/>
          <a:ln w="19050" cap="flat" cmpd="sng">
            <a:solidFill>
              <a:schemeClr val="accent6"/>
            </a:solidFill>
            <a:prstDash val="solid"/>
            <a:round/>
            <a:headEnd type="none" w="med" len="med"/>
            <a:tailEnd type="none" w="med" len="med"/>
          </a:ln>
        </p:spPr>
      </p:cxnSp>
      <p:pic>
        <p:nvPicPr>
          <p:cNvPr id="598" name="Google Shape;598;p51"/>
          <p:cNvPicPr preferRelativeResize="0"/>
          <p:nvPr/>
        </p:nvPicPr>
        <p:blipFill>
          <a:blip r:embed="rId4">
            <a:alphaModFix/>
          </a:blip>
          <a:stretch>
            <a:fillRect/>
          </a:stretch>
        </p:blipFill>
        <p:spPr>
          <a:xfrm>
            <a:off x="4822639" y="1608117"/>
            <a:ext cx="2593871" cy="341079"/>
          </a:xfrm>
          <a:prstGeom prst="rect">
            <a:avLst/>
          </a:prstGeom>
          <a:noFill/>
          <a:ln>
            <a:noFill/>
          </a:ln>
        </p:spPr>
      </p:pic>
      <p:sp>
        <p:nvSpPr>
          <p:cNvPr id="599" name="Google Shape;599;p51"/>
          <p:cNvSpPr/>
          <p:nvPr/>
        </p:nvSpPr>
        <p:spPr>
          <a:xfrm>
            <a:off x="5293685" y="2057893"/>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Cloud DNS</a:t>
            </a:r>
            <a:endParaRPr sz="1200" kern="0">
              <a:solidFill>
                <a:srgbClr val="3C4043"/>
              </a:solidFill>
              <a:latin typeface="Roboto"/>
              <a:ea typeface="Roboto"/>
              <a:cs typeface="Roboto"/>
              <a:sym typeface="Roboto"/>
            </a:endParaRPr>
          </a:p>
        </p:txBody>
      </p:sp>
      <p:pic>
        <p:nvPicPr>
          <p:cNvPr id="600" name="Google Shape;600;p51"/>
          <p:cNvPicPr preferRelativeResize="0"/>
          <p:nvPr/>
        </p:nvPicPr>
        <p:blipFill rotWithShape="1">
          <a:blip r:embed="rId5">
            <a:alphaModFix/>
          </a:blip>
          <a:srcRect t="19" b="19"/>
          <a:stretch/>
        </p:blipFill>
        <p:spPr>
          <a:xfrm>
            <a:off x="5348922" y="2117115"/>
            <a:ext cx="473400" cy="473200"/>
          </a:xfrm>
          <a:prstGeom prst="rect">
            <a:avLst/>
          </a:prstGeom>
          <a:noFill/>
          <a:ln>
            <a:noFill/>
          </a:ln>
        </p:spPr>
      </p:pic>
      <p:sp>
        <p:nvSpPr>
          <p:cNvPr id="601" name="Google Shape;601;p51"/>
          <p:cNvSpPr/>
          <p:nvPr/>
        </p:nvSpPr>
        <p:spPr>
          <a:xfrm>
            <a:off x="5293685" y="2797631"/>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Cloud Load Balancer</a:t>
            </a:r>
            <a:endParaRPr sz="1200" kern="0">
              <a:solidFill>
                <a:srgbClr val="3C4043"/>
              </a:solidFill>
              <a:latin typeface="Roboto"/>
              <a:ea typeface="Roboto"/>
              <a:cs typeface="Roboto"/>
              <a:sym typeface="Roboto"/>
            </a:endParaRPr>
          </a:p>
        </p:txBody>
      </p:sp>
      <p:pic>
        <p:nvPicPr>
          <p:cNvPr id="597" name="Google Shape;597;p51"/>
          <p:cNvPicPr preferRelativeResize="0"/>
          <p:nvPr/>
        </p:nvPicPr>
        <p:blipFill rotWithShape="1">
          <a:blip r:embed="rId6">
            <a:alphaModFix/>
          </a:blip>
          <a:srcRect t="19" b="19"/>
          <a:stretch/>
        </p:blipFill>
        <p:spPr>
          <a:xfrm>
            <a:off x="5348922" y="2856853"/>
            <a:ext cx="473400" cy="473200"/>
          </a:xfrm>
          <a:prstGeom prst="rect">
            <a:avLst/>
          </a:prstGeom>
          <a:noFill/>
          <a:ln>
            <a:noFill/>
          </a:ln>
        </p:spPr>
      </p:pic>
      <p:sp>
        <p:nvSpPr>
          <p:cNvPr id="602" name="Google Shape;602;p51"/>
          <p:cNvSpPr/>
          <p:nvPr/>
        </p:nvSpPr>
        <p:spPr>
          <a:xfrm>
            <a:off x="5293685" y="3586685"/>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212121"/>
                </a:solidFill>
                <a:latin typeface="Roboto"/>
                <a:ea typeface="Roboto"/>
                <a:cs typeface="Roboto"/>
                <a:sym typeface="Roboto"/>
              </a:rPr>
              <a:t>Cloud DNS</a:t>
            </a:r>
            <a:br>
              <a:rPr lang="en" sz="933" kern="0">
                <a:solidFill>
                  <a:srgbClr val="212121"/>
                </a:solidFill>
                <a:latin typeface="Roboto"/>
                <a:ea typeface="Roboto"/>
                <a:cs typeface="Roboto"/>
                <a:sym typeface="Roboto"/>
              </a:rPr>
            </a:br>
            <a:r>
              <a:rPr lang="en" sz="1200" kern="0">
                <a:solidFill>
                  <a:srgbClr val="757575"/>
                </a:solidFill>
                <a:latin typeface="Roboto"/>
                <a:ea typeface="Roboto"/>
                <a:cs typeface="Roboto"/>
                <a:sym typeface="Roboto"/>
              </a:rPr>
              <a:t>Cached content</a:t>
            </a:r>
            <a:endParaRPr sz="1200" kern="0">
              <a:solidFill>
                <a:srgbClr val="757575"/>
              </a:solidFill>
              <a:latin typeface="Roboto"/>
              <a:ea typeface="Roboto"/>
              <a:cs typeface="Roboto"/>
              <a:sym typeface="Roboto"/>
            </a:endParaRPr>
          </a:p>
        </p:txBody>
      </p:sp>
      <p:pic>
        <p:nvPicPr>
          <p:cNvPr id="603" name="Google Shape;603;p51"/>
          <p:cNvPicPr preferRelativeResize="0"/>
          <p:nvPr/>
        </p:nvPicPr>
        <p:blipFill rotWithShape="1">
          <a:blip r:embed="rId5">
            <a:alphaModFix/>
          </a:blip>
          <a:srcRect t="19" b="19"/>
          <a:stretch/>
        </p:blipFill>
        <p:spPr>
          <a:xfrm>
            <a:off x="5348922" y="3645907"/>
            <a:ext cx="473400" cy="473200"/>
          </a:xfrm>
          <a:prstGeom prst="rect">
            <a:avLst/>
          </a:prstGeom>
          <a:noFill/>
          <a:ln>
            <a:noFill/>
          </a:ln>
        </p:spPr>
      </p:pic>
      <p:sp>
        <p:nvSpPr>
          <p:cNvPr id="604" name="Google Shape;604;p51"/>
          <p:cNvSpPr/>
          <p:nvPr/>
        </p:nvSpPr>
        <p:spPr>
          <a:xfrm>
            <a:off x="1397817" y="3833268"/>
            <a:ext cx="2627600" cy="2258200"/>
          </a:xfrm>
          <a:prstGeom prst="rect">
            <a:avLst/>
          </a:prstGeom>
          <a:solidFill>
            <a:srgbClr val="D9EAD3"/>
          </a:solidFill>
          <a:ln>
            <a:noFill/>
          </a:ln>
          <a:effectLst>
            <a:outerShdw blurRad="19050" dist="6350" dir="5400000" algn="ctr" rotWithShape="0">
              <a:srgbClr val="000000">
                <a:alpha val="44710"/>
              </a:srgbClr>
            </a:outerShdw>
          </a:effectLst>
        </p:spPr>
        <p:txBody>
          <a:bodyPr spcFirstLastPara="1" wrap="square" lIns="60950" tIns="60950" rIns="60950" bIns="60950" anchor="t" anchorCtr="0">
            <a:noAutofit/>
          </a:bodyPr>
          <a:lstStyle/>
          <a:p>
            <a:pPr defTabSz="609630">
              <a:buClr>
                <a:srgbClr val="000000"/>
              </a:buClr>
            </a:pPr>
            <a:r>
              <a:rPr lang="en" sz="1600" kern="0">
                <a:solidFill>
                  <a:srgbClr val="3C4043"/>
                </a:solidFill>
                <a:latin typeface="Roboto"/>
                <a:ea typeface="Roboto"/>
                <a:cs typeface="Roboto"/>
                <a:sym typeface="Roboto"/>
              </a:rPr>
              <a:t>Enterprise data center</a:t>
            </a:r>
            <a:endParaRPr sz="1600" kern="0">
              <a:solidFill>
                <a:srgbClr val="3C4043"/>
              </a:solidFill>
              <a:latin typeface="Roboto"/>
              <a:ea typeface="Roboto"/>
              <a:cs typeface="Roboto"/>
              <a:sym typeface="Roboto"/>
            </a:endParaRPr>
          </a:p>
        </p:txBody>
      </p:sp>
      <p:sp>
        <p:nvSpPr>
          <p:cNvPr id="605" name="Google Shape;605;p51"/>
          <p:cNvSpPr/>
          <p:nvPr/>
        </p:nvSpPr>
        <p:spPr>
          <a:xfrm>
            <a:off x="1498438" y="4341603"/>
            <a:ext cx="1789000" cy="1612400"/>
          </a:xfrm>
          <a:prstGeom prst="rect">
            <a:avLst/>
          </a:prstGeom>
          <a:solidFill>
            <a:srgbClr val="FFFFFF"/>
          </a:solidFill>
          <a:ln>
            <a:noFill/>
          </a:ln>
        </p:spPr>
        <p:txBody>
          <a:bodyPr spcFirstLastPara="1" wrap="square" lIns="60950" tIns="60950" rIns="60950" bIns="60950" anchor="t" anchorCtr="0">
            <a:noAutofit/>
          </a:bodyPr>
          <a:lstStyle/>
          <a:p>
            <a:pPr algn="ctr" defTabSz="609630">
              <a:buClr>
                <a:srgbClr val="000000"/>
              </a:buClr>
            </a:pPr>
            <a:r>
              <a:rPr lang="en" sz="1333" kern="0">
                <a:solidFill>
                  <a:srgbClr val="3C4043"/>
                </a:solidFill>
                <a:latin typeface="Roboto"/>
                <a:ea typeface="Roboto"/>
                <a:cs typeface="Roboto"/>
                <a:sym typeface="Roboto"/>
              </a:rPr>
              <a:t>Enterprise networks</a:t>
            </a:r>
            <a:endParaRPr sz="1333" kern="0">
              <a:solidFill>
                <a:srgbClr val="3C4043"/>
              </a:solidFill>
              <a:latin typeface="Roboto"/>
              <a:ea typeface="Roboto"/>
              <a:cs typeface="Roboto"/>
              <a:sym typeface="Roboto"/>
            </a:endParaRPr>
          </a:p>
          <a:p>
            <a:pPr algn="ctr" defTabSz="609630">
              <a:buClr>
                <a:srgbClr val="000000"/>
              </a:buClr>
            </a:pPr>
            <a:r>
              <a:rPr lang="en" sz="1200" kern="0">
                <a:solidFill>
                  <a:srgbClr val="3C4043"/>
                </a:solidFill>
                <a:latin typeface="Roboto"/>
                <a:ea typeface="Roboto"/>
                <a:cs typeface="Roboto"/>
                <a:sym typeface="Roboto"/>
              </a:rPr>
              <a:t>(192.168.0.0/16)</a:t>
            </a:r>
            <a:endParaRPr sz="1200" kern="0">
              <a:solidFill>
                <a:srgbClr val="3C4043"/>
              </a:solidFill>
              <a:latin typeface="Roboto"/>
              <a:ea typeface="Roboto"/>
              <a:cs typeface="Roboto"/>
              <a:sym typeface="Roboto"/>
            </a:endParaRPr>
          </a:p>
          <a:p>
            <a:pPr defTabSz="609630">
              <a:buClr>
                <a:srgbClr val="000000"/>
              </a:buClr>
            </a:pPr>
            <a:endParaRPr sz="1333" kern="0">
              <a:solidFill>
                <a:srgbClr val="000000"/>
              </a:solidFill>
              <a:latin typeface="Roboto"/>
              <a:ea typeface="Roboto"/>
              <a:cs typeface="Roboto"/>
              <a:sym typeface="Roboto"/>
            </a:endParaRPr>
          </a:p>
          <a:p>
            <a:pPr defTabSz="609630">
              <a:buClr>
                <a:srgbClr val="000000"/>
              </a:buClr>
            </a:pPr>
            <a:endParaRPr sz="1333" kern="0">
              <a:solidFill>
                <a:srgbClr val="000000"/>
              </a:solidFill>
              <a:latin typeface="Roboto"/>
              <a:ea typeface="Roboto"/>
              <a:cs typeface="Roboto"/>
              <a:sym typeface="Roboto"/>
            </a:endParaRPr>
          </a:p>
          <a:p>
            <a:pPr defTabSz="609630">
              <a:buClr>
                <a:srgbClr val="000000"/>
              </a:buClr>
            </a:pPr>
            <a:endParaRPr sz="1333" kern="0">
              <a:solidFill>
                <a:srgbClr val="000000"/>
              </a:solidFill>
              <a:latin typeface="Roboto"/>
              <a:ea typeface="Roboto"/>
              <a:cs typeface="Roboto"/>
              <a:sym typeface="Roboto"/>
            </a:endParaRPr>
          </a:p>
          <a:p>
            <a:pPr algn="ctr" defTabSz="609630">
              <a:buClr>
                <a:srgbClr val="000000"/>
              </a:buClr>
            </a:pPr>
            <a:endParaRPr sz="1600" kern="0">
              <a:solidFill>
                <a:srgbClr val="000000"/>
              </a:solidFill>
              <a:latin typeface="Roboto"/>
              <a:ea typeface="Roboto"/>
              <a:cs typeface="Roboto"/>
              <a:sym typeface="Roboto"/>
            </a:endParaRPr>
          </a:p>
          <a:p>
            <a:pPr defTabSz="609630">
              <a:buClr>
                <a:srgbClr val="000000"/>
              </a:buClr>
            </a:pPr>
            <a:r>
              <a:rPr lang="en" sz="1333" kern="0">
                <a:solidFill>
                  <a:srgbClr val="3C4043"/>
                </a:solidFill>
                <a:latin typeface="Roboto"/>
                <a:ea typeface="Roboto"/>
                <a:cs typeface="Roboto"/>
                <a:sym typeface="Roboto"/>
              </a:rPr>
              <a:t>Enterprise computing</a:t>
            </a:r>
            <a:endParaRPr sz="1333" kern="0">
              <a:solidFill>
                <a:srgbClr val="3C4043"/>
              </a:solidFill>
              <a:latin typeface="Roboto"/>
              <a:ea typeface="Roboto"/>
              <a:cs typeface="Roboto"/>
              <a:sym typeface="Roboto"/>
            </a:endParaRPr>
          </a:p>
        </p:txBody>
      </p:sp>
      <p:grpSp>
        <p:nvGrpSpPr>
          <p:cNvPr id="606" name="Google Shape;606;p51"/>
          <p:cNvGrpSpPr/>
          <p:nvPr/>
        </p:nvGrpSpPr>
        <p:grpSpPr>
          <a:xfrm>
            <a:off x="1587880" y="5024223"/>
            <a:ext cx="1185146" cy="384631"/>
            <a:chOff x="2091975" y="7538025"/>
            <a:chExt cx="1832700" cy="594300"/>
          </a:xfrm>
        </p:grpSpPr>
        <p:sp>
          <p:nvSpPr>
            <p:cNvPr id="607" name="Google Shape;607;p51"/>
            <p:cNvSpPr/>
            <p:nvPr/>
          </p:nvSpPr>
          <p:spPr>
            <a:xfrm>
              <a:off x="2091975" y="7538025"/>
              <a:ext cx="1832700" cy="594300"/>
            </a:xfrm>
            <a:prstGeom prst="roundRect">
              <a:avLst>
                <a:gd name="adj" fmla="val 16667"/>
              </a:avLst>
            </a:prstGeom>
            <a:solidFill>
              <a:schemeClr val="lt2"/>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08" name="Google Shape;608;p51"/>
            <p:cNvSpPr/>
            <p:nvPr/>
          </p:nvSpPr>
          <p:spPr>
            <a:xfrm>
              <a:off x="2263250" y="7720875"/>
              <a:ext cx="224700" cy="22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09" name="Google Shape;609;p51"/>
            <p:cNvSpPr/>
            <p:nvPr/>
          </p:nvSpPr>
          <p:spPr>
            <a:xfrm>
              <a:off x="2568050" y="7720875"/>
              <a:ext cx="224700" cy="22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10" name="Google Shape;610;p51"/>
            <p:cNvSpPr/>
            <p:nvPr/>
          </p:nvSpPr>
          <p:spPr>
            <a:xfrm>
              <a:off x="2872850" y="7720875"/>
              <a:ext cx="224700" cy="22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611" name="Google Shape;611;p51"/>
          <p:cNvSpPr/>
          <p:nvPr/>
        </p:nvSpPr>
        <p:spPr>
          <a:xfrm>
            <a:off x="6624128" y="4840003"/>
            <a:ext cx="1709000" cy="591600"/>
          </a:xfrm>
          <a:prstGeom prst="roundRect">
            <a:avLst>
              <a:gd name="adj" fmla="val 1674"/>
            </a:avLst>
          </a:prstGeom>
          <a:solidFill>
            <a:schemeClr val="accent1"/>
          </a:solidFill>
          <a:ln>
            <a:noFill/>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Cloud VPN</a:t>
            </a:r>
            <a:endParaRPr sz="1200" kern="0">
              <a:solidFill>
                <a:srgbClr val="3C4043"/>
              </a:solidFill>
              <a:latin typeface="Roboto"/>
              <a:ea typeface="Roboto"/>
              <a:cs typeface="Roboto"/>
              <a:sym typeface="Roboto"/>
            </a:endParaRPr>
          </a:p>
        </p:txBody>
      </p:sp>
      <p:pic>
        <p:nvPicPr>
          <p:cNvPr id="612" name="Google Shape;612;p51"/>
          <p:cNvPicPr preferRelativeResize="0"/>
          <p:nvPr/>
        </p:nvPicPr>
        <p:blipFill rotWithShape="1">
          <a:blip r:embed="rId7">
            <a:alphaModFix/>
          </a:blip>
          <a:srcRect t="19" b="19"/>
          <a:stretch/>
        </p:blipFill>
        <p:spPr>
          <a:xfrm>
            <a:off x="6679365" y="4899221"/>
            <a:ext cx="473400" cy="473200"/>
          </a:xfrm>
          <a:prstGeom prst="rect">
            <a:avLst/>
          </a:prstGeom>
          <a:noFill/>
          <a:ln>
            <a:noFill/>
          </a:ln>
        </p:spPr>
      </p:pic>
      <p:sp>
        <p:nvSpPr>
          <p:cNvPr id="613" name="Google Shape;613;p51"/>
          <p:cNvSpPr txBox="1"/>
          <p:nvPr/>
        </p:nvSpPr>
        <p:spPr>
          <a:xfrm>
            <a:off x="8597871" y="1781725"/>
            <a:ext cx="2292000" cy="751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3C4043"/>
                </a:solidFill>
                <a:latin typeface="Roboto"/>
                <a:ea typeface="Roboto"/>
                <a:cs typeface="Roboto"/>
                <a:sym typeface="Roboto"/>
              </a:rPr>
              <a:t>Network</a:t>
            </a:r>
            <a:endParaRPr sz="2000" kern="0">
              <a:solidFill>
                <a:srgbClr val="3C4043"/>
              </a:solidFill>
              <a:latin typeface="Roboto"/>
              <a:ea typeface="Roboto"/>
              <a:cs typeface="Roboto"/>
              <a:sym typeface="Roboto"/>
            </a:endParaRPr>
          </a:p>
          <a:p>
            <a:pPr algn="ctr" defTabSz="609630">
              <a:buClr>
                <a:srgbClr val="000000"/>
              </a:buClr>
            </a:pPr>
            <a:r>
              <a:rPr lang="en" sz="1600" kern="0">
                <a:solidFill>
                  <a:srgbClr val="3C4043"/>
                </a:solidFill>
                <a:latin typeface="Roboto"/>
                <a:ea typeface="Roboto"/>
                <a:cs typeface="Roboto"/>
                <a:sym typeface="Roboto"/>
              </a:rPr>
              <a:t>Global container for</a:t>
            </a:r>
            <a:endParaRPr sz="1600" kern="0">
              <a:solidFill>
                <a:srgbClr val="3C4043"/>
              </a:solidFill>
              <a:latin typeface="Roboto"/>
              <a:ea typeface="Roboto"/>
              <a:cs typeface="Roboto"/>
              <a:sym typeface="Roboto"/>
            </a:endParaRPr>
          </a:p>
          <a:p>
            <a:pPr algn="ctr" defTabSz="609630">
              <a:buClr>
                <a:srgbClr val="000000"/>
              </a:buClr>
            </a:pPr>
            <a:r>
              <a:rPr lang="en" sz="1600" kern="0">
                <a:solidFill>
                  <a:srgbClr val="3C4043"/>
                </a:solidFill>
                <a:latin typeface="Roboto"/>
                <a:ea typeface="Roboto"/>
                <a:cs typeface="Roboto"/>
                <a:sym typeface="Roboto"/>
              </a:rPr>
              <a:t>subnetworks</a:t>
            </a:r>
            <a:endParaRPr sz="1600" kern="0">
              <a:solidFill>
                <a:srgbClr val="3C4043"/>
              </a:solidFill>
              <a:latin typeface="Roboto"/>
              <a:ea typeface="Roboto"/>
              <a:cs typeface="Roboto"/>
              <a:sym typeface="Roboto"/>
            </a:endParaRPr>
          </a:p>
        </p:txBody>
      </p:sp>
      <p:sp>
        <p:nvSpPr>
          <p:cNvPr id="614" name="Google Shape;614;p51"/>
          <p:cNvSpPr/>
          <p:nvPr/>
        </p:nvSpPr>
        <p:spPr>
          <a:xfrm>
            <a:off x="8586683" y="3101507"/>
            <a:ext cx="2292000" cy="1190800"/>
          </a:xfrm>
          <a:prstGeom prst="rect">
            <a:avLst/>
          </a:prstGeom>
          <a:solidFill>
            <a:srgbClr val="C9DAF8"/>
          </a:solidFill>
          <a:ln>
            <a:noFill/>
          </a:ln>
        </p:spPr>
        <p:txBody>
          <a:bodyPr spcFirstLastPara="1" wrap="square" lIns="60950" tIns="60950" rIns="60950" bIns="60950" anchor="b" anchorCtr="0">
            <a:noAutofit/>
          </a:bodyPr>
          <a:lstStyle/>
          <a:p>
            <a:pPr algn="ctr" defTabSz="609630">
              <a:buClr>
                <a:srgbClr val="000000"/>
              </a:buClr>
            </a:pPr>
            <a:r>
              <a:rPr lang="en" sz="1333" kern="0">
                <a:solidFill>
                  <a:srgbClr val="3C4043"/>
                </a:solidFill>
                <a:latin typeface="Roboto"/>
                <a:ea typeface="Roboto"/>
                <a:cs typeface="Roboto"/>
                <a:sym typeface="Roboto"/>
              </a:rPr>
              <a:t>Frontend</a:t>
            </a:r>
            <a:endParaRPr sz="1333" kern="0">
              <a:solidFill>
                <a:srgbClr val="3C4043"/>
              </a:solidFill>
              <a:latin typeface="Roboto"/>
              <a:ea typeface="Roboto"/>
              <a:cs typeface="Roboto"/>
              <a:sym typeface="Roboto"/>
            </a:endParaRPr>
          </a:p>
        </p:txBody>
      </p:sp>
      <p:sp>
        <p:nvSpPr>
          <p:cNvPr id="615" name="Google Shape;615;p51"/>
          <p:cNvSpPr/>
          <p:nvPr/>
        </p:nvSpPr>
        <p:spPr>
          <a:xfrm>
            <a:off x="8794376" y="3192157"/>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endParaRPr sz="1200" kern="0">
              <a:solidFill>
                <a:srgbClr val="757575"/>
              </a:solidFill>
              <a:latin typeface="Roboto"/>
              <a:ea typeface="Roboto"/>
              <a:cs typeface="Roboto"/>
              <a:sym typeface="Roboto"/>
            </a:endParaRPr>
          </a:p>
        </p:txBody>
      </p:sp>
      <p:sp>
        <p:nvSpPr>
          <p:cNvPr id="616" name="Google Shape;616;p51"/>
          <p:cNvSpPr/>
          <p:nvPr/>
        </p:nvSpPr>
        <p:spPr>
          <a:xfrm>
            <a:off x="8892927" y="3290789"/>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endParaRPr sz="1200" kern="0">
              <a:solidFill>
                <a:srgbClr val="757575"/>
              </a:solidFill>
              <a:latin typeface="Roboto"/>
              <a:ea typeface="Roboto"/>
              <a:cs typeface="Roboto"/>
              <a:sym typeface="Roboto"/>
            </a:endParaRPr>
          </a:p>
        </p:txBody>
      </p:sp>
      <p:sp>
        <p:nvSpPr>
          <p:cNvPr id="617" name="Google Shape;617;p51"/>
          <p:cNvSpPr/>
          <p:nvPr/>
        </p:nvSpPr>
        <p:spPr>
          <a:xfrm>
            <a:off x="8991479" y="3389421"/>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Compute Engine</a:t>
            </a:r>
            <a:endParaRPr sz="1200" kern="0">
              <a:solidFill>
                <a:srgbClr val="3C4043"/>
              </a:solidFill>
              <a:latin typeface="Roboto"/>
              <a:ea typeface="Roboto"/>
              <a:cs typeface="Roboto"/>
              <a:sym typeface="Roboto"/>
            </a:endParaRPr>
          </a:p>
        </p:txBody>
      </p:sp>
      <p:pic>
        <p:nvPicPr>
          <p:cNvPr id="618" name="Google Shape;618;p51"/>
          <p:cNvPicPr preferRelativeResize="0"/>
          <p:nvPr/>
        </p:nvPicPr>
        <p:blipFill rotWithShape="1">
          <a:blip r:embed="rId8">
            <a:alphaModFix/>
          </a:blip>
          <a:srcRect t="19" b="19"/>
          <a:stretch/>
        </p:blipFill>
        <p:spPr>
          <a:xfrm>
            <a:off x="9046716" y="3448643"/>
            <a:ext cx="473400" cy="473200"/>
          </a:xfrm>
          <a:prstGeom prst="rect">
            <a:avLst/>
          </a:prstGeom>
          <a:noFill/>
          <a:ln>
            <a:noFill/>
          </a:ln>
        </p:spPr>
      </p:pic>
      <p:sp>
        <p:nvSpPr>
          <p:cNvPr id="619" name="Google Shape;619;p51"/>
          <p:cNvSpPr txBox="1"/>
          <p:nvPr/>
        </p:nvSpPr>
        <p:spPr>
          <a:xfrm>
            <a:off x="8597855" y="2716849"/>
            <a:ext cx="2292000" cy="3846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Subnetwork 1</a:t>
            </a:r>
            <a:endParaRPr sz="1333" kern="0">
              <a:solidFill>
                <a:srgbClr val="3C4043"/>
              </a:solidFill>
              <a:latin typeface="Roboto"/>
              <a:ea typeface="Roboto"/>
              <a:cs typeface="Roboto"/>
              <a:sym typeface="Roboto"/>
            </a:endParaRPr>
          </a:p>
          <a:p>
            <a:pPr algn="ctr" defTabSz="609630">
              <a:buClr>
                <a:srgbClr val="000000"/>
              </a:buClr>
            </a:pPr>
            <a:r>
              <a:rPr lang="en" sz="1200" kern="0">
                <a:solidFill>
                  <a:srgbClr val="3C4043"/>
                </a:solidFill>
                <a:latin typeface="Roboto"/>
                <a:ea typeface="Roboto"/>
                <a:cs typeface="Roboto"/>
                <a:sym typeface="Roboto"/>
              </a:rPr>
              <a:t>(10.1.0.0/16)</a:t>
            </a:r>
            <a:endParaRPr sz="1200" kern="0">
              <a:solidFill>
                <a:srgbClr val="3C4043"/>
              </a:solidFill>
              <a:latin typeface="Roboto"/>
              <a:ea typeface="Roboto"/>
              <a:cs typeface="Roboto"/>
              <a:sym typeface="Roboto"/>
            </a:endParaRPr>
          </a:p>
        </p:txBody>
      </p:sp>
      <p:sp>
        <p:nvSpPr>
          <p:cNvPr id="620" name="Google Shape;620;p51"/>
          <p:cNvSpPr/>
          <p:nvPr/>
        </p:nvSpPr>
        <p:spPr>
          <a:xfrm>
            <a:off x="8586683" y="4876877"/>
            <a:ext cx="2292000" cy="1190800"/>
          </a:xfrm>
          <a:prstGeom prst="rect">
            <a:avLst/>
          </a:prstGeom>
          <a:solidFill>
            <a:srgbClr val="FCE5CD"/>
          </a:solidFill>
          <a:ln>
            <a:noFill/>
          </a:ln>
        </p:spPr>
        <p:txBody>
          <a:bodyPr spcFirstLastPara="1" wrap="square" lIns="60950" tIns="60950" rIns="60950" bIns="60950" anchor="b" anchorCtr="0">
            <a:noAutofit/>
          </a:bodyPr>
          <a:lstStyle/>
          <a:p>
            <a:pPr algn="ctr" defTabSz="609630">
              <a:buClr>
                <a:srgbClr val="000000"/>
              </a:buClr>
            </a:pPr>
            <a:r>
              <a:rPr lang="en" sz="1333" kern="0">
                <a:solidFill>
                  <a:srgbClr val="3C4043"/>
                </a:solidFill>
                <a:latin typeface="Roboto"/>
                <a:ea typeface="Roboto"/>
                <a:cs typeface="Roboto"/>
                <a:sym typeface="Roboto"/>
              </a:rPr>
              <a:t>Backend</a:t>
            </a:r>
            <a:endParaRPr sz="1333" kern="0">
              <a:solidFill>
                <a:srgbClr val="3C4043"/>
              </a:solidFill>
              <a:latin typeface="Roboto"/>
              <a:ea typeface="Roboto"/>
              <a:cs typeface="Roboto"/>
              <a:sym typeface="Roboto"/>
            </a:endParaRPr>
          </a:p>
        </p:txBody>
      </p:sp>
      <p:sp>
        <p:nvSpPr>
          <p:cNvPr id="621" name="Google Shape;621;p51"/>
          <p:cNvSpPr/>
          <p:nvPr/>
        </p:nvSpPr>
        <p:spPr>
          <a:xfrm>
            <a:off x="8794376" y="4967528"/>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endParaRPr sz="1200" kern="0">
              <a:solidFill>
                <a:srgbClr val="757575"/>
              </a:solidFill>
              <a:latin typeface="Roboto"/>
              <a:ea typeface="Roboto"/>
              <a:cs typeface="Roboto"/>
              <a:sym typeface="Roboto"/>
            </a:endParaRPr>
          </a:p>
        </p:txBody>
      </p:sp>
      <p:sp>
        <p:nvSpPr>
          <p:cNvPr id="622" name="Google Shape;622;p51"/>
          <p:cNvSpPr/>
          <p:nvPr/>
        </p:nvSpPr>
        <p:spPr>
          <a:xfrm>
            <a:off x="8892927" y="5066160"/>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endParaRPr sz="1200" kern="0">
              <a:solidFill>
                <a:srgbClr val="757575"/>
              </a:solidFill>
              <a:latin typeface="Roboto"/>
              <a:ea typeface="Roboto"/>
              <a:cs typeface="Roboto"/>
              <a:sym typeface="Roboto"/>
            </a:endParaRPr>
          </a:p>
        </p:txBody>
      </p:sp>
      <p:sp>
        <p:nvSpPr>
          <p:cNvPr id="623" name="Google Shape;623;p51"/>
          <p:cNvSpPr/>
          <p:nvPr/>
        </p:nvSpPr>
        <p:spPr>
          <a:xfrm>
            <a:off x="8991479" y="5164791"/>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Compute Engine</a:t>
            </a:r>
            <a:endParaRPr sz="1200" kern="0">
              <a:solidFill>
                <a:srgbClr val="3C4043"/>
              </a:solidFill>
              <a:latin typeface="Roboto"/>
              <a:ea typeface="Roboto"/>
              <a:cs typeface="Roboto"/>
              <a:sym typeface="Roboto"/>
            </a:endParaRPr>
          </a:p>
        </p:txBody>
      </p:sp>
      <p:pic>
        <p:nvPicPr>
          <p:cNvPr id="624" name="Google Shape;624;p51"/>
          <p:cNvPicPr preferRelativeResize="0"/>
          <p:nvPr/>
        </p:nvPicPr>
        <p:blipFill rotWithShape="1">
          <a:blip r:embed="rId8">
            <a:alphaModFix/>
          </a:blip>
          <a:srcRect t="19" b="19"/>
          <a:stretch/>
        </p:blipFill>
        <p:spPr>
          <a:xfrm>
            <a:off x="9046716" y="5224014"/>
            <a:ext cx="473400" cy="473200"/>
          </a:xfrm>
          <a:prstGeom prst="rect">
            <a:avLst/>
          </a:prstGeom>
          <a:noFill/>
          <a:ln>
            <a:noFill/>
          </a:ln>
        </p:spPr>
      </p:pic>
      <p:sp>
        <p:nvSpPr>
          <p:cNvPr id="625" name="Google Shape;625;p51"/>
          <p:cNvSpPr txBox="1"/>
          <p:nvPr/>
        </p:nvSpPr>
        <p:spPr>
          <a:xfrm>
            <a:off x="8597855" y="4492220"/>
            <a:ext cx="2292000" cy="3846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Subnetwork 2</a:t>
            </a:r>
            <a:endParaRPr sz="1333" kern="0">
              <a:solidFill>
                <a:srgbClr val="3C4043"/>
              </a:solidFill>
              <a:latin typeface="Roboto"/>
              <a:ea typeface="Roboto"/>
              <a:cs typeface="Roboto"/>
              <a:sym typeface="Roboto"/>
            </a:endParaRPr>
          </a:p>
          <a:p>
            <a:pPr algn="ctr" defTabSz="609630">
              <a:buClr>
                <a:srgbClr val="000000"/>
              </a:buClr>
            </a:pPr>
            <a:r>
              <a:rPr lang="en" sz="1200" kern="0">
                <a:solidFill>
                  <a:srgbClr val="3C4043"/>
                </a:solidFill>
                <a:latin typeface="Roboto"/>
                <a:ea typeface="Roboto"/>
                <a:cs typeface="Roboto"/>
                <a:sym typeface="Roboto"/>
              </a:rPr>
              <a:t>(10.2.0.0/16)</a:t>
            </a:r>
            <a:endParaRPr sz="1200" kern="0">
              <a:solidFill>
                <a:srgbClr val="3C4043"/>
              </a:solidFill>
              <a:latin typeface="Roboto"/>
              <a:ea typeface="Roboto"/>
              <a:cs typeface="Roboto"/>
              <a:sym typeface="Roboto"/>
            </a:endParaRPr>
          </a:p>
        </p:txBody>
      </p:sp>
      <p:sp>
        <p:nvSpPr>
          <p:cNvPr id="626" name="Google Shape;626;p51"/>
          <p:cNvSpPr/>
          <p:nvPr/>
        </p:nvSpPr>
        <p:spPr>
          <a:xfrm>
            <a:off x="8383357" y="4710695"/>
            <a:ext cx="149000" cy="8506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27" name="Google Shape;627;p51"/>
          <p:cNvSpPr txBox="1"/>
          <p:nvPr/>
        </p:nvSpPr>
        <p:spPr>
          <a:xfrm>
            <a:off x="7703439" y="5657954"/>
            <a:ext cx="829000" cy="384600"/>
          </a:xfrm>
          <a:prstGeom prst="rect">
            <a:avLst/>
          </a:prstGeom>
          <a:noFill/>
          <a:ln>
            <a:noFill/>
          </a:ln>
        </p:spPr>
        <p:txBody>
          <a:bodyPr spcFirstLastPara="1" wrap="square" lIns="60950" tIns="60950" rIns="60950" bIns="60950" anchor="ctr" anchorCtr="0">
            <a:noAutofit/>
          </a:bodyPr>
          <a:lstStyle/>
          <a:p>
            <a:pPr algn="r" defTabSz="609630">
              <a:buClr>
                <a:srgbClr val="000000"/>
              </a:buClr>
            </a:pPr>
            <a:r>
              <a:rPr lang="en" sz="1333" kern="0">
                <a:solidFill>
                  <a:srgbClr val="EA4335"/>
                </a:solidFill>
                <a:latin typeface="Roboto"/>
                <a:ea typeface="Roboto"/>
                <a:cs typeface="Roboto"/>
                <a:sym typeface="Roboto"/>
              </a:rPr>
              <a:t>Cloud firewall</a:t>
            </a:r>
            <a:endParaRPr sz="1200" kern="0">
              <a:solidFill>
                <a:srgbClr val="EA4335"/>
              </a:solidFill>
              <a:latin typeface="Roboto"/>
              <a:ea typeface="Roboto"/>
              <a:cs typeface="Roboto"/>
              <a:sym typeface="Roboto"/>
            </a:endParaRPr>
          </a:p>
        </p:txBody>
      </p:sp>
      <p:sp>
        <p:nvSpPr>
          <p:cNvPr id="628" name="Google Shape;628;p51"/>
          <p:cNvSpPr/>
          <p:nvPr/>
        </p:nvSpPr>
        <p:spPr>
          <a:xfrm>
            <a:off x="3061179" y="2486499"/>
            <a:ext cx="1330416" cy="850392"/>
          </a:xfrm>
          <a:prstGeom prst="cloud">
            <a:avLst/>
          </a:prstGeom>
          <a:solidFill>
            <a:srgbClr val="FFFFFF"/>
          </a:solid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533" kern="0">
                <a:solidFill>
                  <a:srgbClr val="3C4043"/>
                </a:solidFill>
                <a:latin typeface="Roboto"/>
                <a:ea typeface="Roboto"/>
                <a:cs typeface="Roboto"/>
                <a:sym typeface="Roboto"/>
              </a:rPr>
              <a:t>Internet</a:t>
            </a:r>
            <a:endParaRPr sz="1533" kern="0">
              <a:solidFill>
                <a:srgbClr val="3C4043"/>
              </a:solidFill>
              <a:latin typeface="Roboto"/>
              <a:ea typeface="Roboto"/>
              <a:cs typeface="Roboto"/>
              <a:sym typeface="Roboto"/>
            </a:endParaRPr>
          </a:p>
        </p:txBody>
      </p:sp>
      <p:cxnSp>
        <p:nvCxnSpPr>
          <p:cNvPr id="629" name="Google Shape;629;p51"/>
          <p:cNvCxnSpPr>
            <a:stCxn id="594" idx="3"/>
            <a:endCxn id="599" idx="1"/>
          </p:cNvCxnSpPr>
          <p:nvPr/>
        </p:nvCxnSpPr>
        <p:spPr>
          <a:xfrm>
            <a:off x="2221753" y="2352991"/>
            <a:ext cx="3072000" cy="800"/>
          </a:xfrm>
          <a:prstGeom prst="straightConnector1">
            <a:avLst/>
          </a:prstGeom>
          <a:noFill/>
          <a:ln w="19050" cap="flat" cmpd="sng">
            <a:solidFill>
              <a:schemeClr val="lt1"/>
            </a:solidFill>
            <a:prstDash val="dash"/>
            <a:round/>
            <a:headEnd type="none" w="med" len="med"/>
            <a:tailEnd type="none" w="med" len="med"/>
          </a:ln>
        </p:spPr>
      </p:cxnSp>
      <p:sp>
        <p:nvSpPr>
          <p:cNvPr id="630" name="Google Shape;630;p51"/>
          <p:cNvSpPr/>
          <p:nvPr/>
        </p:nvSpPr>
        <p:spPr>
          <a:xfrm>
            <a:off x="5302581" y="2486499"/>
            <a:ext cx="212400" cy="1384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31" name="Google Shape;631;p51"/>
          <p:cNvCxnSpPr>
            <a:stCxn id="607" idx="3"/>
            <a:endCxn id="630" idx="1"/>
          </p:cNvCxnSpPr>
          <p:nvPr/>
        </p:nvCxnSpPr>
        <p:spPr>
          <a:xfrm rot="10800000" flipH="1">
            <a:off x="2773026" y="2555739"/>
            <a:ext cx="2529600" cy="2660800"/>
          </a:xfrm>
          <a:prstGeom prst="bentConnector3">
            <a:avLst>
              <a:gd name="adj1" fmla="val 87139"/>
            </a:avLst>
          </a:prstGeom>
          <a:noFill/>
          <a:ln w="19050" cap="flat" cmpd="sng">
            <a:solidFill>
              <a:schemeClr val="dk2"/>
            </a:solidFill>
            <a:prstDash val="dash"/>
            <a:round/>
            <a:headEnd type="none" w="med" len="med"/>
            <a:tailEnd type="none" w="med" len="med"/>
          </a:ln>
        </p:spPr>
      </p:cxnSp>
      <p:sp>
        <p:nvSpPr>
          <p:cNvPr id="632" name="Google Shape;632;p51"/>
          <p:cNvSpPr/>
          <p:nvPr/>
        </p:nvSpPr>
        <p:spPr>
          <a:xfrm>
            <a:off x="3144306" y="5415614"/>
            <a:ext cx="149000" cy="2664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33" name="Google Shape;633;p51"/>
          <p:cNvSpPr/>
          <p:nvPr/>
        </p:nvSpPr>
        <p:spPr>
          <a:xfrm>
            <a:off x="3144306" y="5638183"/>
            <a:ext cx="149000" cy="2664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34" name="Google Shape;634;p51"/>
          <p:cNvSpPr/>
          <p:nvPr/>
        </p:nvSpPr>
        <p:spPr>
          <a:xfrm>
            <a:off x="6624128" y="4889319"/>
            <a:ext cx="149000" cy="2664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35" name="Google Shape;635;p51"/>
          <p:cNvSpPr/>
          <p:nvPr/>
        </p:nvSpPr>
        <p:spPr>
          <a:xfrm>
            <a:off x="6624128" y="5116095"/>
            <a:ext cx="149000" cy="2664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36" name="Google Shape;636;p51"/>
          <p:cNvCxnSpPr>
            <a:stCxn id="632" idx="3"/>
            <a:endCxn id="634" idx="1"/>
          </p:cNvCxnSpPr>
          <p:nvPr/>
        </p:nvCxnSpPr>
        <p:spPr>
          <a:xfrm rot="10800000" flipH="1">
            <a:off x="3293306" y="5022614"/>
            <a:ext cx="3330800" cy="526200"/>
          </a:xfrm>
          <a:prstGeom prst="bentConnector3">
            <a:avLst>
              <a:gd name="adj1" fmla="val 77105"/>
            </a:avLst>
          </a:prstGeom>
          <a:noFill/>
          <a:ln w="19050" cap="flat" cmpd="sng">
            <a:solidFill>
              <a:schemeClr val="lt2"/>
            </a:solidFill>
            <a:prstDash val="solid"/>
            <a:round/>
            <a:headEnd type="none" w="med" len="med"/>
            <a:tailEnd type="none" w="med" len="med"/>
          </a:ln>
        </p:spPr>
      </p:cxnSp>
      <p:cxnSp>
        <p:nvCxnSpPr>
          <p:cNvPr id="637" name="Google Shape;637;p51"/>
          <p:cNvCxnSpPr>
            <a:stCxn id="633" idx="3"/>
            <a:endCxn id="635" idx="1"/>
          </p:cNvCxnSpPr>
          <p:nvPr/>
        </p:nvCxnSpPr>
        <p:spPr>
          <a:xfrm rot="10800000" flipH="1">
            <a:off x="3293306" y="5249383"/>
            <a:ext cx="3330800" cy="522000"/>
          </a:xfrm>
          <a:prstGeom prst="bentConnector3">
            <a:avLst>
              <a:gd name="adj1" fmla="val 83813"/>
            </a:avLst>
          </a:prstGeom>
          <a:noFill/>
          <a:ln w="19050" cap="flat" cmpd="sng">
            <a:solidFill>
              <a:schemeClr val="lt2"/>
            </a:solidFill>
            <a:prstDash val="solid"/>
            <a:round/>
            <a:headEnd type="none" w="med" len="med"/>
            <a:tailEnd type="none" w="med" len="med"/>
          </a:ln>
        </p:spPr>
      </p:cxnSp>
      <p:sp>
        <p:nvSpPr>
          <p:cNvPr id="638" name="Google Shape;638;p51"/>
          <p:cNvSpPr/>
          <p:nvPr/>
        </p:nvSpPr>
        <p:spPr>
          <a:xfrm>
            <a:off x="3766139" y="5362055"/>
            <a:ext cx="1709000" cy="5916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Cloud Interconnect</a:t>
            </a:r>
            <a:endParaRPr sz="1200" kern="0">
              <a:solidFill>
                <a:srgbClr val="3C4043"/>
              </a:solidFill>
              <a:latin typeface="Roboto"/>
              <a:ea typeface="Roboto"/>
              <a:cs typeface="Roboto"/>
              <a:sym typeface="Roboto"/>
            </a:endParaRPr>
          </a:p>
        </p:txBody>
      </p:sp>
      <p:pic>
        <p:nvPicPr>
          <p:cNvPr id="639" name="Google Shape;639;p51"/>
          <p:cNvPicPr preferRelativeResize="0"/>
          <p:nvPr/>
        </p:nvPicPr>
        <p:blipFill rotWithShape="1">
          <a:blip r:embed="rId9">
            <a:alphaModFix/>
          </a:blip>
          <a:srcRect t="19" b="19"/>
          <a:stretch/>
        </p:blipFill>
        <p:spPr>
          <a:xfrm>
            <a:off x="3822201" y="5421277"/>
            <a:ext cx="473400" cy="473200"/>
          </a:xfrm>
          <a:prstGeom prst="rect">
            <a:avLst/>
          </a:prstGeom>
          <a:noFill/>
          <a:ln>
            <a:noFill/>
          </a:ln>
        </p:spPr>
      </p:pic>
      <p:sp>
        <p:nvSpPr>
          <p:cNvPr id="640" name="Google Shape;640;p51"/>
          <p:cNvSpPr/>
          <p:nvPr/>
        </p:nvSpPr>
        <p:spPr>
          <a:xfrm>
            <a:off x="8794085" y="3197453"/>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41" name="Google Shape;641;p51"/>
          <p:cNvSpPr/>
          <p:nvPr/>
        </p:nvSpPr>
        <p:spPr>
          <a:xfrm>
            <a:off x="8892636" y="3418037"/>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42" name="Google Shape;642;p51"/>
          <p:cNvSpPr/>
          <p:nvPr/>
        </p:nvSpPr>
        <p:spPr>
          <a:xfrm>
            <a:off x="8991187" y="3638621"/>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43" name="Google Shape;643;p51"/>
          <p:cNvSpPr/>
          <p:nvPr/>
        </p:nvSpPr>
        <p:spPr>
          <a:xfrm>
            <a:off x="6903680" y="2832341"/>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44" name="Google Shape;644;p51"/>
          <p:cNvSpPr/>
          <p:nvPr/>
        </p:nvSpPr>
        <p:spPr>
          <a:xfrm>
            <a:off x="6903680" y="3052925"/>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45" name="Google Shape;645;p51"/>
          <p:cNvSpPr/>
          <p:nvPr/>
        </p:nvSpPr>
        <p:spPr>
          <a:xfrm>
            <a:off x="6903680" y="3273510"/>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46" name="Google Shape;646;p51"/>
          <p:cNvCxnSpPr>
            <a:stCxn id="643" idx="3"/>
            <a:endCxn id="640" idx="1"/>
          </p:cNvCxnSpPr>
          <p:nvPr/>
        </p:nvCxnSpPr>
        <p:spPr>
          <a:xfrm>
            <a:off x="7002680" y="2878941"/>
            <a:ext cx="1791400" cy="365200"/>
          </a:xfrm>
          <a:prstGeom prst="straightConnector1">
            <a:avLst/>
          </a:prstGeom>
          <a:noFill/>
          <a:ln w="28575" cap="flat" cmpd="sng">
            <a:solidFill>
              <a:schemeClr val="accent6"/>
            </a:solidFill>
            <a:prstDash val="solid"/>
            <a:round/>
            <a:headEnd type="none" w="med" len="med"/>
            <a:tailEnd type="none" w="med" len="med"/>
          </a:ln>
        </p:spPr>
      </p:cxnSp>
      <p:cxnSp>
        <p:nvCxnSpPr>
          <p:cNvPr id="647" name="Google Shape;647;p51"/>
          <p:cNvCxnSpPr>
            <a:stCxn id="644" idx="3"/>
            <a:endCxn id="641" idx="1"/>
          </p:cNvCxnSpPr>
          <p:nvPr/>
        </p:nvCxnSpPr>
        <p:spPr>
          <a:xfrm>
            <a:off x="7002680" y="3099525"/>
            <a:ext cx="1890000" cy="365200"/>
          </a:xfrm>
          <a:prstGeom prst="straightConnector1">
            <a:avLst/>
          </a:prstGeom>
          <a:noFill/>
          <a:ln w="28575" cap="flat" cmpd="sng">
            <a:solidFill>
              <a:schemeClr val="accent6"/>
            </a:solidFill>
            <a:prstDash val="solid"/>
            <a:round/>
            <a:headEnd type="none" w="med" len="med"/>
            <a:tailEnd type="none" w="med" len="med"/>
          </a:ln>
        </p:spPr>
      </p:cxnSp>
      <p:cxnSp>
        <p:nvCxnSpPr>
          <p:cNvPr id="648" name="Google Shape;648;p51"/>
          <p:cNvCxnSpPr>
            <a:stCxn id="645" idx="3"/>
            <a:endCxn id="642" idx="1"/>
          </p:cNvCxnSpPr>
          <p:nvPr/>
        </p:nvCxnSpPr>
        <p:spPr>
          <a:xfrm>
            <a:off x="7002680" y="3320110"/>
            <a:ext cx="1988600" cy="365200"/>
          </a:xfrm>
          <a:prstGeom prst="straightConnector1">
            <a:avLst/>
          </a:prstGeom>
          <a:noFill/>
          <a:ln w="28575" cap="flat" cmpd="sng">
            <a:solidFill>
              <a:schemeClr val="accent6"/>
            </a:solidFill>
            <a:prstDash val="solid"/>
            <a:round/>
            <a:headEnd type="none" w="med" len="med"/>
            <a:tailEnd type="none" w="med" len="med"/>
          </a:ln>
        </p:spPr>
      </p:cxnSp>
      <p:sp>
        <p:nvSpPr>
          <p:cNvPr id="650" name="Google Shape;650;p5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How Google networking works</a:t>
            </a:r>
            <a:endParaRPr/>
          </a:p>
        </p:txBody>
      </p:sp>
      <p:sp>
        <p:nvSpPr>
          <p:cNvPr id="651" name="Google Shape;651;p5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10">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2"/>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a:t>Introduction to Networking in the Cloud</a:t>
            </a:r>
            <a:endParaRPr/>
          </a:p>
          <a:p>
            <a:pPr marL="0" indent="0">
              <a:spcBef>
                <a:spcPts val="1933"/>
              </a:spcBef>
              <a:buNone/>
            </a:pPr>
            <a:r>
              <a:rPr lang="en">
                <a:solidFill>
                  <a:schemeClr val="accent2"/>
                </a:solidFill>
              </a:rPr>
              <a:t>Defining a Virtual Private Cloud</a:t>
            </a:r>
            <a:endParaRPr>
              <a:solidFill>
                <a:schemeClr val="accent2"/>
              </a:solidFill>
            </a:endParaRPr>
          </a:p>
          <a:p>
            <a:pPr marL="0" indent="0">
              <a:spcBef>
                <a:spcPts val="1933"/>
              </a:spcBef>
              <a:buNone/>
            </a:pPr>
            <a:r>
              <a:rPr lang="en"/>
              <a:t>Public and Private IP Address Basics</a:t>
            </a:r>
            <a:endParaRPr/>
          </a:p>
          <a:p>
            <a:pPr marL="0" indent="0">
              <a:spcBef>
                <a:spcPts val="1933"/>
              </a:spcBef>
              <a:buNone/>
            </a:pPr>
            <a:r>
              <a:rPr lang="en"/>
              <a:t>Google’s Network Architecture</a:t>
            </a:r>
            <a:endParaRPr/>
          </a:p>
          <a:p>
            <a:pPr marL="0" indent="0">
              <a:spcBef>
                <a:spcPts val="1933"/>
              </a:spcBef>
              <a:spcAft>
                <a:spcPts val="1933"/>
              </a:spcAft>
              <a:buNone/>
            </a:pPr>
            <a:r>
              <a:rPr lang="en"/>
              <a:t>Routes and Firewall Rules in the Cloud</a:t>
            </a:r>
            <a:endParaRPr/>
          </a:p>
        </p:txBody>
      </p:sp>
      <p:sp>
        <p:nvSpPr>
          <p:cNvPr id="657" name="Google Shape;657;p52"/>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a:t>
            </a:r>
            <a:endParaRPr/>
          </a:p>
        </p:txBody>
      </p:sp>
      <p:sp>
        <p:nvSpPr>
          <p:cNvPr id="658" name="Google Shape;658;p5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Google Shape;663;p53"/>
          <p:cNvPicPr preferRelativeResize="0"/>
          <p:nvPr/>
        </p:nvPicPr>
        <p:blipFill>
          <a:blip r:embed="rId3">
            <a:alphaModFix/>
          </a:blip>
          <a:stretch>
            <a:fillRect/>
          </a:stretch>
        </p:blipFill>
        <p:spPr>
          <a:xfrm>
            <a:off x="1217168" y="4113703"/>
            <a:ext cx="667261" cy="697136"/>
          </a:xfrm>
          <a:prstGeom prst="rect">
            <a:avLst/>
          </a:prstGeom>
          <a:noFill/>
          <a:ln>
            <a:noFill/>
          </a:ln>
          <a:effectLst>
            <a:outerShdw dist="190500" dir="2640000" algn="bl" rotWithShape="0">
              <a:srgbClr val="666666">
                <a:alpha val="50000"/>
              </a:srgbClr>
            </a:outerShdw>
          </a:effectLst>
        </p:spPr>
      </p:pic>
      <p:grpSp>
        <p:nvGrpSpPr>
          <p:cNvPr id="664" name="Google Shape;664;p53"/>
          <p:cNvGrpSpPr/>
          <p:nvPr/>
        </p:nvGrpSpPr>
        <p:grpSpPr>
          <a:xfrm>
            <a:off x="1217168" y="1801317"/>
            <a:ext cx="6269149" cy="895200"/>
            <a:chOff x="1825752" y="2016175"/>
            <a:chExt cx="9403723" cy="1342800"/>
          </a:xfrm>
        </p:grpSpPr>
        <p:pic>
          <p:nvPicPr>
            <p:cNvPr id="665" name="Google Shape;665;p53"/>
            <p:cNvPicPr preferRelativeResize="0"/>
            <p:nvPr/>
          </p:nvPicPr>
          <p:blipFill>
            <a:blip r:embed="rId3">
              <a:alphaModFix/>
            </a:blip>
            <a:stretch>
              <a:fillRect/>
            </a:stretch>
          </p:blipFill>
          <p:spPr>
            <a:xfrm>
              <a:off x="1825752" y="2185875"/>
              <a:ext cx="1000891" cy="1045704"/>
            </a:xfrm>
            <a:prstGeom prst="rect">
              <a:avLst/>
            </a:prstGeom>
            <a:noFill/>
            <a:ln>
              <a:noFill/>
            </a:ln>
            <a:effectLst>
              <a:outerShdw dist="190500" dir="2640000" algn="bl" rotWithShape="0">
                <a:srgbClr val="666666">
                  <a:alpha val="50000"/>
                </a:srgbClr>
              </a:outerShdw>
            </a:effectLst>
          </p:spPr>
        </p:pic>
        <p:sp>
          <p:nvSpPr>
            <p:cNvPr id="666" name="Google Shape;666;p53"/>
            <p:cNvSpPr txBox="1"/>
            <p:nvPr/>
          </p:nvSpPr>
          <p:spPr>
            <a:xfrm>
              <a:off x="3037375" y="2016175"/>
              <a:ext cx="8192100" cy="1342800"/>
            </a:xfrm>
            <a:prstGeom prst="rect">
              <a:avLst/>
            </a:prstGeom>
            <a:noFill/>
            <a:ln>
              <a:noFill/>
            </a:ln>
          </p:spPr>
          <p:txBody>
            <a:bodyPr spcFirstLastPara="1" wrap="square" lIns="60967" tIns="60967" rIns="60967" bIns="60967" anchor="ctr" anchorCtr="0">
              <a:noAutofit/>
            </a:bodyPr>
            <a:lstStyle/>
            <a:p>
              <a:pPr defTabSz="609630">
                <a:buClr>
                  <a:srgbClr val="000000"/>
                </a:buClr>
              </a:pPr>
              <a:r>
                <a:rPr lang="en" sz="2133" kern="0">
                  <a:solidFill>
                    <a:srgbClr val="3C4043"/>
                  </a:solidFill>
                  <a:latin typeface="Roboto"/>
                  <a:ea typeface="Roboto"/>
                  <a:cs typeface="Roboto"/>
                  <a:sym typeface="Roboto"/>
                </a:rPr>
                <a:t>Allow the deployment of IaaS resources</a:t>
              </a:r>
              <a:endParaRPr sz="2133" kern="0">
                <a:solidFill>
                  <a:srgbClr val="3C4043"/>
                </a:solidFill>
                <a:latin typeface="Roboto"/>
                <a:ea typeface="Roboto"/>
                <a:cs typeface="Roboto"/>
                <a:sym typeface="Roboto"/>
              </a:endParaRPr>
            </a:p>
          </p:txBody>
        </p:sp>
      </p:grpSp>
      <p:grpSp>
        <p:nvGrpSpPr>
          <p:cNvPr id="667" name="Google Shape;667;p53"/>
          <p:cNvGrpSpPr/>
          <p:nvPr/>
        </p:nvGrpSpPr>
        <p:grpSpPr>
          <a:xfrm>
            <a:off x="1217168" y="2909542"/>
            <a:ext cx="4788149" cy="895200"/>
            <a:chOff x="1825752" y="3703913"/>
            <a:chExt cx="7182223" cy="1342800"/>
          </a:xfrm>
        </p:grpSpPr>
        <p:pic>
          <p:nvPicPr>
            <p:cNvPr id="668" name="Google Shape;668;p53"/>
            <p:cNvPicPr preferRelativeResize="0"/>
            <p:nvPr/>
          </p:nvPicPr>
          <p:blipFill>
            <a:blip r:embed="rId3">
              <a:alphaModFix/>
            </a:blip>
            <a:stretch>
              <a:fillRect/>
            </a:stretch>
          </p:blipFill>
          <p:spPr>
            <a:xfrm>
              <a:off x="1825752" y="3860715"/>
              <a:ext cx="1000891" cy="1045704"/>
            </a:xfrm>
            <a:prstGeom prst="rect">
              <a:avLst/>
            </a:prstGeom>
            <a:noFill/>
            <a:ln>
              <a:noFill/>
            </a:ln>
            <a:effectLst>
              <a:outerShdw dist="190500" dir="2640000" algn="bl" rotWithShape="0">
                <a:srgbClr val="666666">
                  <a:alpha val="50000"/>
                </a:srgbClr>
              </a:outerShdw>
            </a:effectLst>
          </p:spPr>
        </p:pic>
        <p:sp>
          <p:nvSpPr>
            <p:cNvPr id="669" name="Google Shape;669;p53"/>
            <p:cNvSpPr txBox="1"/>
            <p:nvPr/>
          </p:nvSpPr>
          <p:spPr>
            <a:xfrm>
              <a:off x="3037375" y="3703913"/>
              <a:ext cx="5970600" cy="1342800"/>
            </a:xfrm>
            <a:prstGeom prst="rect">
              <a:avLst/>
            </a:prstGeom>
            <a:noFill/>
            <a:ln>
              <a:noFill/>
            </a:ln>
          </p:spPr>
          <p:txBody>
            <a:bodyPr spcFirstLastPara="1" wrap="square" lIns="60967" tIns="60967" rIns="60967" bIns="60967" anchor="ctr" anchorCtr="0">
              <a:noAutofit/>
            </a:bodyPr>
            <a:lstStyle/>
            <a:p>
              <a:pPr defTabSz="609630">
                <a:buClr>
                  <a:srgbClr val="000000"/>
                </a:buClr>
              </a:pPr>
              <a:r>
                <a:rPr lang="en" sz="2133" kern="0">
                  <a:solidFill>
                    <a:srgbClr val="3C4043"/>
                  </a:solidFill>
                  <a:latin typeface="Roboto"/>
                  <a:ea typeface="Roboto"/>
                  <a:cs typeface="Roboto"/>
                  <a:sym typeface="Roboto"/>
                </a:rPr>
                <a:t>No IP address ranges</a:t>
              </a:r>
              <a:endParaRPr sz="2133" kern="0">
                <a:solidFill>
                  <a:srgbClr val="3C4043"/>
                </a:solidFill>
                <a:latin typeface="Roboto"/>
                <a:ea typeface="Roboto"/>
                <a:cs typeface="Roboto"/>
                <a:sym typeface="Roboto"/>
              </a:endParaRPr>
            </a:p>
          </p:txBody>
        </p:sp>
      </p:grpSp>
      <p:sp>
        <p:nvSpPr>
          <p:cNvPr id="670" name="Google Shape;670;p53"/>
          <p:cNvSpPr txBox="1"/>
          <p:nvPr/>
        </p:nvSpPr>
        <p:spPr>
          <a:xfrm>
            <a:off x="2024917" y="4017767"/>
            <a:ext cx="4259400" cy="895200"/>
          </a:xfrm>
          <a:prstGeom prst="rect">
            <a:avLst/>
          </a:prstGeom>
          <a:noFill/>
          <a:ln>
            <a:noFill/>
          </a:ln>
        </p:spPr>
        <p:txBody>
          <a:bodyPr spcFirstLastPara="1" wrap="square" lIns="60967" tIns="60967" rIns="60967" bIns="60967" anchor="ctr" anchorCtr="0">
            <a:noAutofit/>
          </a:bodyPr>
          <a:lstStyle/>
          <a:p>
            <a:pPr defTabSz="609630">
              <a:buClr>
                <a:srgbClr val="000000"/>
              </a:buClr>
            </a:pPr>
            <a:r>
              <a:rPr lang="en" sz="2133" kern="0">
                <a:solidFill>
                  <a:srgbClr val="3C4043"/>
                </a:solidFill>
                <a:latin typeface="Roboto"/>
                <a:ea typeface="Roboto"/>
                <a:cs typeface="Roboto"/>
                <a:sym typeface="Roboto"/>
              </a:rPr>
              <a:t>Global</a:t>
            </a:r>
            <a:endParaRPr sz="2133" kern="0">
              <a:solidFill>
                <a:srgbClr val="3C4043"/>
              </a:solidFill>
              <a:latin typeface="Roboto"/>
              <a:ea typeface="Roboto"/>
              <a:cs typeface="Roboto"/>
              <a:sym typeface="Roboto"/>
            </a:endParaRPr>
          </a:p>
        </p:txBody>
      </p:sp>
      <p:pic>
        <p:nvPicPr>
          <p:cNvPr id="671" name="Google Shape;671;p53"/>
          <p:cNvPicPr preferRelativeResize="0"/>
          <p:nvPr/>
        </p:nvPicPr>
        <p:blipFill>
          <a:blip r:embed="rId3">
            <a:alphaModFix/>
          </a:blip>
          <a:stretch>
            <a:fillRect/>
          </a:stretch>
        </p:blipFill>
        <p:spPr>
          <a:xfrm>
            <a:off x="1217168" y="5213329"/>
            <a:ext cx="667261" cy="697136"/>
          </a:xfrm>
          <a:prstGeom prst="rect">
            <a:avLst/>
          </a:prstGeom>
          <a:noFill/>
          <a:ln>
            <a:noFill/>
          </a:ln>
          <a:effectLst>
            <a:outerShdw dist="190500" dir="2640000" algn="bl" rotWithShape="0">
              <a:srgbClr val="666666">
                <a:alpha val="50000"/>
              </a:srgbClr>
            </a:outerShdw>
          </a:effectLst>
        </p:spPr>
      </p:pic>
      <p:sp>
        <p:nvSpPr>
          <p:cNvPr id="672" name="Google Shape;672;p53"/>
          <p:cNvSpPr txBox="1"/>
          <p:nvPr/>
        </p:nvSpPr>
        <p:spPr>
          <a:xfrm>
            <a:off x="2024917" y="5125992"/>
            <a:ext cx="3980400" cy="895200"/>
          </a:xfrm>
          <a:prstGeom prst="rect">
            <a:avLst/>
          </a:prstGeom>
          <a:noFill/>
          <a:ln>
            <a:noFill/>
          </a:ln>
        </p:spPr>
        <p:txBody>
          <a:bodyPr spcFirstLastPara="1" wrap="square" lIns="60967" tIns="60967" rIns="60967" bIns="60967" anchor="ctr" anchorCtr="0">
            <a:noAutofit/>
          </a:bodyPr>
          <a:lstStyle/>
          <a:p>
            <a:pPr defTabSz="609630">
              <a:buClr>
                <a:srgbClr val="000000"/>
              </a:buClr>
            </a:pPr>
            <a:r>
              <a:rPr lang="en" sz="2133" kern="0">
                <a:solidFill>
                  <a:srgbClr val="3C4043"/>
                </a:solidFill>
                <a:latin typeface="Roboto"/>
                <a:ea typeface="Roboto"/>
                <a:cs typeface="Roboto"/>
                <a:sym typeface="Roboto"/>
              </a:rPr>
              <a:t>Contain subnets</a:t>
            </a:r>
            <a:endParaRPr sz="2133" kern="0">
              <a:solidFill>
                <a:srgbClr val="3C4043"/>
              </a:solidFill>
              <a:latin typeface="Roboto"/>
              <a:ea typeface="Roboto"/>
              <a:cs typeface="Roboto"/>
              <a:sym typeface="Roboto"/>
            </a:endParaRPr>
          </a:p>
        </p:txBody>
      </p:sp>
      <p:pic>
        <p:nvPicPr>
          <p:cNvPr id="673" name="Google Shape;673;p53"/>
          <p:cNvPicPr preferRelativeResize="0"/>
          <p:nvPr/>
        </p:nvPicPr>
        <p:blipFill>
          <a:blip r:embed="rId4">
            <a:alphaModFix/>
          </a:blip>
          <a:stretch>
            <a:fillRect/>
          </a:stretch>
        </p:blipFill>
        <p:spPr>
          <a:xfrm>
            <a:off x="7699483" y="3733800"/>
            <a:ext cx="812800" cy="812800"/>
          </a:xfrm>
          <a:prstGeom prst="rect">
            <a:avLst/>
          </a:prstGeom>
          <a:noFill/>
          <a:ln>
            <a:noFill/>
          </a:ln>
        </p:spPr>
      </p:pic>
      <p:sp>
        <p:nvSpPr>
          <p:cNvPr id="674" name="Google Shape;674;p53"/>
          <p:cNvSpPr/>
          <p:nvPr/>
        </p:nvSpPr>
        <p:spPr>
          <a:xfrm>
            <a:off x="7520183" y="3554500"/>
            <a:ext cx="1171400" cy="1171400"/>
          </a:xfrm>
          <a:prstGeom prst="ellipse">
            <a:avLst/>
          </a:prstGeom>
          <a:noFill/>
          <a:ln w="152400"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75" name="Google Shape;675;p53"/>
          <p:cNvSpPr/>
          <p:nvPr/>
        </p:nvSpPr>
        <p:spPr>
          <a:xfrm>
            <a:off x="9549583" y="4866600"/>
            <a:ext cx="702800" cy="702800"/>
          </a:xfrm>
          <a:prstGeom prst="ellipse">
            <a:avLst/>
          </a:prstGeom>
          <a:noFill/>
          <a:ln w="152400"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76" name="Google Shape;676;p53"/>
          <p:cNvSpPr/>
          <p:nvPr/>
        </p:nvSpPr>
        <p:spPr>
          <a:xfrm>
            <a:off x="9310100" y="2672900"/>
            <a:ext cx="492000" cy="492000"/>
          </a:xfrm>
          <a:prstGeom prst="ellipse">
            <a:avLst/>
          </a:prstGeom>
          <a:noFill/>
          <a:ln w="152400"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77" name="Google Shape;677;p53"/>
          <p:cNvSpPr/>
          <p:nvPr/>
        </p:nvSpPr>
        <p:spPr>
          <a:xfrm>
            <a:off x="6843117" y="2967825"/>
            <a:ext cx="344400" cy="344400"/>
          </a:xfrm>
          <a:prstGeom prst="ellipse">
            <a:avLst/>
          </a:prstGeom>
          <a:noFill/>
          <a:ln w="152400"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78" name="Google Shape;678;p53"/>
          <p:cNvCxnSpPr>
            <a:stCxn id="677" idx="5"/>
            <a:endCxn id="674" idx="1"/>
          </p:cNvCxnSpPr>
          <p:nvPr/>
        </p:nvCxnSpPr>
        <p:spPr>
          <a:xfrm>
            <a:off x="7137081" y="3261789"/>
            <a:ext cx="554600" cy="464200"/>
          </a:xfrm>
          <a:prstGeom prst="straightConnector1">
            <a:avLst/>
          </a:prstGeom>
          <a:noFill/>
          <a:ln w="152400" cap="flat" cmpd="sng">
            <a:solidFill>
              <a:schemeClr val="dk2"/>
            </a:solidFill>
            <a:prstDash val="solid"/>
            <a:round/>
            <a:headEnd type="none" w="med" len="med"/>
            <a:tailEnd type="none" w="med" len="med"/>
          </a:ln>
        </p:spPr>
      </p:cxnSp>
      <p:cxnSp>
        <p:nvCxnSpPr>
          <p:cNvPr id="679" name="Google Shape;679;p53"/>
          <p:cNvCxnSpPr>
            <a:stCxn id="674" idx="7"/>
            <a:endCxn id="676" idx="3"/>
          </p:cNvCxnSpPr>
          <p:nvPr/>
        </p:nvCxnSpPr>
        <p:spPr>
          <a:xfrm rot="10800000" flipH="1">
            <a:off x="8520036" y="3092847"/>
            <a:ext cx="862200" cy="633200"/>
          </a:xfrm>
          <a:prstGeom prst="straightConnector1">
            <a:avLst/>
          </a:prstGeom>
          <a:noFill/>
          <a:ln w="152400" cap="flat" cmpd="sng">
            <a:solidFill>
              <a:schemeClr val="dk2"/>
            </a:solidFill>
            <a:prstDash val="solid"/>
            <a:round/>
            <a:headEnd type="none" w="med" len="med"/>
            <a:tailEnd type="none" w="med" len="med"/>
          </a:ln>
        </p:spPr>
      </p:cxnSp>
      <p:cxnSp>
        <p:nvCxnSpPr>
          <p:cNvPr id="680" name="Google Shape;680;p53"/>
          <p:cNvCxnSpPr>
            <a:endCxn id="675" idx="1"/>
          </p:cNvCxnSpPr>
          <p:nvPr/>
        </p:nvCxnSpPr>
        <p:spPr>
          <a:xfrm>
            <a:off x="8648906" y="4384323"/>
            <a:ext cx="1003600" cy="585200"/>
          </a:xfrm>
          <a:prstGeom prst="straightConnector1">
            <a:avLst/>
          </a:prstGeom>
          <a:noFill/>
          <a:ln w="152400" cap="flat" cmpd="sng">
            <a:solidFill>
              <a:schemeClr val="dk2"/>
            </a:solidFill>
            <a:prstDash val="solid"/>
            <a:round/>
            <a:headEnd type="none" w="med" len="med"/>
            <a:tailEnd type="none" w="med" len="med"/>
          </a:ln>
        </p:spPr>
      </p:cxnSp>
      <p:sp>
        <p:nvSpPr>
          <p:cNvPr id="681" name="Google Shape;681;p53"/>
          <p:cNvSpPr/>
          <p:nvPr/>
        </p:nvSpPr>
        <p:spPr>
          <a:xfrm>
            <a:off x="8506450" y="5533075"/>
            <a:ext cx="344400" cy="344400"/>
          </a:xfrm>
          <a:prstGeom prst="ellipse">
            <a:avLst/>
          </a:prstGeom>
          <a:noFill/>
          <a:ln w="152400"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82" name="Google Shape;682;p53"/>
          <p:cNvCxnSpPr/>
          <p:nvPr/>
        </p:nvCxnSpPr>
        <p:spPr>
          <a:xfrm>
            <a:off x="8242086" y="4702111"/>
            <a:ext cx="361600" cy="843000"/>
          </a:xfrm>
          <a:prstGeom prst="straightConnector1">
            <a:avLst/>
          </a:prstGeom>
          <a:noFill/>
          <a:ln w="152400" cap="flat" cmpd="sng">
            <a:solidFill>
              <a:schemeClr val="dk2"/>
            </a:solidFill>
            <a:prstDash val="solid"/>
            <a:round/>
            <a:headEnd type="none" w="med" len="med"/>
            <a:tailEnd type="none" w="med" len="med"/>
          </a:ln>
        </p:spPr>
      </p:cxnSp>
      <p:sp>
        <p:nvSpPr>
          <p:cNvPr id="683" name="Google Shape;683;p5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VPCs are software defined network (SDN) constructs</a:t>
            </a:r>
            <a:endParaRPr/>
          </a:p>
        </p:txBody>
      </p:sp>
      <p:sp>
        <p:nvSpPr>
          <p:cNvPr id="684" name="Google Shape;684;p5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4"/>
          <p:cNvSpPr/>
          <p:nvPr/>
        </p:nvSpPr>
        <p:spPr>
          <a:xfrm>
            <a:off x="3429000" y="3910100"/>
            <a:ext cx="1197000" cy="309400"/>
          </a:xfrm>
          <a:prstGeom prst="rect">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90" name="Google Shape;690;p54"/>
          <p:cNvSpPr/>
          <p:nvPr/>
        </p:nvSpPr>
        <p:spPr>
          <a:xfrm>
            <a:off x="1693217" y="3036933"/>
            <a:ext cx="8850000" cy="2822200"/>
          </a:xfrm>
          <a:prstGeom prst="rect">
            <a:avLst/>
          </a:prstGeom>
          <a:solidFill>
            <a:srgbClr val="EFEFEF"/>
          </a:solidFill>
          <a:ln w="9525" cap="flat" cmpd="sng">
            <a:solidFill>
              <a:srgbClr val="F3F3F3"/>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91" name="Google Shape;691;p54"/>
          <p:cNvSpPr/>
          <p:nvPr/>
        </p:nvSpPr>
        <p:spPr>
          <a:xfrm>
            <a:off x="3747883" y="2279650"/>
            <a:ext cx="958680" cy="612288"/>
          </a:xfrm>
          <a:prstGeom prst="cloud">
            <a:avLst/>
          </a:prstGeom>
          <a:solidFill>
            <a:srgbClr val="FFFFFF"/>
          </a:solid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933" kern="0">
                <a:solidFill>
                  <a:srgbClr val="3C4043"/>
                </a:solidFill>
                <a:latin typeface="Roboto"/>
                <a:ea typeface="Roboto"/>
                <a:cs typeface="Roboto"/>
                <a:sym typeface="Roboto"/>
              </a:rPr>
              <a:t>Internet</a:t>
            </a:r>
            <a:endParaRPr sz="933" kern="0">
              <a:solidFill>
                <a:srgbClr val="3C4043"/>
              </a:solidFill>
              <a:latin typeface="Roboto"/>
              <a:ea typeface="Roboto"/>
              <a:cs typeface="Roboto"/>
              <a:sym typeface="Roboto"/>
            </a:endParaRPr>
          </a:p>
        </p:txBody>
      </p:sp>
      <p:grpSp>
        <p:nvGrpSpPr>
          <p:cNvPr id="692" name="Google Shape;692;p54"/>
          <p:cNvGrpSpPr/>
          <p:nvPr/>
        </p:nvGrpSpPr>
        <p:grpSpPr>
          <a:xfrm>
            <a:off x="2149317" y="3663133"/>
            <a:ext cx="2245459" cy="2135627"/>
            <a:chOff x="2178032" y="1054763"/>
            <a:chExt cx="1146305" cy="637500"/>
          </a:xfrm>
        </p:grpSpPr>
        <p:sp>
          <p:nvSpPr>
            <p:cNvPr id="693" name="Google Shape;693;p54"/>
            <p:cNvSpPr/>
            <p:nvPr/>
          </p:nvSpPr>
          <p:spPr>
            <a:xfrm>
              <a:off x="2178037" y="1054764"/>
              <a:ext cx="1146300" cy="637500"/>
            </a:xfrm>
            <a:prstGeom prst="roundRect">
              <a:avLst>
                <a:gd name="adj" fmla="val 827"/>
              </a:avLst>
            </a:prstGeom>
            <a:solidFill>
              <a:srgbClr val="ECEFF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694" name="Google Shape;694;p54"/>
            <p:cNvSpPr txBox="1"/>
            <p:nvPr/>
          </p:nvSpPr>
          <p:spPr>
            <a:xfrm>
              <a:off x="2178032" y="1054763"/>
              <a:ext cx="1146300" cy="810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Region: us-west1</a:t>
              </a:r>
              <a:endParaRPr sz="1200" kern="0">
                <a:solidFill>
                  <a:srgbClr val="80868B"/>
                </a:solidFill>
                <a:latin typeface="Roboto"/>
                <a:ea typeface="Roboto"/>
                <a:cs typeface="Roboto"/>
                <a:sym typeface="Roboto"/>
              </a:endParaRPr>
            </a:p>
          </p:txBody>
        </p:sp>
      </p:grpSp>
      <p:grpSp>
        <p:nvGrpSpPr>
          <p:cNvPr id="695" name="Google Shape;695;p54"/>
          <p:cNvGrpSpPr/>
          <p:nvPr/>
        </p:nvGrpSpPr>
        <p:grpSpPr>
          <a:xfrm>
            <a:off x="2247283" y="4127850"/>
            <a:ext cx="2041028" cy="1558440"/>
            <a:chOff x="2178035" y="1054761"/>
            <a:chExt cx="1146301" cy="637503"/>
          </a:xfrm>
        </p:grpSpPr>
        <p:sp>
          <p:nvSpPr>
            <p:cNvPr id="696" name="Google Shape;696;p54"/>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697" name="Google Shape;697;p54"/>
            <p:cNvSpPr txBox="1"/>
            <p:nvPr/>
          </p:nvSpPr>
          <p:spPr>
            <a:xfrm>
              <a:off x="2178035" y="1054761"/>
              <a:ext cx="825600" cy="1212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us-west1-a</a:t>
              </a:r>
              <a:endParaRPr sz="1200" kern="0">
                <a:solidFill>
                  <a:srgbClr val="80868B"/>
                </a:solidFill>
                <a:latin typeface="Roboto"/>
                <a:ea typeface="Roboto"/>
                <a:cs typeface="Roboto"/>
                <a:sym typeface="Roboto"/>
              </a:endParaRPr>
            </a:p>
          </p:txBody>
        </p:sp>
      </p:grpSp>
      <p:grpSp>
        <p:nvGrpSpPr>
          <p:cNvPr id="698" name="Google Shape;698;p54"/>
          <p:cNvGrpSpPr/>
          <p:nvPr/>
        </p:nvGrpSpPr>
        <p:grpSpPr>
          <a:xfrm>
            <a:off x="2350337" y="4494647"/>
            <a:ext cx="1834800" cy="1055737"/>
            <a:chOff x="3508255" y="4913170"/>
            <a:chExt cx="2752200" cy="1583605"/>
          </a:xfrm>
        </p:grpSpPr>
        <p:sp>
          <p:nvSpPr>
            <p:cNvPr id="699" name="Google Shape;699;p54"/>
            <p:cNvSpPr/>
            <p:nvPr/>
          </p:nvSpPr>
          <p:spPr>
            <a:xfrm>
              <a:off x="3508255" y="4913170"/>
              <a:ext cx="2752200" cy="1582200"/>
            </a:xfrm>
            <a:prstGeom prst="roundRect">
              <a:avLst>
                <a:gd name="adj" fmla="val 827"/>
              </a:avLst>
            </a:prstGeom>
            <a:solidFill>
              <a:srgbClr val="EDE7F6"/>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00" name="Google Shape;700;p54"/>
            <p:cNvSpPr txBox="1"/>
            <p:nvPr/>
          </p:nvSpPr>
          <p:spPr>
            <a:xfrm>
              <a:off x="3652425" y="6115950"/>
              <a:ext cx="2466600" cy="3057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subnet1: 10.240.0.0/24</a:t>
              </a:r>
              <a:endParaRPr sz="800" kern="0">
                <a:solidFill>
                  <a:srgbClr val="9E9E9E"/>
                </a:solidFill>
                <a:latin typeface="Roboto"/>
                <a:ea typeface="Roboto"/>
                <a:cs typeface="Roboto"/>
                <a:sym typeface="Roboto"/>
              </a:endParaRPr>
            </a:p>
          </p:txBody>
        </p:sp>
        <p:sp>
          <p:nvSpPr>
            <p:cNvPr id="701" name="Google Shape;701;p54"/>
            <p:cNvSpPr/>
            <p:nvPr/>
          </p:nvSpPr>
          <p:spPr>
            <a:xfrm>
              <a:off x="3730426" y="6178775"/>
              <a:ext cx="2307900" cy="318000"/>
            </a:xfrm>
            <a:prstGeom prst="rect">
              <a:avLst/>
            </a:prstGeom>
            <a:noFill/>
            <a:ln w="28575"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702" name="Google Shape;702;p54"/>
          <p:cNvGrpSpPr/>
          <p:nvPr/>
        </p:nvGrpSpPr>
        <p:grpSpPr>
          <a:xfrm>
            <a:off x="4929589" y="3663174"/>
            <a:ext cx="5483082" cy="2135625"/>
            <a:chOff x="2178032" y="1054764"/>
            <a:chExt cx="1146305" cy="637500"/>
          </a:xfrm>
        </p:grpSpPr>
        <p:sp>
          <p:nvSpPr>
            <p:cNvPr id="703" name="Google Shape;703;p54"/>
            <p:cNvSpPr/>
            <p:nvPr/>
          </p:nvSpPr>
          <p:spPr>
            <a:xfrm>
              <a:off x="2178037" y="1054764"/>
              <a:ext cx="1146300" cy="637500"/>
            </a:xfrm>
            <a:prstGeom prst="roundRect">
              <a:avLst>
                <a:gd name="adj" fmla="val 827"/>
              </a:avLst>
            </a:prstGeom>
            <a:solidFill>
              <a:srgbClr val="ECEFF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04" name="Google Shape;704;p54"/>
            <p:cNvSpPr txBox="1"/>
            <p:nvPr/>
          </p:nvSpPr>
          <p:spPr>
            <a:xfrm>
              <a:off x="2178032" y="1054765"/>
              <a:ext cx="1140600" cy="810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Region: us-east1</a:t>
              </a:r>
              <a:endParaRPr sz="1200" kern="0">
                <a:solidFill>
                  <a:srgbClr val="80868B"/>
                </a:solidFill>
                <a:latin typeface="Roboto"/>
                <a:ea typeface="Roboto"/>
                <a:cs typeface="Roboto"/>
                <a:sym typeface="Roboto"/>
              </a:endParaRPr>
            </a:p>
          </p:txBody>
        </p:sp>
      </p:grpSp>
      <p:grpSp>
        <p:nvGrpSpPr>
          <p:cNvPr id="705" name="Google Shape;705;p54"/>
          <p:cNvGrpSpPr/>
          <p:nvPr/>
        </p:nvGrpSpPr>
        <p:grpSpPr>
          <a:xfrm>
            <a:off x="5053543" y="4127886"/>
            <a:ext cx="3574626" cy="1558435"/>
            <a:chOff x="2178036" y="1054763"/>
            <a:chExt cx="1146301" cy="637501"/>
          </a:xfrm>
        </p:grpSpPr>
        <p:sp>
          <p:nvSpPr>
            <p:cNvPr id="706" name="Google Shape;706;p54"/>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07" name="Google Shape;707;p54"/>
            <p:cNvSpPr txBox="1"/>
            <p:nvPr/>
          </p:nvSpPr>
          <p:spPr>
            <a:xfrm>
              <a:off x="2178036" y="1054763"/>
              <a:ext cx="805800" cy="678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us-east1-a</a:t>
              </a:r>
              <a:endParaRPr sz="1200" kern="0">
                <a:solidFill>
                  <a:srgbClr val="80868B"/>
                </a:solidFill>
                <a:latin typeface="Roboto"/>
                <a:ea typeface="Roboto"/>
                <a:cs typeface="Roboto"/>
                <a:sym typeface="Roboto"/>
              </a:endParaRPr>
            </a:p>
          </p:txBody>
        </p:sp>
      </p:grpSp>
      <p:grpSp>
        <p:nvGrpSpPr>
          <p:cNvPr id="708" name="Google Shape;708;p54"/>
          <p:cNvGrpSpPr/>
          <p:nvPr/>
        </p:nvGrpSpPr>
        <p:grpSpPr>
          <a:xfrm>
            <a:off x="5186864" y="4494647"/>
            <a:ext cx="2157812" cy="1056025"/>
            <a:chOff x="9513756" y="6611890"/>
            <a:chExt cx="3255600" cy="842797"/>
          </a:xfrm>
        </p:grpSpPr>
        <p:sp>
          <p:nvSpPr>
            <p:cNvPr id="709" name="Google Shape;709;p54"/>
            <p:cNvSpPr/>
            <p:nvPr/>
          </p:nvSpPr>
          <p:spPr>
            <a:xfrm>
              <a:off x="9513756" y="6611890"/>
              <a:ext cx="3255600" cy="841800"/>
            </a:xfrm>
            <a:prstGeom prst="roundRect">
              <a:avLst>
                <a:gd name="adj" fmla="val 827"/>
              </a:avLst>
            </a:prstGeom>
            <a:solidFill>
              <a:srgbClr val="EFEFEF"/>
            </a:solidFill>
            <a:ln>
              <a:noFill/>
            </a:ln>
          </p:spPr>
          <p:txBody>
            <a:bodyPr spcFirstLastPara="1" wrap="square" lIns="121900" tIns="121900" rIns="121900" bIns="121900" anchor="ctr" anchorCtr="0">
              <a:noAutofit/>
            </a:bodyPr>
            <a:lstStyle/>
            <a:p>
              <a:pPr algn="ctr" defTabSz="609630">
                <a:buClr>
                  <a:srgbClr val="000000"/>
                </a:buClr>
              </a:pPr>
              <a:endParaRPr sz="1867" kern="0">
                <a:solidFill>
                  <a:srgbClr val="9E9E9E"/>
                </a:solidFill>
                <a:latin typeface="Arial"/>
                <a:ea typeface="Arial"/>
                <a:cs typeface="Arial"/>
                <a:sym typeface="Arial"/>
              </a:endParaRPr>
            </a:p>
          </p:txBody>
        </p:sp>
        <p:sp>
          <p:nvSpPr>
            <p:cNvPr id="710" name="Google Shape;710;p54"/>
            <p:cNvSpPr txBox="1"/>
            <p:nvPr/>
          </p:nvSpPr>
          <p:spPr>
            <a:xfrm>
              <a:off x="9769795" y="7251584"/>
              <a:ext cx="2743500" cy="1629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subnet2: 192.168.1.0/24</a:t>
              </a:r>
              <a:endParaRPr sz="800" kern="0">
                <a:solidFill>
                  <a:srgbClr val="9E9E9E"/>
                </a:solidFill>
                <a:latin typeface="Roboto"/>
                <a:ea typeface="Roboto"/>
                <a:cs typeface="Roboto"/>
                <a:sym typeface="Roboto"/>
              </a:endParaRPr>
            </a:p>
          </p:txBody>
        </p:sp>
        <p:sp>
          <p:nvSpPr>
            <p:cNvPr id="711" name="Google Shape;711;p54"/>
            <p:cNvSpPr/>
            <p:nvPr/>
          </p:nvSpPr>
          <p:spPr>
            <a:xfrm>
              <a:off x="9889514" y="7292087"/>
              <a:ext cx="2481000" cy="162600"/>
            </a:xfrm>
            <a:prstGeom prst="rect">
              <a:avLst/>
            </a:prstGeom>
            <a:noFill/>
            <a:ln w="28575"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endParaRPr sz="933" kern="0">
                <a:solidFill>
                  <a:srgbClr val="000000"/>
                </a:solidFill>
                <a:latin typeface="Arial"/>
                <a:cs typeface="Arial"/>
                <a:sym typeface="Arial"/>
              </a:endParaRPr>
            </a:p>
          </p:txBody>
        </p:sp>
      </p:grpSp>
      <p:grpSp>
        <p:nvGrpSpPr>
          <p:cNvPr id="712" name="Google Shape;712;p54"/>
          <p:cNvGrpSpPr/>
          <p:nvPr/>
        </p:nvGrpSpPr>
        <p:grpSpPr>
          <a:xfrm>
            <a:off x="3529100" y="3127167"/>
            <a:ext cx="1396247" cy="340779"/>
            <a:chOff x="459590" y="3879671"/>
            <a:chExt cx="2301000" cy="561600"/>
          </a:xfrm>
        </p:grpSpPr>
        <p:sp>
          <p:nvSpPr>
            <p:cNvPr id="713" name="Google Shape;713;p54"/>
            <p:cNvSpPr/>
            <p:nvPr/>
          </p:nvSpPr>
          <p:spPr>
            <a:xfrm>
              <a:off x="459590" y="3879671"/>
              <a:ext cx="2301000" cy="561600"/>
            </a:xfrm>
            <a:prstGeom prst="roundRect">
              <a:avLst>
                <a:gd name="adj" fmla="val 1674"/>
              </a:avLst>
            </a:prstGeom>
            <a:solidFill>
              <a:srgbClr val="FFFFFF"/>
            </a:solidFill>
            <a:ln w="19050" cap="flat" cmpd="sng">
              <a:solidFill>
                <a:schemeClr val="accent2">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000"/>
                </a:lnSpc>
                <a:buClr>
                  <a:srgbClr val="000000"/>
                </a:buClr>
              </a:pPr>
              <a:r>
                <a:rPr lang="en" sz="933" kern="0">
                  <a:solidFill>
                    <a:srgbClr val="3C4043"/>
                  </a:solidFill>
                  <a:latin typeface="Roboto"/>
                  <a:ea typeface="Roboto"/>
                  <a:cs typeface="Roboto"/>
                  <a:sym typeface="Roboto"/>
                </a:rPr>
                <a:t>Internet Gateway</a:t>
              </a:r>
              <a:endParaRPr sz="933" kern="0">
                <a:solidFill>
                  <a:srgbClr val="3C4043"/>
                </a:solidFill>
                <a:latin typeface="Roboto"/>
                <a:ea typeface="Roboto"/>
                <a:cs typeface="Roboto"/>
                <a:sym typeface="Roboto"/>
              </a:endParaRPr>
            </a:p>
          </p:txBody>
        </p:sp>
        <p:pic>
          <p:nvPicPr>
            <p:cNvPr id="714" name="Google Shape;714;p54"/>
            <p:cNvPicPr preferRelativeResize="0"/>
            <p:nvPr/>
          </p:nvPicPr>
          <p:blipFill rotWithShape="1">
            <a:blip r:embed="rId3">
              <a:alphaModFix/>
            </a:blip>
            <a:srcRect/>
            <a:stretch/>
          </p:blipFill>
          <p:spPr>
            <a:xfrm>
              <a:off x="556575" y="3957186"/>
              <a:ext cx="406200" cy="406200"/>
            </a:xfrm>
            <a:prstGeom prst="rect">
              <a:avLst/>
            </a:prstGeom>
            <a:noFill/>
            <a:ln>
              <a:noFill/>
            </a:ln>
          </p:spPr>
        </p:pic>
      </p:grpSp>
      <p:grpSp>
        <p:nvGrpSpPr>
          <p:cNvPr id="715" name="Google Shape;715;p54"/>
          <p:cNvGrpSpPr/>
          <p:nvPr/>
        </p:nvGrpSpPr>
        <p:grpSpPr>
          <a:xfrm>
            <a:off x="8742946" y="4127846"/>
            <a:ext cx="1538647" cy="1558433"/>
            <a:chOff x="2178037" y="1054764"/>
            <a:chExt cx="1146305" cy="637500"/>
          </a:xfrm>
        </p:grpSpPr>
        <p:sp>
          <p:nvSpPr>
            <p:cNvPr id="716" name="Google Shape;716;p54"/>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17" name="Google Shape;717;p54"/>
            <p:cNvSpPr txBox="1"/>
            <p:nvPr/>
          </p:nvSpPr>
          <p:spPr>
            <a:xfrm>
              <a:off x="2178042" y="1054766"/>
              <a:ext cx="1146300" cy="678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us-east1-b</a:t>
              </a:r>
              <a:endParaRPr sz="1200" kern="0">
                <a:solidFill>
                  <a:srgbClr val="80868B"/>
                </a:solidFill>
                <a:latin typeface="Roboto"/>
                <a:ea typeface="Roboto"/>
                <a:cs typeface="Roboto"/>
                <a:sym typeface="Roboto"/>
              </a:endParaRPr>
            </a:p>
          </p:txBody>
        </p:sp>
      </p:grpSp>
      <p:grpSp>
        <p:nvGrpSpPr>
          <p:cNvPr id="718" name="Google Shape;718;p54"/>
          <p:cNvGrpSpPr/>
          <p:nvPr/>
        </p:nvGrpSpPr>
        <p:grpSpPr>
          <a:xfrm>
            <a:off x="7536750" y="4494647"/>
            <a:ext cx="2615983" cy="1056025"/>
            <a:chOff x="9513756" y="6611890"/>
            <a:chExt cx="3255600" cy="842797"/>
          </a:xfrm>
        </p:grpSpPr>
        <p:sp>
          <p:nvSpPr>
            <p:cNvPr id="719" name="Google Shape;719;p54"/>
            <p:cNvSpPr/>
            <p:nvPr/>
          </p:nvSpPr>
          <p:spPr>
            <a:xfrm>
              <a:off x="9513756" y="6611890"/>
              <a:ext cx="3255600" cy="841800"/>
            </a:xfrm>
            <a:prstGeom prst="roundRect">
              <a:avLst>
                <a:gd name="adj" fmla="val 827"/>
              </a:avLst>
            </a:prstGeom>
            <a:solidFill>
              <a:srgbClr val="EDE7F6"/>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20" name="Google Shape;720;p54"/>
            <p:cNvSpPr txBox="1"/>
            <p:nvPr/>
          </p:nvSpPr>
          <p:spPr>
            <a:xfrm>
              <a:off x="9942115" y="7251967"/>
              <a:ext cx="2471400" cy="1626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subnet3: 10.2.0.0/16</a:t>
              </a:r>
              <a:endParaRPr sz="800" kern="0">
                <a:solidFill>
                  <a:srgbClr val="9E9E9E"/>
                </a:solidFill>
                <a:latin typeface="Roboto"/>
                <a:ea typeface="Roboto"/>
                <a:cs typeface="Roboto"/>
                <a:sym typeface="Roboto"/>
              </a:endParaRPr>
            </a:p>
          </p:txBody>
        </p:sp>
        <p:sp>
          <p:nvSpPr>
            <p:cNvPr id="721" name="Google Shape;721;p54"/>
            <p:cNvSpPr/>
            <p:nvPr/>
          </p:nvSpPr>
          <p:spPr>
            <a:xfrm>
              <a:off x="10171164" y="7292087"/>
              <a:ext cx="2013300" cy="162600"/>
            </a:xfrm>
            <a:prstGeom prst="rect">
              <a:avLst/>
            </a:prstGeom>
            <a:noFill/>
            <a:ln w="28575"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722" name="Google Shape;722;p54"/>
          <p:cNvGrpSpPr/>
          <p:nvPr/>
        </p:nvGrpSpPr>
        <p:grpSpPr>
          <a:xfrm>
            <a:off x="2446447" y="4610776"/>
            <a:ext cx="744793" cy="681543"/>
            <a:chOff x="616650" y="4879716"/>
            <a:chExt cx="1488000" cy="1361634"/>
          </a:xfrm>
        </p:grpSpPr>
        <p:sp>
          <p:nvSpPr>
            <p:cNvPr id="723" name="Google Shape;723;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10.240.0.2</a:t>
              </a:r>
              <a:endParaRPr sz="933" kern="0">
                <a:solidFill>
                  <a:srgbClr val="3C4043"/>
                </a:solidFill>
                <a:latin typeface="Roboto"/>
                <a:ea typeface="Roboto"/>
                <a:cs typeface="Roboto"/>
                <a:sym typeface="Roboto"/>
              </a:endParaRPr>
            </a:p>
          </p:txBody>
        </p:sp>
        <p:pic>
          <p:nvPicPr>
            <p:cNvPr id="724" name="Google Shape;724;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25" name="Google Shape;725;p54"/>
          <p:cNvGrpSpPr/>
          <p:nvPr/>
        </p:nvGrpSpPr>
        <p:grpSpPr>
          <a:xfrm>
            <a:off x="3373547" y="4610776"/>
            <a:ext cx="744793" cy="681543"/>
            <a:chOff x="616650" y="4879716"/>
            <a:chExt cx="1488000" cy="1361634"/>
          </a:xfrm>
        </p:grpSpPr>
        <p:sp>
          <p:nvSpPr>
            <p:cNvPr id="726" name="Google Shape;726;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10.240.0.3</a:t>
              </a:r>
              <a:endParaRPr sz="933" kern="0">
                <a:solidFill>
                  <a:srgbClr val="3C4043"/>
                </a:solidFill>
                <a:latin typeface="Roboto"/>
                <a:ea typeface="Roboto"/>
                <a:cs typeface="Roboto"/>
                <a:sym typeface="Roboto"/>
              </a:endParaRPr>
            </a:p>
          </p:txBody>
        </p:sp>
        <p:pic>
          <p:nvPicPr>
            <p:cNvPr id="727" name="Google Shape;727;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28" name="Google Shape;728;p54"/>
          <p:cNvGrpSpPr/>
          <p:nvPr/>
        </p:nvGrpSpPr>
        <p:grpSpPr>
          <a:xfrm>
            <a:off x="5291251" y="4610776"/>
            <a:ext cx="853509" cy="681549"/>
            <a:chOff x="616657" y="4879716"/>
            <a:chExt cx="1705200" cy="1361646"/>
          </a:xfrm>
        </p:grpSpPr>
        <p:sp>
          <p:nvSpPr>
            <p:cNvPr id="729" name="Google Shape;729;p54"/>
            <p:cNvSpPr/>
            <p:nvPr/>
          </p:nvSpPr>
          <p:spPr>
            <a:xfrm>
              <a:off x="616657" y="5476962"/>
              <a:ext cx="17052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192.168.1.2</a:t>
              </a:r>
              <a:endParaRPr sz="933" kern="0">
                <a:solidFill>
                  <a:srgbClr val="3C4043"/>
                </a:solidFill>
                <a:latin typeface="Roboto"/>
                <a:ea typeface="Roboto"/>
                <a:cs typeface="Roboto"/>
                <a:sym typeface="Roboto"/>
              </a:endParaRPr>
            </a:p>
          </p:txBody>
        </p:sp>
        <p:pic>
          <p:nvPicPr>
            <p:cNvPr id="730" name="Google Shape;730;p54" descr="Compute-Engine.png"/>
            <p:cNvPicPr preferRelativeResize="0"/>
            <p:nvPr/>
          </p:nvPicPr>
          <p:blipFill rotWithShape="1">
            <a:blip r:embed="rId4">
              <a:alphaModFix/>
            </a:blip>
            <a:srcRect t="5036" b="5027"/>
            <a:stretch/>
          </p:blipFill>
          <p:spPr>
            <a:xfrm>
              <a:off x="1195057" y="4879716"/>
              <a:ext cx="548400" cy="493200"/>
            </a:xfrm>
            <a:prstGeom prst="rect">
              <a:avLst/>
            </a:prstGeom>
            <a:noFill/>
            <a:ln>
              <a:noFill/>
            </a:ln>
          </p:spPr>
        </p:pic>
      </p:grpSp>
      <p:grpSp>
        <p:nvGrpSpPr>
          <p:cNvPr id="731" name="Google Shape;731;p54"/>
          <p:cNvGrpSpPr/>
          <p:nvPr/>
        </p:nvGrpSpPr>
        <p:grpSpPr>
          <a:xfrm>
            <a:off x="6388597" y="4610776"/>
            <a:ext cx="853509" cy="681543"/>
            <a:chOff x="616650" y="4879716"/>
            <a:chExt cx="1705200" cy="1361634"/>
          </a:xfrm>
        </p:grpSpPr>
        <p:sp>
          <p:nvSpPr>
            <p:cNvPr id="732" name="Google Shape;732;p54"/>
            <p:cNvSpPr/>
            <p:nvPr/>
          </p:nvSpPr>
          <p:spPr>
            <a:xfrm>
              <a:off x="616650" y="5476950"/>
              <a:ext cx="17052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192.168.1.3</a:t>
              </a:r>
              <a:endParaRPr sz="933" kern="0">
                <a:solidFill>
                  <a:srgbClr val="3C4043"/>
                </a:solidFill>
                <a:latin typeface="Roboto"/>
                <a:ea typeface="Roboto"/>
                <a:cs typeface="Roboto"/>
                <a:sym typeface="Roboto"/>
              </a:endParaRPr>
            </a:p>
          </p:txBody>
        </p:sp>
        <p:pic>
          <p:nvPicPr>
            <p:cNvPr id="733" name="Google Shape;733;p54" descr="Compute-Engine.png"/>
            <p:cNvPicPr preferRelativeResize="0"/>
            <p:nvPr/>
          </p:nvPicPr>
          <p:blipFill rotWithShape="1">
            <a:blip r:embed="rId4">
              <a:alphaModFix/>
            </a:blip>
            <a:srcRect t="5036" b="5027"/>
            <a:stretch/>
          </p:blipFill>
          <p:spPr>
            <a:xfrm>
              <a:off x="1195050" y="4879716"/>
              <a:ext cx="548400" cy="493200"/>
            </a:xfrm>
            <a:prstGeom prst="rect">
              <a:avLst/>
            </a:prstGeom>
            <a:noFill/>
            <a:ln>
              <a:noFill/>
            </a:ln>
          </p:spPr>
        </p:pic>
      </p:grpSp>
      <p:grpSp>
        <p:nvGrpSpPr>
          <p:cNvPr id="734" name="Google Shape;734;p54"/>
          <p:cNvGrpSpPr/>
          <p:nvPr/>
        </p:nvGrpSpPr>
        <p:grpSpPr>
          <a:xfrm>
            <a:off x="7720472" y="4610776"/>
            <a:ext cx="744793" cy="681543"/>
            <a:chOff x="616650" y="4879716"/>
            <a:chExt cx="1488000" cy="1361634"/>
          </a:xfrm>
        </p:grpSpPr>
        <p:sp>
          <p:nvSpPr>
            <p:cNvPr id="735" name="Google Shape;735;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10.2.0.2</a:t>
              </a:r>
              <a:endParaRPr sz="933" kern="0">
                <a:solidFill>
                  <a:srgbClr val="3C4043"/>
                </a:solidFill>
                <a:latin typeface="Roboto"/>
                <a:ea typeface="Roboto"/>
                <a:cs typeface="Roboto"/>
                <a:sym typeface="Roboto"/>
              </a:endParaRPr>
            </a:p>
          </p:txBody>
        </p:sp>
        <p:pic>
          <p:nvPicPr>
            <p:cNvPr id="736" name="Google Shape;736;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37" name="Google Shape;737;p54"/>
          <p:cNvGrpSpPr/>
          <p:nvPr/>
        </p:nvGrpSpPr>
        <p:grpSpPr>
          <a:xfrm>
            <a:off x="9139873" y="4610776"/>
            <a:ext cx="744793" cy="681543"/>
            <a:chOff x="616650" y="4879716"/>
            <a:chExt cx="1488000" cy="1361634"/>
          </a:xfrm>
        </p:grpSpPr>
        <p:sp>
          <p:nvSpPr>
            <p:cNvPr id="738" name="Google Shape;738;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10.2.0.3</a:t>
              </a:r>
              <a:endParaRPr sz="933" kern="0">
                <a:solidFill>
                  <a:srgbClr val="3C4043"/>
                </a:solidFill>
                <a:latin typeface="Roboto"/>
                <a:ea typeface="Roboto"/>
                <a:cs typeface="Roboto"/>
                <a:sym typeface="Roboto"/>
              </a:endParaRPr>
            </a:p>
          </p:txBody>
        </p:sp>
        <p:pic>
          <p:nvPicPr>
            <p:cNvPr id="739" name="Google Shape;739;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40" name="Google Shape;740;p54"/>
          <p:cNvGrpSpPr/>
          <p:nvPr/>
        </p:nvGrpSpPr>
        <p:grpSpPr>
          <a:xfrm>
            <a:off x="3431066" y="3912133"/>
            <a:ext cx="1189400" cy="303400"/>
            <a:chOff x="5434149" y="3963200"/>
            <a:chExt cx="1784100" cy="455100"/>
          </a:xfrm>
        </p:grpSpPr>
        <p:sp>
          <p:nvSpPr>
            <p:cNvPr id="741" name="Google Shape;741;p54"/>
            <p:cNvSpPr/>
            <p:nvPr/>
          </p:nvSpPr>
          <p:spPr>
            <a:xfrm>
              <a:off x="5434149" y="3963200"/>
              <a:ext cx="1784100" cy="455100"/>
            </a:xfrm>
            <a:prstGeom prst="roundRect">
              <a:avLst>
                <a:gd name="adj" fmla="val 1674"/>
              </a:avLst>
            </a:prstGeom>
            <a:solidFill>
              <a:srgbClr val="FFFFFF"/>
            </a:solidFill>
            <a:ln w="9525" cap="flat" cmpd="sng">
              <a:solidFill>
                <a:schemeClr val="accent2">
                  <a:alpha val="0"/>
                </a:schemeClr>
              </a:solidFill>
              <a:prstDash val="solid"/>
              <a:round/>
              <a:headEnd type="none" w="sm" len="sm"/>
              <a:tailEnd type="none" w="sm" len="sm"/>
            </a:ln>
            <a:effectLst>
              <a:outerShdw blurRad="19050" dist="9525"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285"/>
                </a:lnSpc>
                <a:buClr>
                  <a:srgbClr val="000000"/>
                </a:buClr>
              </a:pPr>
              <a:r>
                <a:rPr lang="en" sz="933" kern="0">
                  <a:solidFill>
                    <a:srgbClr val="3C4043"/>
                  </a:solidFill>
                  <a:latin typeface="Roboto"/>
                  <a:ea typeface="Roboto"/>
                  <a:cs typeface="Roboto"/>
                  <a:sym typeface="Roboto"/>
                </a:rPr>
                <a:t>VPC Routing</a:t>
              </a:r>
              <a:endParaRPr sz="933" kern="0">
                <a:solidFill>
                  <a:srgbClr val="3C4043"/>
                </a:solidFill>
                <a:latin typeface="Roboto"/>
                <a:ea typeface="Roboto"/>
                <a:cs typeface="Roboto"/>
                <a:sym typeface="Roboto"/>
              </a:endParaRPr>
            </a:p>
          </p:txBody>
        </p:sp>
        <p:pic>
          <p:nvPicPr>
            <p:cNvPr id="742" name="Google Shape;742;p54"/>
            <p:cNvPicPr preferRelativeResize="0"/>
            <p:nvPr/>
          </p:nvPicPr>
          <p:blipFill rotWithShape="1">
            <a:blip r:embed="rId5">
              <a:alphaModFix/>
            </a:blip>
            <a:srcRect/>
            <a:stretch/>
          </p:blipFill>
          <p:spPr>
            <a:xfrm>
              <a:off x="5512760" y="4026014"/>
              <a:ext cx="329100" cy="329100"/>
            </a:xfrm>
            <a:prstGeom prst="rect">
              <a:avLst/>
            </a:prstGeom>
            <a:noFill/>
            <a:ln>
              <a:noFill/>
            </a:ln>
            <a:effectLst>
              <a:outerShdw blurRad="57150" dist="19050" dir="5400000" algn="bl" rotWithShape="0">
                <a:srgbClr val="000000">
                  <a:alpha val="50000"/>
                </a:srgbClr>
              </a:outerShdw>
            </a:effectLst>
          </p:spPr>
        </p:pic>
      </p:grpSp>
      <p:cxnSp>
        <p:nvCxnSpPr>
          <p:cNvPr id="743" name="Google Shape;743;p54"/>
          <p:cNvCxnSpPr>
            <a:stCxn id="691" idx="1"/>
            <a:endCxn id="713" idx="0"/>
          </p:cNvCxnSpPr>
          <p:nvPr/>
        </p:nvCxnSpPr>
        <p:spPr>
          <a:xfrm>
            <a:off x="4227223" y="2891286"/>
            <a:ext cx="0" cy="235800"/>
          </a:xfrm>
          <a:prstGeom prst="straightConnector1">
            <a:avLst/>
          </a:prstGeom>
          <a:noFill/>
          <a:ln w="19050" cap="flat" cmpd="sng">
            <a:solidFill>
              <a:schemeClr val="accent2"/>
            </a:solidFill>
            <a:prstDash val="solid"/>
            <a:round/>
            <a:headEnd type="none" w="med" len="med"/>
            <a:tailEnd type="none" w="med" len="med"/>
          </a:ln>
        </p:spPr>
      </p:cxnSp>
      <p:sp>
        <p:nvSpPr>
          <p:cNvPr id="744" name="Google Shape;744;p54"/>
          <p:cNvSpPr/>
          <p:nvPr/>
        </p:nvSpPr>
        <p:spPr>
          <a:xfrm>
            <a:off x="3477400" y="3943933"/>
            <a:ext cx="235800" cy="235800"/>
          </a:xfrm>
          <a:prstGeom prst="mathMultiply">
            <a:avLst>
              <a:gd name="adj1" fmla="val 15182"/>
            </a:avLst>
          </a:prstGeom>
          <a:solidFill>
            <a:srgbClr val="FFFFFF"/>
          </a:solid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745" name="Google Shape;745;p54"/>
          <p:cNvCxnSpPr/>
          <p:nvPr/>
        </p:nvCxnSpPr>
        <p:spPr>
          <a:xfrm>
            <a:off x="4227223" y="3477471"/>
            <a:ext cx="3000" cy="426800"/>
          </a:xfrm>
          <a:prstGeom prst="straightConnector1">
            <a:avLst/>
          </a:prstGeom>
          <a:noFill/>
          <a:ln w="19050" cap="flat" cmpd="sng">
            <a:solidFill>
              <a:schemeClr val="accent2"/>
            </a:solidFill>
            <a:prstDash val="solid"/>
            <a:round/>
            <a:headEnd type="none" w="med" len="med"/>
            <a:tailEnd type="none" w="med" len="med"/>
          </a:ln>
        </p:spPr>
      </p:cxnSp>
      <p:cxnSp>
        <p:nvCxnSpPr>
          <p:cNvPr id="746" name="Google Shape;746;p54"/>
          <p:cNvCxnSpPr/>
          <p:nvPr/>
        </p:nvCxnSpPr>
        <p:spPr>
          <a:xfrm>
            <a:off x="2626333" y="4520233"/>
            <a:ext cx="1305000" cy="0"/>
          </a:xfrm>
          <a:prstGeom prst="straightConnector1">
            <a:avLst/>
          </a:prstGeom>
          <a:noFill/>
          <a:ln w="19050" cap="flat" cmpd="sng">
            <a:solidFill>
              <a:schemeClr val="accent2"/>
            </a:solidFill>
            <a:prstDash val="solid"/>
            <a:round/>
            <a:headEnd type="none" w="med" len="med"/>
            <a:tailEnd type="none" w="med" len="med"/>
          </a:ln>
        </p:spPr>
      </p:cxnSp>
      <p:cxnSp>
        <p:nvCxnSpPr>
          <p:cNvPr id="747" name="Google Shape;747;p54"/>
          <p:cNvCxnSpPr>
            <a:stCxn id="724" idx="0"/>
          </p:cNvCxnSpPr>
          <p:nvPr/>
        </p:nvCxnSpPr>
        <p:spPr>
          <a:xfrm rot="10800000">
            <a:off x="2818844" y="4525775"/>
            <a:ext cx="0" cy="85000"/>
          </a:xfrm>
          <a:prstGeom prst="straightConnector1">
            <a:avLst/>
          </a:prstGeom>
          <a:noFill/>
          <a:ln w="19050" cap="flat" cmpd="sng">
            <a:solidFill>
              <a:schemeClr val="dk1"/>
            </a:solidFill>
            <a:prstDash val="solid"/>
            <a:round/>
            <a:headEnd type="none" w="med" len="med"/>
            <a:tailEnd type="none" w="med" len="med"/>
          </a:ln>
        </p:spPr>
      </p:cxnSp>
      <p:cxnSp>
        <p:nvCxnSpPr>
          <p:cNvPr id="748" name="Google Shape;748;p54"/>
          <p:cNvCxnSpPr>
            <a:stCxn id="727" idx="0"/>
          </p:cNvCxnSpPr>
          <p:nvPr/>
        </p:nvCxnSpPr>
        <p:spPr>
          <a:xfrm rot="10800000">
            <a:off x="3745944"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49" name="Google Shape;749;p54"/>
          <p:cNvCxnSpPr/>
          <p:nvPr/>
        </p:nvCxnSpPr>
        <p:spPr>
          <a:xfrm>
            <a:off x="5460885" y="4520241"/>
            <a:ext cx="1538600" cy="0"/>
          </a:xfrm>
          <a:prstGeom prst="straightConnector1">
            <a:avLst/>
          </a:prstGeom>
          <a:noFill/>
          <a:ln w="19050" cap="flat" cmpd="sng">
            <a:solidFill>
              <a:schemeClr val="accent2"/>
            </a:solidFill>
            <a:prstDash val="solid"/>
            <a:round/>
            <a:headEnd type="none" w="med" len="med"/>
            <a:tailEnd type="none" w="med" len="med"/>
          </a:ln>
        </p:spPr>
      </p:cxnSp>
      <p:cxnSp>
        <p:nvCxnSpPr>
          <p:cNvPr id="750" name="Google Shape;750;p54"/>
          <p:cNvCxnSpPr>
            <a:stCxn id="730" idx="0"/>
          </p:cNvCxnSpPr>
          <p:nvPr/>
        </p:nvCxnSpPr>
        <p:spPr>
          <a:xfrm rot="10800000">
            <a:off x="5718005"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1" name="Google Shape;751;p54"/>
          <p:cNvCxnSpPr/>
          <p:nvPr/>
        </p:nvCxnSpPr>
        <p:spPr>
          <a:xfrm rot="10800000">
            <a:off x="6815353" y="4520183"/>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2" name="Google Shape;752;p54"/>
          <p:cNvCxnSpPr/>
          <p:nvPr/>
        </p:nvCxnSpPr>
        <p:spPr>
          <a:xfrm>
            <a:off x="7842299" y="4523049"/>
            <a:ext cx="1890000" cy="0"/>
          </a:xfrm>
          <a:prstGeom prst="straightConnector1">
            <a:avLst/>
          </a:prstGeom>
          <a:noFill/>
          <a:ln w="19050" cap="flat" cmpd="sng">
            <a:solidFill>
              <a:schemeClr val="accent2"/>
            </a:solidFill>
            <a:prstDash val="solid"/>
            <a:round/>
            <a:headEnd type="none" w="med" len="med"/>
            <a:tailEnd type="none" w="med" len="med"/>
          </a:ln>
        </p:spPr>
      </p:cxnSp>
      <p:cxnSp>
        <p:nvCxnSpPr>
          <p:cNvPr id="753" name="Google Shape;753;p54"/>
          <p:cNvCxnSpPr/>
          <p:nvPr/>
        </p:nvCxnSpPr>
        <p:spPr>
          <a:xfrm rot="10800000">
            <a:off x="8092871"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4" name="Google Shape;754;p54"/>
          <p:cNvCxnSpPr/>
          <p:nvPr/>
        </p:nvCxnSpPr>
        <p:spPr>
          <a:xfrm rot="10800000">
            <a:off x="9506085" y="4522983"/>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5" name="Google Shape;755;p54"/>
          <p:cNvCxnSpPr/>
          <p:nvPr/>
        </p:nvCxnSpPr>
        <p:spPr>
          <a:xfrm flipH="1">
            <a:off x="3590500" y="4218633"/>
            <a:ext cx="4800" cy="303800"/>
          </a:xfrm>
          <a:prstGeom prst="straightConnector1">
            <a:avLst/>
          </a:prstGeom>
          <a:noFill/>
          <a:ln w="19050" cap="flat" cmpd="sng">
            <a:solidFill>
              <a:schemeClr val="accent2"/>
            </a:solidFill>
            <a:prstDash val="solid"/>
            <a:round/>
            <a:headEnd type="none" w="med" len="med"/>
            <a:tailEnd type="none" w="med" len="med"/>
          </a:ln>
        </p:spPr>
      </p:cxnSp>
      <p:cxnSp>
        <p:nvCxnSpPr>
          <p:cNvPr id="756" name="Google Shape;756;p54"/>
          <p:cNvCxnSpPr/>
          <p:nvPr/>
        </p:nvCxnSpPr>
        <p:spPr>
          <a:xfrm>
            <a:off x="6414233" y="4058400"/>
            <a:ext cx="4000" cy="464200"/>
          </a:xfrm>
          <a:prstGeom prst="straightConnector1">
            <a:avLst/>
          </a:prstGeom>
          <a:noFill/>
          <a:ln w="19050" cap="flat" cmpd="sng">
            <a:solidFill>
              <a:schemeClr val="accent2"/>
            </a:solidFill>
            <a:prstDash val="solid"/>
            <a:round/>
            <a:headEnd type="none" w="med" len="med"/>
            <a:tailEnd type="none" w="med" len="med"/>
          </a:ln>
        </p:spPr>
      </p:cxnSp>
      <p:cxnSp>
        <p:nvCxnSpPr>
          <p:cNvPr id="757" name="Google Shape;757;p54"/>
          <p:cNvCxnSpPr>
            <a:stCxn id="741" idx="3"/>
          </p:cNvCxnSpPr>
          <p:nvPr/>
        </p:nvCxnSpPr>
        <p:spPr>
          <a:xfrm rot="10800000" flipH="1">
            <a:off x="4620466" y="4051033"/>
            <a:ext cx="3942200" cy="12800"/>
          </a:xfrm>
          <a:prstGeom prst="straightConnector1">
            <a:avLst/>
          </a:prstGeom>
          <a:noFill/>
          <a:ln w="19050" cap="flat" cmpd="sng">
            <a:solidFill>
              <a:schemeClr val="accent2"/>
            </a:solidFill>
            <a:prstDash val="solid"/>
            <a:round/>
            <a:headEnd type="none" w="med" len="med"/>
            <a:tailEnd type="none" w="med" len="med"/>
          </a:ln>
        </p:spPr>
      </p:cxnSp>
      <p:cxnSp>
        <p:nvCxnSpPr>
          <p:cNvPr id="758" name="Google Shape;758;p54"/>
          <p:cNvCxnSpPr/>
          <p:nvPr/>
        </p:nvCxnSpPr>
        <p:spPr>
          <a:xfrm>
            <a:off x="8329217" y="4058850"/>
            <a:ext cx="4000" cy="464200"/>
          </a:xfrm>
          <a:prstGeom prst="straightConnector1">
            <a:avLst/>
          </a:prstGeom>
          <a:noFill/>
          <a:ln w="19050" cap="flat" cmpd="sng">
            <a:solidFill>
              <a:schemeClr val="accent2"/>
            </a:solidFill>
            <a:prstDash val="solid"/>
            <a:round/>
            <a:headEnd type="none" w="med" len="med"/>
            <a:tailEnd type="none" w="med" len="med"/>
          </a:ln>
        </p:spPr>
      </p:cxnSp>
      <p:sp>
        <p:nvSpPr>
          <p:cNvPr id="759" name="Google Shape;759;p54"/>
          <p:cNvSpPr/>
          <p:nvPr/>
        </p:nvSpPr>
        <p:spPr>
          <a:xfrm>
            <a:off x="7492483" y="3178817"/>
            <a:ext cx="1396200" cy="340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000"/>
              </a:lnSpc>
              <a:buClr>
                <a:srgbClr val="000000"/>
              </a:buClr>
            </a:pPr>
            <a:r>
              <a:rPr lang="en" sz="933" kern="0">
                <a:solidFill>
                  <a:srgbClr val="212121"/>
                </a:solidFill>
                <a:latin typeface="Roboto"/>
                <a:ea typeface="Roboto"/>
                <a:cs typeface="Roboto"/>
                <a:sym typeface="Roboto"/>
              </a:rPr>
              <a:t>VPN Gateway</a:t>
            </a:r>
            <a:endParaRPr sz="933" kern="0">
              <a:solidFill>
                <a:srgbClr val="212121"/>
              </a:solidFill>
              <a:latin typeface="Roboto"/>
              <a:ea typeface="Roboto"/>
              <a:cs typeface="Roboto"/>
              <a:sym typeface="Roboto"/>
            </a:endParaRPr>
          </a:p>
        </p:txBody>
      </p:sp>
      <p:pic>
        <p:nvPicPr>
          <p:cNvPr id="760" name="Google Shape;760;p54"/>
          <p:cNvPicPr preferRelativeResize="0"/>
          <p:nvPr/>
        </p:nvPicPr>
        <p:blipFill rotWithShape="1">
          <a:blip r:embed="rId3">
            <a:alphaModFix/>
          </a:blip>
          <a:srcRect/>
          <a:stretch/>
        </p:blipFill>
        <p:spPr>
          <a:xfrm>
            <a:off x="7543283" y="3226019"/>
            <a:ext cx="246400" cy="246400"/>
          </a:xfrm>
          <a:prstGeom prst="rect">
            <a:avLst/>
          </a:prstGeom>
          <a:noFill/>
          <a:ln>
            <a:noFill/>
          </a:ln>
        </p:spPr>
      </p:pic>
      <p:cxnSp>
        <p:nvCxnSpPr>
          <p:cNvPr id="761" name="Google Shape;761;p54"/>
          <p:cNvCxnSpPr/>
          <p:nvPr/>
        </p:nvCxnSpPr>
        <p:spPr>
          <a:xfrm flipH="1">
            <a:off x="8205407" y="3527804"/>
            <a:ext cx="1000" cy="518400"/>
          </a:xfrm>
          <a:prstGeom prst="straightConnector1">
            <a:avLst/>
          </a:prstGeom>
          <a:noFill/>
          <a:ln w="19050" cap="flat" cmpd="sng">
            <a:solidFill>
              <a:schemeClr val="accent2"/>
            </a:solidFill>
            <a:prstDash val="solid"/>
            <a:round/>
            <a:headEnd type="none" w="med" len="med"/>
            <a:tailEnd type="none" w="med" len="med"/>
          </a:ln>
        </p:spPr>
      </p:cxnSp>
      <p:grpSp>
        <p:nvGrpSpPr>
          <p:cNvPr id="762" name="Google Shape;762;p54"/>
          <p:cNvGrpSpPr/>
          <p:nvPr/>
        </p:nvGrpSpPr>
        <p:grpSpPr>
          <a:xfrm>
            <a:off x="9565667" y="2027037"/>
            <a:ext cx="1080600" cy="910918"/>
            <a:chOff x="14348500" y="2654500"/>
            <a:chExt cx="1620900" cy="1366377"/>
          </a:xfrm>
        </p:grpSpPr>
        <p:pic>
          <p:nvPicPr>
            <p:cNvPr id="763" name="Google Shape;763;p54"/>
            <p:cNvPicPr preferRelativeResize="0"/>
            <p:nvPr/>
          </p:nvPicPr>
          <p:blipFill rotWithShape="1">
            <a:blip r:embed="rId6">
              <a:alphaModFix/>
            </a:blip>
            <a:srcRect/>
            <a:stretch/>
          </p:blipFill>
          <p:spPr>
            <a:xfrm>
              <a:off x="14774320" y="3100177"/>
              <a:ext cx="780600" cy="920700"/>
            </a:xfrm>
            <a:prstGeom prst="rect">
              <a:avLst/>
            </a:prstGeom>
            <a:noFill/>
            <a:ln>
              <a:noFill/>
            </a:ln>
          </p:spPr>
        </p:pic>
        <p:sp>
          <p:nvSpPr>
            <p:cNvPr id="764" name="Google Shape;764;p54"/>
            <p:cNvSpPr txBox="1"/>
            <p:nvPr/>
          </p:nvSpPr>
          <p:spPr>
            <a:xfrm>
              <a:off x="14348500" y="2654500"/>
              <a:ext cx="1620900" cy="5196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200" kern="0">
                  <a:solidFill>
                    <a:srgbClr val="3C4043"/>
                  </a:solidFill>
                  <a:latin typeface="Roboto"/>
                  <a:ea typeface="Roboto"/>
                  <a:cs typeface="Roboto"/>
                  <a:sym typeface="Roboto"/>
                </a:rPr>
                <a:t>On Premises</a:t>
              </a:r>
              <a:endParaRPr sz="1200" kern="0">
                <a:solidFill>
                  <a:srgbClr val="3C4043"/>
                </a:solidFill>
                <a:latin typeface="Roboto"/>
                <a:ea typeface="Roboto"/>
                <a:cs typeface="Roboto"/>
                <a:sym typeface="Roboto"/>
              </a:endParaRPr>
            </a:p>
          </p:txBody>
        </p:sp>
      </p:grpSp>
      <p:cxnSp>
        <p:nvCxnSpPr>
          <p:cNvPr id="765" name="Google Shape;765;p54"/>
          <p:cNvCxnSpPr>
            <a:stCxn id="763" idx="1"/>
            <a:endCxn id="759" idx="0"/>
          </p:cNvCxnSpPr>
          <p:nvPr/>
        </p:nvCxnSpPr>
        <p:spPr>
          <a:xfrm flipH="1">
            <a:off x="8190547" y="2631055"/>
            <a:ext cx="1659000" cy="547800"/>
          </a:xfrm>
          <a:prstGeom prst="bentConnector2">
            <a:avLst/>
          </a:prstGeom>
          <a:noFill/>
          <a:ln w="9525" cap="flat" cmpd="sng">
            <a:solidFill>
              <a:srgbClr val="0000FF"/>
            </a:solidFill>
            <a:prstDash val="solid"/>
            <a:round/>
            <a:headEnd type="none" w="med" len="med"/>
            <a:tailEnd type="none" w="med" len="med"/>
          </a:ln>
        </p:spPr>
      </p:cxnSp>
      <p:sp>
        <p:nvSpPr>
          <p:cNvPr id="766" name="Google Shape;766;p5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dirty="0"/>
              <a:t>A VPC network is a virtual version of a physical network and is a </a:t>
            </a:r>
            <a:r>
              <a:rPr lang="en" b="1" dirty="0">
                <a:highlight>
                  <a:srgbClr val="FFFF00"/>
                </a:highlight>
              </a:rPr>
              <a:t>global</a:t>
            </a:r>
            <a:r>
              <a:rPr lang="en" dirty="0"/>
              <a:t> resource</a:t>
            </a:r>
            <a:endParaRPr dirty="0"/>
          </a:p>
        </p:txBody>
      </p:sp>
      <p:sp>
        <p:nvSpPr>
          <p:cNvPr id="767" name="Google Shape;767;p54"/>
          <p:cNvSpPr/>
          <p:nvPr/>
        </p:nvSpPr>
        <p:spPr>
          <a:xfrm>
            <a:off x="3427017" y="3904300"/>
            <a:ext cx="1197000" cy="309400"/>
          </a:xfrm>
          <a:prstGeom prst="rect">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768" name="Google Shape;768;p5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769" name="Google Shape;769;p54"/>
          <p:cNvSpPr txBox="1"/>
          <p:nvPr/>
        </p:nvSpPr>
        <p:spPr>
          <a:xfrm>
            <a:off x="1670999" y="3081335"/>
            <a:ext cx="2245400" cy="2714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VPC Network</a:t>
            </a:r>
            <a:endParaRPr sz="1200" kern="0">
              <a:solidFill>
                <a:srgbClr val="80868B"/>
              </a:solidFill>
              <a:latin typeface="Roboto"/>
              <a:ea typeface="Roboto"/>
              <a:cs typeface="Roboto"/>
              <a:sym typeface="Roboto"/>
            </a:endParaRPr>
          </a:p>
        </p:txBody>
      </p:sp>
      <p:sp>
        <p:nvSpPr>
          <p:cNvPr id="770" name="Google Shape;770;p54"/>
          <p:cNvSpPr/>
          <p:nvPr/>
        </p:nvSpPr>
        <p:spPr>
          <a:xfrm>
            <a:off x="3528617" y="3129600"/>
            <a:ext cx="1396200" cy="340800"/>
          </a:xfrm>
          <a:prstGeom prst="rect">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55"/>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dirty="0"/>
              <a:t>Subnets are </a:t>
            </a:r>
            <a:r>
              <a:rPr lang="en" dirty="0">
                <a:highlight>
                  <a:srgbClr val="FFFF00"/>
                </a:highlight>
              </a:rPr>
              <a:t>regional</a:t>
            </a:r>
            <a:r>
              <a:rPr lang="en" dirty="0"/>
              <a:t> and extend across zones in the same region</a:t>
            </a:r>
            <a:endParaRPr dirty="0"/>
          </a:p>
        </p:txBody>
      </p:sp>
      <p:sp>
        <p:nvSpPr>
          <p:cNvPr id="776" name="Google Shape;776;p5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777" name="Google Shape;777;p55"/>
          <p:cNvSpPr/>
          <p:nvPr/>
        </p:nvSpPr>
        <p:spPr>
          <a:xfrm>
            <a:off x="3429000" y="3910100"/>
            <a:ext cx="1197000" cy="309400"/>
          </a:xfrm>
          <a:prstGeom prst="rect">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778" name="Google Shape;778;p55"/>
          <p:cNvSpPr/>
          <p:nvPr/>
        </p:nvSpPr>
        <p:spPr>
          <a:xfrm>
            <a:off x="1693217" y="3036933"/>
            <a:ext cx="8850000" cy="2822200"/>
          </a:xfrm>
          <a:prstGeom prst="rect">
            <a:avLst/>
          </a:prstGeom>
          <a:solidFill>
            <a:srgbClr val="EFEFEF"/>
          </a:solidFill>
          <a:ln w="9525" cap="flat" cmpd="sng">
            <a:solidFill>
              <a:srgbClr val="F3F3F3"/>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779" name="Google Shape;779;p55"/>
          <p:cNvSpPr/>
          <p:nvPr/>
        </p:nvSpPr>
        <p:spPr>
          <a:xfrm>
            <a:off x="3747883" y="2279650"/>
            <a:ext cx="958680" cy="612288"/>
          </a:xfrm>
          <a:prstGeom prst="cloud">
            <a:avLst/>
          </a:prstGeom>
          <a:solidFill>
            <a:srgbClr val="FFFFFF"/>
          </a:solid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933" kern="0">
                <a:solidFill>
                  <a:srgbClr val="3C4043"/>
                </a:solidFill>
                <a:latin typeface="Roboto"/>
                <a:ea typeface="Roboto"/>
                <a:cs typeface="Roboto"/>
                <a:sym typeface="Roboto"/>
              </a:rPr>
              <a:t>Internet</a:t>
            </a:r>
            <a:endParaRPr sz="933" kern="0">
              <a:solidFill>
                <a:srgbClr val="3C4043"/>
              </a:solidFill>
              <a:latin typeface="Roboto"/>
              <a:ea typeface="Roboto"/>
              <a:cs typeface="Roboto"/>
              <a:sym typeface="Roboto"/>
            </a:endParaRPr>
          </a:p>
        </p:txBody>
      </p:sp>
      <p:grpSp>
        <p:nvGrpSpPr>
          <p:cNvPr id="780" name="Google Shape;780;p55"/>
          <p:cNvGrpSpPr/>
          <p:nvPr/>
        </p:nvGrpSpPr>
        <p:grpSpPr>
          <a:xfrm>
            <a:off x="2149317" y="3663133"/>
            <a:ext cx="2245459" cy="2135627"/>
            <a:chOff x="2178032" y="1054763"/>
            <a:chExt cx="1146305" cy="637500"/>
          </a:xfrm>
        </p:grpSpPr>
        <p:sp>
          <p:nvSpPr>
            <p:cNvPr id="781" name="Google Shape;781;p55"/>
            <p:cNvSpPr/>
            <p:nvPr/>
          </p:nvSpPr>
          <p:spPr>
            <a:xfrm>
              <a:off x="2178037" y="1054764"/>
              <a:ext cx="1146300" cy="637500"/>
            </a:xfrm>
            <a:prstGeom prst="roundRect">
              <a:avLst>
                <a:gd name="adj" fmla="val 827"/>
              </a:avLst>
            </a:prstGeom>
            <a:solidFill>
              <a:srgbClr val="ECEFF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82" name="Google Shape;782;p55"/>
            <p:cNvSpPr txBox="1"/>
            <p:nvPr/>
          </p:nvSpPr>
          <p:spPr>
            <a:xfrm>
              <a:off x="2178032" y="1054763"/>
              <a:ext cx="1146300" cy="810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Region: us-west1</a:t>
              </a:r>
              <a:endParaRPr sz="1200" kern="0">
                <a:solidFill>
                  <a:srgbClr val="80868B"/>
                </a:solidFill>
                <a:latin typeface="Roboto"/>
                <a:ea typeface="Roboto"/>
                <a:cs typeface="Roboto"/>
                <a:sym typeface="Roboto"/>
              </a:endParaRPr>
            </a:p>
          </p:txBody>
        </p:sp>
      </p:grpSp>
      <p:grpSp>
        <p:nvGrpSpPr>
          <p:cNvPr id="783" name="Google Shape;783;p55"/>
          <p:cNvGrpSpPr/>
          <p:nvPr/>
        </p:nvGrpSpPr>
        <p:grpSpPr>
          <a:xfrm>
            <a:off x="2247283" y="4127850"/>
            <a:ext cx="2041028" cy="1558440"/>
            <a:chOff x="2178035" y="1054761"/>
            <a:chExt cx="1146301" cy="637503"/>
          </a:xfrm>
        </p:grpSpPr>
        <p:sp>
          <p:nvSpPr>
            <p:cNvPr id="784" name="Google Shape;784;p55"/>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85" name="Google Shape;785;p55"/>
            <p:cNvSpPr txBox="1"/>
            <p:nvPr/>
          </p:nvSpPr>
          <p:spPr>
            <a:xfrm>
              <a:off x="2178035" y="1054761"/>
              <a:ext cx="825600" cy="1212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us-west1-a</a:t>
              </a:r>
              <a:endParaRPr sz="1200" kern="0">
                <a:solidFill>
                  <a:srgbClr val="80868B"/>
                </a:solidFill>
                <a:latin typeface="Roboto"/>
                <a:ea typeface="Roboto"/>
                <a:cs typeface="Roboto"/>
                <a:sym typeface="Roboto"/>
              </a:endParaRPr>
            </a:p>
          </p:txBody>
        </p:sp>
      </p:grpSp>
      <p:grpSp>
        <p:nvGrpSpPr>
          <p:cNvPr id="786" name="Google Shape;786;p55"/>
          <p:cNvGrpSpPr/>
          <p:nvPr/>
        </p:nvGrpSpPr>
        <p:grpSpPr>
          <a:xfrm>
            <a:off x="2350337" y="4494647"/>
            <a:ext cx="1834800" cy="1054800"/>
            <a:chOff x="3508255" y="4913170"/>
            <a:chExt cx="2752200" cy="1582200"/>
          </a:xfrm>
        </p:grpSpPr>
        <p:sp>
          <p:nvSpPr>
            <p:cNvPr id="787" name="Google Shape;787;p55"/>
            <p:cNvSpPr/>
            <p:nvPr/>
          </p:nvSpPr>
          <p:spPr>
            <a:xfrm>
              <a:off x="3508255" y="4913170"/>
              <a:ext cx="2752200" cy="1582200"/>
            </a:xfrm>
            <a:prstGeom prst="roundRect">
              <a:avLst>
                <a:gd name="adj" fmla="val 827"/>
              </a:avLst>
            </a:prstGeom>
            <a:solidFill>
              <a:srgbClr val="EDE7F6"/>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88" name="Google Shape;788;p55"/>
            <p:cNvSpPr txBox="1"/>
            <p:nvPr/>
          </p:nvSpPr>
          <p:spPr>
            <a:xfrm>
              <a:off x="3652425" y="6115950"/>
              <a:ext cx="2466600" cy="3057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subnet1: 10.240.0.0/24</a:t>
              </a:r>
              <a:endParaRPr sz="800" kern="0">
                <a:solidFill>
                  <a:srgbClr val="9E9E9E"/>
                </a:solidFill>
                <a:latin typeface="Roboto"/>
                <a:ea typeface="Roboto"/>
                <a:cs typeface="Roboto"/>
                <a:sym typeface="Roboto"/>
              </a:endParaRPr>
            </a:p>
          </p:txBody>
        </p:sp>
      </p:grpSp>
      <p:grpSp>
        <p:nvGrpSpPr>
          <p:cNvPr id="789" name="Google Shape;789;p55"/>
          <p:cNvGrpSpPr/>
          <p:nvPr/>
        </p:nvGrpSpPr>
        <p:grpSpPr>
          <a:xfrm>
            <a:off x="4929589" y="3663174"/>
            <a:ext cx="5483082" cy="2135625"/>
            <a:chOff x="2178032" y="1054764"/>
            <a:chExt cx="1146305" cy="637500"/>
          </a:xfrm>
        </p:grpSpPr>
        <p:sp>
          <p:nvSpPr>
            <p:cNvPr id="790" name="Google Shape;790;p55"/>
            <p:cNvSpPr/>
            <p:nvPr/>
          </p:nvSpPr>
          <p:spPr>
            <a:xfrm>
              <a:off x="2178037" y="1054764"/>
              <a:ext cx="1146300" cy="637500"/>
            </a:xfrm>
            <a:prstGeom prst="roundRect">
              <a:avLst>
                <a:gd name="adj" fmla="val 827"/>
              </a:avLst>
            </a:prstGeom>
            <a:solidFill>
              <a:srgbClr val="ECEFF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91" name="Google Shape;791;p55"/>
            <p:cNvSpPr txBox="1"/>
            <p:nvPr/>
          </p:nvSpPr>
          <p:spPr>
            <a:xfrm>
              <a:off x="2178032" y="1054765"/>
              <a:ext cx="1140600" cy="810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Region: us-east1</a:t>
              </a:r>
              <a:endParaRPr sz="1200" kern="0">
                <a:solidFill>
                  <a:srgbClr val="80868B"/>
                </a:solidFill>
                <a:latin typeface="Roboto"/>
                <a:ea typeface="Roboto"/>
                <a:cs typeface="Roboto"/>
                <a:sym typeface="Roboto"/>
              </a:endParaRPr>
            </a:p>
          </p:txBody>
        </p:sp>
      </p:grpSp>
      <p:grpSp>
        <p:nvGrpSpPr>
          <p:cNvPr id="792" name="Google Shape;792;p55"/>
          <p:cNvGrpSpPr/>
          <p:nvPr/>
        </p:nvGrpSpPr>
        <p:grpSpPr>
          <a:xfrm>
            <a:off x="5053543" y="4127886"/>
            <a:ext cx="3574626" cy="1558435"/>
            <a:chOff x="2178036" y="1054763"/>
            <a:chExt cx="1146301" cy="637501"/>
          </a:xfrm>
        </p:grpSpPr>
        <p:sp>
          <p:nvSpPr>
            <p:cNvPr id="793" name="Google Shape;793;p55"/>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94" name="Google Shape;794;p55"/>
            <p:cNvSpPr txBox="1"/>
            <p:nvPr/>
          </p:nvSpPr>
          <p:spPr>
            <a:xfrm>
              <a:off x="2178036" y="1054763"/>
              <a:ext cx="805800" cy="678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us-east1-a</a:t>
              </a:r>
              <a:endParaRPr sz="1200" kern="0">
                <a:solidFill>
                  <a:srgbClr val="80868B"/>
                </a:solidFill>
                <a:latin typeface="Roboto"/>
                <a:ea typeface="Roboto"/>
                <a:cs typeface="Roboto"/>
                <a:sym typeface="Roboto"/>
              </a:endParaRPr>
            </a:p>
          </p:txBody>
        </p:sp>
      </p:grpSp>
      <p:grpSp>
        <p:nvGrpSpPr>
          <p:cNvPr id="795" name="Google Shape;795;p55"/>
          <p:cNvGrpSpPr/>
          <p:nvPr/>
        </p:nvGrpSpPr>
        <p:grpSpPr>
          <a:xfrm>
            <a:off x="5186864" y="4494647"/>
            <a:ext cx="2157812" cy="1054775"/>
            <a:chOff x="9513756" y="6611890"/>
            <a:chExt cx="3255600" cy="841800"/>
          </a:xfrm>
        </p:grpSpPr>
        <p:sp>
          <p:nvSpPr>
            <p:cNvPr id="796" name="Google Shape;796;p55"/>
            <p:cNvSpPr/>
            <p:nvPr/>
          </p:nvSpPr>
          <p:spPr>
            <a:xfrm>
              <a:off x="9513756" y="6611890"/>
              <a:ext cx="3255600" cy="841800"/>
            </a:xfrm>
            <a:prstGeom prst="roundRect">
              <a:avLst>
                <a:gd name="adj" fmla="val 827"/>
              </a:avLst>
            </a:prstGeom>
            <a:solidFill>
              <a:srgbClr val="EFEFEF"/>
            </a:solidFill>
            <a:ln>
              <a:noFill/>
            </a:ln>
          </p:spPr>
          <p:txBody>
            <a:bodyPr spcFirstLastPara="1" wrap="square" lIns="121900" tIns="121900" rIns="121900" bIns="121900" anchor="ctr" anchorCtr="0">
              <a:noAutofit/>
            </a:bodyPr>
            <a:lstStyle/>
            <a:p>
              <a:pPr algn="ctr" defTabSz="609630">
                <a:buClr>
                  <a:srgbClr val="000000"/>
                </a:buClr>
              </a:pPr>
              <a:endParaRPr sz="1867" kern="0">
                <a:solidFill>
                  <a:srgbClr val="9E9E9E"/>
                </a:solidFill>
                <a:latin typeface="Arial"/>
                <a:ea typeface="Arial"/>
                <a:cs typeface="Arial"/>
                <a:sym typeface="Arial"/>
              </a:endParaRPr>
            </a:p>
          </p:txBody>
        </p:sp>
        <p:sp>
          <p:nvSpPr>
            <p:cNvPr id="797" name="Google Shape;797;p55"/>
            <p:cNvSpPr txBox="1"/>
            <p:nvPr/>
          </p:nvSpPr>
          <p:spPr>
            <a:xfrm>
              <a:off x="9769795" y="7251584"/>
              <a:ext cx="2743500" cy="1629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subnet2: 192.168.1.0/24</a:t>
              </a:r>
              <a:endParaRPr sz="800" kern="0">
                <a:solidFill>
                  <a:srgbClr val="9E9E9E"/>
                </a:solidFill>
                <a:latin typeface="Roboto"/>
                <a:ea typeface="Roboto"/>
                <a:cs typeface="Roboto"/>
                <a:sym typeface="Roboto"/>
              </a:endParaRPr>
            </a:p>
          </p:txBody>
        </p:sp>
      </p:grpSp>
      <p:grpSp>
        <p:nvGrpSpPr>
          <p:cNvPr id="798" name="Google Shape;798;p55"/>
          <p:cNvGrpSpPr/>
          <p:nvPr/>
        </p:nvGrpSpPr>
        <p:grpSpPr>
          <a:xfrm>
            <a:off x="3529100" y="3127167"/>
            <a:ext cx="1396247" cy="340779"/>
            <a:chOff x="459590" y="3879671"/>
            <a:chExt cx="2301000" cy="561600"/>
          </a:xfrm>
        </p:grpSpPr>
        <p:sp>
          <p:nvSpPr>
            <p:cNvPr id="799" name="Google Shape;799;p55"/>
            <p:cNvSpPr/>
            <p:nvPr/>
          </p:nvSpPr>
          <p:spPr>
            <a:xfrm>
              <a:off x="459590" y="3879671"/>
              <a:ext cx="2301000" cy="5616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000"/>
                </a:lnSpc>
                <a:buClr>
                  <a:srgbClr val="000000"/>
                </a:buClr>
              </a:pPr>
              <a:r>
                <a:rPr lang="en" sz="933" kern="0">
                  <a:solidFill>
                    <a:srgbClr val="3C4043"/>
                  </a:solidFill>
                  <a:latin typeface="Roboto"/>
                  <a:ea typeface="Roboto"/>
                  <a:cs typeface="Roboto"/>
                  <a:sym typeface="Roboto"/>
                </a:rPr>
                <a:t>Internet Gateway</a:t>
              </a:r>
              <a:endParaRPr sz="933" kern="0">
                <a:solidFill>
                  <a:srgbClr val="3C4043"/>
                </a:solidFill>
                <a:latin typeface="Roboto"/>
                <a:ea typeface="Roboto"/>
                <a:cs typeface="Roboto"/>
                <a:sym typeface="Roboto"/>
              </a:endParaRPr>
            </a:p>
          </p:txBody>
        </p:sp>
        <p:pic>
          <p:nvPicPr>
            <p:cNvPr id="800" name="Google Shape;800;p55"/>
            <p:cNvPicPr preferRelativeResize="0"/>
            <p:nvPr/>
          </p:nvPicPr>
          <p:blipFill rotWithShape="1">
            <a:blip r:embed="rId4">
              <a:alphaModFix/>
            </a:blip>
            <a:srcRect/>
            <a:stretch/>
          </p:blipFill>
          <p:spPr>
            <a:xfrm>
              <a:off x="556575" y="3957186"/>
              <a:ext cx="406200" cy="406200"/>
            </a:xfrm>
            <a:prstGeom prst="rect">
              <a:avLst/>
            </a:prstGeom>
            <a:noFill/>
            <a:ln>
              <a:noFill/>
            </a:ln>
          </p:spPr>
        </p:pic>
      </p:grpSp>
      <p:grpSp>
        <p:nvGrpSpPr>
          <p:cNvPr id="801" name="Google Shape;801;p55"/>
          <p:cNvGrpSpPr/>
          <p:nvPr/>
        </p:nvGrpSpPr>
        <p:grpSpPr>
          <a:xfrm>
            <a:off x="8742946" y="4127846"/>
            <a:ext cx="1538647" cy="1558433"/>
            <a:chOff x="2178037" y="1054764"/>
            <a:chExt cx="1146305" cy="637500"/>
          </a:xfrm>
        </p:grpSpPr>
        <p:sp>
          <p:nvSpPr>
            <p:cNvPr id="802" name="Google Shape;802;p55"/>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803" name="Google Shape;803;p55"/>
            <p:cNvSpPr txBox="1"/>
            <p:nvPr/>
          </p:nvSpPr>
          <p:spPr>
            <a:xfrm>
              <a:off x="2178042" y="1054766"/>
              <a:ext cx="1146300" cy="678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us-east1-b</a:t>
              </a:r>
              <a:endParaRPr sz="1200" kern="0">
                <a:solidFill>
                  <a:srgbClr val="80868B"/>
                </a:solidFill>
                <a:latin typeface="Roboto"/>
                <a:ea typeface="Roboto"/>
                <a:cs typeface="Roboto"/>
                <a:sym typeface="Roboto"/>
              </a:endParaRPr>
            </a:p>
          </p:txBody>
        </p:sp>
      </p:grpSp>
      <p:grpSp>
        <p:nvGrpSpPr>
          <p:cNvPr id="804" name="Google Shape;804;p55"/>
          <p:cNvGrpSpPr/>
          <p:nvPr/>
        </p:nvGrpSpPr>
        <p:grpSpPr>
          <a:xfrm>
            <a:off x="7536750" y="4494647"/>
            <a:ext cx="2615983" cy="1054775"/>
            <a:chOff x="9513756" y="6611890"/>
            <a:chExt cx="3255600" cy="841800"/>
          </a:xfrm>
        </p:grpSpPr>
        <p:sp>
          <p:nvSpPr>
            <p:cNvPr id="805" name="Google Shape;805;p55"/>
            <p:cNvSpPr/>
            <p:nvPr/>
          </p:nvSpPr>
          <p:spPr>
            <a:xfrm>
              <a:off x="9513756" y="6611890"/>
              <a:ext cx="3255600" cy="841800"/>
            </a:xfrm>
            <a:prstGeom prst="roundRect">
              <a:avLst>
                <a:gd name="adj" fmla="val 827"/>
              </a:avLst>
            </a:prstGeom>
            <a:solidFill>
              <a:srgbClr val="EDE7F6"/>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806" name="Google Shape;806;p55"/>
            <p:cNvSpPr txBox="1"/>
            <p:nvPr/>
          </p:nvSpPr>
          <p:spPr>
            <a:xfrm>
              <a:off x="9942115" y="7251967"/>
              <a:ext cx="2471400" cy="1626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subnet3: 10.2.0.0/16</a:t>
              </a:r>
              <a:endParaRPr sz="800" kern="0">
                <a:solidFill>
                  <a:srgbClr val="9E9E9E"/>
                </a:solidFill>
                <a:latin typeface="Roboto"/>
                <a:ea typeface="Roboto"/>
                <a:cs typeface="Roboto"/>
                <a:sym typeface="Roboto"/>
              </a:endParaRPr>
            </a:p>
          </p:txBody>
        </p:sp>
      </p:grpSp>
      <p:grpSp>
        <p:nvGrpSpPr>
          <p:cNvPr id="807" name="Google Shape;807;p55"/>
          <p:cNvGrpSpPr/>
          <p:nvPr/>
        </p:nvGrpSpPr>
        <p:grpSpPr>
          <a:xfrm>
            <a:off x="2446447" y="4610776"/>
            <a:ext cx="744793" cy="681543"/>
            <a:chOff x="616650" y="4879716"/>
            <a:chExt cx="1488000" cy="1361634"/>
          </a:xfrm>
        </p:grpSpPr>
        <p:sp>
          <p:nvSpPr>
            <p:cNvPr id="808" name="Google Shape;808;p55"/>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10.240.0.2</a:t>
              </a:r>
              <a:endParaRPr sz="933" kern="0">
                <a:solidFill>
                  <a:srgbClr val="3C4043"/>
                </a:solidFill>
                <a:latin typeface="Roboto"/>
                <a:ea typeface="Roboto"/>
                <a:cs typeface="Roboto"/>
                <a:sym typeface="Roboto"/>
              </a:endParaRPr>
            </a:p>
          </p:txBody>
        </p:sp>
        <p:pic>
          <p:nvPicPr>
            <p:cNvPr id="809" name="Google Shape;809;p55" descr="Compute-Engine.png"/>
            <p:cNvPicPr preferRelativeResize="0"/>
            <p:nvPr/>
          </p:nvPicPr>
          <p:blipFill rotWithShape="1">
            <a:blip r:embed="rId5">
              <a:alphaModFix/>
            </a:blip>
            <a:srcRect t="5036" b="5027"/>
            <a:stretch/>
          </p:blipFill>
          <p:spPr>
            <a:xfrm>
              <a:off x="1086450" y="4879716"/>
              <a:ext cx="548400" cy="493200"/>
            </a:xfrm>
            <a:prstGeom prst="rect">
              <a:avLst/>
            </a:prstGeom>
            <a:noFill/>
            <a:ln>
              <a:noFill/>
            </a:ln>
          </p:spPr>
        </p:pic>
      </p:grpSp>
      <p:grpSp>
        <p:nvGrpSpPr>
          <p:cNvPr id="810" name="Google Shape;810;p55"/>
          <p:cNvGrpSpPr/>
          <p:nvPr/>
        </p:nvGrpSpPr>
        <p:grpSpPr>
          <a:xfrm>
            <a:off x="3373547" y="4610776"/>
            <a:ext cx="744793" cy="681543"/>
            <a:chOff x="616650" y="4879716"/>
            <a:chExt cx="1488000" cy="1361634"/>
          </a:xfrm>
        </p:grpSpPr>
        <p:sp>
          <p:nvSpPr>
            <p:cNvPr id="811" name="Google Shape;811;p55"/>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10.240.0.3</a:t>
              </a:r>
              <a:endParaRPr sz="933" kern="0">
                <a:solidFill>
                  <a:srgbClr val="3C4043"/>
                </a:solidFill>
                <a:latin typeface="Roboto"/>
                <a:ea typeface="Roboto"/>
                <a:cs typeface="Roboto"/>
                <a:sym typeface="Roboto"/>
              </a:endParaRPr>
            </a:p>
          </p:txBody>
        </p:sp>
        <p:pic>
          <p:nvPicPr>
            <p:cNvPr id="812" name="Google Shape;812;p55" descr="Compute-Engine.png"/>
            <p:cNvPicPr preferRelativeResize="0"/>
            <p:nvPr/>
          </p:nvPicPr>
          <p:blipFill rotWithShape="1">
            <a:blip r:embed="rId5">
              <a:alphaModFix/>
            </a:blip>
            <a:srcRect t="5036" b="5027"/>
            <a:stretch/>
          </p:blipFill>
          <p:spPr>
            <a:xfrm>
              <a:off x="1086450" y="4879716"/>
              <a:ext cx="548400" cy="493200"/>
            </a:xfrm>
            <a:prstGeom prst="rect">
              <a:avLst/>
            </a:prstGeom>
            <a:noFill/>
            <a:ln>
              <a:noFill/>
            </a:ln>
          </p:spPr>
        </p:pic>
      </p:grpSp>
      <p:grpSp>
        <p:nvGrpSpPr>
          <p:cNvPr id="813" name="Google Shape;813;p55"/>
          <p:cNvGrpSpPr/>
          <p:nvPr/>
        </p:nvGrpSpPr>
        <p:grpSpPr>
          <a:xfrm>
            <a:off x="5291251" y="4610776"/>
            <a:ext cx="853509" cy="681549"/>
            <a:chOff x="616657" y="4879716"/>
            <a:chExt cx="1705200" cy="1361646"/>
          </a:xfrm>
        </p:grpSpPr>
        <p:sp>
          <p:nvSpPr>
            <p:cNvPr id="814" name="Google Shape;814;p55"/>
            <p:cNvSpPr/>
            <p:nvPr/>
          </p:nvSpPr>
          <p:spPr>
            <a:xfrm>
              <a:off x="616657" y="5476962"/>
              <a:ext cx="17052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192.168.1.2</a:t>
              </a:r>
              <a:endParaRPr sz="933" kern="0">
                <a:solidFill>
                  <a:srgbClr val="3C4043"/>
                </a:solidFill>
                <a:latin typeface="Roboto"/>
                <a:ea typeface="Roboto"/>
                <a:cs typeface="Roboto"/>
                <a:sym typeface="Roboto"/>
              </a:endParaRPr>
            </a:p>
          </p:txBody>
        </p:sp>
        <p:pic>
          <p:nvPicPr>
            <p:cNvPr id="815" name="Google Shape;815;p55" descr="Compute-Engine.png"/>
            <p:cNvPicPr preferRelativeResize="0"/>
            <p:nvPr/>
          </p:nvPicPr>
          <p:blipFill rotWithShape="1">
            <a:blip r:embed="rId5">
              <a:alphaModFix/>
            </a:blip>
            <a:srcRect t="5036" b="5027"/>
            <a:stretch/>
          </p:blipFill>
          <p:spPr>
            <a:xfrm>
              <a:off x="1195057" y="4879716"/>
              <a:ext cx="548400" cy="493200"/>
            </a:xfrm>
            <a:prstGeom prst="rect">
              <a:avLst/>
            </a:prstGeom>
            <a:noFill/>
            <a:ln>
              <a:noFill/>
            </a:ln>
          </p:spPr>
        </p:pic>
      </p:grpSp>
      <p:grpSp>
        <p:nvGrpSpPr>
          <p:cNvPr id="816" name="Google Shape;816;p55"/>
          <p:cNvGrpSpPr/>
          <p:nvPr/>
        </p:nvGrpSpPr>
        <p:grpSpPr>
          <a:xfrm>
            <a:off x="6388597" y="4610776"/>
            <a:ext cx="853509" cy="681543"/>
            <a:chOff x="616650" y="4879716"/>
            <a:chExt cx="1705200" cy="1361634"/>
          </a:xfrm>
        </p:grpSpPr>
        <p:sp>
          <p:nvSpPr>
            <p:cNvPr id="817" name="Google Shape;817;p55"/>
            <p:cNvSpPr/>
            <p:nvPr/>
          </p:nvSpPr>
          <p:spPr>
            <a:xfrm>
              <a:off x="616650" y="5476950"/>
              <a:ext cx="17052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192.168.1.3</a:t>
              </a:r>
              <a:endParaRPr sz="933" kern="0">
                <a:solidFill>
                  <a:srgbClr val="3C4043"/>
                </a:solidFill>
                <a:latin typeface="Roboto"/>
                <a:ea typeface="Roboto"/>
                <a:cs typeface="Roboto"/>
                <a:sym typeface="Roboto"/>
              </a:endParaRPr>
            </a:p>
          </p:txBody>
        </p:sp>
        <p:pic>
          <p:nvPicPr>
            <p:cNvPr id="818" name="Google Shape;818;p55" descr="Compute-Engine.png"/>
            <p:cNvPicPr preferRelativeResize="0"/>
            <p:nvPr/>
          </p:nvPicPr>
          <p:blipFill rotWithShape="1">
            <a:blip r:embed="rId5">
              <a:alphaModFix/>
            </a:blip>
            <a:srcRect t="5036" b="5027"/>
            <a:stretch/>
          </p:blipFill>
          <p:spPr>
            <a:xfrm>
              <a:off x="1195050" y="4879716"/>
              <a:ext cx="548400" cy="493200"/>
            </a:xfrm>
            <a:prstGeom prst="rect">
              <a:avLst/>
            </a:prstGeom>
            <a:noFill/>
            <a:ln>
              <a:noFill/>
            </a:ln>
          </p:spPr>
        </p:pic>
      </p:grpSp>
      <p:grpSp>
        <p:nvGrpSpPr>
          <p:cNvPr id="819" name="Google Shape;819;p55"/>
          <p:cNvGrpSpPr/>
          <p:nvPr/>
        </p:nvGrpSpPr>
        <p:grpSpPr>
          <a:xfrm>
            <a:off x="7720472" y="4610776"/>
            <a:ext cx="744793" cy="681543"/>
            <a:chOff x="616650" y="4879716"/>
            <a:chExt cx="1488000" cy="1361634"/>
          </a:xfrm>
        </p:grpSpPr>
        <p:sp>
          <p:nvSpPr>
            <p:cNvPr id="820" name="Google Shape;820;p55"/>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10.2.0.2</a:t>
              </a:r>
              <a:endParaRPr sz="933" kern="0">
                <a:solidFill>
                  <a:srgbClr val="3C4043"/>
                </a:solidFill>
                <a:latin typeface="Roboto"/>
                <a:ea typeface="Roboto"/>
                <a:cs typeface="Roboto"/>
                <a:sym typeface="Roboto"/>
              </a:endParaRPr>
            </a:p>
          </p:txBody>
        </p:sp>
        <p:pic>
          <p:nvPicPr>
            <p:cNvPr id="821" name="Google Shape;821;p55" descr="Compute-Engine.png"/>
            <p:cNvPicPr preferRelativeResize="0"/>
            <p:nvPr/>
          </p:nvPicPr>
          <p:blipFill rotWithShape="1">
            <a:blip r:embed="rId5">
              <a:alphaModFix/>
            </a:blip>
            <a:srcRect t="5036" b="5027"/>
            <a:stretch/>
          </p:blipFill>
          <p:spPr>
            <a:xfrm>
              <a:off x="1086450" y="4879716"/>
              <a:ext cx="548400" cy="493200"/>
            </a:xfrm>
            <a:prstGeom prst="rect">
              <a:avLst/>
            </a:prstGeom>
            <a:noFill/>
            <a:ln>
              <a:noFill/>
            </a:ln>
          </p:spPr>
        </p:pic>
      </p:grpSp>
      <p:grpSp>
        <p:nvGrpSpPr>
          <p:cNvPr id="822" name="Google Shape;822;p55"/>
          <p:cNvGrpSpPr/>
          <p:nvPr/>
        </p:nvGrpSpPr>
        <p:grpSpPr>
          <a:xfrm>
            <a:off x="9139873" y="4610776"/>
            <a:ext cx="744793" cy="681543"/>
            <a:chOff x="616650" y="4879716"/>
            <a:chExt cx="1488000" cy="1361634"/>
          </a:xfrm>
        </p:grpSpPr>
        <p:sp>
          <p:nvSpPr>
            <p:cNvPr id="823" name="Google Shape;823;p55"/>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10.2.0.3</a:t>
              </a:r>
              <a:endParaRPr sz="933" kern="0">
                <a:solidFill>
                  <a:srgbClr val="3C4043"/>
                </a:solidFill>
                <a:latin typeface="Roboto"/>
                <a:ea typeface="Roboto"/>
                <a:cs typeface="Roboto"/>
                <a:sym typeface="Roboto"/>
              </a:endParaRPr>
            </a:p>
          </p:txBody>
        </p:sp>
        <p:pic>
          <p:nvPicPr>
            <p:cNvPr id="824" name="Google Shape;824;p55" descr="Compute-Engine.png"/>
            <p:cNvPicPr preferRelativeResize="0"/>
            <p:nvPr/>
          </p:nvPicPr>
          <p:blipFill rotWithShape="1">
            <a:blip r:embed="rId5">
              <a:alphaModFix/>
            </a:blip>
            <a:srcRect t="5036" b="5027"/>
            <a:stretch/>
          </p:blipFill>
          <p:spPr>
            <a:xfrm>
              <a:off x="1086450" y="4879716"/>
              <a:ext cx="548400" cy="493200"/>
            </a:xfrm>
            <a:prstGeom prst="rect">
              <a:avLst/>
            </a:prstGeom>
            <a:noFill/>
            <a:ln>
              <a:noFill/>
            </a:ln>
          </p:spPr>
        </p:pic>
      </p:grpSp>
      <p:grpSp>
        <p:nvGrpSpPr>
          <p:cNvPr id="825" name="Google Shape;825;p55"/>
          <p:cNvGrpSpPr/>
          <p:nvPr/>
        </p:nvGrpSpPr>
        <p:grpSpPr>
          <a:xfrm>
            <a:off x="3431066" y="3912133"/>
            <a:ext cx="1189400" cy="303400"/>
            <a:chOff x="5434149" y="3963200"/>
            <a:chExt cx="1784100" cy="455100"/>
          </a:xfrm>
        </p:grpSpPr>
        <p:sp>
          <p:nvSpPr>
            <p:cNvPr id="826" name="Google Shape;826;p55"/>
            <p:cNvSpPr/>
            <p:nvPr/>
          </p:nvSpPr>
          <p:spPr>
            <a:xfrm>
              <a:off x="5434149" y="3963200"/>
              <a:ext cx="1784100" cy="455100"/>
            </a:xfrm>
            <a:prstGeom prst="roundRect">
              <a:avLst>
                <a:gd name="adj" fmla="val 1674"/>
              </a:avLst>
            </a:prstGeom>
            <a:solidFill>
              <a:srgbClr val="FFFFFF"/>
            </a:solidFill>
            <a:ln w="9525" cap="flat" cmpd="sng">
              <a:solidFill>
                <a:schemeClr val="accent2">
                  <a:alpha val="0"/>
                </a:schemeClr>
              </a:solidFill>
              <a:prstDash val="solid"/>
              <a:round/>
              <a:headEnd type="none" w="sm" len="sm"/>
              <a:tailEnd type="none" w="sm" len="sm"/>
            </a:ln>
            <a:effectLst>
              <a:outerShdw blurRad="19050" dist="9525"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285"/>
                </a:lnSpc>
                <a:buClr>
                  <a:srgbClr val="000000"/>
                </a:buClr>
              </a:pPr>
              <a:r>
                <a:rPr lang="en" sz="933" kern="0">
                  <a:solidFill>
                    <a:srgbClr val="3C4043"/>
                  </a:solidFill>
                  <a:latin typeface="Roboto"/>
                  <a:ea typeface="Roboto"/>
                  <a:cs typeface="Roboto"/>
                  <a:sym typeface="Roboto"/>
                </a:rPr>
                <a:t>VPC Routing</a:t>
              </a:r>
              <a:endParaRPr sz="933" kern="0">
                <a:solidFill>
                  <a:srgbClr val="3C4043"/>
                </a:solidFill>
                <a:latin typeface="Roboto"/>
                <a:ea typeface="Roboto"/>
                <a:cs typeface="Roboto"/>
                <a:sym typeface="Roboto"/>
              </a:endParaRPr>
            </a:p>
          </p:txBody>
        </p:sp>
        <p:pic>
          <p:nvPicPr>
            <p:cNvPr id="827" name="Google Shape;827;p55"/>
            <p:cNvPicPr preferRelativeResize="0"/>
            <p:nvPr/>
          </p:nvPicPr>
          <p:blipFill rotWithShape="1">
            <a:blip r:embed="rId6">
              <a:alphaModFix/>
            </a:blip>
            <a:srcRect/>
            <a:stretch/>
          </p:blipFill>
          <p:spPr>
            <a:xfrm>
              <a:off x="5512760" y="4026014"/>
              <a:ext cx="329100" cy="329100"/>
            </a:xfrm>
            <a:prstGeom prst="rect">
              <a:avLst/>
            </a:prstGeom>
            <a:noFill/>
            <a:ln>
              <a:noFill/>
            </a:ln>
            <a:effectLst>
              <a:outerShdw blurRad="57150" dist="19050" dir="5400000" algn="bl" rotWithShape="0">
                <a:srgbClr val="000000">
                  <a:alpha val="50000"/>
                </a:srgbClr>
              </a:outerShdw>
            </a:effectLst>
          </p:spPr>
        </p:pic>
      </p:grpSp>
      <p:cxnSp>
        <p:nvCxnSpPr>
          <p:cNvPr id="828" name="Google Shape;828;p55"/>
          <p:cNvCxnSpPr>
            <a:stCxn id="779" idx="1"/>
            <a:endCxn id="799" idx="0"/>
          </p:cNvCxnSpPr>
          <p:nvPr/>
        </p:nvCxnSpPr>
        <p:spPr>
          <a:xfrm>
            <a:off x="4227223" y="2891286"/>
            <a:ext cx="0" cy="235800"/>
          </a:xfrm>
          <a:prstGeom prst="straightConnector1">
            <a:avLst/>
          </a:prstGeom>
          <a:noFill/>
          <a:ln w="19050" cap="flat" cmpd="sng">
            <a:solidFill>
              <a:schemeClr val="accent2"/>
            </a:solidFill>
            <a:prstDash val="solid"/>
            <a:round/>
            <a:headEnd type="none" w="med" len="med"/>
            <a:tailEnd type="none" w="med" len="med"/>
          </a:ln>
        </p:spPr>
      </p:cxnSp>
      <p:sp>
        <p:nvSpPr>
          <p:cNvPr id="829" name="Google Shape;829;p55"/>
          <p:cNvSpPr/>
          <p:nvPr/>
        </p:nvSpPr>
        <p:spPr>
          <a:xfrm>
            <a:off x="3477400" y="3943933"/>
            <a:ext cx="235800" cy="235800"/>
          </a:xfrm>
          <a:prstGeom prst="mathMultiply">
            <a:avLst>
              <a:gd name="adj1" fmla="val 15182"/>
            </a:avLst>
          </a:prstGeom>
          <a:solidFill>
            <a:srgbClr val="FFFFFF"/>
          </a:solid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830" name="Google Shape;830;p55"/>
          <p:cNvCxnSpPr/>
          <p:nvPr/>
        </p:nvCxnSpPr>
        <p:spPr>
          <a:xfrm>
            <a:off x="4227223" y="3477471"/>
            <a:ext cx="3000" cy="426800"/>
          </a:xfrm>
          <a:prstGeom prst="straightConnector1">
            <a:avLst/>
          </a:prstGeom>
          <a:noFill/>
          <a:ln w="19050" cap="flat" cmpd="sng">
            <a:solidFill>
              <a:schemeClr val="accent2"/>
            </a:solidFill>
            <a:prstDash val="solid"/>
            <a:round/>
            <a:headEnd type="none" w="med" len="med"/>
            <a:tailEnd type="none" w="med" len="med"/>
          </a:ln>
        </p:spPr>
      </p:cxnSp>
      <p:cxnSp>
        <p:nvCxnSpPr>
          <p:cNvPr id="831" name="Google Shape;831;p55"/>
          <p:cNvCxnSpPr/>
          <p:nvPr/>
        </p:nvCxnSpPr>
        <p:spPr>
          <a:xfrm>
            <a:off x="2626333" y="4520233"/>
            <a:ext cx="1305000" cy="0"/>
          </a:xfrm>
          <a:prstGeom prst="straightConnector1">
            <a:avLst/>
          </a:prstGeom>
          <a:noFill/>
          <a:ln w="19050" cap="flat" cmpd="sng">
            <a:solidFill>
              <a:schemeClr val="accent2"/>
            </a:solidFill>
            <a:prstDash val="solid"/>
            <a:round/>
            <a:headEnd type="none" w="med" len="med"/>
            <a:tailEnd type="none" w="med" len="med"/>
          </a:ln>
        </p:spPr>
      </p:cxnSp>
      <p:cxnSp>
        <p:nvCxnSpPr>
          <p:cNvPr id="832" name="Google Shape;832;p55"/>
          <p:cNvCxnSpPr>
            <a:stCxn id="809" idx="0"/>
          </p:cNvCxnSpPr>
          <p:nvPr/>
        </p:nvCxnSpPr>
        <p:spPr>
          <a:xfrm rot="10800000">
            <a:off x="2818844" y="4525775"/>
            <a:ext cx="0" cy="85000"/>
          </a:xfrm>
          <a:prstGeom prst="straightConnector1">
            <a:avLst/>
          </a:prstGeom>
          <a:noFill/>
          <a:ln w="19050" cap="flat" cmpd="sng">
            <a:solidFill>
              <a:schemeClr val="dk1"/>
            </a:solidFill>
            <a:prstDash val="solid"/>
            <a:round/>
            <a:headEnd type="none" w="med" len="med"/>
            <a:tailEnd type="none" w="med" len="med"/>
          </a:ln>
        </p:spPr>
      </p:cxnSp>
      <p:cxnSp>
        <p:nvCxnSpPr>
          <p:cNvPr id="833" name="Google Shape;833;p55"/>
          <p:cNvCxnSpPr>
            <a:stCxn id="812" idx="0"/>
          </p:cNvCxnSpPr>
          <p:nvPr/>
        </p:nvCxnSpPr>
        <p:spPr>
          <a:xfrm rot="10800000">
            <a:off x="3745944"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834" name="Google Shape;834;p55"/>
          <p:cNvCxnSpPr/>
          <p:nvPr/>
        </p:nvCxnSpPr>
        <p:spPr>
          <a:xfrm>
            <a:off x="5460885" y="4520241"/>
            <a:ext cx="1538600" cy="0"/>
          </a:xfrm>
          <a:prstGeom prst="straightConnector1">
            <a:avLst/>
          </a:prstGeom>
          <a:noFill/>
          <a:ln w="19050" cap="flat" cmpd="sng">
            <a:solidFill>
              <a:schemeClr val="accent2"/>
            </a:solidFill>
            <a:prstDash val="solid"/>
            <a:round/>
            <a:headEnd type="none" w="med" len="med"/>
            <a:tailEnd type="none" w="med" len="med"/>
          </a:ln>
        </p:spPr>
      </p:cxnSp>
      <p:cxnSp>
        <p:nvCxnSpPr>
          <p:cNvPr id="835" name="Google Shape;835;p55"/>
          <p:cNvCxnSpPr>
            <a:stCxn id="815" idx="0"/>
          </p:cNvCxnSpPr>
          <p:nvPr/>
        </p:nvCxnSpPr>
        <p:spPr>
          <a:xfrm rot="10800000">
            <a:off x="5718005"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836" name="Google Shape;836;p55"/>
          <p:cNvCxnSpPr/>
          <p:nvPr/>
        </p:nvCxnSpPr>
        <p:spPr>
          <a:xfrm rot="10800000">
            <a:off x="6815353" y="4520183"/>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837" name="Google Shape;837;p55"/>
          <p:cNvCxnSpPr/>
          <p:nvPr/>
        </p:nvCxnSpPr>
        <p:spPr>
          <a:xfrm>
            <a:off x="7842299" y="4523049"/>
            <a:ext cx="1890000" cy="0"/>
          </a:xfrm>
          <a:prstGeom prst="straightConnector1">
            <a:avLst/>
          </a:prstGeom>
          <a:noFill/>
          <a:ln w="19050" cap="flat" cmpd="sng">
            <a:solidFill>
              <a:schemeClr val="accent2"/>
            </a:solidFill>
            <a:prstDash val="solid"/>
            <a:round/>
            <a:headEnd type="none" w="med" len="med"/>
            <a:tailEnd type="none" w="med" len="med"/>
          </a:ln>
        </p:spPr>
      </p:cxnSp>
      <p:cxnSp>
        <p:nvCxnSpPr>
          <p:cNvPr id="838" name="Google Shape;838;p55"/>
          <p:cNvCxnSpPr/>
          <p:nvPr/>
        </p:nvCxnSpPr>
        <p:spPr>
          <a:xfrm rot="10800000">
            <a:off x="8092871"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839" name="Google Shape;839;p55"/>
          <p:cNvCxnSpPr/>
          <p:nvPr/>
        </p:nvCxnSpPr>
        <p:spPr>
          <a:xfrm rot="10800000">
            <a:off x="9506085" y="4522983"/>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840" name="Google Shape;840;p55"/>
          <p:cNvCxnSpPr/>
          <p:nvPr/>
        </p:nvCxnSpPr>
        <p:spPr>
          <a:xfrm flipH="1">
            <a:off x="3590500" y="4218633"/>
            <a:ext cx="4800" cy="303800"/>
          </a:xfrm>
          <a:prstGeom prst="straightConnector1">
            <a:avLst/>
          </a:prstGeom>
          <a:noFill/>
          <a:ln w="19050" cap="flat" cmpd="sng">
            <a:solidFill>
              <a:schemeClr val="accent2"/>
            </a:solidFill>
            <a:prstDash val="solid"/>
            <a:round/>
            <a:headEnd type="none" w="med" len="med"/>
            <a:tailEnd type="none" w="med" len="med"/>
          </a:ln>
        </p:spPr>
      </p:cxnSp>
      <p:cxnSp>
        <p:nvCxnSpPr>
          <p:cNvPr id="841" name="Google Shape;841;p55"/>
          <p:cNvCxnSpPr/>
          <p:nvPr/>
        </p:nvCxnSpPr>
        <p:spPr>
          <a:xfrm>
            <a:off x="6414233" y="4058400"/>
            <a:ext cx="4000" cy="464200"/>
          </a:xfrm>
          <a:prstGeom prst="straightConnector1">
            <a:avLst/>
          </a:prstGeom>
          <a:noFill/>
          <a:ln w="19050" cap="flat" cmpd="sng">
            <a:solidFill>
              <a:schemeClr val="accent2"/>
            </a:solidFill>
            <a:prstDash val="solid"/>
            <a:round/>
            <a:headEnd type="none" w="med" len="med"/>
            <a:tailEnd type="none" w="med" len="med"/>
          </a:ln>
        </p:spPr>
      </p:cxnSp>
      <p:cxnSp>
        <p:nvCxnSpPr>
          <p:cNvPr id="842" name="Google Shape;842;p55"/>
          <p:cNvCxnSpPr>
            <a:stCxn id="826" idx="3"/>
          </p:cNvCxnSpPr>
          <p:nvPr/>
        </p:nvCxnSpPr>
        <p:spPr>
          <a:xfrm rot="10800000" flipH="1">
            <a:off x="4620466" y="4051033"/>
            <a:ext cx="3942200" cy="12800"/>
          </a:xfrm>
          <a:prstGeom prst="straightConnector1">
            <a:avLst/>
          </a:prstGeom>
          <a:noFill/>
          <a:ln w="19050" cap="flat" cmpd="sng">
            <a:solidFill>
              <a:schemeClr val="accent2"/>
            </a:solidFill>
            <a:prstDash val="solid"/>
            <a:round/>
            <a:headEnd type="none" w="med" len="med"/>
            <a:tailEnd type="none" w="med" len="med"/>
          </a:ln>
        </p:spPr>
      </p:cxnSp>
      <p:cxnSp>
        <p:nvCxnSpPr>
          <p:cNvPr id="843" name="Google Shape;843;p55"/>
          <p:cNvCxnSpPr/>
          <p:nvPr/>
        </p:nvCxnSpPr>
        <p:spPr>
          <a:xfrm>
            <a:off x="8329217" y="4058850"/>
            <a:ext cx="4000" cy="464200"/>
          </a:xfrm>
          <a:prstGeom prst="straightConnector1">
            <a:avLst/>
          </a:prstGeom>
          <a:noFill/>
          <a:ln w="19050" cap="flat" cmpd="sng">
            <a:solidFill>
              <a:schemeClr val="accent2"/>
            </a:solidFill>
            <a:prstDash val="solid"/>
            <a:round/>
            <a:headEnd type="none" w="med" len="med"/>
            <a:tailEnd type="none" w="med" len="med"/>
          </a:ln>
        </p:spPr>
      </p:cxnSp>
      <p:sp>
        <p:nvSpPr>
          <p:cNvPr id="844" name="Google Shape;844;p55"/>
          <p:cNvSpPr/>
          <p:nvPr/>
        </p:nvSpPr>
        <p:spPr>
          <a:xfrm>
            <a:off x="7492483" y="3178817"/>
            <a:ext cx="1396200" cy="340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000"/>
              </a:lnSpc>
              <a:buClr>
                <a:srgbClr val="000000"/>
              </a:buClr>
            </a:pPr>
            <a:r>
              <a:rPr lang="en" sz="933" kern="0">
                <a:solidFill>
                  <a:srgbClr val="212121"/>
                </a:solidFill>
                <a:latin typeface="Roboto"/>
                <a:ea typeface="Roboto"/>
                <a:cs typeface="Roboto"/>
                <a:sym typeface="Roboto"/>
              </a:rPr>
              <a:t>VPN Gateway</a:t>
            </a:r>
            <a:endParaRPr sz="933" kern="0">
              <a:solidFill>
                <a:srgbClr val="212121"/>
              </a:solidFill>
              <a:latin typeface="Roboto"/>
              <a:ea typeface="Roboto"/>
              <a:cs typeface="Roboto"/>
              <a:sym typeface="Roboto"/>
            </a:endParaRPr>
          </a:p>
        </p:txBody>
      </p:sp>
      <p:pic>
        <p:nvPicPr>
          <p:cNvPr id="845" name="Google Shape;845;p55"/>
          <p:cNvPicPr preferRelativeResize="0"/>
          <p:nvPr/>
        </p:nvPicPr>
        <p:blipFill rotWithShape="1">
          <a:blip r:embed="rId4">
            <a:alphaModFix/>
          </a:blip>
          <a:srcRect/>
          <a:stretch/>
        </p:blipFill>
        <p:spPr>
          <a:xfrm>
            <a:off x="7543283" y="3226019"/>
            <a:ext cx="246400" cy="246400"/>
          </a:xfrm>
          <a:prstGeom prst="rect">
            <a:avLst/>
          </a:prstGeom>
          <a:noFill/>
          <a:ln>
            <a:noFill/>
          </a:ln>
        </p:spPr>
      </p:pic>
      <p:cxnSp>
        <p:nvCxnSpPr>
          <p:cNvPr id="846" name="Google Shape;846;p55"/>
          <p:cNvCxnSpPr/>
          <p:nvPr/>
        </p:nvCxnSpPr>
        <p:spPr>
          <a:xfrm flipH="1">
            <a:off x="8205407" y="3527804"/>
            <a:ext cx="1000" cy="518400"/>
          </a:xfrm>
          <a:prstGeom prst="straightConnector1">
            <a:avLst/>
          </a:prstGeom>
          <a:noFill/>
          <a:ln w="19050" cap="flat" cmpd="sng">
            <a:solidFill>
              <a:schemeClr val="accent2"/>
            </a:solidFill>
            <a:prstDash val="solid"/>
            <a:round/>
            <a:headEnd type="none" w="med" len="med"/>
            <a:tailEnd type="none" w="med" len="med"/>
          </a:ln>
        </p:spPr>
      </p:cxnSp>
      <p:grpSp>
        <p:nvGrpSpPr>
          <p:cNvPr id="847" name="Google Shape;847;p55"/>
          <p:cNvGrpSpPr/>
          <p:nvPr/>
        </p:nvGrpSpPr>
        <p:grpSpPr>
          <a:xfrm>
            <a:off x="9565667" y="2027037"/>
            <a:ext cx="1080600" cy="910918"/>
            <a:chOff x="14348500" y="2654500"/>
            <a:chExt cx="1620900" cy="1366377"/>
          </a:xfrm>
        </p:grpSpPr>
        <p:pic>
          <p:nvPicPr>
            <p:cNvPr id="848" name="Google Shape;848;p55"/>
            <p:cNvPicPr preferRelativeResize="0"/>
            <p:nvPr/>
          </p:nvPicPr>
          <p:blipFill rotWithShape="1">
            <a:blip r:embed="rId7">
              <a:alphaModFix/>
            </a:blip>
            <a:srcRect/>
            <a:stretch/>
          </p:blipFill>
          <p:spPr>
            <a:xfrm>
              <a:off x="14774320" y="3100177"/>
              <a:ext cx="780600" cy="920700"/>
            </a:xfrm>
            <a:prstGeom prst="rect">
              <a:avLst/>
            </a:prstGeom>
            <a:noFill/>
            <a:ln>
              <a:noFill/>
            </a:ln>
          </p:spPr>
        </p:pic>
        <p:sp>
          <p:nvSpPr>
            <p:cNvPr id="849" name="Google Shape;849;p55"/>
            <p:cNvSpPr txBox="1"/>
            <p:nvPr/>
          </p:nvSpPr>
          <p:spPr>
            <a:xfrm>
              <a:off x="14348500" y="2654500"/>
              <a:ext cx="1620900" cy="5196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200" kern="0">
                  <a:solidFill>
                    <a:srgbClr val="3C4043"/>
                  </a:solidFill>
                  <a:latin typeface="Roboto"/>
                  <a:ea typeface="Roboto"/>
                  <a:cs typeface="Roboto"/>
                  <a:sym typeface="Roboto"/>
                </a:rPr>
                <a:t>On Premises</a:t>
              </a:r>
              <a:endParaRPr sz="1200" kern="0">
                <a:solidFill>
                  <a:srgbClr val="3C4043"/>
                </a:solidFill>
                <a:latin typeface="Roboto"/>
                <a:ea typeface="Roboto"/>
                <a:cs typeface="Roboto"/>
                <a:sym typeface="Roboto"/>
              </a:endParaRPr>
            </a:p>
          </p:txBody>
        </p:sp>
      </p:grpSp>
      <p:cxnSp>
        <p:nvCxnSpPr>
          <p:cNvPr id="850" name="Google Shape;850;p55"/>
          <p:cNvCxnSpPr>
            <a:stCxn id="848" idx="1"/>
            <a:endCxn id="844" idx="0"/>
          </p:cNvCxnSpPr>
          <p:nvPr/>
        </p:nvCxnSpPr>
        <p:spPr>
          <a:xfrm flipH="1">
            <a:off x="8190547" y="2631055"/>
            <a:ext cx="1659000" cy="547800"/>
          </a:xfrm>
          <a:prstGeom prst="bentConnector2">
            <a:avLst/>
          </a:prstGeom>
          <a:noFill/>
          <a:ln w="9525" cap="flat" cmpd="sng">
            <a:solidFill>
              <a:srgbClr val="0000FF"/>
            </a:solidFill>
            <a:prstDash val="solid"/>
            <a:round/>
            <a:headEnd type="none" w="med" len="med"/>
            <a:tailEnd type="none" w="med" len="med"/>
          </a:ln>
        </p:spPr>
      </p:cxnSp>
      <p:sp>
        <p:nvSpPr>
          <p:cNvPr id="851" name="Google Shape;851;p55"/>
          <p:cNvSpPr/>
          <p:nvPr/>
        </p:nvSpPr>
        <p:spPr>
          <a:xfrm>
            <a:off x="3427017" y="3904300"/>
            <a:ext cx="1197000" cy="309400"/>
          </a:xfrm>
          <a:prstGeom prst="rect">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52" name="Google Shape;852;p55"/>
          <p:cNvSpPr txBox="1"/>
          <p:nvPr/>
        </p:nvSpPr>
        <p:spPr>
          <a:xfrm>
            <a:off x="1670999" y="3081335"/>
            <a:ext cx="2245400" cy="2714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VPC Network</a:t>
            </a:r>
            <a:endParaRPr sz="1200" kern="0">
              <a:solidFill>
                <a:srgbClr val="80868B"/>
              </a:solidFill>
              <a:latin typeface="Roboto"/>
              <a:ea typeface="Roboto"/>
              <a:cs typeface="Roboto"/>
              <a:sym typeface="Roboto"/>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56"/>
          <p:cNvSpPr/>
          <p:nvPr/>
        </p:nvSpPr>
        <p:spPr>
          <a:xfrm>
            <a:off x="4958100" y="5450500"/>
            <a:ext cx="356800" cy="334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58" name="Google Shape;858;p56"/>
          <p:cNvSpPr/>
          <p:nvPr/>
        </p:nvSpPr>
        <p:spPr>
          <a:xfrm>
            <a:off x="2452817" y="2415883"/>
            <a:ext cx="7658000" cy="3596000"/>
          </a:xfrm>
          <a:prstGeom prst="rect">
            <a:avLst/>
          </a:prstGeom>
          <a:solidFill>
            <a:srgbClr val="B6D7A8"/>
          </a:solidFill>
          <a:ln w="952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59" name="Google Shape;859;p56"/>
          <p:cNvSpPr/>
          <p:nvPr/>
        </p:nvSpPr>
        <p:spPr>
          <a:xfrm>
            <a:off x="26306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pPr>
            <a:r>
              <a:rPr lang="en" sz="1867" kern="0">
                <a:solidFill>
                  <a:srgbClr val="3C4043"/>
                </a:solidFill>
                <a:latin typeface="Consolas"/>
                <a:ea typeface="Consolas"/>
                <a:cs typeface="Consolas"/>
                <a:sym typeface="Consolas"/>
              </a:rPr>
              <a:t>Network 1</a:t>
            </a:r>
            <a:endParaRPr sz="1867" kern="0">
              <a:solidFill>
                <a:srgbClr val="3C4043"/>
              </a:solidFill>
              <a:latin typeface="Consolas"/>
              <a:ea typeface="Consolas"/>
              <a:cs typeface="Consolas"/>
              <a:sym typeface="Consolas"/>
            </a:endParaRPr>
          </a:p>
        </p:txBody>
      </p:sp>
      <p:sp>
        <p:nvSpPr>
          <p:cNvPr id="860" name="Google Shape;860;p56"/>
          <p:cNvSpPr/>
          <p:nvPr/>
        </p:nvSpPr>
        <p:spPr>
          <a:xfrm>
            <a:off x="41038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2</a:t>
            </a:r>
            <a:endParaRPr sz="1867" kern="0">
              <a:solidFill>
                <a:srgbClr val="3C4043"/>
              </a:solidFill>
              <a:latin typeface="Consolas"/>
              <a:ea typeface="Consolas"/>
              <a:cs typeface="Consolas"/>
              <a:sym typeface="Consolas"/>
            </a:endParaRPr>
          </a:p>
        </p:txBody>
      </p:sp>
      <p:sp>
        <p:nvSpPr>
          <p:cNvPr id="861" name="Google Shape;861;p56"/>
          <p:cNvSpPr/>
          <p:nvPr/>
        </p:nvSpPr>
        <p:spPr>
          <a:xfrm>
            <a:off x="55770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3</a:t>
            </a:r>
            <a:endParaRPr sz="1867" kern="0">
              <a:solidFill>
                <a:srgbClr val="3C4043"/>
              </a:solidFill>
              <a:latin typeface="Consolas"/>
              <a:ea typeface="Consolas"/>
              <a:cs typeface="Consolas"/>
              <a:sym typeface="Consolas"/>
            </a:endParaRPr>
          </a:p>
        </p:txBody>
      </p:sp>
      <p:sp>
        <p:nvSpPr>
          <p:cNvPr id="862" name="Google Shape;862;p56"/>
          <p:cNvSpPr/>
          <p:nvPr/>
        </p:nvSpPr>
        <p:spPr>
          <a:xfrm>
            <a:off x="70502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4</a:t>
            </a:r>
            <a:endParaRPr sz="1867" kern="0">
              <a:solidFill>
                <a:srgbClr val="3C4043"/>
              </a:solidFill>
              <a:latin typeface="Consolas"/>
              <a:ea typeface="Consolas"/>
              <a:cs typeface="Consolas"/>
              <a:sym typeface="Consolas"/>
            </a:endParaRPr>
          </a:p>
        </p:txBody>
      </p:sp>
      <p:sp>
        <p:nvSpPr>
          <p:cNvPr id="863" name="Google Shape;863;p56"/>
          <p:cNvSpPr/>
          <p:nvPr/>
        </p:nvSpPr>
        <p:spPr>
          <a:xfrm>
            <a:off x="85234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5</a:t>
            </a:r>
            <a:endParaRPr sz="1867" kern="0">
              <a:solidFill>
                <a:srgbClr val="3C4043"/>
              </a:solidFill>
              <a:latin typeface="Consolas"/>
              <a:ea typeface="Consolas"/>
              <a:cs typeface="Consolas"/>
              <a:sym typeface="Consolas"/>
            </a:endParaRPr>
          </a:p>
        </p:txBody>
      </p:sp>
      <p:pic>
        <p:nvPicPr>
          <p:cNvPr id="864" name="Google Shape;864;p56" descr="logo_cloud_512.png"/>
          <p:cNvPicPr preferRelativeResize="0"/>
          <p:nvPr/>
        </p:nvPicPr>
        <p:blipFill>
          <a:blip r:embed="rId3">
            <a:alphaModFix/>
          </a:blip>
          <a:stretch>
            <a:fillRect/>
          </a:stretch>
        </p:blipFill>
        <p:spPr>
          <a:xfrm>
            <a:off x="1954187" y="1922582"/>
            <a:ext cx="768853" cy="768097"/>
          </a:xfrm>
          <a:prstGeom prst="rect">
            <a:avLst/>
          </a:prstGeom>
          <a:noFill/>
          <a:ln>
            <a:noFill/>
          </a:ln>
        </p:spPr>
      </p:pic>
      <p:sp>
        <p:nvSpPr>
          <p:cNvPr id="865" name="Google Shape;865;p56"/>
          <p:cNvSpPr/>
          <p:nvPr/>
        </p:nvSpPr>
        <p:spPr>
          <a:xfrm>
            <a:off x="2173413" y="4005800"/>
            <a:ext cx="8064400" cy="292000"/>
          </a:xfrm>
          <a:prstGeom prst="roundRect">
            <a:avLst>
              <a:gd name="adj" fmla="val 16667"/>
            </a:avLst>
          </a:prstGeom>
          <a:solidFill>
            <a:srgbClr val="A2C4C9"/>
          </a:solidFill>
          <a:ln w="9525" cap="flat" cmpd="sng">
            <a:solidFill>
              <a:srgbClr val="6FA8DC"/>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pPr>
            <a:r>
              <a:rPr lang="en" sz="1867" kern="0">
                <a:solidFill>
                  <a:srgbClr val="3C4043"/>
                </a:solidFill>
                <a:latin typeface="Consolas"/>
                <a:ea typeface="Consolas"/>
                <a:cs typeface="Consolas"/>
                <a:sym typeface="Consolas"/>
              </a:rPr>
              <a:t>us-east1</a:t>
            </a:r>
            <a:endParaRPr sz="1867" kern="0">
              <a:solidFill>
                <a:srgbClr val="3C4043"/>
              </a:solidFill>
              <a:latin typeface="Consolas"/>
              <a:ea typeface="Consolas"/>
              <a:cs typeface="Consolas"/>
              <a:sym typeface="Consolas"/>
            </a:endParaRPr>
          </a:p>
        </p:txBody>
      </p:sp>
      <p:sp>
        <p:nvSpPr>
          <p:cNvPr id="866" name="Google Shape;866;p56"/>
          <p:cNvSpPr/>
          <p:nvPr/>
        </p:nvSpPr>
        <p:spPr>
          <a:xfrm>
            <a:off x="2173413" y="5276900"/>
            <a:ext cx="8064400" cy="292000"/>
          </a:xfrm>
          <a:prstGeom prst="roundRect">
            <a:avLst>
              <a:gd name="adj" fmla="val 16667"/>
            </a:avLst>
          </a:prstGeom>
          <a:solidFill>
            <a:srgbClr val="A2C4C9"/>
          </a:solidFill>
          <a:ln w="9525" cap="flat" cmpd="sng">
            <a:solidFill>
              <a:srgbClr val="6FA8DC"/>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pPr>
            <a:r>
              <a:rPr lang="en" sz="1867" kern="0">
                <a:solidFill>
                  <a:srgbClr val="000000"/>
                </a:solidFill>
                <a:latin typeface="Consolas"/>
                <a:ea typeface="Consolas"/>
                <a:cs typeface="Consolas"/>
                <a:sym typeface="Consolas"/>
              </a:rPr>
              <a:t>asia-east1</a:t>
            </a:r>
            <a:endParaRPr sz="1867" kern="0">
              <a:solidFill>
                <a:srgbClr val="000000"/>
              </a:solidFill>
              <a:latin typeface="Consolas"/>
              <a:ea typeface="Consolas"/>
              <a:cs typeface="Consolas"/>
              <a:sym typeface="Consolas"/>
            </a:endParaRPr>
          </a:p>
        </p:txBody>
      </p:sp>
      <p:sp>
        <p:nvSpPr>
          <p:cNvPr id="867" name="Google Shape;867;p56"/>
          <p:cNvSpPr txBox="1"/>
          <p:nvPr/>
        </p:nvSpPr>
        <p:spPr>
          <a:xfrm>
            <a:off x="2630617" y="1642483"/>
            <a:ext cx="1652200" cy="717200"/>
          </a:xfrm>
          <a:prstGeom prst="rect">
            <a:avLst/>
          </a:prstGeom>
          <a:noFill/>
          <a:ln>
            <a:noFill/>
          </a:ln>
        </p:spPr>
        <p:txBody>
          <a:bodyPr spcFirstLastPara="1" wrap="square" lIns="121900" tIns="121900" rIns="121900" bIns="121900" anchor="t" anchorCtr="0">
            <a:noAutofit/>
          </a:bodyPr>
          <a:lstStyle/>
          <a:p>
            <a:pPr defTabSz="609630">
              <a:lnSpc>
                <a:spcPct val="110000"/>
              </a:lnSpc>
              <a:buClr>
                <a:srgbClr val="000000"/>
              </a:buClr>
            </a:pPr>
            <a:r>
              <a:rPr lang="en" sz="1600" kern="0">
                <a:solidFill>
                  <a:srgbClr val="34A853"/>
                </a:solidFill>
                <a:latin typeface="Google Sans"/>
                <a:ea typeface="Google Sans"/>
                <a:cs typeface="Google Sans"/>
                <a:sym typeface="Google Sans"/>
              </a:rPr>
              <a:t>Google Cloud Project</a:t>
            </a:r>
            <a:endParaRPr sz="1600" kern="0">
              <a:solidFill>
                <a:srgbClr val="34A853"/>
              </a:solidFill>
              <a:latin typeface="Google Sans"/>
              <a:ea typeface="Google Sans"/>
              <a:cs typeface="Google Sans"/>
              <a:sym typeface="Google Sans"/>
            </a:endParaRPr>
          </a:p>
        </p:txBody>
      </p:sp>
      <p:pic>
        <p:nvPicPr>
          <p:cNvPr id="868" name="Google Shape;868;p56"/>
          <p:cNvPicPr preferRelativeResize="0"/>
          <p:nvPr/>
        </p:nvPicPr>
        <p:blipFill>
          <a:blip r:embed="rId4">
            <a:alphaModFix/>
          </a:blip>
          <a:stretch>
            <a:fillRect/>
          </a:stretch>
        </p:blipFill>
        <p:spPr>
          <a:xfrm>
            <a:off x="2985697" y="5162384"/>
            <a:ext cx="585417" cy="521018"/>
          </a:xfrm>
          <a:prstGeom prst="rect">
            <a:avLst/>
          </a:prstGeom>
          <a:noFill/>
          <a:ln>
            <a:noFill/>
          </a:ln>
        </p:spPr>
      </p:pic>
      <p:pic>
        <p:nvPicPr>
          <p:cNvPr id="869" name="Google Shape;869;p56"/>
          <p:cNvPicPr preferRelativeResize="0"/>
          <p:nvPr/>
        </p:nvPicPr>
        <p:blipFill>
          <a:blip r:embed="rId4">
            <a:alphaModFix/>
          </a:blip>
          <a:stretch>
            <a:fillRect/>
          </a:stretch>
        </p:blipFill>
        <p:spPr>
          <a:xfrm>
            <a:off x="2985697" y="3891284"/>
            <a:ext cx="585417" cy="521018"/>
          </a:xfrm>
          <a:prstGeom prst="rect">
            <a:avLst/>
          </a:prstGeom>
          <a:noFill/>
          <a:ln>
            <a:noFill/>
          </a:ln>
        </p:spPr>
      </p:pic>
      <p:pic>
        <p:nvPicPr>
          <p:cNvPr id="870" name="Google Shape;870;p56"/>
          <p:cNvPicPr preferRelativeResize="0"/>
          <p:nvPr/>
        </p:nvPicPr>
        <p:blipFill>
          <a:blip r:embed="rId4">
            <a:alphaModFix/>
          </a:blip>
          <a:stretch>
            <a:fillRect/>
          </a:stretch>
        </p:blipFill>
        <p:spPr>
          <a:xfrm>
            <a:off x="4458897" y="3891284"/>
            <a:ext cx="585417" cy="521018"/>
          </a:xfrm>
          <a:prstGeom prst="rect">
            <a:avLst/>
          </a:prstGeom>
          <a:noFill/>
          <a:ln>
            <a:noFill/>
          </a:ln>
        </p:spPr>
      </p:pic>
      <p:pic>
        <p:nvPicPr>
          <p:cNvPr id="871" name="Google Shape;871;p56"/>
          <p:cNvPicPr preferRelativeResize="0"/>
          <p:nvPr/>
        </p:nvPicPr>
        <p:blipFill>
          <a:blip r:embed="rId4">
            <a:alphaModFix/>
          </a:blip>
          <a:stretch>
            <a:fillRect/>
          </a:stretch>
        </p:blipFill>
        <p:spPr>
          <a:xfrm>
            <a:off x="7405297" y="3891284"/>
            <a:ext cx="585417" cy="521018"/>
          </a:xfrm>
          <a:prstGeom prst="rect">
            <a:avLst/>
          </a:prstGeom>
          <a:noFill/>
          <a:ln>
            <a:noFill/>
          </a:ln>
        </p:spPr>
      </p:pic>
      <p:cxnSp>
        <p:nvCxnSpPr>
          <p:cNvPr id="872" name="Google Shape;872;p56"/>
          <p:cNvCxnSpPr>
            <a:stCxn id="869" idx="2"/>
            <a:endCxn id="868" idx="0"/>
          </p:cNvCxnSpPr>
          <p:nvPr/>
        </p:nvCxnSpPr>
        <p:spPr>
          <a:xfrm>
            <a:off x="3278405" y="4412301"/>
            <a:ext cx="0" cy="750000"/>
          </a:xfrm>
          <a:prstGeom prst="straightConnector1">
            <a:avLst/>
          </a:prstGeom>
          <a:noFill/>
          <a:ln w="19050" cap="flat" cmpd="sng">
            <a:solidFill>
              <a:schemeClr val="accent4"/>
            </a:solidFill>
            <a:prstDash val="solid"/>
            <a:round/>
            <a:headEnd type="none" w="med" len="med"/>
            <a:tailEnd type="none" w="med" len="med"/>
          </a:ln>
        </p:spPr>
      </p:cxnSp>
      <p:sp>
        <p:nvSpPr>
          <p:cNvPr id="873" name="Google Shape;873;p56"/>
          <p:cNvSpPr/>
          <p:nvPr/>
        </p:nvSpPr>
        <p:spPr>
          <a:xfrm>
            <a:off x="5610383" y="1642485"/>
            <a:ext cx="1398456" cy="602352"/>
          </a:xfrm>
          <a:prstGeom prst="cloud">
            <a:avLst/>
          </a:prstGeom>
          <a:solidFill>
            <a:srgbClr val="F6F6F6"/>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r>
              <a:rPr lang="en" sz="1533" kern="0">
                <a:solidFill>
                  <a:srgbClr val="3C4043"/>
                </a:solidFill>
                <a:latin typeface="Roboto"/>
                <a:ea typeface="Roboto"/>
                <a:cs typeface="Roboto"/>
                <a:sym typeface="Roboto"/>
              </a:rPr>
              <a:t>Internet</a:t>
            </a:r>
            <a:endParaRPr sz="1533" kern="0">
              <a:solidFill>
                <a:srgbClr val="3C4043"/>
              </a:solidFill>
              <a:latin typeface="Roboto"/>
              <a:ea typeface="Roboto"/>
              <a:cs typeface="Roboto"/>
              <a:sym typeface="Roboto"/>
            </a:endParaRPr>
          </a:p>
        </p:txBody>
      </p:sp>
      <p:cxnSp>
        <p:nvCxnSpPr>
          <p:cNvPr id="874" name="Google Shape;874;p56"/>
          <p:cNvCxnSpPr>
            <a:stCxn id="870" idx="0"/>
            <a:endCxn id="873" idx="2"/>
          </p:cNvCxnSpPr>
          <p:nvPr/>
        </p:nvCxnSpPr>
        <p:spPr>
          <a:xfrm rot="-5400000">
            <a:off x="4209405" y="2485883"/>
            <a:ext cx="1947600" cy="863200"/>
          </a:xfrm>
          <a:prstGeom prst="bentConnector2">
            <a:avLst/>
          </a:prstGeom>
          <a:noFill/>
          <a:ln w="19050" cap="flat" cmpd="sng">
            <a:solidFill>
              <a:schemeClr val="accent4"/>
            </a:solidFill>
            <a:prstDash val="solid"/>
            <a:round/>
            <a:headEnd type="none" w="med" len="med"/>
            <a:tailEnd type="none" w="med" len="med"/>
          </a:ln>
        </p:spPr>
      </p:cxnSp>
      <p:cxnSp>
        <p:nvCxnSpPr>
          <p:cNvPr id="875" name="Google Shape;875;p56"/>
          <p:cNvCxnSpPr>
            <a:stCxn id="871" idx="0"/>
            <a:endCxn id="873" idx="0"/>
          </p:cNvCxnSpPr>
          <p:nvPr/>
        </p:nvCxnSpPr>
        <p:spPr>
          <a:xfrm rot="5400000" flipH="1">
            <a:off x="6379005" y="2572283"/>
            <a:ext cx="1947600" cy="690400"/>
          </a:xfrm>
          <a:prstGeom prst="bentConnector2">
            <a:avLst/>
          </a:prstGeom>
          <a:noFill/>
          <a:ln w="19050" cap="flat" cmpd="sng">
            <a:solidFill>
              <a:schemeClr val="accent4"/>
            </a:solidFill>
            <a:prstDash val="solid"/>
            <a:round/>
            <a:headEnd type="none" w="med" len="med"/>
            <a:tailEnd type="none" w="med" len="med"/>
          </a:ln>
        </p:spPr>
      </p:cxnSp>
      <p:sp>
        <p:nvSpPr>
          <p:cNvPr id="876" name="Google Shape;876;p56"/>
          <p:cNvSpPr txBox="1"/>
          <p:nvPr/>
        </p:nvSpPr>
        <p:spPr>
          <a:xfrm>
            <a:off x="2216913" y="52303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VM1</a:t>
            </a:r>
            <a:endParaRPr sz="1600" b="1" kern="0">
              <a:solidFill>
                <a:srgbClr val="EA4335"/>
              </a:solidFill>
              <a:latin typeface="Roboto"/>
              <a:ea typeface="Roboto"/>
              <a:cs typeface="Roboto"/>
              <a:sym typeface="Roboto"/>
            </a:endParaRPr>
          </a:p>
        </p:txBody>
      </p:sp>
      <p:sp>
        <p:nvSpPr>
          <p:cNvPr id="877" name="Google Shape;877;p56"/>
          <p:cNvSpPr txBox="1"/>
          <p:nvPr/>
        </p:nvSpPr>
        <p:spPr>
          <a:xfrm>
            <a:off x="2216913" y="39592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VM2</a:t>
            </a:r>
            <a:endParaRPr sz="1600" b="1" kern="0">
              <a:solidFill>
                <a:srgbClr val="EA4335"/>
              </a:solidFill>
              <a:latin typeface="Roboto"/>
              <a:ea typeface="Roboto"/>
              <a:cs typeface="Roboto"/>
              <a:sym typeface="Roboto"/>
            </a:endParaRPr>
          </a:p>
        </p:txBody>
      </p:sp>
      <p:sp>
        <p:nvSpPr>
          <p:cNvPr id="878" name="Google Shape;878;p56"/>
          <p:cNvSpPr txBox="1"/>
          <p:nvPr/>
        </p:nvSpPr>
        <p:spPr>
          <a:xfrm>
            <a:off x="3756480" y="39592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VM3</a:t>
            </a:r>
            <a:endParaRPr sz="1600" b="1" kern="0">
              <a:solidFill>
                <a:srgbClr val="EA4335"/>
              </a:solidFill>
              <a:latin typeface="Roboto"/>
              <a:ea typeface="Roboto"/>
              <a:cs typeface="Roboto"/>
              <a:sym typeface="Roboto"/>
            </a:endParaRPr>
          </a:p>
        </p:txBody>
      </p:sp>
      <p:sp>
        <p:nvSpPr>
          <p:cNvPr id="879" name="Google Shape;879;p56"/>
          <p:cNvSpPr txBox="1"/>
          <p:nvPr/>
        </p:nvSpPr>
        <p:spPr>
          <a:xfrm>
            <a:off x="7832080" y="39592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VM4</a:t>
            </a:r>
            <a:endParaRPr sz="1600" b="1" kern="0">
              <a:solidFill>
                <a:srgbClr val="EA4335"/>
              </a:solidFill>
              <a:latin typeface="Roboto"/>
              <a:ea typeface="Roboto"/>
              <a:cs typeface="Roboto"/>
              <a:sym typeface="Roboto"/>
            </a:endParaRPr>
          </a:p>
        </p:txBody>
      </p:sp>
      <p:sp>
        <p:nvSpPr>
          <p:cNvPr id="880" name="Google Shape;880;p56"/>
          <p:cNvSpPr txBox="1"/>
          <p:nvPr/>
        </p:nvSpPr>
        <p:spPr>
          <a:xfrm>
            <a:off x="2452813" y="4395200"/>
            <a:ext cx="8204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202124"/>
                </a:solidFill>
                <a:latin typeface="Roboto"/>
                <a:ea typeface="Roboto"/>
                <a:cs typeface="Roboto"/>
                <a:sym typeface="Roboto"/>
              </a:rPr>
              <a:t>Private IP</a:t>
            </a:r>
            <a:endParaRPr sz="1200" kern="0">
              <a:solidFill>
                <a:srgbClr val="202124"/>
              </a:solidFill>
              <a:latin typeface="Roboto"/>
              <a:ea typeface="Roboto"/>
              <a:cs typeface="Roboto"/>
              <a:sym typeface="Roboto"/>
            </a:endParaRPr>
          </a:p>
        </p:txBody>
      </p:sp>
      <p:sp>
        <p:nvSpPr>
          <p:cNvPr id="881" name="Google Shape;881;p56"/>
          <p:cNvSpPr txBox="1"/>
          <p:nvPr/>
        </p:nvSpPr>
        <p:spPr>
          <a:xfrm>
            <a:off x="2452813" y="4976000"/>
            <a:ext cx="8204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202124"/>
                </a:solidFill>
                <a:latin typeface="Roboto"/>
                <a:ea typeface="Roboto"/>
                <a:cs typeface="Roboto"/>
                <a:sym typeface="Roboto"/>
              </a:rPr>
              <a:t>Private IP</a:t>
            </a:r>
            <a:endParaRPr sz="1200" kern="0">
              <a:solidFill>
                <a:srgbClr val="202124"/>
              </a:solidFill>
              <a:latin typeface="Roboto"/>
              <a:ea typeface="Roboto"/>
              <a:cs typeface="Roboto"/>
              <a:sym typeface="Roboto"/>
            </a:endParaRPr>
          </a:p>
        </p:txBody>
      </p:sp>
      <p:sp>
        <p:nvSpPr>
          <p:cNvPr id="882" name="Google Shape;882;p56"/>
          <p:cNvSpPr txBox="1"/>
          <p:nvPr/>
        </p:nvSpPr>
        <p:spPr>
          <a:xfrm>
            <a:off x="7661514" y="2014700"/>
            <a:ext cx="7688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3C4043"/>
                </a:solidFill>
                <a:latin typeface="Roboto"/>
                <a:ea typeface="Roboto"/>
                <a:cs typeface="Roboto"/>
                <a:sym typeface="Roboto"/>
              </a:rPr>
              <a:t>Public IP</a:t>
            </a:r>
            <a:endParaRPr sz="1200" kern="0">
              <a:solidFill>
                <a:srgbClr val="3C4043"/>
              </a:solidFill>
              <a:latin typeface="Roboto"/>
              <a:ea typeface="Roboto"/>
              <a:cs typeface="Roboto"/>
              <a:sym typeface="Roboto"/>
            </a:endParaRPr>
          </a:p>
        </p:txBody>
      </p:sp>
      <p:sp>
        <p:nvSpPr>
          <p:cNvPr id="883" name="Google Shape;883;p56"/>
          <p:cNvSpPr txBox="1"/>
          <p:nvPr/>
        </p:nvSpPr>
        <p:spPr>
          <a:xfrm>
            <a:off x="4727431" y="2014700"/>
            <a:ext cx="7688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3C4043"/>
                </a:solidFill>
                <a:latin typeface="Roboto"/>
                <a:ea typeface="Roboto"/>
                <a:cs typeface="Roboto"/>
                <a:sym typeface="Roboto"/>
              </a:rPr>
              <a:t>Public IP</a:t>
            </a:r>
            <a:endParaRPr sz="1200" kern="0">
              <a:solidFill>
                <a:srgbClr val="3C4043"/>
              </a:solidFill>
              <a:latin typeface="Roboto"/>
              <a:ea typeface="Roboto"/>
              <a:cs typeface="Roboto"/>
              <a:sym typeface="Roboto"/>
            </a:endParaRPr>
          </a:p>
        </p:txBody>
      </p:sp>
      <p:sp>
        <p:nvSpPr>
          <p:cNvPr id="884" name="Google Shape;884;p5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Network behavior within a project</a:t>
            </a:r>
            <a:endParaRPr/>
          </a:p>
        </p:txBody>
      </p:sp>
      <p:sp>
        <p:nvSpPr>
          <p:cNvPr id="885" name="Google Shape;885;p5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graphicFrame>
        <p:nvGraphicFramePr>
          <p:cNvPr id="890" name="Google Shape;890;p57"/>
          <p:cNvGraphicFramePr/>
          <p:nvPr/>
        </p:nvGraphicFramePr>
        <p:xfrm>
          <a:off x="1219200" y="1868950"/>
          <a:ext cx="4572000" cy="3886164"/>
        </p:xfrm>
        <a:graphic>
          <a:graphicData uri="http://schemas.openxmlformats.org/drawingml/2006/table">
            <a:tbl>
              <a:tblPr>
                <a:noFill/>
              </a:tblPr>
              <a:tblGrid>
                <a:gridCol w="412500">
                  <a:extLst>
                    <a:ext uri="{9D8B030D-6E8A-4147-A177-3AD203B41FA5}">
                      <a16:colId xmlns:a16="http://schemas.microsoft.com/office/drawing/2014/main" val="20000"/>
                    </a:ext>
                  </a:extLst>
                </a:gridCol>
                <a:gridCol w="4159500">
                  <a:extLst>
                    <a:ext uri="{9D8B030D-6E8A-4147-A177-3AD203B41FA5}">
                      <a16:colId xmlns:a16="http://schemas.microsoft.com/office/drawing/2014/main" val="20001"/>
                    </a:ext>
                  </a:extLst>
                </a:gridCol>
              </a:tblGrid>
              <a:tr h="589273">
                <a:tc gridSpan="2">
                  <a:txBody>
                    <a:bodyPr/>
                    <a:lstStyle/>
                    <a:p>
                      <a:pPr marL="0" lvl="0" indent="0" algn="ctr" rtl="0">
                        <a:spcBef>
                          <a:spcPts val="0"/>
                        </a:spcBef>
                        <a:spcAft>
                          <a:spcPts val="0"/>
                        </a:spcAft>
                        <a:buNone/>
                      </a:pPr>
                      <a:r>
                        <a:rPr lang="en" sz="2300">
                          <a:solidFill>
                            <a:srgbClr val="FFFFFF"/>
                          </a:solidFill>
                          <a:latin typeface="Roboto"/>
                          <a:ea typeface="Roboto"/>
                          <a:cs typeface="Roboto"/>
                          <a:sym typeface="Roboto"/>
                        </a:rPr>
                        <a:t>Auto subnet mode</a:t>
                      </a:r>
                      <a:endParaRPr sz="2300">
                        <a:solidFill>
                          <a:srgbClr val="FFFFFF"/>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hMerge="1">
                  <a:txBody>
                    <a:bodyPr/>
                    <a:lstStyle/>
                    <a:p>
                      <a:endParaRPr lang="en-US"/>
                    </a:p>
                  </a:txBody>
                  <a:tcPr/>
                </a:tc>
                <a:extLst>
                  <a:ext uri="{0D108BD9-81ED-4DB2-BD59-A6C34878D82A}">
                    <a16:rowId xmlns:a16="http://schemas.microsoft.com/office/drawing/2014/main" val="10000"/>
                  </a:ext>
                </a:extLst>
              </a:tr>
              <a:tr h="812793">
                <a:tc>
                  <a:txBody>
                    <a:bodyPr/>
                    <a:lstStyle/>
                    <a:p>
                      <a:pPr marL="457200" lvl="0" indent="-419100" algn="l" rtl="0">
                        <a:spcBef>
                          <a:spcPts val="0"/>
                        </a:spcBef>
                        <a:spcAft>
                          <a:spcPts val="0"/>
                        </a:spcAft>
                        <a:buClr>
                          <a:schemeClr val="accent2"/>
                        </a:buClr>
                        <a:buSzPts val="3000"/>
                        <a:buFont typeface="Roboto"/>
                        <a:buChar char="●"/>
                      </a:pPr>
                      <a:endParaRPr sz="2000">
                        <a:solidFill>
                          <a:schemeClr val="accent2"/>
                        </a:solidFill>
                        <a:latin typeface="Roboto"/>
                        <a:ea typeface="Roboto"/>
                        <a:cs typeface="Roboto"/>
                        <a:sym typeface="Roboto"/>
                      </a:endParaRPr>
                    </a:p>
                  </a:txBody>
                  <a:tcPr marL="60950" marR="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900">
                          <a:solidFill>
                            <a:schemeClr val="lt1"/>
                          </a:solidFill>
                          <a:latin typeface="Roboto"/>
                          <a:ea typeface="Roboto"/>
                          <a:cs typeface="Roboto"/>
                          <a:sym typeface="Roboto"/>
                        </a:rPr>
                        <a:t>One subnet from each region is automatically created</a:t>
                      </a:r>
                      <a:endParaRPr sz="19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548633">
                <a:tc>
                  <a:txBody>
                    <a:bodyPr/>
                    <a:lstStyle/>
                    <a:p>
                      <a:pPr marL="457200" lvl="0" indent="-419100" algn="l" rtl="0">
                        <a:spcBef>
                          <a:spcPts val="0"/>
                        </a:spcBef>
                        <a:spcAft>
                          <a:spcPts val="0"/>
                        </a:spcAft>
                        <a:buClr>
                          <a:schemeClr val="accent2"/>
                        </a:buClr>
                        <a:buSzPts val="3000"/>
                        <a:buFont typeface="Roboto"/>
                        <a:buChar char="●"/>
                      </a:pPr>
                      <a:endParaRPr sz="2000">
                        <a:solidFill>
                          <a:schemeClr val="accent2"/>
                        </a:solidFill>
                        <a:latin typeface="Roboto"/>
                        <a:ea typeface="Roboto"/>
                        <a:cs typeface="Roboto"/>
                        <a:sym typeface="Roboto"/>
                      </a:endParaRPr>
                    </a:p>
                  </a:txBody>
                  <a:tcPr marL="60950" marR="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900">
                          <a:solidFill>
                            <a:schemeClr val="lt1"/>
                          </a:solidFill>
                          <a:latin typeface="Roboto"/>
                          <a:ea typeface="Roboto"/>
                          <a:cs typeface="Roboto"/>
                          <a:sym typeface="Roboto"/>
                        </a:rPr>
                        <a:t>Set of predefined IP ranges</a:t>
                      </a:r>
                      <a:endParaRPr sz="19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48633">
                <a:tc>
                  <a:txBody>
                    <a:bodyPr/>
                    <a:lstStyle/>
                    <a:p>
                      <a:pPr marL="457200" lvl="0" indent="-419100" algn="l" rtl="0">
                        <a:spcBef>
                          <a:spcPts val="0"/>
                        </a:spcBef>
                        <a:spcAft>
                          <a:spcPts val="0"/>
                        </a:spcAft>
                        <a:buClr>
                          <a:schemeClr val="accent2"/>
                        </a:buClr>
                        <a:buSzPts val="3000"/>
                        <a:buFont typeface="Roboto"/>
                        <a:buChar char="●"/>
                      </a:pPr>
                      <a:endParaRPr sz="2000">
                        <a:solidFill>
                          <a:schemeClr val="accent2"/>
                        </a:solidFill>
                        <a:latin typeface="Roboto"/>
                        <a:ea typeface="Roboto"/>
                        <a:cs typeface="Roboto"/>
                        <a:sym typeface="Roboto"/>
                      </a:endParaRPr>
                    </a:p>
                  </a:txBody>
                  <a:tcPr marL="60950" marR="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900">
                          <a:solidFill>
                            <a:schemeClr val="lt1"/>
                          </a:solidFill>
                          <a:latin typeface="Roboto"/>
                          <a:ea typeface="Roboto"/>
                          <a:cs typeface="Roboto"/>
                          <a:sym typeface="Roboto"/>
                        </a:rPr>
                        <a:t>Comes with default firewall rules</a:t>
                      </a:r>
                      <a:endParaRPr sz="19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548633">
                <a:tc>
                  <a:txBody>
                    <a:bodyPr/>
                    <a:lstStyle/>
                    <a:p>
                      <a:pPr marL="457200" lvl="0" indent="-419100" algn="l" rtl="0">
                        <a:spcBef>
                          <a:spcPts val="0"/>
                        </a:spcBef>
                        <a:spcAft>
                          <a:spcPts val="0"/>
                        </a:spcAft>
                        <a:buClr>
                          <a:schemeClr val="accent2"/>
                        </a:buClr>
                        <a:buSzPts val="3000"/>
                        <a:buFont typeface="Roboto"/>
                        <a:buChar char="●"/>
                      </a:pPr>
                      <a:endParaRPr sz="2000">
                        <a:solidFill>
                          <a:schemeClr val="accent2"/>
                        </a:solidFill>
                        <a:latin typeface="Roboto"/>
                        <a:ea typeface="Roboto"/>
                        <a:cs typeface="Roboto"/>
                        <a:sym typeface="Roboto"/>
                      </a:endParaRPr>
                    </a:p>
                  </a:txBody>
                  <a:tcPr marL="60950" marR="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900">
                          <a:solidFill>
                            <a:schemeClr val="lt1"/>
                          </a:solidFill>
                          <a:latin typeface="Roboto"/>
                          <a:ea typeface="Roboto"/>
                          <a:cs typeface="Roboto"/>
                          <a:sym typeface="Roboto"/>
                        </a:rPr>
                        <a:t>Expandable up to /16 only</a:t>
                      </a:r>
                      <a:endParaRPr sz="19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812793">
                <a:tc>
                  <a:txBody>
                    <a:bodyPr/>
                    <a:lstStyle/>
                    <a:p>
                      <a:pPr marL="457200" lvl="0" indent="-419100" algn="l" rtl="0">
                        <a:spcBef>
                          <a:spcPts val="0"/>
                        </a:spcBef>
                        <a:spcAft>
                          <a:spcPts val="0"/>
                        </a:spcAft>
                        <a:buClr>
                          <a:schemeClr val="accent2"/>
                        </a:buClr>
                        <a:buSzPts val="3000"/>
                        <a:buFont typeface="Roboto"/>
                        <a:buChar char="●"/>
                      </a:pPr>
                      <a:endParaRPr sz="2000">
                        <a:solidFill>
                          <a:schemeClr val="accent2"/>
                        </a:solidFill>
                        <a:latin typeface="Roboto"/>
                        <a:ea typeface="Roboto"/>
                        <a:cs typeface="Roboto"/>
                        <a:sym typeface="Roboto"/>
                      </a:endParaRPr>
                    </a:p>
                  </a:txBody>
                  <a:tcPr marL="60950" marR="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900">
                          <a:solidFill>
                            <a:schemeClr val="lt1"/>
                          </a:solidFill>
                          <a:latin typeface="Roboto"/>
                          <a:ea typeface="Roboto"/>
                          <a:cs typeface="Roboto"/>
                          <a:sym typeface="Roboto"/>
                        </a:rPr>
                        <a:t>Good for isolated use cases (Proof of concepts (PoCs), testing, etc.)</a:t>
                      </a:r>
                      <a:endParaRPr sz="19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891" name="Google Shape;891;p57"/>
          <p:cNvGraphicFramePr/>
          <p:nvPr/>
        </p:nvGraphicFramePr>
        <p:xfrm>
          <a:off x="6350000" y="1868950"/>
          <a:ext cx="4572000" cy="3701610"/>
        </p:xfrm>
        <a:graphic>
          <a:graphicData uri="http://schemas.openxmlformats.org/drawingml/2006/table">
            <a:tbl>
              <a:tblPr>
                <a:noFill/>
              </a:tblPr>
              <a:tblGrid>
                <a:gridCol w="412500">
                  <a:extLst>
                    <a:ext uri="{9D8B030D-6E8A-4147-A177-3AD203B41FA5}">
                      <a16:colId xmlns:a16="http://schemas.microsoft.com/office/drawing/2014/main" val="20000"/>
                    </a:ext>
                  </a:extLst>
                </a:gridCol>
                <a:gridCol w="4159500">
                  <a:extLst>
                    <a:ext uri="{9D8B030D-6E8A-4147-A177-3AD203B41FA5}">
                      <a16:colId xmlns:a16="http://schemas.microsoft.com/office/drawing/2014/main" val="20001"/>
                    </a:ext>
                  </a:extLst>
                </a:gridCol>
              </a:tblGrid>
              <a:tr h="589273">
                <a:tc gridSpan="2">
                  <a:txBody>
                    <a:bodyPr/>
                    <a:lstStyle/>
                    <a:p>
                      <a:pPr marL="0" lvl="0" indent="0" algn="ctr" rtl="0">
                        <a:spcBef>
                          <a:spcPts val="0"/>
                        </a:spcBef>
                        <a:spcAft>
                          <a:spcPts val="0"/>
                        </a:spcAft>
                        <a:buNone/>
                      </a:pPr>
                      <a:r>
                        <a:rPr lang="en" sz="2300">
                          <a:solidFill>
                            <a:schemeClr val="lt1"/>
                          </a:solidFill>
                          <a:latin typeface="Roboto"/>
                          <a:ea typeface="Roboto"/>
                          <a:cs typeface="Roboto"/>
                          <a:sym typeface="Roboto"/>
                        </a:rPr>
                        <a:t>Custom subnet mode</a:t>
                      </a:r>
                      <a:endParaRPr sz="23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hMerge="1">
                  <a:txBody>
                    <a:bodyPr/>
                    <a:lstStyle/>
                    <a:p>
                      <a:endParaRPr lang="en-US"/>
                    </a:p>
                  </a:txBody>
                  <a:tcPr/>
                </a:tc>
                <a:extLst>
                  <a:ext uri="{0D108BD9-81ED-4DB2-BD59-A6C34878D82A}">
                    <a16:rowId xmlns:a16="http://schemas.microsoft.com/office/drawing/2014/main" val="10000"/>
                  </a:ext>
                </a:extLst>
              </a:tr>
              <a:tr h="638400">
                <a:tc>
                  <a:txBody>
                    <a:bodyPr/>
                    <a:lstStyle/>
                    <a:p>
                      <a:pPr marL="457200" lvl="0" indent="-419100" algn="l" rtl="0">
                        <a:spcBef>
                          <a:spcPts val="0"/>
                        </a:spcBef>
                        <a:spcAft>
                          <a:spcPts val="0"/>
                        </a:spcAft>
                        <a:buClr>
                          <a:schemeClr val="accent5"/>
                        </a:buClr>
                        <a:buSzPts val="3000"/>
                        <a:buFont typeface="Roboto"/>
                        <a:buChar char="●"/>
                      </a:pPr>
                      <a:endParaRPr sz="2000">
                        <a:solidFill>
                          <a:schemeClr val="accent5"/>
                        </a:solidFill>
                        <a:latin typeface="Roboto"/>
                        <a:ea typeface="Roboto"/>
                        <a:cs typeface="Roboto"/>
                        <a:sym typeface="Roboto"/>
                      </a:endParaRPr>
                    </a:p>
                  </a:txBody>
                  <a:tcPr marL="60950" marR="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900">
                          <a:solidFill>
                            <a:schemeClr val="lt1"/>
                          </a:solidFill>
                          <a:latin typeface="Roboto"/>
                          <a:ea typeface="Roboto"/>
                          <a:cs typeface="Roboto"/>
                          <a:sym typeface="Roboto"/>
                        </a:rPr>
                        <a:t>No subnets are automatically created</a:t>
                      </a:r>
                      <a:endParaRPr sz="19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548633">
                <a:tc>
                  <a:txBody>
                    <a:bodyPr/>
                    <a:lstStyle/>
                    <a:p>
                      <a:pPr marL="457200" lvl="0" indent="-419100" algn="l" rtl="0">
                        <a:spcBef>
                          <a:spcPts val="0"/>
                        </a:spcBef>
                        <a:spcAft>
                          <a:spcPts val="0"/>
                        </a:spcAft>
                        <a:buClr>
                          <a:schemeClr val="accent5"/>
                        </a:buClr>
                        <a:buSzPts val="3000"/>
                        <a:buFont typeface="Roboto"/>
                        <a:buChar char="●"/>
                      </a:pPr>
                      <a:endParaRPr sz="2000">
                        <a:solidFill>
                          <a:schemeClr val="accent5"/>
                        </a:solidFill>
                        <a:latin typeface="Roboto"/>
                        <a:ea typeface="Roboto"/>
                        <a:cs typeface="Roboto"/>
                        <a:sym typeface="Roboto"/>
                      </a:endParaRPr>
                    </a:p>
                  </a:txBody>
                  <a:tcPr marL="60950" marR="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900">
                          <a:solidFill>
                            <a:schemeClr val="lt1"/>
                          </a:solidFill>
                          <a:latin typeface="Roboto"/>
                          <a:ea typeface="Roboto"/>
                          <a:cs typeface="Roboto"/>
                          <a:sym typeface="Roboto"/>
                        </a:rPr>
                        <a:t>Subnets and IP ranges are defined</a:t>
                      </a:r>
                      <a:endParaRPr sz="19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548633">
                <a:tc>
                  <a:txBody>
                    <a:bodyPr/>
                    <a:lstStyle/>
                    <a:p>
                      <a:pPr marL="457200" lvl="0" indent="-419100" algn="l" rtl="0">
                        <a:spcBef>
                          <a:spcPts val="0"/>
                        </a:spcBef>
                        <a:spcAft>
                          <a:spcPts val="0"/>
                        </a:spcAft>
                        <a:buClr>
                          <a:schemeClr val="accent5"/>
                        </a:buClr>
                        <a:buSzPts val="3000"/>
                        <a:buFont typeface="Roboto"/>
                        <a:buChar char="●"/>
                      </a:pPr>
                      <a:endParaRPr sz="2000">
                        <a:solidFill>
                          <a:schemeClr val="accent5"/>
                        </a:solidFill>
                        <a:latin typeface="Roboto"/>
                        <a:ea typeface="Roboto"/>
                        <a:cs typeface="Roboto"/>
                        <a:sym typeface="Roboto"/>
                      </a:endParaRPr>
                    </a:p>
                  </a:txBody>
                  <a:tcPr marL="60950" marR="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900">
                          <a:solidFill>
                            <a:schemeClr val="lt1"/>
                          </a:solidFill>
                          <a:latin typeface="Roboto"/>
                          <a:ea typeface="Roboto"/>
                          <a:cs typeface="Roboto"/>
                          <a:sym typeface="Roboto"/>
                        </a:rPr>
                        <a:t>No default firewalls rules</a:t>
                      </a:r>
                      <a:endParaRPr sz="19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548633">
                <a:tc>
                  <a:txBody>
                    <a:bodyPr/>
                    <a:lstStyle/>
                    <a:p>
                      <a:pPr marL="457200" lvl="0" indent="-419100" algn="l" rtl="0">
                        <a:spcBef>
                          <a:spcPts val="0"/>
                        </a:spcBef>
                        <a:spcAft>
                          <a:spcPts val="0"/>
                        </a:spcAft>
                        <a:buClr>
                          <a:schemeClr val="accent5"/>
                        </a:buClr>
                        <a:buSzPts val="3000"/>
                        <a:buFont typeface="Roboto"/>
                        <a:buChar char="●"/>
                      </a:pPr>
                      <a:endParaRPr sz="2000">
                        <a:solidFill>
                          <a:schemeClr val="accent5"/>
                        </a:solidFill>
                        <a:latin typeface="Roboto"/>
                        <a:ea typeface="Roboto"/>
                        <a:cs typeface="Roboto"/>
                        <a:sym typeface="Roboto"/>
                      </a:endParaRPr>
                    </a:p>
                  </a:txBody>
                  <a:tcPr marL="60950" marR="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900">
                          <a:solidFill>
                            <a:schemeClr val="lt1"/>
                          </a:solidFill>
                          <a:latin typeface="Roboto"/>
                          <a:ea typeface="Roboto"/>
                          <a:cs typeface="Roboto"/>
                          <a:sym typeface="Roboto"/>
                        </a:rPr>
                        <a:t>Expandable to any RFC 1918 size</a:t>
                      </a:r>
                      <a:endParaRPr sz="19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812793">
                <a:tc>
                  <a:txBody>
                    <a:bodyPr/>
                    <a:lstStyle/>
                    <a:p>
                      <a:pPr marL="457200" lvl="0" indent="-419100" algn="l" rtl="0">
                        <a:spcBef>
                          <a:spcPts val="0"/>
                        </a:spcBef>
                        <a:spcAft>
                          <a:spcPts val="0"/>
                        </a:spcAft>
                        <a:buClr>
                          <a:schemeClr val="accent5"/>
                        </a:buClr>
                        <a:buSzPts val="3000"/>
                        <a:buFont typeface="Roboto"/>
                        <a:buChar char="●"/>
                      </a:pPr>
                      <a:endParaRPr sz="2000">
                        <a:solidFill>
                          <a:schemeClr val="accent5"/>
                        </a:solidFill>
                        <a:latin typeface="Roboto"/>
                        <a:ea typeface="Roboto"/>
                        <a:cs typeface="Roboto"/>
                        <a:sym typeface="Roboto"/>
                      </a:endParaRPr>
                    </a:p>
                  </a:txBody>
                  <a:tcPr marL="60950" marR="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900">
                          <a:solidFill>
                            <a:schemeClr val="lt1"/>
                          </a:solidFill>
                          <a:latin typeface="Roboto"/>
                          <a:ea typeface="Roboto"/>
                          <a:cs typeface="Roboto"/>
                          <a:sym typeface="Roboto"/>
                        </a:rPr>
                        <a:t>Recommended for Production environments </a:t>
                      </a:r>
                      <a:endParaRPr sz="1900">
                        <a:solidFill>
                          <a:schemeClr val="lt1"/>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92" name="Google Shape;892;p5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The differences between auto and custom networks</a:t>
            </a:r>
            <a:endParaRPr/>
          </a:p>
        </p:txBody>
      </p:sp>
      <p:sp>
        <p:nvSpPr>
          <p:cNvPr id="893" name="Google Shape;893;p5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8"/>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a:t>Introduction to Networking in the Cloud</a:t>
            </a:r>
            <a:endParaRPr/>
          </a:p>
          <a:p>
            <a:pPr marL="0" indent="0">
              <a:spcBef>
                <a:spcPts val="1933"/>
              </a:spcBef>
              <a:buNone/>
            </a:pPr>
            <a:r>
              <a:rPr lang="en"/>
              <a:t>Defining a Virtual Private Cloud</a:t>
            </a:r>
            <a:endParaRPr/>
          </a:p>
          <a:p>
            <a:pPr marL="0" indent="0">
              <a:spcBef>
                <a:spcPts val="1933"/>
              </a:spcBef>
              <a:buNone/>
            </a:pPr>
            <a:r>
              <a:rPr lang="en">
                <a:solidFill>
                  <a:schemeClr val="accent2"/>
                </a:solidFill>
              </a:rPr>
              <a:t>Public and Private IP Address Basics</a:t>
            </a:r>
            <a:endParaRPr>
              <a:solidFill>
                <a:schemeClr val="accent2"/>
              </a:solidFill>
            </a:endParaRPr>
          </a:p>
          <a:p>
            <a:pPr marL="0" indent="0">
              <a:spcBef>
                <a:spcPts val="1933"/>
              </a:spcBef>
              <a:buNone/>
            </a:pPr>
            <a:r>
              <a:rPr lang="en"/>
              <a:t>Google’s Network Architecture</a:t>
            </a:r>
            <a:endParaRPr/>
          </a:p>
          <a:p>
            <a:pPr marL="0" indent="0">
              <a:spcBef>
                <a:spcPts val="1933"/>
              </a:spcBef>
              <a:spcAft>
                <a:spcPts val="1933"/>
              </a:spcAft>
              <a:buNone/>
            </a:pPr>
            <a:r>
              <a:rPr lang="en"/>
              <a:t>Routes and Firewall Rules in the Cloud</a:t>
            </a:r>
            <a:endParaRPr/>
          </a:p>
        </p:txBody>
      </p:sp>
      <p:sp>
        <p:nvSpPr>
          <p:cNvPr id="899" name="Google Shape;899;p58"/>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a:t>
            </a:r>
            <a:endParaRPr/>
          </a:p>
        </p:txBody>
      </p:sp>
      <p:sp>
        <p:nvSpPr>
          <p:cNvPr id="900" name="Google Shape;900;p5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59"/>
          <p:cNvSpPr txBox="1">
            <a:spLocks noGrp="1"/>
          </p:cNvSpPr>
          <p:nvPr>
            <p:ph type="body" idx="1"/>
          </p:nvPr>
        </p:nvSpPr>
        <p:spPr>
          <a:xfrm>
            <a:off x="1161650" y="1621417"/>
            <a:ext cx="9753600" cy="4512400"/>
          </a:xfrm>
          <a:prstGeom prst="rect">
            <a:avLst/>
          </a:prstGeom>
        </p:spPr>
        <p:txBody>
          <a:bodyPr spcFirstLastPara="1" wrap="square" lIns="60950" tIns="60950" rIns="60950" bIns="60950" anchor="t" anchorCtr="0">
            <a:noAutofit/>
          </a:bodyPr>
          <a:lstStyle/>
          <a:p>
            <a:r>
              <a:rPr lang="en"/>
              <a:t>Subnets need to be configured with a private IP address range.</a:t>
            </a:r>
            <a:endParaRPr/>
          </a:p>
          <a:p>
            <a:pPr>
              <a:spcBef>
                <a:spcPts val="667"/>
              </a:spcBef>
            </a:pPr>
            <a:r>
              <a:rPr lang="en"/>
              <a:t>IP addresses are used for internal network communication.</a:t>
            </a:r>
            <a:endParaRPr/>
          </a:p>
          <a:p>
            <a:pPr>
              <a:spcBef>
                <a:spcPts val="667"/>
              </a:spcBef>
            </a:pPr>
            <a:r>
              <a:rPr lang="en"/>
              <a:t>Each octet is represented by 8 bits.</a:t>
            </a:r>
            <a:endParaRPr/>
          </a:p>
          <a:p>
            <a:pPr>
              <a:spcBef>
                <a:spcPts val="667"/>
              </a:spcBef>
            </a:pPr>
            <a:r>
              <a:rPr lang="en"/>
              <a:t>The /## determines the number of address bits that are static.</a:t>
            </a:r>
            <a:endParaRPr/>
          </a:p>
          <a:p>
            <a:pPr marL="0" indent="0">
              <a:spcBef>
                <a:spcPts val="667"/>
              </a:spcBef>
              <a:buNone/>
            </a:pPr>
            <a:endParaRPr/>
          </a:p>
          <a:p>
            <a:pPr marL="0" indent="0">
              <a:buNone/>
            </a:pPr>
            <a:endParaRPr/>
          </a:p>
        </p:txBody>
      </p:sp>
      <p:sp>
        <p:nvSpPr>
          <p:cNvPr id="906" name="Google Shape;906;p59"/>
          <p:cNvSpPr txBox="1"/>
          <p:nvPr/>
        </p:nvSpPr>
        <p:spPr>
          <a:xfrm>
            <a:off x="3455900" y="3527717"/>
            <a:ext cx="5280200" cy="6206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4000" kern="0">
                <a:solidFill>
                  <a:srgbClr val="3C4043"/>
                </a:solidFill>
                <a:latin typeface="Roboto"/>
                <a:ea typeface="Roboto"/>
                <a:cs typeface="Roboto"/>
                <a:sym typeface="Roboto"/>
              </a:rPr>
              <a:t>10 . 0 . 0 . 0    /16</a:t>
            </a:r>
            <a:endParaRPr sz="4000" kern="0">
              <a:solidFill>
                <a:srgbClr val="3C4043"/>
              </a:solidFill>
              <a:latin typeface="Roboto"/>
              <a:ea typeface="Roboto"/>
              <a:cs typeface="Roboto"/>
              <a:sym typeface="Roboto"/>
            </a:endParaRPr>
          </a:p>
        </p:txBody>
      </p:sp>
      <p:sp>
        <p:nvSpPr>
          <p:cNvPr id="907" name="Google Shape;907;p59"/>
          <p:cNvSpPr/>
          <p:nvPr/>
        </p:nvSpPr>
        <p:spPr>
          <a:xfrm>
            <a:off x="2774200" y="4449750"/>
            <a:ext cx="1462000" cy="494400"/>
          </a:xfrm>
          <a:prstGeom prst="wedgeRectCallout">
            <a:avLst>
              <a:gd name="adj1" fmla="val 50186"/>
              <a:gd name="adj2" fmla="val -120254"/>
            </a:avLst>
          </a:prstGeom>
          <a:solidFill>
            <a:schemeClr val="accent2"/>
          </a:solid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FFFFFF"/>
                </a:solidFill>
                <a:latin typeface="Roboto"/>
                <a:ea typeface="Roboto"/>
                <a:cs typeface="Roboto"/>
                <a:sym typeface="Roboto"/>
              </a:rPr>
              <a:t>00001010</a:t>
            </a:r>
            <a:endParaRPr sz="2000" kern="0">
              <a:solidFill>
                <a:srgbClr val="FFFFFF"/>
              </a:solidFill>
              <a:latin typeface="Roboto"/>
              <a:ea typeface="Roboto"/>
              <a:cs typeface="Roboto"/>
              <a:sym typeface="Roboto"/>
            </a:endParaRPr>
          </a:p>
        </p:txBody>
      </p:sp>
      <p:sp>
        <p:nvSpPr>
          <p:cNvPr id="908" name="Google Shape;908;p59"/>
          <p:cNvSpPr/>
          <p:nvPr/>
        </p:nvSpPr>
        <p:spPr>
          <a:xfrm>
            <a:off x="4501400" y="4449750"/>
            <a:ext cx="1462000" cy="494400"/>
          </a:xfrm>
          <a:prstGeom prst="wedgeRectCallout">
            <a:avLst>
              <a:gd name="adj1" fmla="val 5431"/>
              <a:gd name="adj2" fmla="val -124511"/>
            </a:avLst>
          </a:prstGeom>
          <a:solidFill>
            <a:schemeClr val="accent2"/>
          </a:solid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FFFFFF"/>
                </a:solidFill>
                <a:latin typeface="Roboto"/>
                <a:ea typeface="Roboto"/>
                <a:cs typeface="Roboto"/>
                <a:sym typeface="Roboto"/>
              </a:rPr>
              <a:t>00000000</a:t>
            </a:r>
            <a:endParaRPr sz="2000" kern="0">
              <a:solidFill>
                <a:srgbClr val="FFFFFF"/>
              </a:solidFill>
              <a:latin typeface="Roboto"/>
              <a:ea typeface="Roboto"/>
              <a:cs typeface="Roboto"/>
              <a:sym typeface="Roboto"/>
            </a:endParaRPr>
          </a:p>
        </p:txBody>
      </p:sp>
      <p:sp>
        <p:nvSpPr>
          <p:cNvPr id="909" name="Google Shape;909;p59"/>
          <p:cNvSpPr/>
          <p:nvPr/>
        </p:nvSpPr>
        <p:spPr>
          <a:xfrm>
            <a:off x="6228600" y="4449750"/>
            <a:ext cx="1462000" cy="494400"/>
          </a:xfrm>
          <a:prstGeom prst="wedgeRectCallout">
            <a:avLst>
              <a:gd name="adj1" fmla="val -60909"/>
              <a:gd name="adj2" fmla="val -120254"/>
            </a:avLst>
          </a:prstGeom>
          <a:solidFill>
            <a:schemeClr val="lt2"/>
          </a:solid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202124"/>
                </a:solidFill>
                <a:latin typeface="Roboto"/>
                <a:ea typeface="Roboto"/>
                <a:cs typeface="Roboto"/>
                <a:sym typeface="Roboto"/>
              </a:rPr>
              <a:t>00000000</a:t>
            </a:r>
            <a:endParaRPr sz="2000" kern="0">
              <a:solidFill>
                <a:srgbClr val="202124"/>
              </a:solidFill>
              <a:latin typeface="Roboto"/>
              <a:ea typeface="Roboto"/>
              <a:cs typeface="Roboto"/>
              <a:sym typeface="Roboto"/>
            </a:endParaRPr>
          </a:p>
        </p:txBody>
      </p:sp>
      <p:sp>
        <p:nvSpPr>
          <p:cNvPr id="910" name="Google Shape;910;p59"/>
          <p:cNvSpPr/>
          <p:nvPr/>
        </p:nvSpPr>
        <p:spPr>
          <a:xfrm>
            <a:off x="7955800" y="4449750"/>
            <a:ext cx="1462000" cy="494400"/>
          </a:xfrm>
          <a:prstGeom prst="wedgeRectCallout">
            <a:avLst>
              <a:gd name="adj1" fmla="val -129406"/>
              <a:gd name="adj2" fmla="val -135147"/>
            </a:avLst>
          </a:prstGeom>
          <a:solidFill>
            <a:schemeClr val="lt2"/>
          </a:solid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202124"/>
                </a:solidFill>
                <a:latin typeface="Roboto"/>
                <a:ea typeface="Roboto"/>
                <a:cs typeface="Roboto"/>
                <a:sym typeface="Roboto"/>
              </a:rPr>
              <a:t>00000000</a:t>
            </a:r>
            <a:endParaRPr sz="2000" kern="0">
              <a:solidFill>
                <a:srgbClr val="202124"/>
              </a:solidFill>
              <a:latin typeface="Roboto"/>
              <a:ea typeface="Roboto"/>
              <a:cs typeface="Roboto"/>
              <a:sym typeface="Roboto"/>
            </a:endParaRPr>
          </a:p>
        </p:txBody>
      </p:sp>
      <p:sp>
        <p:nvSpPr>
          <p:cNvPr id="911" name="Google Shape;911;p59"/>
          <p:cNvSpPr txBox="1"/>
          <p:nvPr/>
        </p:nvSpPr>
        <p:spPr>
          <a:xfrm>
            <a:off x="3455900" y="5204117"/>
            <a:ext cx="5280200" cy="6206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400" kern="0">
                <a:solidFill>
                  <a:srgbClr val="3C4043"/>
                </a:solidFill>
                <a:latin typeface="Roboto"/>
                <a:ea typeface="Roboto"/>
                <a:cs typeface="Roboto"/>
                <a:sym typeface="Roboto"/>
              </a:rPr>
              <a:t>/16 freezes first two octets</a:t>
            </a:r>
            <a:endParaRPr sz="2400" kern="0">
              <a:solidFill>
                <a:srgbClr val="3C4043"/>
              </a:solidFill>
              <a:latin typeface="Roboto"/>
              <a:ea typeface="Roboto"/>
              <a:cs typeface="Roboto"/>
              <a:sym typeface="Roboto"/>
            </a:endParaRPr>
          </a:p>
        </p:txBody>
      </p:sp>
      <p:sp>
        <p:nvSpPr>
          <p:cNvPr id="912" name="Google Shape;912;p5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A VPC is made up of subnets</a:t>
            </a:r>
            <a:endParaRPr/>
          </a:p>
        </p:txBody>
      </p:sp>
      <p:sp>
        <p:nvSpPr>
          <p:cNvPr id="913" name="Google Shape;913;p5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60"/>
          <p:cNvSpPr txBox="1">
            <a:spLocks noGrp="1"/>
          </p:cNvSpPr>
          <p:nvPr>
            <p:ph type="body" idx="1"/>
          </p:nvPr>
        </p:nvSpPr>
        <p:spPr>
          <a:xfrm>
            <a:off x="1161650" y="1820800"/>
            <a:ext cx="9569200" cy="4313000"/>
          </a:xfrm>
          <a:prstGeom prst="rect">
            <a:avLst/>
          </a:prstGeom>
        </p:spPr>
        <p:txBody>
          <a:bodyPr spcFirstLastPara="1" wrap="square" lIns="60950" tIns="60950" rIns="60950" bIns="60950" anchor="t" anchorCtr="0">
            <a:noAutofit/>
          </a:bodyPr>
          <a:lstStyle/>
          <a:p>
            <a:r>
              <a:rPr lang="en"/>
              <a:t>The CIDR range determines how many IP addresses are available.</a:t>
            </a:r>
            <a:endParaRPr/>
          </a:p>
          <a:p>
            <a:pPr>
              <a:spcBef>
                <a:spcPts val="667"/>
              </a:spcBef>
            </a:pPr>
            <a:r>
              <a:rPr lang="en"/>
              <a:t>Adding 1 to the /## will cut the available IP addresses in half.</a:t>
            </a:r>
            <a:endParaRPr/>
          </a:p>
          <a:p>
            <a:pPr marL="0" indent="0">
              <a:spcBef>
                <a:spcPts val="667"/>
              </a:spcBef>
              <a:buNone/>
            </a:pPr>
            <a:endParaRPr/>
          </a:p>
          <a:p>
            <a:pPr marL="0" indent="0">
              <a:buNone/>
            </a:pPr>
            <a:endParaRPr/>
          </a:p>
        </p:txBody>
      </p:sp>
      <p:graphicFrame>
        <p:nvGraphicFramePr>
          <p:cNvPr id="919" name="Google Shape;919;p60"/>
          <p:cNvGraphicFramePr/>
          <p:nvPr/>
        </p:nvGraphicFramePr>
        <p:xfrm>
          <a:off x="1219159" y="3098800"/>
          <a:ext cx="7360619" cy="2011634"/>
        </p:xfrm>
        <a:graphic>
          <a:graphicData uri="http://schemas.openxmlformats.org/drawingml/2006/table">
            <a:tbl>
              <a:tblPr>
                <a:noFill/>
              </a:tblPr>
              <a:tblGrid>
                <a:gridCol w="1051517">
                  <a:extLst>
                    <a:ext uri="{9D8B030D-6E8A-4147-A177-3AD203B41FA5}">
                      <a16:colId xmlns:a16="http://schemas.microsoft.com/office/drawing/2014/main" val="20000"/>
                    </a:ext>
                  </a:extLst>
                </a:gridCol>
                <a:gridCol w="1051517">
                  <a:extLst>
                    <a:ext uri="{9D8B030D-6E8A-4147-A177-3AD203B41FA5}">
                      <a16:colId xmlns:a16="http://schemas.microsoft.com/office/drawing/2014/main" val="20001"/>
                    </a:ext>
                  </a:extLst>
                </a:gridCol>
                <a:gridCol w="1051517">
                  <a:extLst>
                    <a:ext uri="{9D8B030D-6E8A-4147-A177-3AD203B41FA5}">
                      <a16:colId xmlns:a16="http://schemas.microsoft.com/office/drawing/2014/main" val="20002"/>
                    </a:ext>
                  </a:extLst>
                </a:gridCol>
                <a:gridCol w="1051517">
                  <a:extLst>
                    <a:ext uri="{9D8B030D-6E8A-4147-A177-3AD203B41FA5}">
                      <a16:colId xmlns:a16="http://schemas.microsoft.com/office/drawing/2014/main" val="20003"/>
                    </a:ext>
                  </a:extLst>
                </a:gridCol>
                <a:gridCol w="1051517">
                  <a:extLst>
                    <a:ext uri="{9D8B030D-6E8A-4147-A177-3AD203B41FA5}">
                      <a16:colId xmlns:a16="http://schemas.microsoft.com/office/drawing/2014/main" val="20004"/>
                    </a:ext>
                  </a:extLst>
                </a:gridCol>
                <a:gridCol w="1051517">
                  <a:extLst>
                    <a:ext uri="{9D8B030D-6E8A-4147-A177-3AD203B41FA5}">
                      <a16:colId xmlns:a16="http://schemas.microsoft.com/office/drawing/2014/main" val="20005"/>
                    </a:ext>
                  </a:extLst>
                </a:gridCol>
                <a:gridCol w="1051517">
                  <a:extLst>
                    <a:ext uri="{9D8B030D-6E8A-4147-A177-3AD203B41FA5}">
                      <a16:colId xmlns:a16="http://schemas.microsoft.com/office/drawing/2014/main" val="20006"/>
                    </a:ext>
                  </a:extLst>
                </a:gridCol>
              </a:tblGrid>
              <a:tr h="548633">
                <a:tc gridSpan="7">
                  <a:txBody>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CIDR IP address totals</a:t>
                      </a:r>
                      <a:endParaRPr sz="2000">
                        <a:solidFill>
                          <a:srgbClr val="FFFFFF"/>
                        </a:solidFill>
                        <a:latin typeface="Roboto"/>
                        <a:ea typeface="Roboto"/>
                        <a:cs typeface="Roboto"/>
                        <a:sym typeface="Roboto"/>
                      </a:endParaRPr>
                    </a:p>
                  </a:txBody>
                  <a:tcPr marL="60950" marR="60950" marT="121917" marB="121917">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31500">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/16</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65,536</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/17</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32,768</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/18</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16,384</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/19</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8,192</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/20</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4,096</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/21</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2,048</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/22</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1,024</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31500">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/23</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512</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/24</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256</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/25</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128</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/26</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64</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/27</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32</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/28</a:t>
                      </a:r>
                      <a:endParaRPr sz="2000">
                        <a:solidFill>
                          <a:schemeClr val="lt1"/>
                        </a:solidFill>
                        <a:latin typeface="Roboto"/>
                        <a:ea typeface="Roboto"/>
                        <a:cs typeface="Roboto"/>
                        <a:sym typeface="Roboto"/>
                      </a:endParaRPr>
                    </a:p>
                    <a:p>
                      <a:pPr marL="0" lvl="0" indent="0" algn="ctr" rtl="0">
                        <a:spcBef>
                          <a:spcPts val="0"/>
                        </a:spcBef>
                        <a:spcAft>
                          <a:spcPts val="0"/>
                        </a:spcAft>
                        <a:buNone/>
                      </a:pPr>
                      <a:r>
                        <a:rPr lang="en" sz="2000" b="1">
                          <a:solidFill>
                            <a:schemeClr val="lt1"/>
                          </a:solidFill>
                          <a:latin typeface="Roboto"/>
                          <a:ea typeface="Roboto"/>
                          <a:cs typeface="Roboto"/>
                          <a:sym typeface="Roboto"/>
                        </a:rPr>
                        <a:t>16</a:t>
                      </a:r>
                      <a:endParaRPr sz="2000" b="1">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lt1"/>
                        </a:solidFill>
                        <a:latin typeface="Roboto"/>
                        <a:ea typeface="Roboto"/>
                        <a:cs typeface="Roboto"/>
                        <a:sym typeface="Roboto"/>
                      </a:endParaRPr>
                    </a:p>
                  </a:txBody>
                  <a:tcPr marL="60950" marR="60950" marT="60950" marB="609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920" name="Google Shape;920;p6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A /16 range will provide 65,536 available IP addresses</a:t>
            </a:r>
            <a:endParaRPr/>
          </a:p>
        </p:txBody>
      </p:sp>
      <p:sp>
        <p:nvSpPr>
          <p:cNvPr id="921" name="Google Shape;921;p6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534C-70CB-4075-956B-28C75E8CD01F}"/>
              </a:ext>
            </a:extLst>
          </p:cNvPr>
          <p:cNvSpPr>
            <a:spLocks noGrp="1"/>
          </p:cNvSpPr>
          <p:nvPr>
            <p:ph type="title"/>
          </p:nvPr>
        </p:nvSpPr>
        <p:spPr/>
        <p:txBody>
          <a:bodyPr/>
          <a:lstStyle/>
          <a:p>
            <a:r>
              <a:rPr lang="en-US" dirty="0"/>
              <a:t>Networks</a:t>
            </a:r>
          </a:p>
        </p:txBody>
      </p:sp>
      <p:grpSp>
        <p:nvGrpSpPr>
          <p:cNvPr id="45" name="Group 44" descr="two subnets consisting of three computers each connected through a router.">
            <a:extLst>
              <a:ext uri="{FF2B5EF4-FFF2-40B4-BE49-F238E27FC236}">
                <a16:creationId xmlns:a16="http://schemas.microsoft.com/office/drawing/2014/main" id="{16CFBCC5-309D-4369-9060-0BEE7C7AB8B9}"/>
              </a:ext>
            </a:extLst>
          </p:cNvPr>
          <p:cNvGrpSpPr/>
          <p:nvPr/>
        </p:nvGrpSpPr>
        <p:grpSpPr>
          <a:xfrm>
            <a:off x="898255" y="1803128"/>
            <a:ext cx="10395491" cy="4058650"/>
            <a:chOff x="891329" y="1803128"/>
            <a:chExt cx="10395491" cy="4058650"/>
          </a:xfrm>
        </p:grpSpPr>
        <p:pic>
          <p:nvPicPr>
            <p:cNvPr id="6" name="Graphic 5">
              <a:extLst>
                <a:ext uri="{FF2B5EF4-FFF2-40B4-BE49-F238E27FC236}">
                  <a16:creationId xmlns:a16="http://schemas.microsoft.com/office/drawing/2014/main" id="{3F4C4926-D38A-4915-A197-44A5DF76A61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1803128"/>
              <a:ext cx="914400" cy="914400"/>
            </a:xfrm>
            <a:prstGeom prst="rect">
              <a:avLst/>
            </a:prstGeom>
          </p:spPr>
        </p:pic>
        <p:cxnSp>
          <p:nvCxnSpPr>
            <p:cNvPr id="17" name="Straight Connector 16">
              <a:extLst>
                <a:ext uri="{FF2B5EF4-FFF2-40B4-BE49-F238E27FC236}">
                  <a16:creationId xmlns:a16="http://schemas.microsoft.com/office/drawing/2014/main" id="{BF4CA932-5E47-4E6C-97A4-31800B452DEC}"/>
                </a:ext>
              </a:extLst>
            </p:cNvPr>
            <p:cNvCxnSpPr>
              <a:cxnSpLocks/>
              <a:stCxn id="6" idx="3"/>
              <a:endCxn id="31" idx="1"/>
            </p:cNvCxnSpPr>
            <p:nvPr/>
          </p:nvCxnSpPr>
          <p:spPr>
            <a:xfrm>
              <a:off x="1805729" y="2260328"/>
              <a:ext cx="1309381" cy="157212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67C6097-B4CD-4089-861C-66D855D81F0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3375253"/>
              <a:ext cx="914400" cy="914400"/>
            </a:xfrm>
            <a:prstGeom prst="rect">
              <a:avLst/>
            </a:prstGeom>
          </p:spPr>
        </p:pic>
        <p:cxnSp>
          <p:nvCxnSpPr>
            <p:cNvPr id="19" name="Straight Connector 18">
              <a:extLst>
                <a:ext uri="{FF2B5EF4-FFF2-40B4-BE49-F238E27FC236}">
                  <a16:creationId xmlns:a16="http://schemas.microsoft.com/office/drawing/2014/main" id="{E901388A-7ACF-45E3-A0A9-28D56D34AA63}"/>
                </a:ext>
              </a:extLst>
            </p:cNvPr>
            <p:cNvCxnSpPr>
              <a:cxnSpLocks/>
              <a:stCxn id="8" idx="3"/>
              <a:endCxn id="31" idx="1"/>
            </p:cNvCxnSpPr>
            <p:nvPr/>
          </p:nvCxnSpPr>
          <p:spPr>
            <a:xfrm flipV="1">
              <a:off x="1805729" y="3832452"/>
              <a:ext cx="1309381" cy="1"/>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7A674E8-CEA3-416B-AD0C-29C40A1DD48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4947378"/>
              <a:ext cx="914400" cy="914400"/>
            </a:xfrm>
            <a:prstGeom prst="rect">
              <a:avLst/>
            </a:prstGeom>
          </p:spPr>
        </p:pic>
        <p:cxnSp>
          <p:nvCxnSpPr>
            <p:cNvPr id="21" name="Straight Connector 20">
              <a:extLst>
                <a:ext uri="{FF2B5EF4-FFF2-40B4-BE49-F238E27FC236}">
                  <a16:creationId xmlns:a16="http://schemas.microsoft.com/office/drawing/2014/main" id="{BBF4268A-5B4D-497A-8BCF-39EFA61A6A84}"/>
                </a:ext>
              </a:extLst>
            </p:cNvPr>
            <p:cNvCxnSpPr>
              <a:cxnSpLocks/>
              <a:stCxn id="10" idx="3"/>
              <a:endCxn id="31" idx="1"/>
            </p:cNvCxnSpPr>
            <p:nvPr/>
          </p:nvCxnSpPr>
          <p:spPr>
            <a:xfrm flipV="1">
              <a:off x="1805729" y="3832452"/>
              <a:ext cx="1309381" cy="157212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F215D48-E0B6-4F9D-8C2F-FC26FEA7BD05}"/>
                </a:ext>
              </a:extLst>
            </p:cNvPr>
            <p:cNvSpPr txBox="1"/>
            <p:nvPr/>
          </p:nvSpPr>
          <p:spPr>
            <a:xfrm>
              <a:off x="3115110" y="3632397"/>
              <a:ext cx="1207382" cy="40011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 1</a:t>
              </a:r>
            </a:p>
          </p:txBody>
        </p:sp>
        <p:cxnSp>
          <p:nvCxnSpPr>
            <p:cNvPr id="38" name="Straight Connector 37">
              <a:extLst>
                <a:ext uri="{FF2B5EF4-FFF2-40B4-BE49-F238E27FC236}">
                  <a16:creationId xmlns:a16="http://schemas.microsoft.com/office/drawing/2014/main" id="{F931899C-4BE0-45DF-8ACE-3CB5E901FA07}"/>
                </a:ext>
              </a:extLst>
            </p:cNvPr>
            <p:cNvCxnSpPr>
              <a:stCxn id="31" idx="3"/>
              <a:endCxn id="12" idx="1"/>
            </p:cNvCxnSpPr>
            <p:nvPr/>
          </p:nvCxnSpPr>
          <p:spPr>
            <a:xfrm>
              <a:off x="4322492" y="3832452"/>
              <a:ext cx="1309382" cy="1"/>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AF27ACBD-7E0C-4855-848A-3A23E259AE7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1874" y="3375253"/>
              <a:ext cx="914400" cy="914400"/>
            </a:xfrm>
            <a:prstGeom prst="rect">
              <a:avLst/>
            </a:prstGeom>
          </p:spPr>
        </p:pic>
        <p:sp>
          <p:nvSpPr>
            <p:cNvPr id="33" name="TextBox 32">
              <a:extLst>
                <a:ext uri="{FF2B5EF4-FFF2-40B4-BE49-F238E27FC236}">
                  <a16:creationId xmlns:a16="http://schemas.microsoft.com/office/drawing/2014/main" id="{99A1C466-76F6-4E68-B902-BEE86E14D3DF}"/>
                </a:ext>
              </a:extLst>
            </p:cNvPr>
            <p:cNvSpPr txBox="1"/>
            <p:nvPr/>
          </p:nvSpPr>
          <p:spPr>
            <a:xfrm>
              <a:off x="5626159" y="4449238"/>
              <a:ext cx="93968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Router</a:t>
              </a:r>
            </a:p>
          </p:txBody>
        </p:sp>
        <p:cxnSp>
          <p:nvCxnSpPr>
            <p:cNvPr id="43" name="Straight Connector 42">
              <a:extLst>
                <a:ext uri="{FF2B5EF4-FFF2-40B4-BE49-F238E27FC236}">
                  <a16:creationId xmlns:a16="http://schemas.microsoft.com/office/drawing/2014/main" id="{83C7B623-DD7C-4720-B932-A03A601FC229}"/>
                </a:ext>
              </a:extLst>
            </p:cNvPr>
            <p:cNvCxnSpPr>
              <a:cxnSpLocks/>
              <a:stCxn id="32" idx="1"/>
              <a:endCxn id="12" idx="3"/>
            </p:cNvCxnSpPr>
            <p:nvPr/>
          </p:nvCxnSpPr>
          <p:spPr>
            <a:xfrm flipH="1">
              <a:off x="6546274" y="3832452"/>
              <a:ext cx="1418386"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26C6E1-FEA5-48BF-B449-645379BDBFD0}"/>
                </a:ext>
              </a:extLst>
            </p:cNvPr>
            <p:cNvSpPr txBox="1"/>
            <p:nvPr/>
          </p:nvSpPr>
          <p:spPr>
            <a:xfrm>
              <a:off x="7964660" y="3632397"/>
              <a:ext cx="1207382" cy="40011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 2</a:t>
              </a:r>
            </a:p>
          </p:txBody>
        </p:sp>
        <p:cxnSp>
          <p:nvCxnSpPr>
            <p:cNvPr id="23" name="Straight Connector 22">
              <a:extLst>
                <a:ext uri="{FF2B5EF4-FFF2-40B4-BE49-F238E27FC236}">
                  <a16:creationId xmlns:a16="http://schemas.microsoft.com/office/drawing/2014/main" id="{1D094B33-76E0-43DA-AD48-9DF7B7A02DB9}"/>
                </a:ext>
              </a:extLst>
            </p:cNvPr>
            <p:cNvCxnSpPr>
              <a:cxnSpLocks/>
              <a:stCxn id="32" idx="3"/>
              <a:endCxn id="13" idx="1"/>
            </p:cNvCxnSpPr>
            <p:nvPr/>
          </p:nvCxnSpPr>
          <p:spPr>
            <a:xfrm flipV="1">
              <a:off x="9172042" y="2260328"/>
              <a:ext cx="1200378" cy="157212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DD6ED128-AB4F-4594-8B52-68489906743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1803128"/>
              <a:ext cx="914400" cy="914400"/>
            </a:xfrm>
            <a:prstGeom prst="rect">
              <a:avLst/>
            </a:prstGeom>
          </p:spPr>
        </p:pic>
        <p:cxnSp>
          <p:nvCxnSpPr>
            <p:cNvPr id="25" name="Straight Connector 24">
              <a:extLst>
                <a:ext uri="{FF2B5EF4-FFF2-40B4-BE49-F238E27FC236}">
                  <a16:creationId xmlns:a16="http://schemas.microsoft.com/office/drawing/2014/main" id="{B02B3B37-054C-45AC-9FBA-0FA19C859BBA}"/>
                </a:ext>
              </a:extLst>
            </p:cNvPr>
            <p:cNvCxnSpPr>
              <a:cxnSpLocks/>
              <a:stCxn id="32" idx="3"/>
              <a:endCxn id="14" idx="1"/>
            </p:cNvCxnSpPr>
            <p:nvPr/>
          </p:nvCxnSpPr>
          <p:spPr>
            <a:xfrm>
              <a:off x="9172042" y="3832452"/>
              <a:ext cx="1200378" cy="1"/>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844F5B0-BA50-4372-A3D2-2C52A10AEE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3375253"/>
              <a:ext cx="914400" cy="914400"/>
            </a:xfrm>
            <a:prstGeom prst="rect">
              <a:avLst/>
            </a:prstGeom>
          </p:spPr>
        </p:pic>
        <p:cxnSp>
          <p:nvCxnSpPr>
            <p:cNvPr id="27" name="Straight Connector 26">
              <a:extLst>
                <a:ext uri="{FF2B5EF4-FFF2-40B4-BE49-F238E27FC236}">
                  <a16:creationId xmlns:a16="http://schemas.microsoft.com/office/drawing/2014/main" id="{BDBA0A73-3A68-44F2-B1EB-EFCEAC731DEB}"/>
                </a:ext>
              </a:extLst>
            </p:cNvPr>
            <p:cNvCxnSpPr>
              <a:cxnSpLocks/>
              <a:stCxn id="32" idx="3"/>
              <a:endCxn id="15" idx="1"/>
            </p:cNvCxnSpPr>
            <p:nvPr/>
          </p:nvCxnSpPr>
          <p:spPr>
            <a:xfrm>
              <a:off x="9172042" y="3832452"/>
              <a:ext cx="1200378" cy="1572126"/>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01E293D9-2971-478E-B1B5-E626E416CEF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4947378"/>
              <a:ext cx="914400" cy="914400"/>
            </a:xfrm>
            <a:prstGeom prst="rect">
              <a:avLst/>
            </a:prstGeom>
          </p:spPr>
        </p:pic>
      </p:grpSp>
      <p:sp>
        <p:nvSpPr>
          <p:cNvPr id="5" name="Footer Placeholder 4">
            <a:extLst>
              <a:ext uri="{FF2B5EF4-FFF2-40B4-BE49-F238E27FC236}">
                <a16:creationId xmlns:a16="http://schemas.microsoft.com/office/drawing/2014/main" id="{394B2310-9AEC-4556-BE85-D30ECECE4373}"/>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7F3D997A-B1E2-450F-9543-710012C4F7D2}"/>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8986602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grpSp>
        <p:nvGrpSpPr>
          <p:cNvPr id="926" name="Google Shape;926;p61"/>
          <p:cNvGrpSpPr/>
          <p:nvPr/>
        </p:nvGrpSpPr>
        <p:grpSpPr>
          <a:xfrm>
            <a:off x="6780667" y="1733200"/>
            <a:ext cx="1376200" cy="1285200"/>
            <a:chOff x="2251875" y="2422475"/>
            <a:chExt cx="2064300" cy="1927800"/>
          </a:xfrm>
        </p:grpSpPr>
        <p:sp>
          <p:nvSpPr>
            <p:cNvPr id="927" name="Google Shape;927;p61"/>
            <p:cNvSpPr/>
            <p:nvPr/>
          </p:nvSpPr>
          <p:spPr>
            <a:xfrm>
              <a:off x="2251875" y="2422475"/>
              <a:ext cx="2064300" cy="1927800"/>
            </a:xfrm>
            <a:prstGeom prst="roundRect">
              <a:avLst>
                <a:gd name="adj" fmla="val 10619"/>
              </a:avLst>
            </a:prstGeom>
            <a:solidFill>
              <a:srgbClr val="EAEAEA"/>
            </a:solidFill>
            <a:ln>
              <a:noFill/>
            </a:ln>
          </p:spPr>
          <p:txBody>
            <a:bodyPr spcFirstLastPara="1" wrap="square" lIns="60950" tIns="60950" rIns="60950" bIns="60950" anchor="t" anchorCtr="0">
              <a:noAutofit/>
            </a:bodyPr>
            <a:lstStyle/>
            <a:p>
              <a:pPr algn="ctr" defTabSz="609630">
                <a:buClr>
                  <a:srgbClr val="000000"/>
                </a:buClr>
              </a:pPr>
              <a:r>
                <a:rPr lang="en" sz="1600" kern="0">
                  <a:solidFill>
                    <a:srgbClr val="000000"/>
                  </a:solidFill>
                  <a:latin typeface="Roboto"/>
                  <a:ea typeface="Roboto"/>
                  <a:cs typeface="Roboto"/>
                  <a:sym typeface="Roboto"/>
                </a:rPr>
                <a:t>Internet</a:t>
              </a:r>
              <a:endParaRPr sz="1600" kern="0">
                <a:solidFill>
                  <a:srgbClr val="000000"/>
                </a:solidFill>
                <a:latin typeface="Roboto"/>
                <a:ea typeface="Roboto"/>
                <a:cs typeface="Roboto"/>
                <a:sym typeface="Roboto"/>
              </a:endParaRPr>
            </a:p>
          </p:txBody>
        </p:sp>
        <p:pic>
          <p:nvPicPr>
            <p:cNvPr id="928" name="Google Shape;928;p61"/>
            <p:cNvPicPr preferRelativeResize="0"/>
            <p:nvPr/>
          </p:nvPicPr>
          <p:blipFill>
            <a:blip r:embed="rId3">
              <a:alphaModFix/>
            </a:blip>
            <a:stretch>
              <a:fillRect/>
            </a:stretch>
          </p:blipFill>
          <p:spPr>
            <a:xfrm>
              <a:off x="2598225" y="2935775"/>
              <a:ext cx="1371600" cy="1371600"/>
            </a:xfrm>
            <a:prstGeom prst="rect">
              <a:avLst/>
            </a:prstGeom>
            <a:noFill/>
            <a:ln>
              <a:noFill/>
            </a:ln>
          </p:spPr>
        </p:pic>
      </p:grpSp>
      <p:pic>
        <p:nvPicPr>
          <p:cNvPr id="929" name="Google Shape;929;p61"/>
          <p:cNvPicPr preferRelativeResize="0"/>
          <p:nvPr/>
        </p:nvPicPr>
        <p:blipFill>
          <a:blip r:embed="rId4">
            <a:alphaModFix/>
          </a:blip>
          <a:stretch>
            <a:fillRect/>
          </a:stretch>
        </p:blipFill>
        <p:spPr>
          <a:xfrm>
            <a:off x="2740167" y="1979967"/>
            <a:ext cx="1038440" cy="1038440"/>
          </a:xfrm>
          <a:prstGeom prst="rect">
            <a:avLst/>
          </a:prstGeom>
          <a:noFill/>
          <a:ln>
            <a:noFill/>
          </a:ln>
        </p:spPr>
      </p:pic>
      <p:cxnSp>
        <p:nvCxnSpPr>
          <p:cNvPr id="930" name="Google Shape;930;p61"/>
          <p:cNvCxnSpPr/>
          <p:nvPr/>
        </p:nvCxnSpPr>
        <p:spPr>
          <a:xfrm rot="10800000" flipH="1">
            <a:off x="2445983" y="3361967"/>
            <a:ext cx="6960400" cy="6000"/>
          </a:xfrm>
          <a:prstGeom prst="straightConnector1">
            <a:avLst/>
          </a:prstGeom>
          <a:noFill/>
          <a:ln w="38100" cap="flat" cmpd="sng">
            <a:solidFill>
              <a:schemeClr val="accent6"/>
            </a:solidFill>
            <a:prstDash val="solid"/>
            <a:round/>
            <a:headEnd type="none" w="med" len="med"/>
            <a:tailEnd type="none" w="med" len="med"/>
          </a:ln>
        </p:spPr>
      </p:cxnSp>
      <p:cxnSp>
        <p:nvCxnSpPr>
          <p:cNvPr id="931" name="Google Shape;931;p61"/>
          <p:cNvCxnSpPr>
            <a:stCxn id="929" idx="2"/>
          </p:cNvCxnSpPr>
          <p:nvPr/>
        </p:nvCxnSpPr>
        <p:spPr>
          <a:xfrm flipH="1">
            <a:off x="3258387" y="3018407"/>
            <a:ext cx="1000" cy="347600"/>
          </a:xfrm>
          <a:prstGeom prst="straightConnector1">
            <a:avLst/>
          </a:prstGeom>
          <a:noFill/>
          <a:ln w="38100" cap="flat" cmpd="sng">
            <a:solidFill>
              <a:schemeClr val="accent6"/>
            </a:solidFill>
            <a:prstDash val="solid"/>
            <a:round/>
            <a:headEnd type="none" w="med" len="med"/>
            <a:tailEnd type="none" w="med" len="med"/>
          </a:ln>
        </p:spPr>
      </p:cxnSp>
      <p:sp>
        <p:nvSpPr>
          <p:cNvPr id="932" name="Google Shape;932;p61"/>
          <p:cNvSpPr/>
          <p:nvPr/>
        </p:nvSpPr>
        <p:spPr>
          <a:xfrm>
            <a:off x="3306550" y="3018400"/>
            <a:ext cx="217600" cy="3320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933" name="Google Shape;933;p61"/>
          <p:cNvCxnSpPr>
            <a:stCxn id="928" idx="2"/>
            <a:endCxn id="932" idx="3"/>
          </p:cNvCxnSpPr>
          <p:nvPr/>
        </p:nvCxnSpPr>
        <p:spPr>
          <a:xfrm rot="5400000">
            <a:off x="5399167" y="1114800"/>
            <a:ext cx="194600" cy="3944600"/>
          </a:xfrm>
          <a:prstGeom prst="bentConnector2">
            <a:avLst/>
          </a:prstGeom>
          <a:noFill/>
          <a:ln w="38100" cap="flat" cmpd="sng">
            <a:solidFill>
              <a:schemeClr val="accent4"/>
            </a:solidFill>
            <a:prstDash val="solid"/>
            <a:round/>
            <a:headEnd type="none" w="med" len="med"/>
            <a:tailEnd type="triangle" w="med" len="med"/>
          </a:ln>
        </p:spPr>
      </p:cxnSp>
      <p:grpSp>
        <p:nvGrpSpPr>
          <p:cNvPr id="934" name="Google Shape;934;p61"/>
          <p:cNvGrpSpPr/>
          <p:nvPr/>
        </p:nvGrpSpPr>
        <p:grpSpPr>
          <a:xfrm>
            <a:off x="9594383" y="1733200"/>
            <a:ext cx="1376200" cy="1540433"/>
            <a:chOff x="13477175" y="2066400"/>
            <a:chExt cx="2064300" cy="2310650"/>
          </a:xfrm>
        </p:grpSpPr>
        <p:pic>
          <p:nvPicPr>
            <p:cNvPr id="935" name="Google Shape;935;p61"/>
            <p:cNvPicPr preferRelativeResize="0"/>
            <p:nvPr/>
          </p:nvPicPr>
          <p:blipFill>
            <a:blip r:embed="rId5">
              <a:alphaModFix/>
            </a:blip>
            <a:stretch>
              <a:fillRect/>
            </a:stretch>
          </p:blipFill>
          <p:spPr>
            <a:xfrm>
              <a:off x="13730495" y="2066400"/>
              <a:ext cx="1557660" cy="1557660"/>
            </a:xfrm>
            <a:prstGeom prst="rect">
              <a:avLst/>
            </a:prstGeom>
            <a:noFill/>
            <a:ln>
              <a:noFill/>
            </a:ln>
          </p:spPr>
        </p:pic>
        <p:sp>
          <p:nvSpPr>
            <p:cNvPr id="936" name="Google Shape;936;p61"/>
            <p:cNvSpPr txBox="1"/>
            <p:nvPr/>
          </p:nvSpPr>
          <p:spPr>
            <a:xfrm>
              <a:off x="13477175" y="3624050"/>
              <a:ext cx="2064300" cy="7530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Cloud External IP Addresses</a:t>
              </a:r>
              <a:endParaRPr sz="1333" kern="0">
                <a:solidFill>
                  <a:srgbClr val="3C4043"/>
                </a:solidFill>
                <a:latin typeface="Roboto"/>
                <a:ea typeface="Roboto"/>
                <a:cs typeface="Roboto"/>
                <a:sym typeface="Roboto"/>
              </a:endParaRPr>
            </a:p>
          </p:txBody>
        </p:sp>
      </p:grpSp>
      <p:graphicFrame>
        <p:nvGraphicFramePr>
          <p:cNvPr id="937" name="Google Shape;937;p61"/>
          <p:cNvGraphicFramePr/>
          <p:nvPr/>
        </p:nvGraphicFramePr>
        <p:xfrm>
          <a:off x="1219200" y="3632200"/>
          <a:ext cx="4726850" cy="2275774"/>
        </p:xfrm>
        <a:graphic>
          <a:graphicData uri="http://schemas.openxmlformats.org/drawingml/2006/table">
            <a:tbl>
              <a:tblPr>
                <a:noFill/>
              </a:tblPr>
              <a:tblGrid>
                <a:gridCol w="388717">
                  <a:extLst>
                    <a:ext uri="{9D8B030D-6E8A-4147-A177-3AD203B41FA5}">
                      <a16:colId xmlns:a16="http://schemas.microsoft.com/office/drawing/2014/main" val="20000"/>
                    </a:ext>
                  </a:extLst>
                </a:gridCol>
                <a:gridCol w="4338133">
                  <a:extLst>
                    <a:ext uri="{9D8B030D-6E8A-4147-A177-3AD203B41FA5}">
                      <a16:colId xmlns:a16="http://schemas.microsoft.com/office/drawing/2014/main" val="20001"/>
                    </a:ext>
                  </a:extLst>
                </a:gridCol>
              </a:tblGrid>
              <a:tr h="548633">
                <a:tc gridSpan="2">
                  <a:txBody>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Internal IP</a:t>
                      </a:r>
                      <a:endParaRPr sz="2000">
                        <a:solidFill>
                          <a:srgbClr val="FFFFFF"/>
                        </a:solidFill>
                        <a:latin typeface="Roboto"/>
                        <a:ea typeface="Roboto"/>
                        <a:cs typeface="Roboto"/>
                        <a:sym typeface="Roboto"/>
                      </a:endParaRPr>
                    </a:p>
                  </a:txBody>
                  <a:tcPr marL="60950" marR="60950" marT="121917" marB="121917"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extLst>
                  <a:ext uri="{0D108BD9-81ED-4DB2-BD59-A6C34878D82A}">
                    <a16:rowId xmlns:a16="http://schemas.microsoft.com/office/drawing/2014/main" val="10000"/>
                  </a:ext>
                </a:extLst>
              </a:tr>
              <a:tr h="650220">
                <a:tc>
                  <a:txBody>
                    <a:bodyPr/>
                    <a:lstStyle/>
                    <a:p>
                      <a:pPr marL="457200" lvl="0" indent="-419100" algn="l" rtl="0">
                        <a:spcBef>
                          <a:spcPts val="0"/>
                        </a:spcBef>
                        <a:spcAft>
                          <a:spcPts val="0"/>
                        </a:spcAft>
                        <a:buClr>
                          <a:schemeClr val="accent2"/>
                        </a:buClr>
                        <a:buSzPts val="3000"/>
                        <a:buFont typeface="Roboto"/>
                        <a:buChar char="●"/>
                      </a:pPr>
                      <a:endParaRPr sz="2000">
                        <a:solidFill>
                          <a:schemeClr val="accent2"/>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700">
                          <a:solidFill>
                            <a:schemeClr val="lt1"/>
                          </a:solidFill>
                          <a:latin typeface="Roboto"/>
                          <a:ea typeface="Roboto"/>
                          <a:cs typeface="Roboto"/>
                          <a:sym typeface="Roboto"/>
                        </a:rPr>
                        <a:t>Allocated from subnet range to VMs</a:t>
                      </a:r>
                      <a:br>
                        <a:rPr lang="en" sz="1700">
                          <a:solidFill>
                            <a:schemeClr val="lt1"/>
                          </a:solidFill>
                          <a:latin typeface="Roboto"/>
                          <a:ea typeface="Roboto"/>
                          <a:cs typeface="Roboto"/>
                          <a:sym typeface="Roboto"/>
                        </a:rPr>
                      </a:br>
                      <a:r>
                        <a:rPr lang="en" sz="1700">
                          <a:solidFill>
                            <a:schemeClr val="lt1"/>
                          </a:solidFill>
                          <a:latin typeface="Roboto"/>
                          <a:ea typeface="Roboto"/>
                          <a:cs typeface="Roboto"/>
                          <a:sym typeface="Roboto"/>
                        </a:rPr>
                        <a:t>by DHCP.</a:t>
                      </a:r>
                      <a:endParaRPr sz="1700">
                        <a:solidFill>
                          <a:schemeClr val="lt1"/>
                        </a:solidFill>
                        <a:latin typeface="Roboto"/>
                        <a:ea typeface="Roboto"/>
                        <a:cs typeface="Roboto"/>
                        <a:sym typeface="Roboto"/>
                      </a:endParaRPr>
                    </a:p>
                  </a:txBody>
                  <a:tcPr marL="60950" marR="6095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26700">
                <a:tc>
                  <a:txBody>
                    <a:bodyPr/>
                    <a:lstStyle/>
                    <a:p>
                      <a:pPr marL="457200" lvl="0" indent="-419100" algn="l" rtl="0">
                        <a:spcBef>
                          <a:spcPts val="0"/>
                        </a:spcBef>
                        <a:spcAft>
                          <a:spcPts val="0"/>
                        </a:spcAft>
                        <a:buClr>
                          <a:schemeClr val="accent2"/>
                        </a:buClr>
                        <a:buSzPts val="3000"/>
                        <a:buFont typeface="Roboto"/>
                        <a:buChar char="●"/>
                      </a:pPr>
                      <a:endParaRPr sz="2000">
                        <a:solidFill>
                          <a:schemeClr val="accent2"/>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700">
                          <a:solidFill>
                            <a:schemeClr val="lt1"/>
                          </a:solidFill>
                          <a:latin typeface="Roboto"/>
                          <a:ea typeface="Roboto"/>
                          <a:cs typeface="Roboto"/>
                          <a:sym typeface="Roboto"/>
                        </a:rPr>
                        <a:t>DHCP lease is renewed every 24 hours.</a:t>
                      </a:r>
                      <a:endParaRPr sz="1700">
                        <a:solidFill>
                          <a:schemeClr val="lt1"/>
                        </a:solidFill>
                        <a:latin typeface="Roboto"/>
                        <a:ea typeface="Roboto"/>
                        <a:cs typeface="Roboto"/>
                        <a:sym typeface="Roboto"/>
                      </a:endParaRPr>
                    </a:p>
                  </a:txBody>
                  <a:tcPr marL="60950" marR="6095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50220">
                <a:tc>
                  <a:txBody>
                    <a:bodyPr/>
                    <a:lstStyle/>
                    <a:p>
                      <a:pPr marL="457200" lvl="0" indent="-419100" algn="l" rtl="0">
                        <a:spcBef>
                          <a:spcPts val="0"/>
                        </a:spcBef>
                        <a:spcAft>
                          <a:spcPts val="0"/>
                        </a:spcAft>
                        <a:buClr>
                          <a:schemeClr val="accent2"/>
                        </a:buClr>
                        <a:buSzPts val="3000"/>
                        <a:buFont typeface="Roboto"/>
                        <a:buChar char="●"/>
                      </a:pPr>
                      <a:endParaRPr sz="2000">
                        <a:solidFill>
                          <a:schemeClr val="accent2"/>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700">
                          <a:solidFill>
                            <a:schemeClr val="lt1"/>
                          </a:solidFill>
                          <a:latin typeface="Roboto"/>
                          <a:ea typeface="Roboto"/>
                          <a:cs typeface="Roboto"/>
                          <a:sym typeface="Roboto"/>
                        </a:rPr>
                        <a:t>VM name and IP is registered with network-scoped DNS.</a:t>
                      </a:r>
                      <a:endParaRPr sz="1700">
                        <a:solidFill>
                          <a:schemeClr val="lt1"/>
                        </a:solidFill>
                        <a:latin typeface="Roboto"/>
                        <a:ea typeface="Roboto"/>
                        <a:cs typeface="Roboto"/>
                        <a:sym typeface="Roboto"/>
                      </a:endParaRPr>
                    </a:p>
                  </a:txBody>
                  <a:tcPr marL="60950" marR="6095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aphicFrame>
        <p:nvGraphicFramePr>
          <p:cNvPr id="938" name="Google Shape;938;p61"/>
          <p:cNvGraphicFramePr/>
          <p:nvPr/>
        </p:nvGraphicFramePr>
        <p:xfrm>
          <a:off x="6197600" y="3632200"/>
          <a:ext cx="4724400" cy="2275774"/>
        </p:xfrm>
        <a:graphic>
          <a:graphicData uri="http://schemas.openxmlformats.org/drawingml/2006/table">
            <a:tbl>
              <a:tblPr>
                <a:noFill/>
              </a:tblPr>
              <a:tblGrid>
                <a:gridCol w="388500">
                  <a:extLst>
                    <a:ext uri="{9D8B030D-6E8A-4147-A177-3AD203B41FA5}">
                      <a16:colId xmlns:a16="http://schemas.microsoft.com/office/drawing/2014/main" val="20000"/>
                    </a:ext>
                  </a:extLst>
                </a:gridCol>
                <a:gridCol w="4335900">
                  <a:extLst>
                    <a:ext uri="{9D8B030D-6E8A-4147-A177-3AD203B41FA5}">
                      <a16:colId xmlns:a16="http://schemas.microsoft.com/office/drawing/2014/main" val="20001"/>
                    </a:ext>
                  </a:extLst>
                </a:gridCol>
              </a:tblGrid>
              <a:tr h="548633">
                <a:tc gridSpan="2">
                  <a:txBody>
                    <a:bodyPr/>
                    <a:lstStyle/>
                    <a:p>
                      <a:pPr marL="0" lvl="0" indent="0" algn="ctr" rtl="0">
                        <a:spcBef>
                          <a:spcPts val="0"/>
                        </a:spcBef>
                        <a:spcAft>
                          <a:spcPts val="0"/>
                        </a:spcAft>
                        <a:buNone/>
                      </a:pPr>
                      <a:r>
                        <a:rPr lang="en" sz="2000">
                          <a:solidFill>
                            <a:schemeClr val="lt1"/>
                          </a:solidFill>
                          <a:latin typeface="Roboto"/>
                          <a:ea typeface="Roboto"/>
                          <a:cs typeface="Roboto"/>
                          <a:sym typeface="Roboto"/>
                        </a:rPr>
                        <a:t>External IP</a:t>
                      </a:r>
                      <a:endParaRPr sz="2000">
                        <a:solidFill>
                          <a:schemeClr val="lt1"/>
                        </a:solidFill>
                        <a:latin typeface="Roboto"/>
                        <a:ea typeface="Roboto"/>
                        <a:cs typeface="Roboto"/>
                        <a:sym typeface="Roboto"/>
                      </a:endParaRPr>
                    </a:p>
                  </a:txBody>
                  <a:tcPr marL="60950" marR="60950" marT="121917" marB="121917"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5"/>
                    </a:solidFill>
                  </a:tcPr>
                </a:tc>
                <a:tc hMerge="1">
                  <a:txBody>
                    <a:bodyPr/>
                    <a:lstStyle/>
                    <a:p>
                      <a:endParaRPr lang="en-US"/>
                    </a:p>
                  </a:txBody>
                  <a:tcPr/>
                </a:tc>
                <a:extLst>
                  <a:ext uri="{0D108BD9-81ED-4DB2-BD59-A6C34878D82A}">
                    <a16:rowId xmlns:a16="http://schemas.microsoft.com/office/drawing/2014/main" val="10000"/>
                  </a:ext>
                </a:extLst>
              </a:tr>
              <a:tr h="650220">
                <a:tc>
                  <a:txBody>
                    <a:bodyPr/>
                    <a:lstStyle/>
                    <a:p>
                      <a:pPr marL="457200" lvl="0" indent="-419100" algn="l" rtl="0">
                        <a:spcBef>
                          <a:spcPts val="0"/>
                        </a:spcBef>
                        <a:spcAft>
                          <a:spcPts val="0"/>
                        </a:spcAft>
                        <a:buClr>
                          <a:schemeClr val="accent5"/>
                        </a:buClr>
                        <a:buSzPts val="3000"/>
                        <a:buFont typeface="Roboto"/>
                        <a:buChar char="●"/>
                      </a:pPr>
                      <a:endParaRPr sz="2000">
                        <a:solidFill>
                          <a:schemeClr val="accent5"/>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700">
                          <a:solidFill>
                            <a:schemeClr val="lt1"/>
                          </a:solidFill>
                          <a:latin typeface="Roboto"/>
                          <a:ea typeface="Roboto"/>
                          <a:cs typeface="Roboto"/>
                          <a:sym typeface="Roboto"/>
                        </a:rPr>
                        <a:t>Can be assigned from pool (ephemeral) or reserved (static).</a:t>
                      </a:r>
                      <a:endParaRPr sz="1700">
                        <a:solidFill>
                          <a:schemeClr val="lt1"/>
                        </a:solidFill>
                        <a:latin typeface="Roboto"/>
                        <a:ea typeface="Roboto"/>
                        <a:cs typeface="Roboto"/>
                        <a:sym typeface="Roboto"/>
                      </a:endParaRPr>
                    </a:p>
                  </a:txBody>
                  <a:tcPr marL="60950" marR="6095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26700">
                <a:tc>
                  <a:txBody>
                    <a:bodyPr/>
                    <a:lstStyle/>
                    <a:p>
                      <a:pPr marL="457200" lvl="0" indent="-419100" algn="l" rtl="0">
                        <a:spcBef>
                          <a:spcPts val="0"/>
                        </a:spcBef>
                        <a:spcAft>
                          <a:spcPts val="0"/>
                        </a:spcAft>
                        <a:buClr>
                          <a:schemeClr val="accent5"/>
                        </a:buClr>
                        <a:buSzPts val="3000"/>
                        <a:buFont typeface="Roboto"/>
                        <a:buChar char="●"/>
                      </a:pPr>
                      <a:endParaRPr sz="2000">
                        <a:solidFill>
                          <a:schemeClr val="accent5"/>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700">
                          <a:solidFill>
                            <a:schemeClr val="lt1"/>
                          </a:solidFill>
                          <a:latin typeface="Roboto"/>
                          <a:ea typeface="Roboto"/>
                          <a:cs typeface="Roboto"/>
                          <a:sym typeface="Roboto"/>
                        </a:rPr>
                        <a:t>Billed when not attached to a running VM.</a:t>
                      </a:r>
                      <a:endParaRPr sz="1700">
                        <a:solidFill>
                          <a:schemeClr val="lt1"/>
                        </a:solidFill>
                        <a:latin typeface="Roboto"/>
                        <a:ea typeface="Roboto"/>
                        <a:cs typeface="Roboto"/>
                        <a:sym typeface="Roboto"/>
                      </a:endParaRPr>
                    </a:p>
                  </a:txBody>
                  <a:tcPr marL="60950" marR="6095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50220">
                <a:tc>
                  <a:txBody>
                    <a:bodyPr/>
                    <a:lstStyle/>
                    <a:p>
                      <a:pPr marL="457200" lvl="0" indent="-419100" algn="l" rtl="0">
                        <a:spcBef>
                          <a:spcPts val="0"/>
                        </a:spcBef>
                        <a:spcAft>
                          <a:spcPts val="0"/>
                        </a:spcAft>
                        <a:buClr>
                          <a:schemeClr val="accent5"/>
                        </a:buClr>
                        <a:buSzPts val="3000"/>
                        <a:buFont typeface="Roboto"/>
                        <a:buChar char="●"/>
                      </a:pPr>
                      <a:endParaRPr sz="2000">
                        <a:solidFill>
                          <a:schemeClr val="accent5"/>
                        </a:solidFill>
                        <a:latin typeface="Roboto"/>
                        <a:ea typeface="Roboto"/>
                        <a:cs typeface="Roboto"/>
                        <a:sym typeface="Roboto"/>
                      </a:endParaRPr>
                    </a:p>
                  </a:txBody>
                  <a:tcPr marL="60950" marR="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700">
                          <a:solidFill>
                            <a:schemeClr val="lt1"/>
                          </a:solidFill>
                          <a:latin typeface="Roboto"/>
                          <a:ea typeface="Roboto"/>
                          <a:cs typeface="Roboto"/>
                          <a:sym typeface="Roboto"/>
                        </a:rPr>
                        <a:t>VM doesn't know the external IP; it’s mapped to the internal IP.</a:t>
                      </a:r>
                      <a:endParaRPr sz="1700">
                        <a:solidFill>
                          <a:schemeClr val="lt1"/>
                        </a:solidFill>
                        <a:latin typeface="Roboto"/>
                        <a:ea typeface="Roboto"/>
                        <a:cs typeface="Roboto"/>
                        <a:sym typeface="Roboto"/>
                      </a:endParaRPr>
                    </a:p>
                  </a:txBody>
                  <a:tcPr marL="60950" marR="60950" marT="60950" marB="6095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39" name="Google Shape;939;p6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Public and Private IP address basics</a:t>
            </a:r>
            <a:endParaRPr/>
          </a:p>
        </p:txBody>
      </p:sp>
      <p:sp>
        <p:nvSpPr>
          <p:cNvPr id="940" name="Google Shape;940;p6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6">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2"/>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a:t>Introduction to Networking in the Cloud</a:t>
            </a:r>
            <a:endParaRPr/>
          </a:p>
          <a:p>
            <a:pPr marL="0" indent="0">
              <a:spcBef>
                <a:spcPts val="1933"/>
              </a:spcBef>
              <a:buNone/>
            </a:pPr>
            <a:r>
              <a:rPr lang="en"/>
              <a:t>Defining a Virtual Private Cloud</a:t>
            </a:r>
            <a:endParaRPr/>
          </a:p>
          <a:p>
            <a:pPr marL="0" indent="0">
              <a:spcBef>
                <a:spcPts val="1933"/>
              </a:spcBef>
              <a:buNone/>
            </a:pPr>
            <a:r>
              <a:rPr lang="en"/>
              <a:t>Public and Private IP Address Basics</a:t>
            </a:r>
            <a:endParaRPr/>
          </a:p>
          <a:p>
            <a:pPr marL="0" indent="0">
              <a:spcBef>
                <a:spcPts val="1933"/>
              </a:spcBef>
              <a:buNone/>
            </a:pPr>
            <a:r>
              <a:rPr lang="en">
                <a:solidFill>
                  <a:schemeClr val="accent2"/>
                </a:solidFill>
              </a:rPr>
              <a:t>Google’s Network Architecture</a:t>
            </a:r>
            <a:endParaRPr>
              <a:solidFill>
                <a:schemeClr val="accent2"/>
              </a:solidFill>
            </a:endParaRPr>
          </a:p>
          <a:p>
            <a:pPr marL="0" indent="0">
              <a:spcBef>
                <a:spcPts val="1933"/>
              </a:spcBef>
              <a:spcAft>
                <a:spcPts val="1933"/>
              </a:spcAft>
              <a:buNone/>
            </a:pPr>
            <a:r>
              <a:rPr lang="en"/>
              <a:t>Routes and Firewall Rules in the Cloud</a:t>
            </a:r>
            <a:endParaRPr/>
          </a:p>
        </p:txBody>
      </p:sp>
      <p:sp>
        <p:nvSpPr>
          <p:cNvPr id="946" name="Google Shape;946;p62"/>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a:t>
            </a:r>
            <a:endParaRPr/>
          </a:p>
        </p:txBody>
      </p:sp>
      <p:sp>
        <p:nvSpPr>
          <p:cNvPr id="947" name="Google Shape;947;p6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63"/>
          <p:cNvSpPr/>
          <p:nvPr/>
        </p:nvSpPr>
        <p:spPr>
          <a:xfrm>
            <a:off x="1203500" y="3457517"/>
            <a:ext cx="9744200" cy="970600"/>
          </a:xfrm>
          <a:prstGeom prst="rect">
            <a:avLst/>
          </a:prstGeom>
          <a:solidFill>
            <a:srgbClr val="FFF2CC"/>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53" name="Google Shape;953;p63"/>
          <p:cNvSpPr txBox="1"/>
          <p:nvPr/>
        </p:nvSpPr>
        <p:spPr>
          <a:xfrm>
            <a:off x="1246367" y="3452067"/>
            <a:ext cx="1706800" cy="975400"/>
          </a:xfrm>
          <a:prstGeom prst="rect">
            <a:avLst/>
          </a:prstGeom>
          <a:noFill/>
          <a:ln>
            <a:noFill/>
          </a:ln>
        </p:spPr>
        <p:txBody>
          <a:bodyPr spcFirstLastPara="1" wrap="square" lIns="30467" tIns="91433" rIns="30467" bIns="91433" anchor="ctr" anchorCtr="0">
            <a:noAutofit/>
          </a:bodyPr>
          <a:lstStyle/>
          <a:p>
            <a:pPr algn="ctr" defTabSz="609630">
              <a:buClr>
                <a:srgbClr val="000000"/>
              </a:buClr>
            </a:pPr>
            <a:r>
              <a:rPr lang="en" sz="2000" kern="0">
                <a:solidFill>
                  <a:srgbClr val="3C4043"/>
                </a:solidFill>
                <a:latin typeface="Google Sans"/>
                <a:ea typeface="Google Sans"/>
                <a:cs typeface="Google Sans"/>
                <a:sym typeface="Google Sans"/>
              </a:rPr>
              <a:t>Virtual Private Cloud</a:t>
            </a:r>
            <a:endParaRPr sz="2000" kern="0">
              <a:solidFill>
                <a:srgbClr val="3C4043"/>
              </a:solidFill>
              <a:latin typeface="Google Sans"/>
              <a:ea typeface="Google Sans"/>
              <a:cs typeface="Google Sans"/>
              <a:sym typeface="Google Sans"/>
            </a:endParaRPr>
          </a:p>
        </p:txBody>
      </p:sp>
      <p:sp>
        <p:nvSpPr>
          <p:cNvPr id="954" name="Google Shape;954;p63"/>
          <p:cNvSpPr txBox="1"/>
          <p:nvPr/>
        </p:nvSpPr>
        <p:spPr>
          <a:xfrm>
            <a:off x="1265443" y="4532133"/>
            <a:ext cx="1829000" cy="970600"/>
          </a:xfrm>
          <a:prstGeom prst="rect">
            <a:avLst/>
          </a:prstGeom>
          <a:noFill/>
          <a:ln>
            <a:noFill/>
          </a:ln>
        </p:spPr>
        <p:txBody>
          <a:bodyPr spcFirstLastPara="1" wrap="square" lIns="0" tIns="0" rIns="0" bIns="0" anchor="t" anchorCtr="0">
            <a:noAutofit/>
          </a:bodyPr>
          <a:lstStyle/>
          <a:p>
            <a:pPr defTabSz="609630">
              <a:buClr>
                <a:srgbClr val="000000"/>
              </a:buClr>
            </a:pPr>
            <a:r>
              <a:rPr lang="en" sz="1867" kern="0">
                <a:solidFill>
                  <a:srgbClr val="3C4043"/>
                </a:solidFill>
                <a:latin typeface="Roboto"/>
                <a:ea typeface="Roboto"/>
                <a:cs typeface="Roboto"/>
                <a:sym typeface="Roboto"/>
              </a:rPr>
              <a:t>Manage networking for resources</a:t>
            </a:r>
            <a:endParaRPr sz="1867" kern="0">
              <a:solidFill>
                <a:srgbClr val="3C4043"/>
              </a:solidFill>
              <a:latin typeface="Roboto"/>
              <a:ea typeface="Roboto"/>
              <a:cs typeface="Roboto"/>
              <a:sym typeface="Roboto"/>
            </a:endParaRPr>
          </a:p>
        </p:txBody>
      </p:sp>
      <p:sp>
        <p:nvSpPr>
          <p:cNvPr id="955" name="Google Shape;955;p63"/>
          <p:cNvSpPr txBox="1"/>
          <p:nvPr/>
        </p:nvSpPr>
        <p:spPr>
          <a:xfrm>
            <a:off x="3244725" y="3455117"/>
            <a:ext cx="1706800" cy="975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2000" kern="0">
                <a:solidFill>
                  <a:srgbClr val="3C4043"/>
                </a:solidFill>
                <a:latin typeface="Google Sans"/>
                <a:ea typeface="Google Sans"/>
                <a:cs typeface="Google Sans"/>
                <a:sym typeface="Google Sans"/>
              </a:rPr>
              <a:t>Cloud Load Balancer</a:t>
            </a:r>
            <a:endParaRPr sz="2000" kern="0">
              <a:solidFill>
                <a:srgbClr val="3C4043"/>
              </a:solidFill>
              <a:latin typeface="Google Sans"/>
              <a:ea typeface="Google Sans"/>
              <a:cs typeface="Google Sans"/>
              <a:sym typeface="Google Sans"/>
            </a:endParaRPr>
          </a:p>
        </p:txBody>
      </p:sp>
      <p:sp>
        <p:nvSpPr>
          <p:cNvPr id="956" name="Google Shape;956;p63"/>
          <p:cNvSpPr txBox="1"/>
          <p:nvPr/>
        </p:nvSpPr>
        <p:spPr>
          <a:xfrm>
            <a:off x="3180862" y="4532117"/>
            <a:ext cx="1829000" cy="970600"/>
          </a:xfrm>
          <a:prstGeom prst="rect">
            <a:avLst/>
          </a:prstGeom>
          <a:noFill/>
          <a:ln>
            <a:noFill/>
          </a:ln>
        </p:spPr>
        <p:txBody>
          <a:bodyPr spcFirstLastPara="1" wrap="square" lIns="0" tIns="0" rIns="0" bIns="0" anchor="t" anchorCtr="0">
            <a:noAutofit/>
          </a:bodyPr>
          <a:lstStyle/>
          <a:p>
            <a:pPr defTabSz="609630">
              <a:buClr>
                <a:srgbClr val="000000"/>
              </a:buClr>
            </a:pPr>
            <a:r>
              <a:rPr lang="en" sz="1867" kern="0">
                <a:solidFill>
                  <a:srgbClr val="3C4043"/>
                </a:solidFill>
                <a:latin typeface="Roboto"/>
                <a:ea typeface="Roboto"/>
                <a:cs typeface="Roboto"/>
                <a:sym typeface="Roboto"/>
              </a:rPr>
              <a:t>Worldwide autoscaling and load balancing</a:t>
            </a:r>
            <a:endParaRPr sz="1867" kern="0">
              <a:solidFill>
                <a:srgbClr val="3C4043"/>
              </a:solidFill>
              <a:latin typeface="Roboto"/>
              <a:ea typeface="Roboto"/>
              <a:cs typeface="Roboto"/>
              <a:sym typeface="Roboto"/>
            </a:endParaRPr>
          </a:p>
        </p:txBody>
      </p:sp>
      <p:sp>
        <p:nvSpPr>
          <p:cNvPr id="957" name="Google Shape;957;p63"/>
          <p:cNvSpPr txBox="1"/>
          <p:nvPr/>
        </p:nvSpPr>
        <p:spPr>
          <a:xfrm>
            <a:off x="5243083" y="3455117"/>
            <a:ext cx="1706800" cy="975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2000" kern="0">
                <a:solidFill>
                  <a:srgbClr val="3C4043"/>
                </a:solidFill>
                <a:latin typeface="Google Sans"/>
                <a:ea typeface="Google Sans"/>
                <a:cs typeface="Google Sans"/>
                <a:sym typeface="Google Sans"/>
              </a:rPr>
              <a:t>Cloud CDN</a:t>
            </a:r>
            <a:endParaRPr sz="2000" kern="0">
              <a:solidFill>
                <a:srgbClr val="3C4043"/>
              </a:solidFill>
              <a:latin typeface="Google Sans"/>
              <a:ea typeface="Google Sans"/>
              <a:cs typeface="Google Sans"/>
              <a:sym typeface="Google Sans"/>
            </a:endParaRPr>
          </a:p>
        </p:txBody>
      </p:sp>
      <p:sp>
        <p:nvSpPr>
          <p:cNvPr id="958" name="Google Shape;958;p63"/>
          <p:cNvSpPr txBox="1"/>
          <p:nvPr/>
        </p:nvSpPr>
        <p:spPr>
          <a:xfrm>
            <a:off x="5173207" y="4532117"/>
            <a:ext cx="1829000" cy="970600"/>
          </a:xfrm>
          <a:prstGeom prst="rect">
            <a:avLst/>
          </a:prstGeom>
          <a:noFill/>
          <a:ln>
            <a:noFill/>
          </a:ln>
        </p:spPr>
        <p:txBody>
          <a:bodyPr spcFirstLastPara="1" wrap="square" lIns="0" tIns="0" rIns="0" bIns="0" anchor="t" anchorCtr="0">
            <a:noAutofit/>
          </a:bodyPr>
          <a:lstStyle/>
          <a:p>
            <a:pPr defTabSz="609630">
              <a:buClr>
                <a:srgbClr val="000000"/>
              </a:buClr>
            </a:pPr>
            <a:r>
              <a:rPr lang="en" sz="1867" kern="0">
                <a:solidFill>
                  <a:srgbClr val="3C4043"/>
                </a:solidFill>
                <a:latin typeface="Roboto"/>
                <a:ea typeface="Roboto"/>
                <a:cs typeface="Roboto"/>
                <a:sym typeface="Roboto"/>
              </a:rPr>
              <a:t>Content delivery network</a:t>
            </a:r>
            <a:endParaRPr sz="1867" kern="0">
              <a:solidFill>
                <a:srgbClr val="3C4043"/>
              </a:solidFill>
              <a:latin typeface="Roboto"/>
              <a:ea typeface="Roboto"/>
              <a:cs typeface="Roboto"/>
              <a:sym typeface="Roboto"/>
            </a:endParaRPr>
          </a:p>
        </p:txBody>
      </p:sp>
      <p:cxnSp>
        <p:nvCxnSpPr>
          <p:cNvPr id="959" name="Google Shape;959;p63"/>
          <p:cNvCxnSpPr/>
          <p:nvPr/>
        </p:nvCxnSpPr>
        <p:spPr>
          <a:xfrm rot="10800000" flipH="1">
            <a:off x="3114821" y="2136379"/>
            <a:ext cx="6000" cy="3875200"/>
          </a:xfrm>
          <a:prstGeom prst="straightConnector1">
            <a:avLst/>
          </a:prstGeom>
          <a:noFill/>
          <a:ln w="9525" cap="flat" cmpd="sng">
            <a:solidFill>
              <a:srgbClr val="666666"/>
            </a:solidFill>
            <a:prstDash val="dash"/>
            <a:round/>
            <a:headEnd type="none" w="med" len="med"/>
            <a:tailEnd type="none" w="med" len="med"/>
          </a:ln>
        </p:spPr>
      </p:cxnSp>
      <p:cxnSp>
        <p:nvCxnSpPr>
          <p:cNvPr id="960" name="Google Shape;960;p63"/>
          <p:cNvCxnSpPr/>
          <p:nvPr/>
        </p:nvCxnSpPr>
        <p:spPr>
          <a:xfrm rot="10800000" flipH="1">
            <a:off x="5094304" y="2136379"/>
            <a:ext cx="6000" cy="3875200"/>
          </a:xfrm>
          <a:prstGeom prst="straightConnector1">
            <a:avLst/>
          </a:prstGeom>
          <a:noFill/>
          <a:ln w="9525" cap="flat" cmpd="sng">
            <a:solidFill>
              <a:srgbClr val="666666"/>
            </a:solidFill>
            <a:prstDash val="dash"/>
            <a:round/>
            <a:headEnd type="none" w="med" len="med"/>
            <a:tailEnd type="none" w="med" len="med"/>
          </a:ln>
        </p:spPr>
      </p:cxnSp>
      <p:cxnSp>
        <p:nvCxnSpPr>
          <p:cNvPr id="961" name="Google Shape;961;p63"/>
          <p:cNvCxnSpPr/>
          <p:nvPr/>
        </p:nvCxnSpPr>
        <p:spPr>
          <a:xfrm rot="10800000" flipH="1">
            <a:off x="7092663" y="2133600"/>
            <a:ext cx="6000" cy="3875200"/>
          </a:xfrm>
          <a:prstGeom prst="straightConnector1">
            <a:avLst/>
          </a:prstGeom>
          <a:noFill/>
          <a:ln w="9525" cap="flat" cmpd="sng">
            <a:solidFill>
              <a:srgbClr val="666666"/>
            </a:solidFill>
            <a:prstDash val="dash"/>
            <a:round/>
            <a:headEnd type="none" w="med" len="med"/>
            <a:tailEnd type="none" w="med" len="med"/>
          </a:ln>
        </p:spPr>
      </p:cxnSp>
      <p:sp>
        <p:nvSpPr>
          <p:cNvPr id="962" name="Google Shape;962;p63"/>
          <p:cNvSpPr txBox="1"/>
          <p:nvPr/>
        </p:nvSpPr>
        <p:spPr>
          <a:xfrm>
            <a:off x="7241442" y="3455117"/>
            <a:ext cx="1706800" cy="975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2000" kern="0">
                <a:solidFill>
                  <a:srgbClr val="3C4043"/>
                </a:solidFill>
                <a:latin typeface="Google Sans"/>
                <a:ea typeface="Google Sans"/>
                <a:cs typeface="Google Sans"/>
                <a:sym typeface="Google Sans"/>
              </a:rPr>
              <a:t>Cloud Interconnect</a:t>
            </a:r>
            <a:endParaRPr sz="2000" kern="0">
              <a:solidFill>
                <a:srgbClr val="3C4043"/>
              </a:solidFill>
              <a:latin typeface="Google Sans"/>
              <a:ea typeface="Google Sans"/>
              <a:cs typeface="Google Sans"/>
              <a:sym typeface="Google Sans"/>
            </a:endParaRPr>
          </a:p>
        </p:txBody>
      </p:sp>
      <p:cxnSp>
        <p:nvCxnSpPr>
          <p:cNvPr id="963" name="Google Shape;963;p63"/>
          <p:cNvCxnSpPr/>
          <p:nvPr/>
        </p:nvCxnSpPr>
        <p:spPr>
          <a:xfrm rot="10800000" flipH="1">
            <a:off x="9091021" y="2133600"/>
            <a:ext cx="6000" cy="3875200"/>
          </a:xfrm>
          <a:prstGeom prst="straightConnector1">
            <a:avLst/>
          </a:prstGeom>
          <a:noFill/>
          <a:ln w="9525" cap="flat" cmpd="sng">
            <a:solidFill>
              <a:srgbClr val="666666"/>
            </a:solidFill>
            <a:prstDash val="dash"/>
            <a:round/>
            <a:headEnd type="none" w="med" len="med"/>
            <a:tailEnd type="none" w="med" len="med"/>
          </a:ln>
        </p:spPr>
      </p:cxnSp>
      <p:sp>
        <p:nvSpPr>
          <p:cNvPr id="964" name="Google Shape;964;p63"/>
          <p:cNvSpPr txBox="1"/>
          <p:nvPr/>
        </p:nvSpPr>
        <p:spPr>
          <a:xfrm>
            <a:off x="9239800" y="3455117"/>
            <a:ext cx="1706800" cy="9754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2000" kern="0">
                <a:solidFill>
                  <a:srgbClr val="3C4043"/>
                </a:solidFill>
                <a:latin typeface="Google Sans"/>
                <a:ea typeface="Google Sans"/>
                <a:cs typeface="Google Sans"/>
                <a:sym typeface="Google Sans"/>
              </a:rPr>
              <a:t>Cloud DNS</a:t>
            </a:r>
            <a:endParaRPr sz="2000" kern="0">
              <a:solidFill>
                <a:srgbClr val="3C4043"/>
              </a:solidFill>
              <a:latin typeface="Google Sans"/>
              <a:ea typeface="Google Sans"/>
              <a:cs typeface="Google Sans"/>
              <a:sym typeface="Google Sans"/>
            </a:endParaRPr>
          </a:p>
        </p:txBody>
      </p:sp>
      <p:sp>
        <p:nvSpPr>
          <p:cNvPr id="965" name="Google Shape;965;p63"/>
          <p:cNvSpPr txBox="1"/>
          <p:nvPr/>
        </p:nvSpPr>
        <p:spPr>
          <a:xfrm>
            <a:off x="7176150" y="4532117"/>
            <a:ext cx="1829000" cy="970600"/>
          </a:xfrm>
          <a:prstGeom prst="rect">
            <a:avLst/>
          </a:prstGeom>
          <a:noFill/>
          <a:ln>
            <a:noFill/>
          </a:ln>
        </p:spPr>
        <p:txBody>
          <a:bodyPr spcFirstLastPara="1" wrap="square" lIns="0" tIns="0" rIns="0" bIns="0" anchor="t" anchorCtr="0">
            <a:noAutofit/>
          </a:bodyPr>
          <a:lstStyle/>
          <a:p>
            <a:pPr defTabSz="609630">
              <a:buClr>
                <a:srgbClr val="000000"/>
              </a:buClr>
            </a:pPr>
            <a:r>
              <a:rPr lang="en" sz="1867" kern="0">
                <a:solidFill>
                  <a:srgbClr val="3C4043"/>
                </a:solidFill>
                <a:latin typeface="Roboto"/>
                <a:ea typeface="Roboto"/>
                <a:cs typeface="Roboto"/>
                <a:sym typeface="Roboto"/>
              </a:rPr>
              <a:t>Fast, high availability interconnect</a:t>
            </a:r>
            <a:endParaRPr sz="1867" kern="0">
              <a:solidFill>
                <a:srgbClr val="3C4043"/>
              </a:solidFill>
              <a:latin typeface="Roboto"/>
              <a:ea typeface="Roboto"/>
              <a:cs typeface="Roboto"/>
              <a:sym typeface="Roboto"/>
            </a:endParaRPr>
          </a:p>
        </p:txBody>
      </p:sp>
      <p:sp>
        <p:nvSpPr>
          <p:cNvPr id="966" name="Google Shape;966;p63"/>
          <p:cNvSpPr txBox="1"/>
          <p:nvPr/>
        </p:nvSpPr>
        <p:spPr>
          <a:xfrm>
            <a:off x="9166915" y="4532117"/>
            <a:ext cx="1829000" cy="970600"/>
          </a:xfrm>
          <a:prstGeom prst="rect">
            <a:avLst/>
          </a:prstGeom>
          <a:noFill/>
          <a:ln>
            <a:noFill/>
          </a:ln>
        </p:spPr>
        <p:txBody>
          <a:bodyPr spcFirstLastPara="1" wrap="square" lIns="0" tIns="0" rIns="0" bIns="0" anchor="t" anchorCtr="0">
            <a:noAutofit/>
          </a:bodyPr>
          <a:lstStyle/>
          <a:p>
            <a:pPr defTabSz="609630">
              <a:buClr>
                <a:srgbClr val="000000"/>
              </a:buClr>
            </a:pPr>
            <a:r>
              <a:rPr lang="en" sz="1867" kern="0">
                <a:solidFill>
                  <a:srgbClr val="3C4043"/>
                </a:solidFill>
                <a:latin typeface="Roboto"/>
                <a:ea typeface="Roboto"/>
                <a:cs typeface="Roboto"/>
                <a:sym typeface="Roboto"/>
              </a:rPr>
              <a:t>Highly available global DNS network</a:t>
            </a:r>
            <a:endParaRPr sz="1867" kern="0">
              <a:solidFill>
                <a:srgbClr val="3C4043"/>
              </a:solidFill>
              <a:latin typeface="Roboto"/>
              <a:ea typeface="Roboto"/>
              <a:cs typeface="Roboto"/>
              <a:sym typeface="Roboto"/>
            </a:endParaRPr>
          </a:p>
        </p:txBody>
      </p:sp>
      <p:pic>
        <p:nvPicPr>
          <p:cNvPr id="967" name="Google Shape;967;p63"/>
          <p:cNvPicPr preferRelativeResize="0"/>
          <p:nvPr/>
        </p:nvPicPr>
        <p:blipFill>
          <a:blip r:embed="rId3">
            <a:alphaModFix/>
          </a:blip>
          <a:stretch>
            <a:fillRect/>
          </a:stretch>
        </p:blipFill>
        <p:spPr>
          <a:xfrm>
            <a:off x="1194100" y="1685126"/>
            <a:ext cx="1915381" cy="1922066"/>
          </a:xfrm>
          <a:prstGeom prst="rect">
            <a:avLst/>
          </a:prstGeom>
          <a:noFill/>
          <a:ln>
            <a:noFill/>
          </a:ln>
        </p:spPr>
      </p:pic>
      <p:pic>
        <p:nvPicPr>
          <p:cNvPr id="968" name="Google Shape;968;p63"/>
          <p:cNvPicPr preferRelativeResize="0"/>
          <p:nvPr/>
        </p:nvPicPr>
        <p:blipFill>
          <a:blip r:embed="rId4">
            <a:alphaModFix/>
          </a:blip>
          <a:stretch>
            <a:fillRect/>
          </a:stretch>
        </p:blipFill>
        <p:spPr>
          <a:xfrm>
            <a:off x="3160281" y="1784528"/>
            <a:ext cx="1914143" cy="1852397"/>
          </a:xfrm>
          <a:prstGeom prst="rect">
            <a:avLst/>
          </a:prstGeom>
          <a:noFill/>
          <a:ln>
            <a:noFill/>
          </a:ln>
        </p:spPr>
      </p:pic>
      <p:pic>
        <p:nvPicPr>
          <p:cNvPr id="969" name="Google Shape;969;p63"/>
          <p:cNvPicPr preferRelativeResize="0"/>
          <p:nvPr/>
        </p:nvPicPr>
        <p:blipFill>
          <a:blip r:embed="rId5">
            <a:alphaModFix/>
          </a:blip>
          <a:stretch>
            <a:fillRect/>
          </a:stretch>
        </p:blipFill>
        <p:spPr>
          <a:xfrm>
            <a:off x="5130563" y="1926909"/>
            <a:ext cx="1905958" cy="1540093"/>
          </a:xfrm>
          <a:prstGeom prst="rect">
            <a:avLst/>
          </a:prstGeom>
          <a:noFill/>
          <a:ln>
            <a:noFill/>
          </a:ln>
        </p:spPr>
      </p:pic>
      <p:pic>
        <p:nvPicPr>
          <p:cNvPr id="970" name="Google Shape;970;p63"/>
          <p:cNvPicPr preferRelativeResize="0"/>
          <p:nvPr/>
        </p:nvPicPr>
        <p:blipFill>
          <a:blip r:embed="rId6">
            <a:alphaModFix/>
          </a:blip>
          <a:stretch>
            <a:fillRect/>
          </a:stretch>
        </p:blipFill>
        <p:spPr>
          <a:xfrm>
            <a:off x="7162800" y="1878683"/>
            <a:ext cx="1829086" cy="1636552"/>
          </a:xfrm>
          <a:prstGeom prst="rect">
            <a:avLst/>
          </a:prstGeom>
          <a:noFill/>
          <a:ln>
            <a:noFill/>
          </a:ln>
        </p:spPr>
      </p:pic>
      <p:pic>
        <p:nvPicPr>
          <p:cNvPr id="971" name="Google Shape;971;p63"/>
          <p:cNvPicPr preferRelativeResize="0"/>
          <p:nvPr/>
        </p:nvPicPr>
        <p:blipFill>
          <a:blip r:embed="rId7">
            <a:alphaModFix/>
          </a:blip>
          <a:stretch>
            <a:fillRect/>
          </a:stretch>
        </p:blipFill>
        <p:spPr>
          <a:xfrm>
            <a:off x="9196154" y="1924284"/>
            <a:ext cx="1646956" cy="1646958"/>
          </a:xfrm>
          <a:prstGeom prst="rect">
            <a:avLst/>
          </a:prstGeom>
          <a:noFill/>
          <a:ln>
            <a:noFill/>
          </a:ln>
        </p:spPr>
      </p:pic>
      <p:sp>
        <p:nvSpPr>
          <p:cNvPr id="972" name="Google Shape;972;p6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The primary products included in Google networking</a:t>
            </a:r>
            <a:endParaRPr/>
          </a:p>
        </p:txBody>
      </p:sp>
      <p:sp>
        <p:nvSpPr>
          <p:cNvPr id="973" name="Google Shape;973;p6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cxnSp>
        <p:nvCxnSpPr>
          <p:cNvPr id="974" name="Google Shape;974;p63"/>
          <p:cNvCxnSpPr/>
          <p:nvPr/>
        </p:nvCxnSpPr>
        <p:spPr>
          <a:xfrm>
            <a:off x="1203363" y="3472183"/>
            <a:ext cx="9749200" cy="0"/>
          </a:xfrm>
          <a:prstGeom prst="straightConnector1">
            <a:avLst/>
          </a:prstGeom>
          <a:noFill/>
          <a:ln w="38100" cap="flat" cmpd="sng">
            <a:solidFill>
              <a:srgbClr val="F1C232"/>
            </a:solidFill>
            <a:prstDash val="solid"/>
            <a:round/>
            <a:headEnd type="none" w="med" len="med"/>
            <a:tailEnd type="none"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980" name="Google Shape;980;p64"/>
          <p:cNvSpPr/>
          <p:nvPr/>
        </p:nvSpPr>
        <p:spPr>
          <a:xfrm>
            <a:off x="609567" y="5389970"/>
            <a:ext cx="2399600" cy="518000"/>
          </a:xfrm>
          <a:prstGeom prst="rect">
            <a:avLst/>
          </a:prstGeom>
          <a:noFill/>
          <a:ln>
            <a:noFill/>
          </a:ln>
        </p:spPr>
        <p:txBody>
          <a:bodyPr spcFirstLastPara="1" wrap="square" lIns="0" tIns="0" rIns="0" bIns="146350" anchor="b" anchorCtr="0">
            <a:noAutofit/>
          </a:bodyPr>
          <a:lstStyle/>
          <a:p>
            <a:pPr defTabSz="609630">
              <a:buClr>
                <a:srgbClr val="000000"/>
              </a:buClr>
            </a:pPr>
            <a:r>
              <a:rPr lang="en" sz="2400" kern="0">
                <a:solidFill>
                  <a:srgbClr val="202124"/>
                </a:solidFill>
                <a:latin typeface="Google Sans Medium"/>
                <a:ea typeface="Google Sans Medium"/>
                <a:cs typeface="Google Sans Medium"/>
                <a:sym typeface="Google Sans Medium"/>
              </a:rPr>
              <a:t>Google Cloud </a:t>
            </a:r>
            <a:r>
              <a:rPr lang="en" sz="2400" kern="0">
                <a:solidFill>
                  <a:srgbClr val="1A73E8"/>
                </a:solidFill>
                <a:latin typeface="Google Sans Medium"/>
                <a:ea typeface="Google Sans Medium"/>
                <a:cs typeface="Google Sans Medium"/>
                <a:sym typeface="Google Sans Medium"/>
              </a:rPr>
              <a:t>Regions and Zones</a:t>
            </a:r>
            <a:endParaRPr sz="2400" kern="0">
              <a:solidFill>
                <a:srgbClr val="1A73E8"/>
              </a:solidFill>
              <a:latin typeface="Google Sans Medium"/>
              <a:ea typeface="Google Sans Medium"/>
              <a:cs typeface="Google Sans Medium"/>
              <a:sym typeface="Google Sans Medium"/>
            </a:endParaRPr>
          </a:p>
        </p:txBody>
      </p:sp>
      <p:grpSp>
        <p:nvGrpSpPr>
          <p:cNvPr id="981" name="Google Shape;981;p64"/>
          <p:cNvGrpSpPr/>
          <p:nvPr/>
        </p:nvGrpSpPr>
        <p:grpSpPr>
          <a:xfrm>
            <a:off x="377666" y="-38"/>
            <a:ext cx="11436388" cy="5609797"/>
            <a:chOff x="239350" y="1104300"/>
            <a:chExt cx="7138225" cy="3504225"/>
          </a:xfrm>
        </p:grpSpPr>
        <p:sp>
          <p:nvSpPr>
            <p:cNvPr id="982" name="Google Shape;982;p64"/>
            <p:cNvSpPr/>
            <p:nvPr/>
          </p:nvSpPr>
          <p:spPr>
            <a:xfrm>
              <a:off x="5867125" y="3498125"/>
              <a:ext cx="791725" cy="620525"/>
            </a:xfrm>
            <a:custGeom>
              <a:avLst/>
              <a:gdLst/>
              <a:ahLst/>
              <a:cxnLst/>
              <a:rect l="l" t="t" r="r" b="b"/>
              <a:pathLst>
                <a:path w="31669" h="24821" extrusionOk="0">
                  <a:moveTo>
                    <a:pt x="18431" y="14425"/>
                  </a:moveTo>
                  <a:cubicBezTo>
                    <a:pt x="18745" y="14425"/>
                    <a:pt x="18878" y="14621"/>
                    <a:pt x="19039" y="14788"/>
                  </a:cubicBezTo>
                  <a:cubicBezTo>
                    <a:pt x="19034" y="14949"/>
                    <a:pt x="19023" y="15099"/>
                    <a:pt x="19012" y="15304"/>
                  </a:cubicBezTo>
                  <a:lnTo>
                    <a:pt x="18507" y="15304"/>
                  </a:lnTo>
                  <a:cubicBezTo>
                    <a:pt x="18307" y="15032"/>
                    <a:pt x="18335" y="14744"/>
                    <a:pt x="18368" y="14427"/>
                  </a:cubicBezTo>
                  <a:cubicBezTo>
                    <a:pt x="18390" y="14426"/>
                    <a:pt x="18410" y="14425"/>
                    <a:pt x="18431" y="14425"/>
                  </a:cubicBezTo>
                  <a:close/>
                  <a:moveTo>
                    <a:pt x="18790" y="16669"/>
                  </a:moveTo>
                  <a:lnTo>
                    <a:pt x="18790" y="16669"/>
                  </a:lnTo>
                  <a:cubicBezTo>
                    <a:pt x="19195" y="16786"/>
                    <a:pt x="19195" y="16786"/>
                    <a:pt x="19367" y="17346"/>
                  </a:cubicBezTo>
                  <a:cubicBezTo>
                    <a:pt x="19339" y="17590"/>
                    <a:pt x="19250" y="17818"/>
                    <a:pt x="19106" y="18012"/>
                  </a:cubicBezTo>
                  <a:cubicBezTo>
                    <a:pt x="18928" y="17990"/>
                    <a:pt x="18906" y="17879"/>
                    <a:pt x="18928" y="17762"/>
                  </a:cubicBezTo>
                  <a:cubicBezTo>
                    <a:pt x="18951" y="17601"/>
                    <a:pt x="18984" y="17446"/>
                    <a:pt x="19006" y="17318"/>
                  </a:cubicBezTo>
                  <a:lnTo>
                    <a:pt x="19006" y="17313"/>
                  </a:lnTo>
                  <a:cubicBezTo>
                    <a:pt x="18951" y="17074"/>
                    <a:pt x="18690" y="16930"/>
                    <a:pt x="18790" y="16669"/>
                  </a:cubicBezTo>
                  <a:close/>
                  <a:moveTo>
                    <a:pt x="22752" y="0"/>
                  </a:moveTo>
                  <a:cubicBezTo>
                    <a:pt x="22663" y="178"/>
                    <a:pt x="22585" y="294"/>
                    <a:pt x="22546" y="416"/>
                  </a:cubicBezTo>
                  <a:cubicBezTo>
                    <a:pt x="22491" y="588"/>
                    <a:pt x="22474" y="777"/>
                    <a:pt x="22424" y="954"/>
                  </a:cubicBezTo>
                  <a:cubicBezTo>
                    <a:pt x="22247" y="1565"/>
                    <a:pt x="22080" y="2652"/>
                    <a:pt x="22130" y="3085"/>
                  </a:cubicBezTo>
                  <a:cubicBezTo>
                    <a:pt x="22230" y="3973"/>
                    <a:pt x="21947" y="4761"/>
                    <a:pt x="21470" y="5527"/>
                  </a:cubicBezTo>
                  <a:lnTo>
                    <a:pt x="20776" y="5582"/>
                  </a:lnTo>
                  <a:cubicBezTo>
                    <a:pt x="20399" y="5477"/>
                    <a:pt x="20171" y="5299"/>
                    <a:pt x="20088" y="4983"/>
                  </a:cubicBezTo>
                  <a:lnTo>
                    <a:pt x="19411" y="4855"/>
                  </a:lnTo>
                  <a:cubicBezTo>
                    <a:pt x="19184" y="4506"/>
                    <a:pt x="18784" y="4361"/>
                    <a:pt x="18418" y="4178"/>
                  </a:cubicBezTo>
                  <a:cubicBezTo>
                    <a:pt x="18052" y="3995"/>
                    <a:pt x="17724" y="3729"/>
                    <a:pt x="17386" y="3485"/>
                  </a:cubicBezTo>
                  <a:cubicBezTo>
                    <a:pt x="17319" y="3440"/>
                    <a:pt x="17297" y="3335"/>
                    <a:pt x="17247" y="3252"/>
                  </a:cubicBezTo>
                  <a:lnTo>
                    <a:pt x="17619" y="2708"/>
                  </a:lnTo>
                  <a:cubicBezTo>
                    <a:pt x="17630" y="2514"/>
                    <a:pt x="17641" y="2308"/>
                    <a:pt x="17652" y="2142"/>
                  </a:cubicBezTo>
                  <a:cubicBezTo>
                    <a:pt x="17841" y="1809"/>
                    <a:pt x="18212" y="1681"/>
                    <a:pt x="18357" y="1321"/>
                  </a:cubicBezTo>
                  <a:lnTo>
                    <a:pt x="18079" y="1143"/>
                  </a:lnTo>
                  <a:lnTo>
                    <a:pt x="17708" y="1237"/>
                  </a:lnTo>
                  <a:lnTo>
                    <a:pt x="17519" y="1071"/>
                  </a:lnTo>
                  <a:lnTo>
                    <a:pt x="17086" y="1188"/>
                  </a:lnTo>
                  <a:lnTo>
                    <a:pt x="15410" y="716"/>
                  </a:lnTo>
                  <a:cubicBezTo>
                    <a:pt x="15171" y="662"/>
                    <a:pt x="15030" y="371"/>
                    <a:pt x="14761" y="371"/>
                  </a:cubicBezTo>
                  <a:cubicBezTo>
                    <a:pt x="14725" y="371"/>
                    <a:pt x="14686" y="377"/>
                    <a:pt x="14644" y="388"/>
                  </a:cubicBezTo>
                  <a:cubicBezTo>
                    <a:pt x="14595" y="649"/>
                    <a:pt x="14794" y="666"/>
                    <a:pt x="14916" y="760"/>
                  </a:cubicBezTo>
                  <a:cubicBezTo>
                    <a:pt x="14961" y="799"/>
                    <a:pt x="14977" y="871"/>
                    <a:pt x="15011" y="938"/>
                  </a:cubicBezTo>
                  <a:lnTo>
                    <a:pt x="14822" y="1215"/>
                  </a:lnTo>
                  <a:lnTo>
                    <a:pt x="13712" y="1260"/>
                  </a:lnTo>
                  <a:lnTo>
                    <a:pt x="13135" y="1765"/>
                  </a:lnTo>
                  <a:lnTo>
                    <a:pt x="13135" y="2086"/>
                  </a:lnTo>
                  <a:cubicBezTo>
                    <a:pt x="12786" y="2247"/>
                    <a:pt x="12686" y="2580"/>
                    <a:pt x="12580" y="2902"/>
                  </a:cubicBezTo>
                  <a:cubicBezTo>
                    <a:pt x="12647" y="3024"/>
                    <a:pt x="12708" y="3130"/>
                    <a:pt x="12774" y="3257"/>
                  </a:cubicBezTo>
                  <a:cubicBezTo>
                    <a:pt x="12650" y="3339"/>
                    <a:pt x="12528" y="3363"/>
                    <a:pt x="12411" y="3363"/>
                  </a:cubicBezTo>
                  <a:cubicBezTo>
                    <a:pt x="12239" y="3363"/>
                    <a:pt x="12075" y="3312"/>
                    <a:pt x="11920" y="3312"/>
                  </a:cubicBezTo>
                  <a:cubicBezTo>
                    <a:pt x="11907" y="3312"/>
                    <a:pt x="11894" y="3312"/>
                    <a:pt x="11881" y="3313"/>
                  </a:cubicBezTo>
                  <a:lnTo>
                    <a:pt x="11548" y="3424"/>
                  </a:lnTo>
                  <a:lnTo>
                    <a:pt x="10910" y="2580"/>
                  </a:lnTo>
                  <a:lnTo>
                    <a:pt x="10455" y="2547"/>
                  </a:lnTo>
                  <a:lnTo>
                    <a:pt x="9279" y="3202"/>
                  </a:lnTo>
                  <a:cubicBezTo>
                    <a:pt x="9245" y="3296"/>
                    <a:pt x="9195" y="3424"/>
                    <a:pt x="9145" y="3562"/>
                  </a:cubicBezTo>
                  <a:cubicBezTo>
                    <a:pt x="8996" y="3657"/>
                    <a:pt x="8846" y="3751"/>
                    <a:pt x="8707" y="3840"/>
                  </a:cubicBezTo>
                  <a:cubicBezTo>
                    <a:pt x="8635" y="4084"/>
                    <a:pt x="8574" y="4300"/>
                    <a:pt x="8502" y="4522"/>
                  </a:cubicBezTo>
                  <a:cubicBezTo>
                    <a:pt x="8391" y="4550"/>
                    <a:pt x="8296" y="4561"/>
                    <a:pt x="8213" y="4589"/>
                  </a:cubicBezTo>
                  <a:cubicBezTo>
                    <a:pt x="8136" y="4617"/>
                    <a:pt x="8058" y="4650"/>
                    <a:pt x="7986" y="4683"/>
                  </a:cubicBezTo>
                  <a:cubicBezTo>
                    <a:pt x="7958" y="4916"/>
                    <a:pt x="7936" y="5116"/>
                    <a:pt x="7902" y="5416"/>
                  </a:cubicBezTo>
                  <a:lnTo>
                    <a:pt x="7353" y="4672"/>
                  </a:lnTo>
                  <a:lnTo>
                    <a:pt x="6854" y="5266"/>
                  </a:lnTo>
                  <a:lnTo>
                    <a:pt x="6854" y="6109"/>
                  </a:lnTo>
                  <a:cubicBezTo>
                    <a:pt x="6576" y="6226"/>
                    <a:pt x="6438" y="6481"/>
                    <a:pt x="6304" y="6759"/>
                  </a:cubicBezTo>
                  <a:cubicBezTo>
                    <a:pt x="6227" y="6920"/>
                    <a:pt x="6127" y="7125"/>
                    <a:pt x="5983" y="7191"/>
                  </a:cubicBezTo>
                  <a:cubicBezTo>
                    <a:pt x="5556" y="7400"/>
                    <a:pt x="5133" y="7664"/>
                    <a:pt x="4655" y="7664"/>
                  </a:cubicBezTo>
                  <a:cubicBezTo>
                    <a:pt x="4587" y="7664"/>
                    <a:pt x="4517" y="7658"/>
                    <a:pt x="4445" y="7646"/>
                  </a:cubicBezTo>
                  <a:lnTo>
                    <a:pt x="3130" y="8190"/>
                  </a:lnTo>
                  <a:cubicBezTo>
                    <a:pt x="3093" y="8190"/>
                    <a:pt x="3010" y="8188"/>
                    <a:pt x="2910" y="8188"/>
                  </a:cubicBezTo>
                  <a:cubicBezTo>
                    <a:pt x="2860" y="8188"/>
                    <a:pt x="2807" y="8188"/>
                    <a:pt x="2753" y="8190"/>
                  </a:cubicBezTo>
                  <a:cubicBezTo>
                    <a:pt x="2437" y="8201"/>
                    <a:pt x="2176" y="8323"/>
                    <a:pt x="1932" y="8512"/>
                  </a:cubicBezTo>
                  <a:cubicBezTo>
                    <a:pt x="1627" y="8751"/>
                    <a:pt x="1294" y="8956"/>
                    <a:pt x="972" y="9178"/>
                  </a:cubicBezTo>
                  <a:lnTo>
                    <a:pt x="944" y="9139"/>
                  </a:lnTo>
                  <a:cubicBezTo>
                    <a:pt x="822" y="9267"/>
                    <a:pt x="700" y="9394"/>
                    <a:pt x="583" y="9522"/>
                  </a:cubicBezTo>
                  <a:lnTo>
                    <a:pt x="356" y="9372"/>
                  </a:lnTo>
                  <a:lnTo>
                    <a:pt x="145" y="9700"/>
                  </a:lnTo>
                  <a:cubicBezTo>
                    <a:pt x="189" y="10155"/>
                    <a:pt x="234" y="10587"/>
                    <a:pt x="284" y="11087"/>
                  </a:cubicBezTo>
                  <a:lnTo>
                    <a:pt x="1" y="11581"/>
                  </a:lnTo>
                  <a:lnTo>
                    <a:pt x="572" y="12818"/>
                  </a:lnTo>
                  <a:cubicBezTo>
                    <a:pt x="489" y="13079"/>
                    <a:pt x="128" y="13129"/>
                    <a:pt x="156" y="13373"/>
                  </a:cubicBezTo>
                  <a:lnTo>
                    <a:pt x="572" y="14522"/>
                  </a:lnTo>
                  <a:cubicBezTo>
                    <a:pt x="617" y="14677"/>
                    <a:pt x="717" y="14805"/>
                    <a:pt x="789" y="14949"/>
                  </a:cubicBezTo>
                  <a:cubicBezTo>
                    <a:pt x="972" y="15298"/>
                    <a:pt x="1166" y="15648"/>
                    <a:pt x="1149" y="16053"/>
                  </a:cubicBezTo>
                  <a:cubicBezTo>
                    <a:pt x="1133" y="16580"/>
                    <a:pt x="1283" y="17052"/>
                    <a:pt x="1532" y="17507"/>
                  </a:cubicBezTo>
                  <a:cubicBezTo>
                    <a:pt x="1610" y="17657"/>
                    <a:pt x="1677" y="17812"/>
                    <a:pt x="1732" y="17968"/>
                  </a:cubicBezTo>
                  <a:cubicBezTo>
                    <a:pt x="1710" y="18228"/>
                    <a:pt x="1682" y="18506"/>
                    <a:pt x="1671" y="18783"/>
                  </a:cubicBezTo>
                  <a:cubicBezTo>
                    <a:pt x="1660" y="19077"/>
                    <a:pt x="1765" y="19388"/>
                    <a:pt x="1493" y="19632"/>
                  </a:cubicBezTo>
                  <a:lnTo>
                    <a:pt x="1199" y="19754"/>
                  </a:lnTo>
                  <a:lnTo>
                    <a:pt x="1199" y="20254"/>
                  </a:lnTo>
                  <a:cubicBezTo>
                    <a:pt x="1449" y="20426"/>
                    <a:pt x="1732" y="20520"/>
                    <a:pt x="1937" y="20764"/>
                  </a:cubicBezTo>
                  <a:cubicBezTo>
                    <a:pt x="2048" y="20903"/>
                    <a:pt x="2298" y="20975"/>
                    <a:pt x="2492" y="20986"/>
                  </a:cubicBezTo>
                  <a:cubicBezTo>
                    <a:pt x="2629" y="20997"/>
                    <a:pt x="2767" y="21001"/>
                    <a:pt x="2902" y="21001"/>
                  </a:cubicBezTo>
                  <a:cubicBezTo>
                    <a:pt x="3174" y="21001"/>
                    <a:pt x="3437" y="20986"/>
                    <a:pt x="3674" y="20986"/>
                  </a:cubicBezTo>
                  <a:lnTo>
                    <a:pt x="4196" y="20503"/>
                  </a:lnTo>
                  <a:lnTo>
                    <a:pt x="4612" y="20426"/>
                  </a:lnTo>
                  <a:lnTo>
                    <a:pt x="4973" y="20015"/>
                  </a:lnTo>
                  <a:cubicBezTo>
                    <a:pt x="5375" y="20000"/>
                    <a:pt x="5770" y="19878"/>
                    <a:pt x="6147" y="19878"/>
                  </a:cubicBezTo>
                  <a:cubicBezTo>
                    <a:pt x="6332" y="19878"/>
                    <a:pt x="6512" y="19907"/>
                    <a:pt x="6687" y="19993"/>
                  </a:cubicBezTo>
                  <a:lnTo>
                    <a:pt x="7980" y="19882"/>
                  </a:lnTo>
                  <a:lnTo>
                    <a:pt x="8363" y="19205"/>
                  </a:lnTo>
                  <a:lnTo>
                    <a:pt x="9839" y="18423"/>
                  </a:lnTo>
                  <a:cubicBezTo>
                    <a:pt x="9928" y="18411"/>
                    <a:pt x="10011" y="18406"/>
                    <a:pt x="10100" y="18406"/>
                  </a:cubicBezTo>
                  <a:cubicBezTo>
                    <a:pt x="10174" y="18411"/>
                    <a:pt x="10249" y="18414"/>
                    <a:pt x="10323" y="18414"/>
                  </a:cubicBezTo>
                  <a:cubicBezTo>
                    <a:pt x="10897" y="18414"/>
                    <a:pt x="11463" y="18263"/>
                    <a:pt x="11959" y="17973"/>
                  </a:cubicBezTo>
                  <a:cubicBezTo>
                    <a:pt x="12208" y="17829"/>
                    <a:pt x="12486" y="17807"/>
                    <a:pt x="12763" y="17795"/>
                  </a:cubicBezTo>
                  <a:cubicBezTo>
                    <a:pt x="13157" y="17784"/>
                    <a:pt x="13540" y="17757"/>
                    <a:pt x="14056" y="17729"/>
                  </a:cubicBezTo>
                  <a:lnTo>
                    <a:pt x="14755" y="18128"/>
                  </a:lnTo>
                  <a:lnTo>
                    <a:pt x="15111" y="18128"/>
                  </a:lnTo>
                  <a:lnTo>
                    <a:pt x="16071" y="18467"/>
                  </a:lnTo>
                  <a:lnTo>
                    <a:pt x="16331" y="19127"/>
                  </a:lnTo>
                  <a:lnTo>
                    <a:pt x="16637" y="19294"/>
                  </a:lnTo>
                  <a:cubicBezTo>
                    <a:pt x="16870" y="19738"/>
                    <a:pt x="17236" y="20109"/>
                    <a:pt x="17347" y="20625"/>
                  </a:cubicBezTo>
                  <a:cubicBezTo>
                    <a:pt x="17352" y="20664"/>
                    <a:pt x="17458" y="20686"/>
                    <a:pt x="17547" y="20731"/>
                  </a:cubicBezTo>
                  <a:lnTo>
                    <a:pt x="18057" y="20054"/>
                  </a:lnTo>
                  <a:cubicBezTo>
                    <a:pt x="18235" y="19948"/>
                    <a:pt x="18434" y="19838"/>
                    <a:pt x="18606" y="19738"/>
                  </a:cubicBezTo>
                  <a:cubicBezTo>
                    <a:pt x="18851" y="19449"/>
                    <a:pt x="18840" y="19050"/>
                    <a:pt x="19150" y="18794"/>
                  </a:cubicBezTo>
                  <a:cubicBezTo>
                    <a:pt x="19217" y="18961"/>
                    <a:pt x="19272" y="19111"/>
                    <a:pt x="19339" y="19277"/>
                  </a:cubicBezTo>
                  <a:cubicBezTo>
                    <a:pt x="19012" y="19749"/>
                    <a:pt x="18895" y="20281"/>
                    <a:pt x="18884" y="20836"/>
                  </a:cubicBezTo>
                  <a:lnTo>
                    <a:pt x="18412" y="21180"/>
                  </a:lnTo>
                  <a:cubicBezTo>
                    <a:pt x="18477" y="21183"/>
                    <a:pt x="18536" y="21184"/>
                    <a:pt x="18590" y="21184"/>
                  </a:cubicBezTo>
                  <a:cubicBezTo>
                    <a:pt x="18784" y="21184"/>
                    <a:pt x="18912" y="21163"/>
                    <a:pt x="19012" y="21080"/>
                  </a:cubicBezTo>
                  <a:cubicBezTo>
                    <a:pt x="19228" y="20831"/>
                    <a:pt x="19073" y="20442"/>
                    <a:pt x="19406" y="20259"/>
                  </a:cubicBezTo>
                  <a:cubicBezTo>
                    <a:pt x="19594" y="20437"/>
                    <a:pt x="19716" y="20675"/>
                    <a:pt x="19750" y="20931"/>
                  </a:cubicBezTo>
                  <a:cubicBezTo>
                    <a:pt x="19677" y="21114"/>
                    <a:pt x="19600" y="21302"/>
                    <a:pt x="19511" y="21519"/>
                  </a:cubicBezTo>
                  <a:lnTo>
                    <a:pt x="20088" y="21585"/>
                  </a:lnTo>
                  <a:cubicBezTo>
                    <a:pt x="20615" y="21974"/>
                    <a:pt x="20754" y="22490"/>
                    <a:pt x="20726" y="23045"/>
                  </a:cubicBezTo>
                  <a:lnTo>
                    <a:pt x="21309" y="23899"/>
                  </a:lnTo>
                  <a:lnTo>
                    <a:pt x="22075" y="24271"/>
                  </a:lnTo>
                  <a:lnTo>
                    <a:pt x="22430" y="24227"/>
                  </a:lnTo>
                  <a:lnTo>
                    <a:pt x="23634" y="24754"/>
                  </a:lnTo>
                  <a:cubicBezTo>
                    <a:pt x="23884" y="24582"/>
                    <a:pt x="24083" y="24471"/>
                    <a:pt x="24255" y="24321"/>
                  </a:cubicBezTo>
                  <a:cubicBezTo>
                    <a:pt x="24416" y="24182"/>
                    <a:pt x="24549" y="24010"/>
                    <a:pt x="24733" y="23811"/>
                  </a:cubicBezTo>
                  <a:cubicBezTo>
                    <a:pt x="24905" y="24121"/>
                    <a:pt x="25215" y="24232"/>
                    <a:pt x="25315" y="24543"/>
                  </a:cubicBezTo>
                  <a:cubicBezTo>
                    <a:pt x="25365" y="24693"/>
                    <a:pt x="25498" y="24798"/>
                    <a:pt x="25654" y="24820"/>
                  </a:cubicBezTo>
                  <a:cubicBezTo>
                    <a:pt x="25948" y="24676"/>
                    <a:pt x="26181" y="24587"/>
                    <a:pt x="26381" y="24449"/>
                  </a:cubicBezTo>
                  <a:cubicBezTo>
                    <a:pt x="26608" y="24293"/>
                    <a:pt x="26797" y="24088"/>
                    <a:pt x="27013" y="23916"/>
                  </a:cubicBezTo>
                  <a:cubicBezTo>
                    <a:pt x="27107" y="23849"/>
                    <a:pt x="27218" y="23805"/>
                    <a:pt x="27335" y="23788"/>
                  </a:cubicBezTo>
                  <a:cubicBezTo>
                    <a:pt x="27563" y="23755"/>
                    <a:pt x="27790" y="23738"/>
                    <a:pt x="28023" y="23733"/>
                  </a:cubicBezTo>
                  <a:cubicBezTo>
                    <a:pt x="28295" y="23733"/>
                    <a:pt x="28522" y="23672"/>
                    <a:pt x="28700" y="23411"/>
                  </a:cubicBezTo>
                  <a:cubicBezTo>
                    <a:pt x="28744" y="23050"/>
                    <a:pt x="28805" y="22662"/>
                    <a:pt x="28833" y="22273"/>
                  </a:cubicBezTo>
                  <a:cubicBezTo>
                    <a:pt x="28867" y="21769"/>
                    <a:pt x="29005" y="21319"/>
                    <a:pt x="29421" y="21019"/>
                  </a:cubicBezTo>
                  <a:cubicBezTo>
                    <a:pt x="29438" y="20786"/>
                    <a:pt x="29455" y="20576"/>
                    <a:pt x="29471" y="20381"/>
                  </a:cubicBezTo>
                  <a:cubicBezTo>
                    <a:pt x="29560" y="20254"/>
                    <a:pt x="29677" y="20143"/>
                    <a:pt x="29699" y="20021"/>
                  </a:cubicBezTo>
                  <a:cubicBezTo>
                    <a:pt x="29771" y="19588"/>
                    <a:pt x="30043" y="19272"/>
                    <a:pt x="30276" y="18927"/>
                  </a:cubicBezTo>
                  <a:cubicBezTo>
                    <a:pt x="30454" y="18661"/>
                    <a:pt x="30648" y="18400"/>
                    <a:pt x="30825" y="18128"/>
                  </a:cubicBezTo>
                  <a:cubicBezTo>
                    <a:pt x="31020" y="17834"/>
                    <a:pt x="31158" y="17512"/>
                    <a:pt x="31136" y="17157"/>
                  </a:cubicBezTo>
                  <a:cubicBezTo>
                    <a:pt x="31108" y="16658"/>
                    <a:pt x="31247" y="16186"/>
                    <a:pt x="31414" y="15742"/>
                  </a:cubicBezTo>
                  <a:cubicBezTo>
                    <a:pt x="31669" y="15077"/>
                    <a:pt x="31630" y="14483"/>
                    <a:pt x="31264" y="13967"/>
                  </a:cubicBezTo>
                  <a:cubicBezTo>
                    <a:pt x="31214" y="13440"/>
                    <a:pt x="31169" y="12979"/>
                    <a:pt x="31142" y="12740"/>
                  </a:cubicBezTo>
                  <a:cubicBezTo>
                    <a:pt x="30798" y="11631"/>
                    <a:pt x="30087" y="11076"/>
                    <a:pt x="29438" y="10504"/>
                  </a:cubicBezTo>
                  <a:cubicBezTo>
                    <a:pt x="29399" y="10216"/>
                    <a:pt x="29366" y="9971"/>
                    <a:pt x="29327" y="9733"/>
                  </a:cubicBezTo>
                  <a:lnTo>
                    <a:pt x="28900" y="9489"/>
                  </a:lnTo>
                  <a:cubicBezTo>
                    <a:pt x="28822" y="9500"/>
                    <a:pt x="28778" y="9500"/>
                    <a:pt x="28733" y="9511"/>
                  </a:cubicBezTo>
                  <a:cubicBezTo>
                    <a:pt x="28672" y="9516"/>
                    <a:pt x="28606" y="9533"/>
                    <a:pt x="28534" y="9544"/>
                  </a:cubicBezTo>
                  <a:cubicBezTo>
                    <a:pt x="28256" y="9089"/>
                    <a:pt x="28273" y="8484"/>
                    <a:pt x="27812" y="8201"/>
                  </a:cubicBezTo>
                  <a:lnTo>
                    <a:pt x="27707" y="7763"/>
                  </a:lnTo>
                  <a:lnTo>
                    <a:pt x="25914" y="6748"/>
                  </a:lnTo>
                  <a:cubicBezTo>
                    <a:pt x="25737" y="6509"/>
                    <a:pt x="25654" y="6220"/>
                    <a:pt x="25681" y="5926"/>
                  </a:cubicBezTo>
                  <a:cubicBezTo>
                    <a:pt x="25704" y="5588"/>
                    <a:pt x="25587" y="5288"/>
                    <a:pt x="25415" y="5011"/>
                  </a:cubicBezTo>
                  <a:lnTo>
                    <a:pt x="25154" y="4595"/>
                  </a:lnTo>
                  <a:cubicBezTo>
                    <a:pt x="25138" y="4206"/>
                    <a:pt x="25115" y="3818"/>
                    <a:pt x="25099" y="3457"/>
                  </a:cubicBezTo>
                  <a:lnTo>
                    <a:pt x="24366" y="2885"/>
                  </a:lnTo>
                  <a:cubicBezTo>
                    <a:pt x="24257" y="2941"/>
                    <a:pt x="24157" y="2974"/>
                    <a:pt x="24070" y="2974"/>
                  </a:cubicBezTo>
                  <a:cubicBezTo>
                    <a:pt x="23977" y="2974"/>
                    <a:pt x="23899" y="2936"/>
                    <a:pt x="23845" y="2847"/>
                  </a:cubicBezTo>
                  <a:cubicBezTo>
                    <a:pt x="23728" y="2430"/>
                    <a:pt x="23656" y="2064"/>
                    <a:pt x="23512" y="1731"/>
                  </a:cubicBezTo>
                  <a:cubicBezTo>
                    <a:pt x="23412" y="1493"/>
                    <a:pt x="23423" y="1204"/>
                    <a:pt x="23301" y="1021"/>
                  </a:cubicBezTo>
                  <a:cubicBezTo>
                    <a:pt x="23146" y="794"/>
                    <a:pt x="23096" y="572"/>
                    <a:pt x="23029" y="327"/>
                  </a:cubicBezTo>
                  <a:cubicBezTo>
                    <a:pt x="23001" y="222"/>
                    <a:pt x="22874" y="139"/>
                    <a:pt x="2275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83" name="Google Shape;983;p64"/>
            <p:cNvSpPr/>
            <p:nvPr/>
          </p:nvSpPr>
          <p:spPr>
            <a:xfrm>
              <a:off x="6211725" y="3292950"/>
              <a:ext cx="381375" cy="202425"/>
            </a:xfrm>
            <a:custGeom>
              <a:avLst/>
              <a:gdLst/>
              <a:ahLst/>
              <a:cxnLst/>
              <a:rect l="l" t="t" r="r" b="b"/>
              <a:pathLst>
                <a:path w="15255" h="8097" extrusionOk="0">
                  <a:moveTo>
                    <a:pt x="1143" y="0"/>
                  </a:moveTo>
                  <a:lnTo>
                    <a:pt x="256" y="394"/>
                  </a:lnTo>
                  <a:lnTo>
                    <a:pt x="0" y="705"/>
                  </a:lnTo>
                  <a:lnTo>
                    <a:pt x="711" y="1027"/>
                  </a:lnTo>
                  <a:lnTo>
                    <a:pt x="1038" y="1421"/>
                  </a:lnTo>
                  <a:lnTo>
                    <a:pt x="1637" y="1421"/>
                  </a:lnTo>
                  <a:cubicBezTo>
                    <a:pt x="1649" y="1421"/>
                    <a:pt x="1661" y="1421"/>
                    <a:pt x="1672" y="1421"/>
                  </a:cubicBezTo>
                  <a:cubicBezTo>
                    <a:pt x="1715" y="1421"/>
                    <a:pt x="1759" y="1419"/>
                    <a:pt x="1804" y="1419"/>
                  </a:cubicBezTo>
                  <a:cubicBezTo>
                    <a:pt x="1926" y="1419"/>
                    <a:pt x="2054" y="1434"/>
                    <a:pt x="2187" y="1548"/>
                  </a:cubicBezTo>
                  <a:cubicBezTo>
                    <a:pt x="2087" y="1632"/>
                    <a:pt x="2026" y="1715"/>
                    <a:pt x="1954" y="1726"/>
                  </a:cubicBezTo>
                  <a:cubicBezTo>
                    <a:pt x="1665" y="1792"/>
                    <a:pt x="1371" y="1831"/>
                    <a:pt x="1077" y="1887"/>
                  </a:cubicBezTo>
                  <a:cubicBezTo>
                    <a:pt x="1055" y="1892"/>
                    <a:pt x="1038" y="1953"/>
                    <a:pt x="1010" y="2009"/>
                  </a:cubicBezTo>
                  <a:lnTo>
                    <a:pt x="1426" y="2297"/>
                  </a:lnTo>
                  <a:cubicBezTo>
                    <a:pt x="1493" y="2492"/>
                    <a:pt x="1549" y="2658"/>
                    <a:pt x="1621" y="2886"/>
                  </a:cubicBezTo>
                  <a:lnTo>
                    <a:pt x="2115" y="2469"/>
                  </a:lnTo>
                  <a:lnTo>
                    <a:pt x="2497" y="2769"/>
                  </a:lnTo>
                  <a:cubicBezTo>
                    <a:pt x="2664" y="2813"/>
                    <a:pt x="2847" y="2808"/>
                    <a:pt x="2969" y="2897"/>
                  </a:cubicBezTo>
                  <a:cubicBezTo>
                    <a:pt x="3469" y="3263"/>
                    <a:pt x="4079" y="3324"/>
                    <a:pt x="4639" y="3513"/>
                  </a:cubicBezTo>
                  <a:cubicBezTo>
                    <a:pt x="4671" y="3523"/>
                    <a:pt x="4706" y="3527"/>
                    <a:pt x="4740" y="3527"/>
                  </a:cubicBezTo>
                  <a:cubicBezTo>
                    <a:pt x="4830" y="3527"/>
                    <a:pt x="4919" y="3500"/>
                    <a:pt x="4967" y="3496"/>
                  </a:cubicBezTo>
                  <a:lnTo>
                    <a:pt x="5638" y="4156"/>
                  </a:lnTo>
                  <a:cubicBezTo>
                    <a:pt x="5827" y="4561"/>
                    <a:pt x="6115" y="4966"/>
                    <a:pt x="6138" y="5471"/>
                  </a:cubicBezTo>
                  <a:cubicBezTo>
                    <a:pt x="6138" y="5510"/>
                    <a:pt x="6110" y="5544"/>
                    <a:pt x="6093" y="5582"/>
                  </a:cubicBezTo>
                  <a:lnTo>
                    <a:pt x="5655" y="5666"/>
                  </a:lnTo>
                  <a:cubicBezTo>
                    <a:pt x="5516" y="5849"/>
                    <a:pt x="5339" y="5993"/>
                    <a:pt x="5461" y="6232"/>
                  </a:cubicBezTo>
                  <a:cubicBezTo>
                    <a:pt x="5554" y="6263"/>
                    <a:pt x="5645" y="6275"/>
                    <a:pt x="5734" y="6275"/>
                  </a:cubicBezTo>
                  <a:cubicBezTo>
                    <a:pt x="5927" y="6275"/>
                    <a:pt x="6111" y="6221"/>
                    <a:pt x="6293" y="6198"/>
                  </a:cubicBezTo>
                  <a:cubicBezTo>
                    <a:pt x="6565" y="6159"/>
                    <a:pt x="6837" y="6143"/>
                    <a:pt x="7075" y="6121"/>
                  </a:cubicBezTo>
                  <a:lnTo>
                    <a:pt x="7852" y="6853"/>
                  </a:lnTo>
                  <a:cubicBezTo>
                    <a:pt x="8302" y="6903"/>
                    <a:pt x="8707" y="6970"/>
                    <a:pt x="9123" y="6997"/>
                  </a:cubicBezTo>
                  <a:cubicBezTo>
                    <a:pt x="9127" y="6998"/>
                    <a:pt x="9131" y="6998"/>
                    <a:pt x="9135" y="6998"/>
                  </a:cubicBezTo>
                  <a:cubicBezTo>
                    <a:pt x="9275" y="6998"/>
                    <a:pt x="9415" y="6907"/>
                    <a:pt x="9550" y="6864"/>
                  </a:cubicBezTo>
                  <a:cubicBezTo>
                    <a:pt x="9567" y="6631"/>
                    <a:pt x="9578" y="6454"/>
                    <a:pt x="9595" y="6287"/>
                  </a:cubicBezTo>
                  <a:cubicBezTo>
                    <a:pt x="9722" y="6221"/>
                    <a:pt x="9850" y="6148"/>
                    <a:pt x="9972" y="6071"/>
                  </a:cubicBezTo>
                  <a:cubicBezTo>
                    <a:pt x="10061" y="5982"/>
                    <a:pt x="10144" y="5893"/>
                    <a:pt x="10222" y="5793"/>
                  </a:cubicBezTo>
                  <a:cubicBezTo>
                    <a:pt x="10458" y="5764"/>
                    <a:pt x="10616" y="5744"/>
                    <a:pt x="10753" y="5744"/>
                  </a:cubicBezTo>
                  <a:cubicBezTo>
                    <a:pt x="11031" y="5744"/>
                    <a:pt x="11221" y="5825"/>
                    <a:pt x="11798" y="6071"/>
                  </a:cubicBezTo>
                  <a:lnTo>
                    <a:pt x="13174" y="7674"/>
                  </a:lnTo>
                  <a:cubicBezTo>
                    <a:pt x="13851" y="7724"/>
                    <a:pt x="14483" y="7819"/>
                    <a:pt x="15083" y="8096"/>
                  </a:cubicBezTo>
                  <a:cubicBezTo>
                    <a:pt x="15149" y="7991"/>
                    <a:pt x="15199" y="7918"/>
                    <a:pt x="15255" y="7819"/>
                  </a:cubicBezTo>
                  <a:cubicBezTo>
                    <a:pt x="15038" y="7685"/>
                    <a:pt x="14849" y="7558"/>
                    <a:pt x="14650" y="7452"/>
                  </a:cubicBezTo>
                  <a:cubicBezTo>
                    <a:pt x="14422" y="7330"/>
                    <a:pt x="14433" y="7064"/>
                    <a:pt x="14306" y="6909"/>
                  </a:cubicBezTo>
                  <a:lnTo>
                    <a:pt x="13878" y="6842"/>
                  </a:lnTo>
                  <a:cubicBezTo>
                    <a:pt x="13740" y="6581"/>
                    <a:pt x="13618" y="6331"/>
                    <a:pt x="13523" y="6143"/>
                  </a:cubicBezTo>
                  <a:cubicBezTo>
                    <a:pt x="13207" y="5760"/>
                    <a:pt x="12641" y="5666"/>
                    <a:pt x="12641" y="5089"/>
                  </a:cubicBezTo>
                  <a:lnTo>
                    <a:pt x="13257" y="4894"/>
                  </a:lnTo>
                  <a:cubicBezTo>
                    <a:pt x="13163" y="4617"/>
                    <a:pt x="12941" y="4406"/>
                    <a:pt x="12663" y="4323"/>
                  </a:cubicBezTo>
                  <a:cubicBezTo>
                    <a:pt x="12419" y="4245"/>
                    <a:pt x="12175" y="4173"/>
                    <a:pt x="11931" y="4095"/>
                  </a:cubicBezTo>
                  <a:cubicBezTo>
                    <a:pt x="11864" y="4068"/>
                    <a:pt x="11798" y="4034"/>
                    <a:pt x="11736" y="3995"/>
                  </a:cubicBezTo>
                  <a:cubicBezTo>
                    <a:pt x="11687" y="3823"/>
                    <a:pt x="11637" y="3646"/>
                    <a:pt x="11598" y="3502"/>
                  </a:cubicBezTo>
                  <a:cubicBezTo>
                    <a:pt x="11220" y="3135"/>
                    <a:pt x="10127" y="2481"/>
                    <a:pt x="9600" y="2375"/>
                  </a:cubicBezTo>
                  <a:cubicBezTo>
                    <a:pt x="9140" y="2275"/>
                    <a:pt x="8723" y="2087"/>
                    <a:pt x="8296" y="1920"/>
                  </a:cubicBezTo>
                  <a:cubicBezTo>
                    <a:pt x="8063" y="1826"/>
                    <a:pt x="7819" y="1754"/>
                    <a:pt x="7569" y="1704"/>
                  </a:cubicBezTo>
                  <a:cubicBezTo>
                    <a:pt x="7114" y="1626"/>
                    <a:pt x="6676" y="1471"/>
                    <a:pt x="6276" y="1243"/>
                  </a:cubicBezTo>
                  <a:cubicBezTo>
                    <a:pt x="5954" y="1054"/>
                    <a:pt x="5605" y="938"/>
                    <a:pt x="5316" y="927"/>
                  </a:cubicBezTo>
                  <a:lnTo>
                    <a:pt x="4318" y="1509"/>
                  </a:lnTo>
                  <a:lnTo>
                    <a:pt x="3535" y="2353"/>
                  </a:lnTo>
                  <a:lnTo>
                    <a:pt x="3052" y="2286"/>
                  </a:lnTo>
                  <a:cubicBezTo>
                    <a:pt x="2930" y="2131"/>
                    <a:pt x="2808" y="1964"/>
                    <a:pt x="2675" y="1804"/>
                  </a:cubicBezTo>
                  <a:cubicBezTo>
                    <a:pt x="2348" y="1393"/>
                    <a:pt x="2514" y="860"/>
                    <a:pt x="2337" y="400"/>
                  </a:cubicBezTo>
                  <a:cubicBezTo>
                    <a:pt x="1937" y="211"/>
                    <a:pt x="1532" y="50"/>
                    <a:pt x="114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84" name="Google Shape;984;p64"/>
            <p:cNvSpPr/>
            <p:nvPr/>
          </p:nvSpPr>
          <p:spPr>
            <a:xfrm>
              <a:off x="5775300" y="3148950"/>
              <a:ext cx="202975" cy="216850"/>
            </a:xfrm>
            <a:custGeom>
              <a:avLst/>
              <a:gdLst/>
              <a:ahLst/>
              <a:cxnLst/>
              <a:rect l="l" t="t" r="r" b="b"/>
              <a:pathLst>
                <a:path w="8119" h="8674" extrusionOk="0">
                  <a:moveTo>
                    <a:pt x="6315" y="0"/>
                  </a:moveTo>
                  <a:lnTo>
                    <a:pt x="5183" y="1260"/>
                  </a:lnTo>
                  <a:cubicBezTo>
                    <a:pt x="5178" y="1299"/>
                    <a:pt x="5166" y="1388"/>
                    <a:pt x="5155" y="1482"/>
                  </a:cubicBezTo>
                  <a:lnTo>
                    <a:pt x="4190" y="1787"/>
                  </a:lnTo>
                  <a:lnTo>
                    <a:pt x="3346" y="2897"/>
                  </a:lnTo>
                  <a:lnTo>
                    <a:pt x="2015" y="3352"/>
                  </a:lnTo>
                  <a:lnTo>
                    <a:pt x="1621" y="4190"/>
                  </a:lnTo>
                  <a:lnTo>
                    <a:pt x="483" y="3968"/>
                  </a:lnTo>
                  <a:cubicBezTo>
                    <a:pt x="156" y="4168"/>
                    <a:pt x="17" y="4467"/>
                    <a:pt x="0" y="4822"/>
                  </a:cubicBezTo>
                  <a:cubicBezTo>
                    <a:pt x="100" y="5166"/>
                    <a:pt x="200" y="5499"/>
                    <a:pt x="311" y="5877"/>
                  </a:cubicBezTo>
                  <a:lnTo>
                    <a:pt x="927" y="6576"/>
                  </a:lnTo>
                  <a:cubicBezTo>
                    <a:pt x="944" y="6975"/>
                    <a:pt x="916" y="7392"/>
                    <a:pt x="1182" y="7791"/>
                  </a:cubicBezTo>
                  <a:lnTo>
                    <a:pt x="2248" y="7791"/>
                  </a:lnTo>
                  <a:lnTo>
                    <a:pt x="2431" y="8163"/>
                  </a:lnTo>
                  <a:lnTo>
                    <a:pt x="3346" y="7896"/>
                  </a:lnTo>
                  <a:lnTo>
                    <a:pt x="4373" y="8252"/>
                  </a:lnTo>
                  <a:lnTo>
                    <a:pt x="4617" y="8673"/>
                  </a:lnTo>
                  <a:lnTo>
                    <a:pt x="5494" y="8257"/>
                  </a:lnTo>
                  <a:cubicBezTo>
                    <a:pt x="6032" y="7730"/>
                    <a:pt x="5866" y="7192"/>
                    <a:pt x="5921" y="6715"/>
                  </a:cubicBezTo>
                  <a:lnTo>
                    <a:pt x="6443" y="6232"/>
                  </a:lnTo>
                  <a:lnTo>
                    <a:pt x="6998" y="4861"/>
                  </a:lnTo>
                  <a:lnTo>
                    <a:pt x="7652" y="4673"/>
                  </a:lnTo>
                  <a:cubicBezTo>
                    <a:pt x="7625" y="4295"/>
                    <a:pt x="7292" y="4173"/>
                    <a:pt x="7164" y="3907"/>
                  </a:cubicBezTo>
                  <a:lnTo>
                    <a:pt x="6709" y="2864"/>
                  </a:lnTo>
                  <a:cubicBezTo>
                    <a:pt x="6742" y="2697"/>
                    <a:pt x="6776" y="2492"/>
                    <a:pt x="6814" y="2286"/>
                  </a:cubicBezTo>
                  <a:lnTo>
                    <a:pt x="7580" y="1931"/>
                  </a:lnTo>
                  <a:cubicBezTo>
                    <a:pt x="7552" y="1798"/>
                    <a:pt x="7536" y="1693"/>
                    <a:pt x="7514" y="1587"/>
                  </a:cubicBezTo>
                  <a:cubicBezTo>
                    <a:pt x="7663" y="1393"/>
                    <a:pt x="8035" y="1548"/>
                    <a:pt x="8118" y="1199"/>
                  </a:cubicBezTo>
                  <a:lnTo>
                    <a:pt x="6992" y="783"/>
                  </a:lnTo>
                  <a:cubicBezTo>
                    <a:pt x="6948" y="622"/>
                    <a:pt x="6909" y="466"/>
                    <a:pt x="6864" y="300"/>
                  </a:cubicBezTo>
                  <a:lnTo>
                    <a:pt x="631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85" name="Google Shape;985;p64"/>
            <p:cNvSpPr/>
            <p:nvPr/>
          </p:nvSpPr>
          <p:spPr>
            <a:xfrm>
              <a:off x="4476975" y="3531400"/>
              <a:ext cx="144300" cy="276375"/>
            </a:xfrm>
            <a:custGeom>
              <a:avLst/>
              <a:gdLst/>
              <a:ahLst/>
              <a:cxnLst/>
              <a:rect l="l" t="t" r="r" b="b"/>
              <a:pathLst>
                <a:path w="5772" h="11055" extrusionOk="0">
                  <a:moveTo>
                    <a:pt x="5039" y="1"/>
                  </a:moveTo>
                  <a:lnTo>
                    <a:pt x="4628" y="40"/>
                  </a:lnTo>
                  <a:cubicBezTo>
                    <a:pt x="4589" y="489"/>
                    <a:pt x="4589" y="489"/>
                    <a:pt x="4401" y="855"/>
                  </a:cubicBezTo>
                  <a:lnTo>
                    <a:pt x="3974" y="994"/>
                  </a:lnTo>
                  <a:cubicBezTo>
                    <a:pt x="3824" y="1377"/>
                    <a:pt x="3702" y="1688"/>
                    <a:pt x="3596" y="1954"/>
                  </a:cubicBezTo>
                  <a:lnTo>
                    <a:pt x="2031" y="2964"/>
                  </a:lnTo>
                  <a:cubicBezTo>
                    <a:pt x="1972" y="2943"/>
                    <a:pt x="1915" y="2934"/>
                    <a:pt x="1861" y="2934"/>
                  </a:cubicBezTo>
                  <a:cubicBezTo>
                    <a:pt x="1603" y="2934"/>
                    <a:pt x="1401" y="3137"/>
                    <a:pt x="1171" y="3197"/>
                  </a:cubicBezTo>
                  <a:cubicBezTo>
                    <a:pt x="1021" y="3524"/>
                    <a:pt x="877" y="3835"/>
                    <a:pt x="727" y="4157"/>
                  </a:cubicBezTo>
                  <a:cubicBezTo>
                    <a:pt x="683" y="4590"/>
                    <a:pt x="761" y="5028"/>
                    <a:pt x="960" y="5417"/>
                  </a:cubicBezTo>
                  <a:cubicBezTo>
                    <a:pt x="1110" y="5672"/>
                    <a:pt x="1155" y="5971"/>
                    <a:pt x="1099" y="6260"/>
                  </a:cubicBezTo>
                  <a:cubicBezTo>
                    <a:pt x="899" y="6621"/>
                    <a:pt x="777" y="7026"/>
                    <a:pt x="511" y="7292"/>
                  </a:cubicBezTo>
                  <a:cubicBezTo>
                    <a:pt x="0" y="7808"/>
                    <a:pt x="145" y="8335"/>
                    <a:pt x="345" y="8890"/>
                  </a:cubicBezTo>
                  <a:cubicBezTo>
                    <a:pt x="406" y="9040"/>
                    <a:pt x="472" y="9184"/>
                    <a:pt x="550" y="9323"/>
                  </a:cubicBezTo>
                  <a:cubicBezTo>
                    <a:pt x="533" y="9562"/>
                    <a:pt x="511" y="9789"/>
                    <a:pt x="489" y="10028"/>
                  </a:cubicBezTo>
                  <a:lnTo>
                    <a:pt x="783" y="10538"/>
                  </a:lnTo>
                  <a:lnTo>
                    <a:pt x="1776" y="11054"/>
                  </a:lnTo>
                  <a:lnTo>
                    <a:pt x="3191" y="10422"/>
                  </a:lnTo>
                  <a:cubicBezTo>
                    <a:pt x="3319" y="10078"/>
                    <a:pt x="3513" y="9723"/>
                    <a:pt x="3574" y="9334"/>
                  </a:cubicBezTo>
                  <a:cubicBezTo>
                    <a:pt x="3746" y="8141"/>
                    <a:pt x="4268" y="7048"/>
                    <a:pt x="4578" y="5888"/>
                  </a:cubicBezTo>
                  <a:cubicBezTo>
                    <a:pt x="4750" y="5250"/>
                    <a:pt x="5044" y="4640"/>
                    <a:pt x="4995" y="4013"/>
                  </a:cubicBezTo>
                  <a:lnTo>
                    <a:pt x="5272" y="3530"/>
                  </a:lnTo>
                  <a:cubicBezTo>
                    <a:pt x="5244" y="3252"/>
                    <a:pt x="5211" y="2981"/>
                    <a:pt x="5194" y="2703"/>
                  </a:cubicBezTo>
                  <a:cubicBezTo>
                    <a:pt x="5189" y="2637"/>
                    <a:pt x="5250" y="2564"/>
                    <a:pt x="5294" y="2459"/>
                  </a:cubicBezTo>
                  <a:lnTo>
                    <a:pt x="5655" y="2797"/>
                  </a:lnTo>
                  <a:cubicBezTo>
                    <a:pt x="5710" y="2664"/>
                    <a:pt x="5766" y="2542"/>
                    <a:pt x="5771" y="2531"/>
                  </a:cubicBezTo>
                  <a:cubicBezTo>
                    <a:pt x="5688" y="2076"/>
                    <a:pt x="5610" y="1743"/>
                    <a:pt x="5572" y="1405"/>
                  </a:cubicBezTo>
                  <a:cubicBezTo>
                    <a:pt x="5516" y="889"/>
                    <a:pt x="5305" y="439"/>
                    <a:pt x="5039"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86" name="Google Shape;986;p64"/>
            <p:cNvSpPr/>
            <p:nvPr/>
          </p:nvSpPr>
          <p:spPr>
            <a:xfrm>
              <a:off x="3500225" y="1849100"/>
              <a:ext cx="158450" cy="289400"/>
            </a:xfrm>
            <a:custGeom>
              <a:avLst/>
              <a:gdLst/>
              <a:ahLst/>
              <a:cxnLst/>
              <a:rect l="l" t="t" r="r" b="b"/>
              <a:pathLst>
                <a:path w="6338" h="11576" extrusionOk="0">
                  <a:moveTo>
                    <a:pt x="2569" y="1"/>
                  </a:moveTo>
                  <a:cubicBezTo>
                    <a:pt x="2026" y="17"/>
                    <a:pt x="1532" y="40"/>
                    <a:pt x="1066" y="189"/>
                  </a:cubicBezTo>
                  <a:cubicBezTo>
                    <a:pt x="871" y="561"/>
                    <a:pt x="988" y="1033"/>
                    <a:pt x="583" y="1210"/>
                  </a:cubicBezTo>
                  <a:cubicBezTo>
                    <a:pt x="538" y="1466"/>
                    <a:pt x="777" y="1710"/>
                    <a:pt x="466" y="1904"/>
                  </a:cubicBezTo>
                  <a:lnTo>
                    <a:pt x="0" y="1566"/>
                  </a:lnTo>
                  <a:lnTo>
                    <a:pt x="0" y="1566"/>
                  </a:lnTo>
                  <a:cubicBezTo>
                    <a:pt x="22" y="1799"/>
                    <a:pt x="33" y="1943"/>
                    <a:pt x="50" y="2098"/>
                  </a:cubicBezTo>
                  <a:lnTo>
                    <a:pt x="555" y="2237"/>
                  </a:lnTo>
                  <a:cubicBezTo>
                    <a:pt x="538" y="2464"/>
                    <a:pt x="522" y="2664"/>
                    <a:pt x="511" y="2792"/>
                  </a:cubicBezTo>
                  <a:cubicBezTo>
                    <a:pt x="389" y="3019"/>
                    <a:pt x="156" y="3069"/>
                    <a:pt x="161" y="3319"/>
                  </a:cubicBezTo>
                  <a:lnTo>
                    <a:pt x="561" y="3502"/>
                  </a:lnTo>
                  <a:cubicBezTo>
                    <a:pt x="500" y="3657"/>
                    <a:pt x="450" y="3780"/>
                    <a:pt x="405" y="3907"/>
                  </a:cubicBezTo>
                  <a:lnTo>
                    <a:pt x="638" y="3979"/>
                  </a:lnTo>
                  <a:cubicBezTo>
                    <a:pt x="660" y="4118"/>
                    <a:pt x="677" y="4235"/>
                    <a:pt x="705" y="4407"/>
                  </a:cubicBezTo>
                  <a:lnTo>
                    <a:pt x="832" y="4068"/>
                  </a:lnTo>
                  <a:lnTo>
                    <a:pt x="1310" y="4151"/>
                  </a:lnTo>
                  <a:cubicBezTo>
                    <a:pt x="1343" y="4323"/>
                    <a:pt x="1371" y="4479"/>
                    <a:pt x="1382" y="4540"/>
                  </a:cubicBezTo>
                  <a:cubicBezTo>
                    <a:pt x="1332" y="4923"/>
                    <a:pt x="977" y="5122"/>
                    <a:pt x="1143" y="5478"/>
                  </a:cubicBezTo>
                  <a:cubicBezTo>
                    <a:pt x="1259" y="5576"/>
                    <a:pt x="1374" y="5611"/>
                    <a:pt x="1489" y="5611"/>
                  </a:cubicBezTo>
                  <a:cubicBezTo>
                    <a:pt x="1753" y="5611"/>
                    <a:pt x="2019" y="5429"/>
                    <a:pt x="2299" y="5429"/>
                  </a:cubicBezTo>
                  <a:cubicBezTo>
                    <a:pt x="2335" y="5429"/>
                    <a:pt x="2372" y="5432"/>
                    <a:pt x="2408" y="5439"/>
                  </a:cubicBezTo>
                  <a:cubicBezTo>
                    <a:pt x="2386" y="5672"/>
                    <a:pt x="2364" y="5888"/>
                    <a:pt x="2336" y="6160"/>
                  </a:cubicBezTo>
                  <a:lnTo>
                    <a:pt x="2836" y="6537"/>
                  </a:lnTo>
                  <a:cubicBezTo>
                    <a:pt x="2708" y="6848"/>
                    <a:pt x="2813" y="7237"/>
                    <a:pt x="2569" y="7592"/>
                  </a:cubicBezTo>
                  <a:lnTo>
                    <a:pt x="1454" y="7592"/>
                  </a:lnTo>
                  <a:cubicBezTo>
                    <a:pt x="1598" y="7886"/>
                    <a:pt x="1709" y="8108"/>
                    <a:pt x="1831" y="8369"/>
                  </a:cubicBezTo>
                  <a:cubicBezTo>
                    <a:pt x="1804" y="8513"/>
                    <a:pt x="1776" y="8690"/>
                    <a:pt x="1748" y="8846"/>
                  </a:cubicBezTo>
                  <a:lnTo>
                    <a:pt x="1077" y="9279"/>
                  </a:lnTo>
                  <a:cubicBezTo>
                    <a:pt x="1093" y="9412"/>
                    <a:pt x="1104" y="9517"/>
                    <a:pt x="1115" y="9595"/>
                  </a:cubicBezTo>
                  <a:lnTo>
                    <a:pt x="2813" y="9900"/>
                  </a:lnTo>
                  <a:cubicBezTo>
                    <a:pt x="2469" y="10344"/>
                    <a:pt x="1859" y="10050"/>
                    <a:pt x="1604" y="10483"/>
                  </a:cubicBezTo>
                  <a:lnTo>
                    <a:pt x="871" y="11465"/>
                  </a:lnTo>
                  <a:lnTo>
                    <a:pt x="1021" y="11576"/>
                  </a:lnTo>
                  <a:cubicBezTo>
                    <a:pt x="1193" y="11476"/>
                    <a:pt x="1343" y="11348"/>
                    <a:pt x="1509" y="11309"/>
                  </a:cubicBezTo>
                  <a:cubicBezTo>
                    <a:pt x="1585" y="11290"/>
                    <a:pt x="1664" y="11284"/>
                    <a:pt x="1744" y="11284"/>
                  </a:cubicBezTo>
                  <a:cubicBezTo>
                    <a:pt x="1870" y="11284"/>
                    <a:pt x="1999" y="11298"/>
                    <a:pt x="2131" y="11298"/>
                  </a:cubicBezTo>
                  <a:lnTo>
                    <a:pt x="2436" y="10904"/>
                  </a:lnTo>
                  <a:cubicBezTo>
                    <a:pt x="2622" y="10904"/>
                    <a:pt x="2810" y="10914"/>
                    <a:pt x="2998" y="10914"/>
                  </a:cubicBezTo>
                  <a:cubicBezTo>
                    <a:pt x="3129" y="10914"/>
                    <a:pt x="3260" y="10909"/>
                    <a:pt x="3391" y="10893"/>
                  </a:cubicBezTo>
                  <a:cubicBezTo>
                    <a:pt x="3707" y="10854"/>
                    <a:pt x="4018" y="10743"/>
                    <a:pt x="4267" y="10677"/>
                  </a:cubicBezTo>
                  <a:lnTo>
                    <a:pt x="5205" y="10799"/>
                  </a:lnTo>
                  <a:cubicBezTo>
                    <a:pt x="5544" y="10605"/>
                    <a:pt x="5899" y="10494"/>
                    <a:pt x="6182" y="10194"/>
                  </a:cubicBezTo>
                  <a:lnTo>
                    <a:pt x="5777" y="9867"/>
                  </a:lnTo>
                  <a:cubicBezTo>
                    <a:pt x="5771" y="9767"/>
                    <a:pt x="5760" y="9656"/>
                    <a:pt x="5754" y="9556"/>
                  </a:cubicBezTo>
                  <a:lnTo>
                    <a:pt x="6337" y="8923"/>
                  </a:lnTo>
                  <a:lnTo>
                    <a:pt x="6337" y="8341"/>
                  </a:lnTo>
                  <a:lnTo>
                    <a:pt x="6043" y="8008"/>
                  </a:lnTo>
                  <a:lnTo>
                    <a:pt x="5238" y="8097"/>
                  </a:lnTo>
                  <a:cubicBezTo>
                    <a:pt x="5305" y="7686"/>
                    <a:pt x="5155" y="7342"/>
                    <a:pt x="4889" y="7065"/>
                  </a:cubicBezTo>
                  <a:lnTo>
                    <a:pt x="4972" y="6759"/>
                  </a:lnTo>
                  <a:cubicBezTo>
                    <a:pt x="4867" y="6537"/>
                    <a:pt x="4756" y="6310"/>
                    <a:pt x="4645" y="6082"/>
                  </a:cubicBezTo>
                  <a:lnTo>
                    <a:pt x="4123" y="5716"/>
                  </a:lnTo>
                  <a:cubicBezTo>
                    <a:pt x="4018" y="5411"/>
                    <a:pt x="3929" y="5100"/>
                    <a:pt x="3812" y="4806"/>
                  </a:cubicBezTo>
                  <a:cubicBezTo>
                    <a:pt x="3601" y="4290"/>
                    <a:pt x="3296" y="3874"/>
                    <a:pt x="2592" y="3796"/>
                  </a:cubicBezTo>
                  <a:cubicBezTo>
                    <a:pt x="3058" y="3535"/>
                    <a:pt x="2947" y="3064"/>
                    <a:pt x="3180" y="2747"/>
                  </a:cubicBezTo>
                  <a:cubicBezTo>
                    <a:pt x="3435" y="2403"/>
                    <a:pt x="3446" y="1982"/>
                    <a:pt x="3513" y="1538"/>
                  </a:cubicBezTo>
                  <a:lnTo>
                    <a:pt x="2575" y="1405"/>
                  </a:lnTo>
                  <a:lnTo>
                    <a:pt x="1815" y="1632"/>
                  </a:lnTo>
                  <a:cubicBezTo>
                    <a:pt x="1854" y="1360"/>
                    <a:pt x="1881" y="1166"/>
                    <a:pt x="1909" y="977"/>
                  </a:cubicBezTo>
                  <a:lnTo>
                    <a:pt x="2608" y="356"/>
                  </a:lnTo>
                  <a:cubicBezTo>
                    <a:pt x="2597" y="245"/>
                    <a:pt x="2586" y="139"/>
                    <a:pt x="2569"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87" name="Google Shape;987;p64"/>
            <p:cNvSpPr/>
            <p:nvPr/>
          </p:nvSpPr>
          <p:spPr>
            <a:xfrm>
              <a:off x="3150350" y="1510200"/>
              <a:ext cx="207550" cy="144450"/>
            </a:xfrm>
            <a:custGeom>
              <a:avLst/>
              <a:gdLst/>
              <a:ahLst/>
              <a:cxnLst/>
              <a:rect l="l" t="t" r="r" b="b"/>
              <a:pathLst>
                <a:path w="8302" h="5778" extrusionOk="0">
                  <a:moveTo>
                    <a:pt x="6365" y="1"/>
                  </a:moveTo>
                  <a:lnTo>
                    <a:pt x="6110" y="123"/>
                  </a:lnTo>
                  <a:cubicBezTo>
                    <a:pt x="6088" y="261"/>
                    <a:pt x="6066" y="372"/>
                    <a:pt x="6043" y="483"/>
                  </a:cubicBezTo>
                  <a:lnTo>
                    <a:pt x="5256" y="905"/>
                  </a:lnTo>
                  <a:lnTo>
                    <a:pt x="4734" y="772"/>
                  </a:lnTo>
                  <a:lnTo>
                    <a:pt x="4595" y="1016"/>
                  </a:lnTo>
                  <a:lnTo>
                    <a:pt x="4140" y="628"/>
                  </a:lnTo>
                  <a:lnTo>
                    <a:pt x="3596" y="1288"/>
                  </a:lnTo>
                  <a:cubicBezTo>
                    <a:pt x="3341" y="1249"/>
                    <a:pt x="3319" y="900"/>
                    <a:pt x="3047" y="839"/>
                  </a:cubicBezTo>
                  <a:cubicBezTo>
                    <a:pt x="3036" y="1149"/>
                    <a:pt x="3025" y="1421"/>
                    <a:pt x="3008" y="1676"/>
                  </a:cubicBezTo>
                  <a:lnTo>
                    <a:pt x="2631" y="1799"/>
                  </a:lnTo>
                  <a:lnTo>
                    <a:pt x="2376" y="2226"/>
                  </a:lnTo>
                  <a:cubicBezTo>
                    <a:pt x="2065" y="1832"/>
                    <a:pt x="2231" y="1382"/>
                    <a:pt x="2131" y="999"/>
                  </a:cubicBezTo>
                  <a:cubicBezTo>
                    <a:pt x="1959" y="816"/>
                    <a:pt x="1798" y="650"/>
                    <a:pt x="1649" y="478"/>
                  </a:cubicBezTo>
                  <a:cubicBezTo>
                    <a:pt x="1493" y="306"/>
                    <a:pt x="1282" y="189"/>
                    <a:pt x="1055" y="150"/>
                  </a:cubicBezTo>
                  <a:cubicBezTo>
                    <a:pt x="1054" y="150"/>
                    <a:pt x="1052" y="150"/>
                    <a:pt x="1051" y="150"/>
                  </a:cubicBezTo>
                  <a:cubicBezTo>
                    <a:pt x="1024" y="150"/>
                    <a:pt x="992" y="197"/>
                    <a:pt x="950" y="234"/>
                  </a:cubicBezTo>
                  <a:lnTo>
                    <a:pt x="1199" y="439"/>
                  </a:lnTo>
                  <a:cubicBezTo>
                    <a:pt x="1155" y="589"/>
                    <a:pt x="1110" y="733"/>
                    <a:pt x="1060" y="888"/>
                  </a:cubicBezTo>
                  <a:lnTo>
                    <a:pt x="567" y="672"/>
                  </a:lnTo>
                  <a:cubicBezTo>
                    <a:pt x="322" y="961"/>
                    <a:pt x="239" y="1255"/>
                    <a:pt x="317" y="1543"/>
                  </a:cubicBezTo>
                  <a:lnTo>
                    <a:pt x="1" y="1799"/>
                  </a:lnTo>
                  <a:lnTo>
                    <a:pt x="284" y="2054"/>
                  </a:lnTo>
                  <a:lnTo>
                    <a:pt x="861" y="1860"/>
                  </a:lnTo>
                  <a:cubicBezTo>
                    <a:pt x="1171" y="1865"/>
                    <a:pt x="1477" y="1943"/>
                    <a:pt x="1760" y="2076"/>
                  </a:cubicBezTo>
                  <a:lnTo>
                    <a:pt x="1449" y="2475"/>
                  </a:lnTo>
                  <a:cubicBezTo>
                    <a:pt x="1588" y="2598"/>
                    <a:pt x="1893" y="2448"/>
                    <a:pt x="1837" y="2797"/>
                  </a:cubicBezTo>
                  <a:cubicBezTo>
                    <a:pt x="1737" y="2820"/>
                    <a:pt x="1626" y="2853"/>
                    <a:pt x="1515" y="2869"/>
                  </a:cubicBezTo>
                  <a:cubicBezTo>
                    <a:pt x="1149" y="2919"/>
                    <a:pt x="783" y="2964"/>
                    <a:pt x="417" y="3025"/>
                  </a:cubicBezTo>
                  <a:cubicBezTo>
                    <a:pt x="295" y="3047"/>
                    <a:pt x="211" y="3125"/>
                    <a:pt x="311" y="3280"/>
                  </a:cubicBezTo>
                  <a:cubicBezTo>
                    <a:pt x="461" y="3241"/>
                    <a:pt x="617" y="3214"/>
                    <a:pt x="772" y="3202"/>
                  </a:cubicBezTo>
                  <a:cubicBezTo>
                    <a:pt x="955" y="3208"/>
                    <a:pt x="1138" y="3230"/>
                    <a:pt x="1321" y="3258"/>
                  </a:cubicBezTo>
                  <a:cubicBezTo>
                    <a:pt x="1460" y="3630"/>
                    <a:pt x="1649" y="3935"/>
                    <a:pt x="2065" y="4190"/>
                  </a:cubicBezTo>
                  <a:lnTo>
                    <a:pt x="1294" y="4862"/>
                  </a:lnTo>
                  <a:cubicBezTo>
                    <a:pt x="1401" y="4972"/>
                    <a:pt x="1514" y="5004"/>
                    <a:pt x="1634" y="5004"/>
                  </a:cubicBezTo>
                  <a:cubicBezTo>
                    <a:pt x="1794" y="5004"/>
                    <a:pt x="1965" y="4947"/>
                    <a:pt x="2142" y="4947"/>
                  </a:cubicBezTo>
                  <a:cubicBezTo>
                    <a:pt x="2210" y="4947"/>
                    <a:pt x="2278" y="4955"/>
                    <a:pt x="2348" y="4978"/>
                  </a:cubicBezTo>
                  <a:cubicBezTo>
                    <a:pt x="2875" y="5333"/>
                    <a:pt x="3452" y="5600"/>
                    <a:pt x="4062" y="5777"/>
                  </a:cubicBezTo>
                  <a:lnTo>
                    <a:pt x="4717" y="5627"/>
                  </a:lnTo>
                  <a:cubicBezTo>
                    <a:pt x="4939" y="5428"/>
                    <a:pt x="5111" y="5278"/>
                    <a:pt x="5278" y="5122"/>
                  </a:cubicBezTo>
                  <a:lnTo>
                    <a:pt x="5849" y="5028"/>
                  </a:lnTo>
                  <a:lnTo>
                    <a:pt x="6770" y="4257"/>
                  </a:lnTo>
                  <a:lnTo>
                    <a:pt x="7314" y="4118"/>
                  </a:lnTo>
                  <a:lnTo>
                    <a:pt x="8113" y="3130"/>
                  </a:lnTo>
                  <a:cubicBezTo>
                    <a:pt x="8158" y="2942"/>
                    <a:pt x="8252" y="2709"/>
                    <a:pt x="8274" y="2470"/>
                  </a:cubicBezTo>
                  <a:cubicBezTo>
                    <a:pt x="8302" y="2209"/>
                    <a:pt x="8191" y="1976"/>
                    <a:pt x="8041" y="1776"/>
                  </a:cubicBezTo>
                  <a:lnTo>
                    <a:pt x="7458" y="1499"/>
                  </a:lnTo>
                  <a:cubicBezTo>
                    <a:pt x="7381" y="1088"/>
                    <a:pt x="7320" y="744"/>
                    <a:pt x="7248" y="395"/>
                  </a:cubicBezTo>
                  <a:lnTo>
                    <a:pt x="6687" y="467"/>
                  </a:lnTo>
                  <a:lnTo>
                    <a:pt x="6365"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88" name="Google Shape;988;p64"/>
            <p:cNvSpPr/>
            <p:nvPr/>
          </p:nvSpPr>
          <p:spPr>
            <a:xfrm>
              <a:off x="5506300" y="3177250"/>
              <a:ext cx="212000" cy="221975"/>
            </a:xfrm>
            <a:custGeom>
              <a:avLst/>
              <a:gdLst/>
              <a:ahLst/>
              <a:cxnLst/>
              <a:rect l="l" t="t" r="r" b="b"/>
              <a:pathLst>
                <a:path w="8480" h="8879" extrusionOk="0">
                  <a:moveTo>
                    <a:pt x="151" y="0"/>
                  </a:moveTo>
                  <a:cubicBezTo>
                    <a:pt x="1" y="333"/>
                    <a:pt x="201" y="561"/>
                    <a:pt x="378" y="749"/>
                  </a:cubicBezTo>
                  <a:cubicBezTo>
                    <a:pt x="639" y="1032"/>
                    <a:pt x="939" y="1293"/>
                    <a:pt x="1255" y="1515"/>
                  </a:cubicBezTo>
                  <a:cubicBezTo>
                    <a:pt x="1593" y="1748"/>
                    <a:pt x="1876" y="1992"/>
                    <a:pt x="1932" y="2397"/>
                  </a:cubicBezTo>
                  <a:lnTo>
                    <a:pt x="2454" y="2692"/>
                  </a:lnTo>
                  <a:cubicBezTo>
                    <a:pt x="2886" y="3102"/>
                    <a:pt x="2859" y="3668"/>
                    <a:pt x="3103" y="4118"/>
                  </a:cubicBezTo>
                  <a:lnTo>
                    <a:pt x="3519" y="4351"/>
                  </a:lnTo>
                  <a:cubicBezTo>
                    <a:pt x="4057" y="4867"/>
                    <a:pt x="4201" y="5510"/>
                    <a:pt x="4429" y="6082"/>
                  </a:cubicBezTo>
                  <a:cubicBezTo>
                    <a:pt x="4562" y="6221"/>
                    <a:pt x="4690" y="6326"/>
                    <a:pt x="4773" y="6459"/>
                  </a:cubicBezTo>
                  <a:cubicBezTo>
                    <a:pt x="4951" y="6737"/>
                    <a:pt x="5134" y="6992"/>
                    <a:pt x="5422" y="7164"/>
                  </a:cubicBezTo>
                  <a:cubicBezTo>
                    <a:pt x="5494" y="7208"/>
                    <a:pt x="5528" y="7314"/>
                    <a:pt x="5589" y="7375"/>
                  </a:cubicBezTo>
                  <a:cubicBezTo>
                    <a:pt x="5705" y="7514"/>
                    <a:pt x="5838" y="7641"/>
                    <a:pt x="5983" y="7752"/>
                  </a:cubicBezTo>
                  <a:cubicBezTo>
                    <a:pt x="6415" y="8052"/>
                    <a:pt x="6876" y="8324"/>
                    <a:pt x="7176" y="8784"/>
                  </a:cubicBezTo>
                  <a:cubicBezTo>
                    <a:pt x="7203" y="8834"/>
                    <a:pt x="7292" y="8845"/>
                    <a:pt x="7353" y="8879"/>
                  </a:cubicBezTo>
                  <a:lnTo>
                    <a:pt x="7830" y="8640"/>
                  </a:lnTo>
                  <a:lnTo>
                    <a:pt x="8291" y="8795"/>
                  </a:lnTo>
                  <a:cubicBezTo>
                    <a:pt x="8358" y="8118"/>
                    <a:pt x="8413" y="7502"/>
                    <a:pt x="8480" y="6859"/>
                  </a:cubicBezTo>
                  <a:cubicBezTo>
                    <a:pt x="8446" y="6753"/>
                    <a:pt x="8402" y="6620"/>
                    <a:pt x="8363" y="6493"/>
                  </a:cubicBezTo>
                  <a:lnTo>
                    <a:pt x="8363" y="6493"/>
                  </a:lnTo>
                  <a:lnTo>
                    <a:pt x="8380" y="6509"/>
                  </a:lnTo>
                  <a:cubicBezTo>
                    <a:pt x="8230" y="6226"/>
                    <a:pt x="7914" y="6254"/>
                    <a:pt x="7775" y="6193"/>
                  </a:cubicBezTo>
                  <a:cubicBezTo>
                    <a:pt x="7337" y="5915"/>
                    <a:pt x="7276" y="5538"/>
                    <a:pt x="7181" y="5189"/>
                  </a:cubicBezTo>
                  <a:cubicBezTo>
                    <a:pt x="6893" y="5122"/>
                    <a:pt x="6571" y="5155"/>
                    <a:pt x="6499" y="4789"/>
                  </a:cubicBezTo>
                  <a:cubicBezTo>
                    <a:pt x="6560" y="4695"/>
                    <a:pt x="6615" y="4600"/>
                    <a:pt x="6671" y="4517"/>
                  </a:cubicBezTo>
                  <a:lnTo>
                    <a:pt x="6471" y="4073"/>
                  </a:lnTo>
                  <a:lnTo>
                    <a:pt x="6160" y="3907"/>
                  </a:lnTo>
                  <a:cubicBezTo>
                    <a:pt x="6121" y="3785"/>
                    <a:pt x="6088" y="3674"/>
                    <a:pt x="6049" y="3546"/>
                  </a:cubicBezTo>
                  <a:cubicBezTo>
                    <a:pt x="5733" y="3407"/>
                    <a:pt x="5583" y="3002"/>
                    <a:pt x="5173" y="2986"/>
                  </a:cubicBezTo>
                  <a:cubicBezTo>
                    <a:pt x="4928" y="2608"/>
                    <a:pt x="4529" y="2603"/>
                    <a:pt x="4140" y="2586"/>
                  </a:cubicBezTo>
                  <a:cubicBezTo>
                    <a:pt x="4018" y="2403"/>
                    <a:pt x="3924" y="2214"/>
                    <a:pt x="3785" y="2065"/>
                  </a:cubicBezTo>
                  <a:cubicBezTo>
                    <a:pt x="3624" y="1898"/>
                    <a:pt x="3441" y="1754"/>
                    <a:pt x="3241" y="1637"/>
                  </a:cubicBezTo>
                  <a:cubicBezTo>
                    <a:pt x="2642" y="1310"/>
                    <a:pt x="2154" y="877"/>
                    <a:pt x="1815" y="272"/>
                  </a:cubicBezTo>
                  <a:cubicBezTo>
                    <a:pt x="1793" y="239"/>
                    <a:pt x="1743" y="222"/>
                    <a:pt x="1654" y="156"/>
                  </a:cubicBezTo>
                  <a:cubicBezTo>
                    <a:pt x="1550" y="161"/>
                    <a:pt x="1445" y="163"/>
                    <a:pt x="1340" y="163"/>
                  </a:cubicBezTo>
                  <a:cubicBezTo>
                    <a:pt x="1211" y="163"/>
                    <a:pt x="1081" y="159"/>
                    <a:pt x="950" y="150"/>
                  </a:cubicBezTo>
                  <a:cubicBezTo>
                    <a:pt x="689" y="122"/>
                    <a:pt x="428" y="56"/>
                    <a:pt x="15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89" name="Google Shape;989;p64"/>
            <p:cNvSpPr/>
            <p:nvPr/>
          </p:nvSpPr>
          <p:spPr>
            <a:xfrm>
              <a:off x="6210750" y="2384725"/>
              <a:ext cx="219075" cy="197425"/>
            </a:xfrm>
            <a:custGeom>
              <a:avLst/>
              <a:gdLst/>
              <a:ahLst/>
              <a:cxnLst/>
              <a:rect l="l" t="t" r="r" b="b"/>
              <a:pathLst>
                <a:path w="8763" h="7897" extrusionOk="0">
                  <a:moveTo>
                    <a:pt x="7780" y="0"/>
                  </a:moveTo>
                  <a:lnTo>
                    <a:pt x="7780" y="0"/>
                  </a:lnTo>
                  <a:cubicBezTo>
                    <a:pt x="7858" y="200"/>
                    <a:pt x="7913" y="328"/>
                    <a:pt x="7969" y="466"/>
                  </a:cubicBezTo>
                  <a:lnTo>
                    <a:pt x="7791" y="544"/>
                  </a:lnTo>
                  <a:lnTo>
                    <a:pt x="7420" y="316"/>
                  </a:lnTo>
                  <a:cubicBezTo>
                    <a:pt x="7253" y="511"/>
                    <a:pt x="7131" y="694"/>
                    <a:pt x="7148" y="944"/>
                  </a:cubicBezTo>
                  <a:cubicBezTo>
                    <a:pt x="7159" y="1110"/>
                    <a:pt x="7153" y="1271"/>
                    <a:pt x="7164" y="1432"/>
                  </a:cubicBezTo>
                  <a:cubicBezTo>
                    <a:pt x="7220" y="2336"/>
                    <a:pt x="6842" y="3085"/>
                    <a:pt x="6321" y="3785"/>
                  </a:cubicBezTo>
                  <a:cubicBezTo>
                    <a:pt x="5955" y="4267"/>
                    <a:pt x="5416" y="4473"/>
                    <a:pt x="4861" y="4733"/>
                  </a:cubicBezTo>
                  <a:lnTo>
                    <a:pt x="4662" y="4301"/>
                  </a:lnTo>
                  <a:cubicBezTo>
                    <a:pt x="4595" y="4500"/>
                    <a:pt x="4529" y="4700"/>
                    <a:pt x="4462" y="4900"/>
                  </a:cubicBezTo>
                  <a:lnTo>
                    <a:pt x="4112" y="5299"/>
                  </a:lnTo>
                  <a:lnTo>
                    <a:pt x="4001" y="5760"/>
                  </a:lnTo>
                  <a:cubicBezTo>
                    <a:pt x="3740" y="5845"/>
                    <a:pt x="3638" y="5878"/>
                    <a:pt x="3545" y="5878"/>
                  </a:cubicBezTo>
                  <a:cubicBezTo>
                    <a:pt x="3487" y="5878"/>
                    <a:pt x="3431" y="5865"/>
                    <a:pt x="3341" y="5843"/>
                  </a:cubicBezTo>
                  <a:lnTo>
                    <a:pt x="1443" y="6082"/>
                  </a:lnTo>
                  <a:lnTo>
                    <a:pt x="12" y="7253"/>
                  </a:lnTo>
                  <a:lnTo>
                    <a:pt x="12" y="7375"/>
                  </a:lnTo>
                  <a:lnTo>
                    <a:pt x="12" y="7375"/>
                  </a:lnTo>
                  <a:cubicBezTo>
                    <a:pt x="8" y="7375"/>
                    <a:pt x="4" y="7375"/>
                    <a:pt x="1" y="7375"/>
                  </a:cubicBezTo>
                  <a:lnTo>
                    <a:pt x="1" y="7375"/>
                  </a:lnTo>
                  <a:lnTo>
                    <a:pt x="12" y="7391"/>
                  </a:lnTo>
                  <a:lnTo>
                    <a:pt x="12" y="7375"/>
                  </a:lnTo>
                  <a:lnTo>
                    <a:pt x="12" y="7375"/>
                  </a:lnTo>
                  <a:cubicBezTo>
                    <a:pt x="169" y="7386"/>
                    <a:pt x="331" y="7386"/>
                    <a:pt x="478" y="7402"/>
                  </a:cubicBezTo>
                  <a:cubicBezTo>
                    <a:pt x="628" y="7425"/>
                    <a:pt x="783" y="7464"/>
                    <a:pt x="966" y="7508"/>
                  </a:cubicBezTo>
                  <a:cubicBezTo>
                    <a:pt x="1110" y="7219"/>
                    <a:pt x="1371" y="7153"/>
                    <a:pt x="1660" y="7125"/>
                  </a:cubicBezTo>
                  <a:cubicBezTo>
                    <a:pt x="2026" y="7086"/>
                    <a:pt x="2381" y="6964"/>
                    <a:pt x="2692" y="6764"/>
                  </a:cubicBezTo>
                  <a:cubicBezTo>
                    <a:pt x="2731" y="6742"/>
                    <a:pt x="2781" y="6753"/>
                    <a:pt x="2869" y="6742"/>
                  </a:cubicBezTo>
                  <a:lnTo>
                    <a:pt x="3385" y="7025"/>
                  </a:lnTo>
                  <a:cubicBezTo>
                    <a:pt x="3352" y="7208"/>
                    <a:pt x="3319" y="7358"/>
                    <a:pt x="3286" y="7541"/>
                  </a:cubicBezTo>
                  <a:cubicBezTo>
                    <a:pt x="3380" y="7630"/>
                    <a:pt x="3480" y="7724"/>
                    <a:pt x="3580" y="7813"/>
                  </a:cubicBezTo>
                  <a:cubicBezTo>
                    <a:pt x="3641" y="7846"/>
                    <a:pt x="3702" y="7874"/>
                    <a:pt x="3768" y="7896"/>
                  </a:cubicBezTo>
                  <a:lnTo>
                    <a:pt x="4540" y="7031"/>
                  </a:lnTo>
                  <a:cubicBezTo>
                    <a:pt x="4506" y="6925"/>
                    <a:pt x="4440" y="6814"/>
                    <a:pt x="4590" y="6742"/>
                  </a:cubicBezTo>
                  <a:lnTo>
                    <a:pt x="5644" y="6881"/>
                  </a:lnTo>
                  <a:lnTo>
                    <a:pt x="6038" y="6526"/>
                  </a:lnTo>
                  <a:lnTo>
                    <a:pt x="6282" y="6592"/>
                  </a:lnTo>
                  <a:lnTo>
                    <a:pt x="6598" y="6198"/>
                  </a:lnTo>
                  <a:lnTo>
                    <a:pt x="7248" y="6459"/>
                  </a:lnTo>
                  <a:cubicBezTo>
                    <a:pt x="7347" y="6315"/>
                    <a:pt x="7420" y="6198"/>
                    <a:pt x="7497" y="6093"/>
                  </a:cubicBezTo>
                  <a:cubicBezTo>
                    <a:pt x="7580" y="5988"/>
                    <a:pt x="7675" y="5888"/>
                    <a:pt x="7752" y="5799"/>
                  </a:cubicBezTo>
                  <a:cubicBezTo>
                    <a:pt x="7542" y="5205"/>
                    <a:pt x="7542" y="5205"/>
                    <a:pt x="7875" y="4495"/>
                  </a:cubicBezTo>
                  <a:lnTo>
                    <a:pt x="7875" y="3429"/>
                  </a:lnTo>
                  <a:cubicBezTo>
                    <a:pt x="8291" y="3013"/>
                    <a:pt x="8518" y="2492"/>
                    <a:pt x="8762" y="1937"/>
                  </a:cubicBezTo>
                  <a:lnTo>
                    <a:pt x="8302" y="760"/>
                  </a:lnTo>
                  <a:cubicBezTo>
                    <a:pt x="8257" y="599"/>
                    <a:pt x="8352" y="305"/>
                    <a:pt x="8146" y="33"/>
                  </a:cubicBezTo>
                  <a:lnTo>
                    <a:pt x="778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90" name="Google Shape;990;p64"/>
            <p:cNvSpPr/>
            <p:nvPr/>
          </p:nvSpPr>
          <p:spPr>
            <a:xfrm>
              <a:off x="6912275" y="4165100"/>
              <a:ext cx="151525" cy="163150"/>
            </a:xfrm>
            <a:custGeom>
              <a:avLst/>
              <a:gdLst/>
              <a:ahLst/>
              <a:cxnLst/>
              <a:rect l="l" t="t" r="r" b="b"/>
              <a:pathLst>
                <a:path w="6061" h="6526" extrusionOk="0">
                  <a:moveTo>
                    <a:pt x="4806" y="0"/>
                  </a:moveTo>
                  <a:lnTo>
                    <a:pt x="4457" y="211"/>
                  </a:lnTo>
                  <a:cubicBezTo>
                    <a:pt x="4429" y="405"/>
                    <a:pt x="4407" y="561"/>
                    <a:pt x="4379" y="733"/>
                  </a:cubicBezTo>
                  <a:lnTo>
                    <a:pt x="3952" y="1127"/>
                  </a:lnTo>
                  <a:cubicBezTo>
                    <a:pt x="3641" y="2520"/>
                    <a:pt x="2575" y="3102"/>
                    <a:pt x="1477" y="3602"/>
                  </a:cubicBezTo>
                  <a:cubicBezTo>
                    <a:pt x="1244" y="3890"/>
                    <a:pt x="1055" y="4195"/>
                    <a:pt x="794" y="4412"/>
                  </a:cubicBezTo>
                  <a:cubicBezTo>
                    <a:pt x="417" y="4734"/>
                    <a:pt x="145" y="5155"/>
                    <a:pt x="1" y="5633"/>
                  </a:cubicBezTo>
                  <a:cubicBezTo>
                    <a:pt x="56" y="5849"/>
                    <a:pt x="189" y="5916"/>
                    <a:pt x="345" y="5988"/>
                  </a:cubicBezTo>
                  <a:cubicBezTo>
                    <a:pt x="778" y="6176"/>
                    <a:pt x="1283" y="6182"/>
                    <a:pt x="1677" y="6487"/>
                  </a:cubicBezTo>
                  <a:cubicBezTo>
                    <a:pt x="1722" y="6519"/>
                    <a:pt x="1789" y="6523"/>
                    <a:pt x="1853" y="6523"/>
                  </a:cubicBezTo>
                  <a:cubicBezTo>
                    <a:pt x="1875" y="6523"/>
                    <a:pt x="1897" y="6523"/>
                    <a:pt x="1918" y="6523"/>
                  </a:cubicBezTo>
                  <a:cubicBezTo>
                    <a:pt x="1939" y="6523"/>
                    <a:pt x="1959" y="6524"/>
                    <a:pt x="1976" y="6526"/>
                  </a:cubicBezTo>
                  <a:cubicBezTo>
                    <a:pt x="2564" y="6371"/>
                    <a:pt x="2875" y="5921"/>
                    <a:pt x="3241" y="5566"/>
                  </a:cubicBezTo>
                  <a:cubicBezTo>
                    <a:pt x="3508" y="4961"/>
                    <a:pt x="3580" y="4301"/>
                    <a:pt x="3990" y="3690"/>
                  </a:cubicBezTo>
                  <a:lnTo>
                    <a:pt x="4962" y="3274"/>
                  </a:lnTo>
                  <a:lnTo>
                    <a:pt x="4962" y="2631"/>
                  </a:lnTo>
                  <a:lnTo>
                    <a:pt x="5256" y="2392"/>
                  </a:lnTo>
                  <a:cubicBezTo>
                    <a:pt x="5450" y="2076"/>
                    <a:pt x="5594" y="1815"/>
                    <a:pt x="5755" y="1571"/>
                  </a:cubicBezTo>
                  <a:cubicBezTo>
                    <a:pt x="5955" y="1271"/>
                    <a:pt x="5971" y="927"/>
                    <a:pt x="6060" y="589"/>
                  </a:cubicBezTo>
                  <a:lnTo>
                    <a:pt x="5772" y="378"/>
                  </a:lnTo>
                  <a:lnTo>
                    <a:pt x="5167" y="489"/>
                  </a:lnTo>
                  <a:lnTo>
                    <a:pt x="480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91" name="Google Shape;991;p64"/>
            <p:cNvSpPr/>
            <p:nvPr/>
          </p:nvSpPr>
          <p:spPr>
            <a:xfrm>
              <a:off x="2457275" y="2092150"/>
              <a:ext cx="128775" cy="150950"/>
            </a:xfrm>
            <a:custGeom>
              <a:avLst/>
              <a:gdLst/>
              <a:ahLst/>
              <a:cxnLst/>
              <a:rect l="l" t="t" r="r" b="b"/>
              <a:pathLst>
                <a:path w="5151" h="6038" extrusionOk="0">
                  <a:moveTo>
                    <a:pt x="2836" y="0"/>
                  </a:moveTo>
                  <a:cubicBezTo>
                    <a:pt x="2542" y="56"/>
                    <a:pt x="2287" y="206"/>
                    <a:pt x="1987" y="389"/>
                  </a:cubicBezTo>
                  <a:cubicBezTo>
                    <a:pt x="1688" y="1099"/>
                    <a:pt x="1383" y="1843"/>
                    <a:pt x="1061" y="2581"/>
                  </a:cubicBezTo>
                  <a:cubicBezTo>
                    <a:pt x="978" y="2764"/>
                    <a:pt x="900" y="2980"/>
                    <a:pt x="756" y="3113"/>
                  </a:cubicBezTo>
                  <a:cubicBezTo>
                    <a:pt x="467" y="3374"/>
                    <a:pt x="456" y="3707"/>
                    <a:pt x="439" y="4146"/>
                  </a:cubicBezTo>
                  <a:cubicBezTo>
                    <a:pt x="301" y="4240"/>
                    <a:pt x="173" y="4345"/>
                    <a:pt x="56" y="4462"/>
                  </a:cubicBezTo>
                  <a:cubicBezTo>
                    <a:pt x="1" y="4523"/>
                    <a:pt x="29" y="4656"/>
                    <a:pt x="7" y="4800"/>
                  </a:cubicBezTo>
                  <a:cubicBezTo>
                    <a:pt x="197" y="4800"/>
                    <a:pt x="367" y="4797"/>
                    <a:pt x="529" y="4797"/>
                  </a:cubicBezTo>
                  <a:cubicBezTo>
                    <a:pt x="650" y="4797"/>
                    <a:pt x="767" y="4799"/>
                    <a:pt x="883" y="4806"/>
                  </a:cubicBezTo>
                  <a:cubicBezTo>
                    <a:pt x="1161" y="4823"/>
                    <a:pt x="1427" y="4889"/>
                    <a:pt x="1704" y="4900"/>
                  </a:cubicBezTo>
                  <a:cubicBezTo>
                    <a:pt x="1732" y="4901"/>
                    <a:pt x="1760" y="4902"/>
                    <a:pt x="1788" y="4902"/>
                  </a:cubicBezTo>
                  <a:cubicBezTo>
                    <a:pt x="2037" y="4902"/>
                    <a:pt x="2287" y="4861"/>
                    <a:pt x="2537" y="4861"/>
                  </a:cubicBezTo>
                  <a:cubicBezTo>
                    <a:pt x="2549" y="4862"/>
                    <a:pt x="2561" y="4862"/>
                    <a:pt x="2573" y="4862"/>
                  </a:cubicBezTo>
                  <a:cubicBezTo>
                    <a:pt x="2688" y="4862"/>
                    <a:pt x="2805" y="4852"/>
                    <a:pt x="2921" y="4852"/>
                  </a:cubicBezTo>
                  <a:cubicBezTo>
                    <a:pt x="3061" y="4852"/>
                    <a:pt x="3200" y="4867"/>
                    <a:pt x="3330" y="4933"/>
                  </a:cubicBezTo>
                  <a:cubicBezTo>
                    <a:pt x="3264" y="5278"/>
                    <a:pt x="2970" y="5377"/>
                    <a:pt x="2775" y="5616"/>
                  </a:cubicBezTo>
                  <a:lnTo>
                    <a:pt x="3014" y="5660"/>
                  </a:lnTo>
                  <a:cubicBezTo>
                    <a:pt x="3303" y="5372"/>
                    <a:pt x="3563" y="5111"/>
                    <a:pt x="3835" y="4867"/>
                  </a:cubicBezTo>
                  <a:cubicBezTo>
                    <a:pt x="3890" y="4815"/>
                    <a:pt x="3954" y="4780"/>
                    <a:pt x="4019" y="4780"/>
                  </a:cubicBezTo>
                  <a:cubicBezTo>
                    <a:pt x="4079" y="4780"/>
                    <a:pt x="4139" y="4811"/>
                    <a:pt x="4190" y="4889"/>
                  </a:cubicBezTo>
                  <a:cubicBezTo>
                    <a:pt x="4168" y="5128"/>
                    <a:pt x="4146" y="5366"/>
                    <a:pt x="4118" y="5610"/>
                  </a:cubicBezTo>
                  <a:lnTo>
                    <a:pt x="4435" y="5610"/>
                  </a:lnTo>
                  <a:lnTo>
                    <a:pt x="4629" y="6038"/>
                  </a:lnTo>
                  <a:cubicBezTo>
                    <a:pt x="5001" y="5721"/>
                    <a:pt x="5001" y="5721"/>
                    <a:pt x="5150" y="4961"/>
                  </a:cubicBezTo>
                  <a:lnTo>
                    <a:pt x="4829" y="4401"/>
                  </a:lnTo>
                  <a:lnTo>
                    <a:pt x="4423" y="4695"/>
                  </a:lnTo>
                  <a:cubicBezTo>
                    <a:pt x="4324" y="4323"/>
                    <a:pt x="4657" y="4179"/>
                    <a:pt x="4734" y="3912"/>
                  </a:cubicBezTo>
                  <a:lnTo>
                    <a:pt x="4374" y="3757"/>
                  </a:lnTo>
                  <a:cubicBezTo>
                    <a:pt x="4313" y="3629"/>
                    <a:pt x="4257" y="3507"/>
                    <a:pt x="4207" y="3402"/>
                  </a:cubicBezTo>
                  <a:cubicBezTo>
                    <a:pt x="4279" y="3224"/>
                    <a:pt x="4335" y="3080"/>
                    <a:pt x="4407" y="2914"/>
                  </a:cubicBezTo>
                  <a:cubicBezTo>
                    <a:pt x="4185" y="2742"/>
                    <a:pt x="3935" y="2719"/>
                    <a:pt x="3730" y="2647"/>
                  </a:cubicBezTo>
                  <a:lnTo>
                    <a:pt x="3380" y="2830"/>
                  </a:lnTo>
                  <a:cubicBezTo>
                    <a:pt x="3075" y="2775"/>
                    <a:pt x="2725" y="2792"/>
                    <a:pt x="2587" y="2387"/>
                  </a:cubicBezTo>
                  <a:lnTo>
                    <a:pt x="2875" y="2065"/>
                  </a:lnTo>
                  <a:lnTo>
                    <a:pt x="2509" y="1915"/>
                  </a:lnTo>
                  <a:lnTo>
                    <a:pt x="1965" y="2298"/>
                  </a:lnTo>
                  <a:cubicBezTo>
                    <a:pt x="2054" y="1621"/>
                    <a:pt x="2565" y="1271"/>
                    <a:pt x="2714" y="744"/>
                  </a:cubicBezTo>
                  <a:cubicBezTo>
                    <a:pt x="2703" y="639"/>
                    <a:pt x="2687" y="528"/>
                    <a:pt x="2676" y="428"/>
                  </a:cubicBezTo>
                  <a:cubicBezTo>
                    <a:pt x="2792" y="311"/>
                    <a:pt x="3075" y="278"/>
                    <a:pt x="283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92" name="Google Shape;992;p64"/>
            <p:cNvSpPr/>
            <p:nvPr/>
          </p:nvSpPr>
          <p:spPr>
            <a:xfrm>
              <a:off x="3424600" y="1969650"/>
              <a:ext cx="93400" cy="124750"/>
            </a:xfrm>
            <a:custGeom>
              <a:avLst/>
              <a:gdLst/>
              <a:ahLst/>
              <a:cxnLst/>
              <a:rect l="l" t="t" r="r" b="b"/>
              <a:pathLst>
                <a:path w="3736" h="4990" extrusionOk="0">
                  <a:moveTo>
                    <a:pt x="2221" y="1"/>
                  </a:moveTo>
                  <a:lnTo>
                    <a:pt x="1549" y="356"/>
                  </a:lnTo>
                  <a:cubicBezTo>
                    <a:pt x="1460" y="500"/>
                    <a:pt x="1377" y="639"/>
                    <a:pt x="1305" y="761"/>
                  </a:cubicBezTo>
                  <a:lnTo>
                    <a:pt x="1466" y="1111"/>
                  </a:lnTo>
                  <a:cubicBezTo>
                    <a:pt x="1277" y="1238"/>
                    <a:pt x="1111" y="1355"/>
                    <a:pt x="972" y="1449"/>
                  </a:cubicBezTo>
                  <a:lnTo>
                    <a:pt x="195" y="1449"/>
                  </a:lnTo>
                  <a:lnTo>
                    <a:pt x="462" y="2021"/>
                  </a:lnTo>
                  <a:lnTo>
                    <a:pt x="179" y="2548"/>
                  </a:lnTo>
                  <a:lnTo>
                    <a:pt x="939" y="2781"/>
                  </a:lnTo>
                  <a:cubicBezTo>
                    <a:pt x="706" y="3230"/>
                    <a:pt x="506" y="3619"/>
                    <a:pt x="312" y="3985"/>
                  </a:cubicBezTo>
                  <a:lnTo>
                    <a:pt x="51" y="4124"/>
                  </a:lnTo>
                  <a:cubicBezTo>
                    <a:pt x="34" y="4273"/>
                    <a:pt x="18" y="4429"/>
                    <a:pt x="1" y="4612"/>
                  </a:cubicBezTo>
                  <a:lnTo>
                    <a:pt x="517" y="4989"/>
                  </a:lnTo>
                  <a:cubicBezTo>
                    <a:pt x="872" y="4962"/>
                    <a:pt x="1222" y="4862"/>
                    <a:pt x="1538" y="4690"/>
                  </a:cubicBezTo>
                  <a:cubicBezTo>
                    <a:pt x="2021" y="4429"/>
                    <a:pt x="2476" y="4113"/>
                    <a:pt x="3031" y="4101"/>
                  </a:cubicBezTo>
                  <a:cubicBezTo>
                    <a:pt x="3330" y="3258"/>
                    <a:pt x="3330" y="3258"/>
                    <a:pt x="3125" y="1904"/>
                  </a:cubicBezTo>
                  <a:lnTo>
                    <a:pt x="3735" y="1210"/>
                  </a:lnTo>
                  <a:cubicBezTo>
                    <a:pt x="3591" y="816"/>
                    <a:pt x="3469" y="472"/>
                    <a:pt x="3247" y="195"/>
                  </a:cubicBezTo>
                  <a:lnTo>
                    <a:pt x="2598" y="195"/>
                  </a:lnTo>
                  <a:lnTo>
                    <a:pt x="2221"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93" name="Google Shape;993;p64"/>
            <p:cNvSpPr/>
            <p:nvPr/>
          </p:nvSpPr>
          <p:spPr>
            <a:xfrm>
              <a:off x="1906400" y="1539050"/>
              <a:ext cx="132925" cy="126750"/>
            </a:xfrm>
            <a:custGeom>
              <a:avLst/>
              <a:gdLst/>
              <a:ahLst/>
              <a:cxnLst/>
              <a:rect l="l" t="t" r="r" b="b"/>
              <a:pathLst>
                <a:path w="5317" h="5070" extrusionOk="0">
                  <a:moveTo>
                    <a:pt x="1810" y="1"/>
                  </a:moveTo>
                  <a:lnTo>
                    <a:pt x="1621" y="151"/>
                  </a:lnTo>
                  <a:lnTo>
                    <a:pt x="1255" y="73"/>
                  </a:lnTo>
                  <a:cubicBezTo>
                    <a:pt x="900" y="345"/>
                    <a:pt x="872" y="728"/>
                    <a:pt x="878" y="1094"/>
                  </a:cubicBezTo>
                  <a:cubicBezTo>
                    <a:pt x="883" y="1582"/>
                    <a:pt x="806" y="2065"/>
                    <a:pt x="650" y="2531"/>
                  </a:cubicBezTo>
                  <a:cubicBezTo>
                    <a:pt x="678" y="2859"/>
                    <a:pt x="695" y="3136"/>
                    <a:pt x="711" y="3352"/>
                  </a:cubicBezTo>
                  <a:cubicBezTo>
                    <a:pt x="495" y="3696"/>
                    <a:pt x="1" y="3774"/>
                    <a:pt x="79" y="4279"/>
                  </a:cubicBezTo>
                  <a:cubicBezTo>
                    <a:pt x="131" y="4291"/>
                    <a:pt x="182" y="4295"/>
                    <a:pt x="232" y="4295"/>
                  </a:cubicBezTo>
                  <a:cubicBezTo>
                    <a:pt x="542" y="4295"/>
                    <a:pt x="822" y="4107"/>
                    <a:pt x="1106" y="4107"/>
                  </a:cubicBezTo>
                  <a:cubicBezTo>
                    <a:pt x="1109" y="4107"/>
                    <a:pt x="1113" y="4107"/>
                    <a:pt x="1116" y="4107"/>
                  </a:cubicBezTo>
                  <a:cubicBezTo>
                    <a:pt x="1294" y="4429"/>
                    <a:pt x="1122" y="4806"/>
                    <a:pt x="1410" y="5061"/>
                  </a:cubicBezTo>
                  <a:cubicBezTo>
                    <a:pt x="1444" y="5067"/>
                    <a:pt x="1476" y="5070"/>
                    <a:pt x="1506" y="5070"/>
                  </a:cubicBezTo>
                  <a:cubicBezTo>
                    <a:pt x="1739" y="5070"/>
                    <a:pt x="1890" y="4910"/>
                    <a:pt x="2032" y="4729"/>
                  </a:cubicBezTo>
                  <a:cubicBezTo>
                    <a:pt x="2232" y="4479"/>
                    <a:pt x="2443" y="4229"/>
                    <a:pt x="2698" y="3924"/>
                  </a:cubicBezTo>
                  <a:cubicBezTo>
                    <a:pt x="2737" y="3830"/>
                    <a:pt x="2803" y="3663"/>
                    <a:pt x="2864" y="3502"/>
                  </a:cubicBezTo>
                  <a:lnTo>
                    <a:pt x="3280" y="3308"/>
                  </a:lnTo>
                  <a:lnTo>
                    <a:pt x="3930" y="4135"/>
                  </a:lnTo>
                  <a:lnTo>
                    <a:pt x="4867" y="4501"/>
                  </a:lnTo>
                  <a:lnTo>
                    <a:pt x="5295" y="4040"/>
                  </a:lnTo>
                  <a:cubicBezTo>
                    <a:pt x="5317" y="3696"/>
                    <a:pt x="5189" y="3524"/>
                    <a:pt x="4984" y="3425"/>
                  </a:cubicBezTo>
                  <a:cubicBezTo>
                    <a:pt x="4829" y="3444"/>
                    <a:pt x="4696" y="3541"/>
                    <a:pt x="4548" y="3541"/>
                  </a:cubicBezTo>
                  <a:cubicBezTo>
                    <a:pt x="4489" y="3541"/>
                    <a:pt x="4428" y="3526"/>
                    <a:pt x="4362" y="3486"/>
                  </a:cubicBezTo>
                  <a:cubicBezTo>
                    <a:pt x="4418" y="3058"/>
                    <a:pt x="4346" y="2664"/>
                    <a:pt x="4007" y="2315"/>
                  </a:cubicBezTo>
                  <a:cubicBezTo>
                    <a:pt x="3602" y="2048"/>
                    <a:pt x="3119" y="1937"/>
                    <a:pt x="2964" y="1566"/>
                  </a:cubicBezTo>
                  <a:lnTo>
                    <a:pt x="2115" y="1016"/>
                  </a:lnTo>
                  <a:lnTo>
                    <a:pt x="1760" y="1116"/>
                  </a:lnTo>
                  <a:cubicBezTo>
                    <a:pt x="1727" y="883"/>
                    <a:pt x="1699" y="706"/>
                    <a:pt x="1677" y="528"/>
                  </a:cubicBezTo>
                  <a:lnTo>
                    <a:pt x="1904" y="317"/>
                  </a:lnTo>
                  <a:lnTo>
                    <a:pt x="1810"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94" name="Google Shape;994;p64"/>
            <p:cNvSpPr/>
            <p:nvPr/>
          </p:nvSpPr>
          <p:spPr>
            <a:xfrm>
              <a:off x="6420650" y="2000600"/>
              <a:ext cx="51625" cy="256925"/>
            </a:xfrm>
            <a:custGeom>
              <a:avLst/>
              <a:gdLst/>
              <a:ahLst/>
              <a:cxnLst/>
              <a:rect l="l" t="t" r="r" b="b"/>
              <a:pathLst>
                <a:path w="2065" h="10277" extrusionOk="0">
                  <a:moveTo>
                    <a:pt x="838" y="0"/>
                  </a:moveTo>
                  <a:lnTo>
                    <a:pt x="627" y="250"/>
                  </a:lnTo>
                  <a:cubicBezTo>
                    <a:pt x="766" y="583"/>
                    <a:pt x="955" y="905"/>
                    <a:pt x="672" y="1265"/>
                  </a:cubicBezTo>
                  <a:cubicBezTo>
                    <a:pt x="649" y="1264"/>
                    <a:pt x="627" y="1263"/>
                    <a:pt x="605" y="1263"/>
                  </a:cubicBezTo>
                  <a:cubicBezTo>
                    <a:pt x="544" y="1263"/>
                    <a:pt x="483" y="1268"/>
                    <a:pt x="422" y="1276"/>
                  </a:cubicBezTo>
                  <a:cubicBezTo>
                    <a:pt x="339" y="1304"/>
                    <a:pt x="255" y="1337"/>
                    <a:pt x="178" y="1376"/>
                  </a:cubicBezTo>
                  <a:cubicBezTo>
                    <a:pt x="161" y="1476"/>
                    <a:pt x="150" y="1571"/>
                    <a:pt x="144" y="1670"/>
                  </a:cubicBezTo>
                  <a:cubicBezTo>
                    <a:pt x="156" y="2059"/>
                    <a:pt x="178" y="2442"/>
                    <a:pt x="67" y="2836"/>
                  </a:cubicBezTo>
                  <a:cubicBezTo>
                    <a:pt x="0" y="3108"/>
                    <a:pt x="45" y="3396"/>
                    <a:pt x="200" y="3635"/>
                  </a:cubicBezTo>
                  <a:cubicBezTo>
                    <a:pt x="322" y="3829"/>
                    <a:pt x="416" y="4034"/>
                    <a:pt x="466" y="4134"/>
                  </a:cubicBezTo>
                  <a:cubicBezTo>
                    <a:pt x="450" y="4550"/>
                    <a:pt x="422" y="4844"/>
                    <a:pt x="427" y="5144"/>
                  </a:cubicBezTo>
                  <a:cubicBezTo>
                    <a:pt x="455" y="5810"/>
                    <a:pt x="466" y="6476"/>
                    <a:pt x="250" y="7125"/>
                  </a:cubicBezTo>
                  <a:cubicBezTo>
                    <a:pt x="239" y="7181"/>
                    <a:pt x="239" y="7242"/>
                    <a:pt x="239" y="7297"/>
                  </a:cubicBezTo>
                  <a:lnTo>
                    <a:pt x="472" y="8107"/>
                  </a:lnTo>
                  <a:cubicBezTo>
                    <a:pt x="405" y="8285"/>
                    <a:pt x="350" y="8435"/>
                    <a:pt x="289" y="8607"/>
                  </a:cubicBezTo>
                  <a:cubicBezTo>
                    <a:pt x="355" y="8940"/>
                    <a:pt x="344" y="9284"/>
                    <a:pt x="244" y="9611"/>
                  </a:cubicBezTo>
                  <a:cubicBezTo>
                    <a:pt x="194" y="9772"/>
                    <a:pt x="244" y="9972"/>
                    <a:pt x="267" y="10155"/>
                  </a:cubicBezTo>
                  <a:cubicBezTo>
                    <a:pt x="272" y="10194"/>
                    <a:pt x="350" y="10227"/>
                    <a:pt x="411" y="10277"/>
                  </a:cubicBezTo>
                  <a:cubicBezTo>
                    <a:pt x="511" y="10066"/>
                    <a:pt x="599" y="9888"/>
                    <a:pt x="688" y="9694"/>
                  </a:cubicBezTo>
                  <a:cubicBezTo>
                    <a:pt x="855" y="9711"/>
                    <a:pt x="999" y="9705"/>
                    <a:pt x="1127" y="9744"/>
                  </a:cubicBezTo>
                  <a:cubicBezTo>
                    <a:pt x="1260" y="9794"/>
                    <a:pt x="1387" y="9855"/>
                    <a:pt x="1515" y="9927"/>
                  </a:cubicBezTo>
                  <a:cubicBezTo>
                    <a:pt x="1548" y="9322"/>
                    <a:pt x="1049" y="9062"/>
                    <a:pt x="783" y="8568"/>
                  </a:cubicBezTo>
                  <a:cubicBezTo>
                    <a:pt x="777" y="8423"/>
                    <a:pt x="716" y="8179"/>
                    <a:pt x="771" y="7974"/>
                  </a:cubicBezTo>
                  <a:cubicBezTo>
                    <a:pt x="905" y="7491"/>
                    <a:pt x="982" y="6981"/>
                    <a:pt x="1315" y="6526"/>
                  </a:cubicBezTo>
                  <a:lnTo>
                    <a:pt x="2064" y="6676"/>
                  </a:lnTo>
                  <a:cubicBezTo>
                    <a:pt x="2020" y="6420"/>
                    <a:pt x="1998" y="6243"/>
                    <a:pt x="1953" y="6071"/>
                  </a:cubicBezTo>
                  <a:cubicBezTo>
                    <a:pt x="1748" y="5244"/>
                    <a:pt x="1554" y="4412"/>
                    <a:pt x="1332" y="3590"/>
                  </a:cubicBezTo>
                  <a:cubicBezTo>
                    <a:pt x="1226" y="3180"/>
                    <a:pt x="1165" y="2780"/>
                    <a:pt x="1282" y="2364"/>
                  </a:cubicBezTo>
                  <a:cubicBezTo>
                    <a:pt x="1321" y="2203"/>
                    <a:pt x="1326" y="2042"/>
                    <a:pt x="1299" y="1881"/>
                  </a:cubicBezTo>
                  <a:cubicBezTo>
                    <a:pt x="1232" y="1404"/>
                    <a:pt x="1160" y="927"/>
                    <a:pt x="1066" y="450"/>
                  </a:cubicBezTo>
                  <a:cubicBezTo>
                    <a:pt x="1038" y="311"/>
                    <a:pt x="932" y="183"/>
                    <a:pt x="83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95" name="Google Shape;995;p64"/>
            <p:cNvSpPr/>
            <p:nvPr/>
          </p:nvSpPr>
          <p:spPr>
            <a:xfrm>
              <a:off x="2173875" y="4509975"/>
              <a:ext cx="164825" cy="98550"/>
            </a:xfrm>
            <a:custGeom>
              <a:avLst/>
              <a:gdLst/>
              <a:ahLst/>
              <a:cxnLst/>
              <a:rect l="l" t="t" r="r" b="b"/>
              <a:pathLst>
                <a:path w="6593" h="3942" extrusionOk="0">
                  <a:moveTo>
                    <a:pt x="3885" y="0"/>
                  </a:moveTo>
                  <a:lnTo>
                    <a:pt x="3274" y="33"/>
                  </a:lnTo>
                  <a:lnTo>
                    <a:pt x="2697" y="444"/>
                  </a:lnTo>
                  <a:cubicBezTo>
                    <a:pt x="2631" y="605"/>
                    <a:pt x="2503" y="782"/>
                    <a:pt x="2631" y="1032"/>
                  </a:cubicBezTo>
                  <a:lnTo>
                    <a:pt x="3463" y="1077"/>
                  </a:lnTo>
                  <a:lnTo>
                    <a:pt x="2792" y="1604"/>
                  </a:lnTo>
                  <a:cubicBezTo>
                    <a:pt x="2808" y="1720"/>
                    <a:pt x="2830" y="1831"/>
                    <a:pt x="2841" y="1914"/>
                  </a:cubicBezTo>
                  <a:lnTo>
                    <a:pt x="3219" y="2264"/>
                  </a:lnTo>
                  <a:lnTo>
                    <a:pt x="2941" y="2442"/>
                  </a:lnTo>
                  <a:lnTo>
                    <a:pt x="2608" y="2270"/>
                  </a:lnTo>
                  <a:cubicBezTo>
                    <a:pt x="2464" y="2075"/>
                    <a:pt x="2675" y="1803"/>
                    <a:pt x="2375" y="1698"/>
                  </a:cubicBezTo>
                  <a:lnTo>
                    <a:pt x="2220" y="1826"/>
                  </a:lnTo>
                  <a:cubicBezTo>
                    <a:pt x="2259" y="1975"/>
                    <a:pt x="2298" y="2114"/>
                    <a:pt x="2342" y="2286"/>
                  </a:cubicBezTo>
                  <a:lnTo>
                    <a:pt x="2059" y="2286"/>
                  </a:lnTo>
                  <a:lnTo>
                    <a:pt x="1854" y="1881"/>
                  </a:lnTo>
                  <a:lnTo>
                    <a:pt x="971" y="1520"/>
                  </a:lnTo>
                  <a:cubicBezTo>
                    <a:pt x="869" y="1401"/>
                    <a:pt x="724" y="1235"/>
                    <a:pt x="583" y="1067"/>
                  </a:cubicBezTo>
                  <a:lnTo>
                    <a:pt x="583" y="1067"/>
                  </a:lnTo>
                  <a:lnTo>
                    <a:pt x="600" y="1077"/>
                  </a:lnTo>
                  <a:lnTo>
                    <a:pt x="600" y="1077"/>
                  </a:lnTo>
                  <a:lnTo>
                    <a:pt x="572" y="1054"/>
                  </a:lnTo>
                  <a:lnTo>
                    <a:pt x="572" y="1054"/>
                  </a:lnTo>
                  <a:cubicBezTo>
                    <a:pt x="576" y="1059"/>
                    <a:pt x="579" y="1063"/>
                    <a:pt x="583" y="1067"/>
                  </a:cubicBezTo>
                  <a:lnTo>
                    <a:pt x="583" y="1067"/>
                  </a:lnTo>
                  <a:lnTo>
                    <a:pt x="78" y="794"/>
                  </a:lnTo>
                  <a:lnTo>
                    <a:pt x="78" y="794"/>
                  </a:lnTo>
                  <a:cubicBezTo>
                    <a:pt x="0" y="1304"/>
                    <a:pt x="394" y="1498"/>
                    <a:pt x="589" y="1748"/>
                  </a:cubicBezTo>
                  <a:lnTo>
                    <a:pt x="1776" y="2325"/>
                  </a:lnTo>
                  <a:lnTo>
                    <a:pt x="1615" y="2586"/>
                  </a:lnTo>
                  <a:lnTo>
                    <a:pt x="2475" y="3008"/>
                  </a:lnTo>
                  <a:lnTo>
                    <a:pt x="3013" y="3008"/>
                  </a:lnTo>
                  <a:lnTo>
                    <a:pt x="3013" y="3601"/>
                  </a:lnTo>
                  <a:lnTo>
                    <a:pt x="3346" y="3807"/>
                  </a:lnTo>
                  <a:lnTo>
                    <a:pt x="3602" y="3696"/>
                  </a:lnTo>
                  <a:cubicBezTo>
                    <a:pt x="3757" y="3784"/>
                    <a:pt x="3890" y="3868"/>
                    <a:pt x="4035" y="3934"/>
                  </a:cubicBezTo>
                  <a:cubicBezTo>
                    <a:pt x="4047" y="3940"/>
                    <a:pt x="4061" y="3942"/>
                    <a:pt x="4075" y="3942"/>
                  </a:cubicBezTo>
                  <a:cubicBezTo>
                    <a:pt x="4120" y="3942"/>
                    <a:pt x="4169" y="3922"/>
                    <a:pt x="4190" y="3918"/>
                  </a:cubicBezTo>
                  <a:cubicBezTo>
                    <a:pt x="4218" y="3701"/>
                    <a:pt x="4240" y="3513"/>
                    <a:pt x="4273" y="3296"/>
                  </a:cubicBezTo>
                  <a:lnTo>
                    <a:pt x="4756" y="3535"/>
                  </a:lnTo>
                  <a:lnTo>
                    <a:pt x="5089" y="3396"/>
                  </a:lnTo>
                  <a:cubicBezTo>
                    <a:pt x="5111" y="3285"/>
                    <a:pt x="5128" y="3224"/>
                    <a:pt x="5144" y="3130"/>
                  </a:cubicBezTo>
                  <a:cubicBezTo>
                    <a:pt x="5356" y="3189"/>
                    <a:pt x="5566" y="3237"/>
                    <a:pt x="5766" y="3237"/>
                  </a:cubicBezTo>
                  <a:cubicBezTo>
                    <a:pt x="6069" y="3237"/>
                    <a:pt x="6352" y="3128"/>
                    <a:pt x="6593" y="2791"/>
                  </a:cubicBezTo>
                  <a:cubicBezTo>
                    <a:pt x="6404" y="2747"/>
                    <a:pt x="6232" y="2752"/>
                    <a:pt x="6110" y="2680"/>
                  </a:cubicBezTo>
                  <a:cubicBezTo>
                    <a:pt x="5455" y="2292"/>
                    <a:pt x="4817" y="1881"/>
                    <a:pt x="4423" y="1187"/>
                  </a:cubicBezTo>
                  <a:cubicBezTo>
                    <a:pt x="4345" y="1054"/>
                    <a:pt x="4223" y="943"/>
                    <a:pt x="4112" y="805"/>
                  </a:cubicBezTo>
                  <a:cubicBezTo>
                    <a:pt x="4134" y="699"/>
                    <a:pt x="4157" y="572"/>
                    <a:pt x="4184" y="433"/>
                  </a:cubicBezTo>
                  <a:lnTo>
                    <a:pt x="388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96" name="Google Shape;996;p64"/>
            <p:cNvSpPr/>
            <p:nvPr/>
          </p:nvSpPr>
          <p:spPr>
            <a:xfrm>
              <a:off x="7042400" y="4020275"/>
              <a:ext cx="105600" cy="162725"/>
            </a:xfrm>
            <a:custGeom>
              <a:avLst/>
              <a:gdLst/>
              <a:ahLst/>
              <a:cxnLst/>
              <a:rect l="l" t="t" r="r" b="b"/>
              <a:pathLst>
                <a:path w="4224" h="6509" extrusionOk="0">
                  <a:moveTo>
                    <a:pt x="106" y="0"/>
                  </a:moveTo>
                  <a:lnTo>
                    <a:pt x="106" y="0"/>
                  </a:lnTo>
                  <a:cubicBezTo>
                    <a:pt x="1" y="772"/>
                    <a:pt x="606" y="1066"/>
                    <a:pt x="955" y="1410"/>
                  </a:cubicBezTo>
                  <a:cubicBezTo>
                    <a:pt x="1077" y="1881"/>
                    <a:pt x="1183" y="2281"/>
                    <a:pt x="1327" y="2830"/>
                  </a:cubicBezTo>
                  <a:cubicBezTo>
                    <a:pt x="1294" y="3063"/>
                    <a:pt x="1238" y="3446"/>
                    <a:pt x="1188" y="3774"/>
                  </a:cubicBezTo>
                  <a:cubicBezTo>
                    <a:pt x="977" y="4101"/>
                    <a:pt x="589" y="4112"/>
                    <a:pt x="617" y="4512"/>
                  </a:cubicBezTo>
                  <a:lnTo>
                    <a:pt x="1588" y="5200"/>
                  </a:lnTo>
                  <a:cubicBezTo>
                    <a:pt x="1732" y="5677"/>
                    <a:pt x="1482" y="6032"/>
                    <a:pt x="1299" y="6415"/>
                  </a:cubicBezTo>
                  <a:cubicBezTo>
                    <a:pt x="1443" y="6476"/>
                    <a:pt x="1597" y="6508"/>
                    <a:pt x="1751" y="6508"/>
                  </a:cubicBezTo>
                  <a:cubicBezTo>
                    <a:pt x="1847" y="6508"/>
                    <a:pt x="1943" y="6496"/>
                    <a:pt x="2037" y="6470"/>
                  </a:cubicBezTo>
                  <a:cubicBezTo>
                    <a:pt x="2653" y="5821"/>
                    <a:pt x="3158" y="5139"/>
                    <a:pt x="3147" y="4240"/>
                  </a:cubicBezTo>
                  <a:lnTo>
                    <a:pt x="3746" y="3990"/>
                  </a:lnTo>
                  <a:cubicBezTo>
                    <a:pt x="4057" y="3635"/>
                    <a:pt x="4223" y="3257"/>
                    <a:pt x="4174" y="2819"/>
                  </a:cubicBezTo>
                  <a:cubicBezTo>
                    <a:pt x="4081" y="2777"/>
                    <a:pt x="3995" y="2760"/>
                    <a:pt x="3914" y="2760"/>
                  </a:cubicBezTo>
                  <a:cubicBezTo>
                    <a:pt x="3603" y="2760"/>
                    <a:pt x="3362" y="3010"/>
                    <a:pt x="3058" y="3041"/>
                  </a:cubicBezTo>
                  <a:lnTo>
                    <a:pt x="2387" y="2725"/>
                  </a:lnTo>
                  <a:cubicBezTo>
                    <a:pt x="2170" y="2403"/>
                    <a:pt x="2204" y="2037"/>
                    <a:pt x="1943" y="1765"/>
                  </a:cubicBezTo>
                  <a:cubicBezTo>
                    <a:pt x="1882" y="1909"/>
                    <a:pt x="1832" y="2020"/>
                    <a:pt x="1771" y="2153"/>
                  </a:cubicBezTo>
                  <a:lnTo>
                    <a:pt x="1377" y="1887"/>
                  </a:lnTo>
                  <a:cubicBezTo>
                    <a:pt x="1221" y="1382"/>
                    <a:pt x="1077" y="905"/>
                    <a:pt x="916" y="383"/>
                  </a:cubicBezTo>
                  <a:lnTo>
                    <a:pt x="10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97" name="Google Shape;997;p64"/>
            <p:cNvSpPr/>
            <p:nvPr/>
          </p:nvSpPr>
          <p:spPr>
            <a:xfrm>
              <a:off x="5972000" y="3253550"/>
              <a:ext cx="120575" cy="141525"/>
            </a:xfrm>
            <a:custGeom>
              <a:avLst/>
              <a:gdLst/>
              <a:ahLst/>
              <a:cxnLst/>
              <a:rect l="l" t="t" r="r" b="b"/>
              <a:pathLst>
                <a:path w="4823" h="5661" extrusionOk="0">
                  <a:moveTo>
                    <a:pt x="4823" y="0"/>
                  </a:moveTo>
                  <a:lnTo>
                    <a:pt x="3929" y="611"/>
                  </a:lnTo>
                  <a:lnTo>
                    <a:pt x="1638" y="333"/>
                  </a:lnTo>
                  <a:lnTo>
                    <a:pt x="850" y="916"/>
                  </a:lnTo>
                  <a:cubicBezTo>
                    <a:pt x="805" y="1249"/>
                    <a:pt x="755" y="1587"/>
                    <a:pt x="717" y="1892"/>
                  </a:cubicBezTo>
                  <a:cubicBezTo>
                    <a:pt x="595" y="2026"/>
                    <a:pt x="506" y="2131"/>
                    <a:pt x="428" y="2214"/>
                  </a:cubicBezTo>
                  <a:cubicBezTo>
                    <a:pt x="384" y="2442"/>
                    <a:pt x="367" y="2653"/>
                    <a:pt x="300" y="2847"/>
                  </a:cubicBezTo>
                  <a:cubicBezTo>
                    <a:pt x="228" y="3058"/>
                    <a:pt x="117" y="3263"/>
                    <a:pt x="1" y="3513"/>
                  </a:cubicBezTo>
                  <a:cubicBezTo>
                    <a:pt x="12" y="3618"/>
                    <a:pt x="29" y="3779"/>
                    <a:pt x="45" y="3934"/>
                  </a:cubicBezTo>
                  <a:cubicBezTo>
                    <a:pt x="134" y="3968"/>
                    <a:pt x="195" y="3995"/>
                    <a:pt x="256" y="4018"/>
                  </a:cubicBezTo>
                  <a:cubicBezTo>
                    <a:pt x="334" y="4051"/>
                    <a:pt x="417" y="4084"/>
                    <a:pt x="472" y="4106"/>
                  </a:cubicBezTo>
                  <a:cubicBezTo>
                    <a:pt x="711" y="4617"/>
                    <a:pt x="489" y="5089"/>
                    <a:pt x="456" y="5560"/>
                  </a:cubicBezTo>
                  <a:cubicBezTo>
                    <a:pt x="566" y="5629"/>
                    <a:pt x="670" y="5661"/>
                    <a:pt x="772" y="5661"/>
                  </a:cubicBezTo>
                  <a:cubicBezTo>
                    <a:pt x="892" y="5661"/>
                    <a:pt x="1008" y="5618"/>
                    <a:pt x="1127" y="5544"/>
                  </a:cubicBezTo>
                  <a:cubicBezTo>
                    <a:pt x="1233" y="4889"/>
                    <a:pt x="1238" y="4217"/>
                    <a:pt x="1138" y="3563"/>
                  </a:cubicBezTo>
                  <a:cubicBezTo>
                    <a:pt x="1236" y="3453"/>
                    <a:pt x="1337" y="3364"/>
                    <a:pt x="1482" y="3364"/>
                  </a:cubicBezTo>
                  <a:cubicBezTo>
                    <a:pt x="1535" y="3364"/>
                    <a:pt x="1594" y="3375"/>
                    <a:pt x="1660" y="3402"/>
                  </a:cubicBezTo>
                  <a:cubicBezTo>
                    <a:pt x="1671" y="3629"/>
                    <a:pt x="1688" y="3873"/>
                    <a:pt x="1699" y="4106"/>
                  </a:cubicBezTo>
                  <a:lnTo>
                    <a:pt x="2104" y="4456"/>
                  </a:lnTo>
                  <a:cubicBezTo>
                    <a:pt x="2115" y="4650"/>
                    <a:pt x="2126" y="4806"/>
                    <a:pt x="2137" y="4944"/>
                  </a:cubicBezTo>
                  <a:lnTo>
                    <a:pt x="2348" y="5028"/>
                  </a:lnTo>
                  <a:lnTo>
                    <a:pt x="3075" y="4672"/>
                  </a:lnTo>
                  <a:cubicBezTo>
                    <a:pt x="2764" y="4062"/>
                    <a:pt x="2426" y="3507"/>
                    <a:pt x="2215" y="2836"/>
                  </a:cubicBezTo>
                  <a:cubicBezTo>
                    <a:pt x="2631" y="2525"/>
                    <a:pt x="2981" y="2148"/>
                    <a:pt x="3480" y="1831"/>
                  </a:cubicBezTo>
                  <a:lnTo>
                    <a:pt x="3480" y="1831"/>
                  </a:lnTo>
                  <a:lnTo>
                    <a:pt x="2087" y="2020"/>
                  </a:lnTo>
                  <a:lnTo>
                    <a:pt x="1682" y="2408"/>
                  </a:lnTo>
                  <a:cubicBezTo>
                    <a:pt x="1405" y="2253"/>
                    <a:pt x="1161" y="2042"/>
                    <a:pt x="977" y="1787"/>
                  </a:cubicBezTo>
                  <a:cubicBezTo>
                    <a:pt x="961" y="1498"/>
                    <a:pt x="916" y="1204"/>
                    <a:pt x="1155" y="927"/>
                  </a:cubicBezTo>
                  <a:cubicBezTo>
                    <a:pt x="1362" y="870"/>
                    <a:pt x="1573" y="858"/>
                    <a:pt x="1785" y="858"/>
                  </a:cubicBezTo>
                  <a:cubicBezTo>
                    <a:pt x="1956" y="858"/>
                    <a:pt x="2129" y="866"/>
                    <a:pt x="2300" y="866"/>
                  </a:cubicBezTo>
                  <a:cubicBezTo>
                    <a:pt x="2418" y="866"/>
                    <a:pt x="2536" y="862"/>
                    <a:pt x="2653" y="849"/>
                  </a:cubicBezTo>
                  <a:cubicBezTo>
                    <a:pt x="2701" y="844"/>
                    <a:pt x="2748" y="842"/>
                    <a:pt x="2795" y="842"/>
                  </a:cubicBezTo>
                  <a:cubicBezTo>
                    <a:pt x="3153" y="842"/>
                    <a:pt x="3506" y="968"/>
                    <a:pt x="3860" y="968"/>
                  </a:cubicBezTo>
                  <a:cubicBezTo>
                    <a:pt x="3979" y="968"/>
                    <a:pt x="4099" y="954"/>
                    <a:pt x="4218" y="916"/>
                  </a:cubicBezTo>
                  <a:cubicBezTo>
                    <a:pt x="4740" y="477"/>
                    <a:pt x="4740" y="477"/>
                    <a:pt x="482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98" name="Google Shape;998;p64"/>
            <p:cNvSpPr/>
            <p:nvPr/>
          </p:nvSpPr>
          <p:spPr>
            <a:xfrm>
              <a:off x="6386100" y="2278050"/>
              <a:ext cx="107400" cy="103775"/>
            </a:xfrm>
            <a:custGeom>
              <a:avLst/>
              <a:gdLst/>
              <a:ahLst/>
              <a:cxnLst/>
              <a:rect l="l" t="t" r="r" b="b"/>
              <a:pathLst>
                <a:path w="4296" h="4151" extrusionOk="0">
                  <a:moveTo>
                    <a:pt x="1543" y="0"/>
                  </a:moveTo>
                  <a:lnTo>
                    <a:pt x="1432" y="150"/>
                  </a:lnTo>
                  <a:cubicBezTo>
                    <a:pt x="1460" y="605"/>
                    <a:pt x="1482" y="988"/>
                    <a:pt x="1504" y="1376"/>
                  </a:cubicBezTo>
                  <a:lnTo>
                    <a:pt x="1427" y="1371"/>
                  </a:lnTo>
                  <a:lnTo>
                    <a:pt x="1099" y="2286"/>
                  </a:lnTo>
                  <a:lnTo>
                    <a:pt x="589" y="2425"/>
                  </a:lnTo>
                  <a:lnTo>
                    <a:pt x="0" y="3096"/>
                  </a:lnTo>
                  <a:cubicBezTo>
                    <a:pt x="150" y="3424"/>
                    <a:pt x="23" y="3818"/>
                    <a:pt x="261" y="4151"/>
                  </a:cubicBezTo>
                  <a:lnTo>
                    <a:pt x="794" y="3823"/>
                  </a:lnTo>
                  <a:lnTo>
                    <a:pt x="361" y="3368"/>
                  </a:lnTo>
                  <a:lnTo>
                    <a:pt x="633" y="3130"/>
                  </a:lnTo>
                  <a:lnTo>
                    <a:pt x="960" y="3274"/>
                  </a:lnTo>
                  <a:lnTo>
                    <a:pt x="1382" y="3030"/>
                  </a:lnTo>
                  <a:cubicBezTo>
                    <a:pt x="1859" y="3113"/>
                    <a:pt x="2181" y="3513"/>
                    <a:pt x="2675" y="3624"/>
                  </a:cubicBezTo>
                  <a:cubicBezTo>
                    <a:pt x="2747" y="3163"/>
                    <a:pt x="3002" y="2858"/>
                    <a:pt x="3424" y="2658"/>
                  </a:cubicBezTo>
                  <a:lnTo>
                    <a:pt x="4057" y="2619"/>
                  </a:lnTo>
                  <a:lnTo>
                    <a:pt x="4295" y="2408"/>
                  </a:lnTo>
                  <a:cubicBezTo>
                    <a:pt x="4268" y="2014"/>
                    <a:pt x="4251" y="1720"/>
                    <a:pt x="4223" y="1426"/>
                  </a:cubicBezTo>
                  <a:cubicBezTo>
                    <a:pt x="4223" y="1393"/>
                    <a:pt x="4179" y="1365"/>
                    <a:pt x="4146" y="1321"/>
                  </a:cubicBezTo>
                  <a:lnTo>
                    <a:pt x="3657" y="1587"/>
                  </a:lnTo>
                  <a:cubicBezTo>
                    <a:pt x="2980" y="1404"/>
                    <a:pt x="2542" y="999"/>
                    <a:pt x="2148" y="544"/>
                  </a:cubicBezTo>
                  <a:cubicBezTo>
                    <a:pt x="1998" y="372"/>
                    <a:pt x="1848" y="194"/>
                    <a:pt x="1693" y="28"/>
                  </a:cubicBezTo>
                  <a:cubicBezTo>
                    <a:pt x="1665" y="0"/>
                    <a:pt x="1604" y="11"/>
                    <a:pt x="154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999" name="Google Shape;999;p64"/>
            <p:cNvSpPr/>
            <p:nvPr/>
          </p:nvSpPr>
          <p:spPr>
            <a:xfrm>
              <a:off x="5712175" y="3403775"/>
              <a:ext cx="173150" cy="49675"/>
            </a:xfrm>
            <a:custGeom>
              <a:avLst/>
              <a:gdLst/>
              <a:ahLst/>
              <a:cxnLst/>
              <a:rect l="l" t="t" r="r" b="b"/>
              <a:pathLst>
                <a:path w="6926" h="1987" extrusionOk="0">
                  <a:moveTo>
                    <a:pt x="333" y="1"/>
                  </a:moveTo>
                  <a:cubicBezTo>
                    <a:pt x="211" y="189"/>
                    <a:pt x="106" y="361"/>
                    <a:pt x="1" y="528"/>
                  </a:cubicBezTo>
                  <a:lnTo>
                    <a:pt x="727" y="1072"/>
                  </a:lnTo>
                  <a:cubicBezTo>
                    <a:pt x="1410" y="1226"/>
                    <a:pt x="2098" y="1437"/>
                    <a:pt x="2829" y="1437"/>
                  </a:cubicBezTo>
                  <a:cubicBezTo>
                    <a:pt x="2889" y="1437"/>
                    <a:pt x="2948" y="1435"/>
                    <a:pt x="3008" y="1432"/>
                  </a:cubicBezTo>
                  <a:cubicBezTo>
                    <a:pt x="3022" y="1432"/>
                    <a:pt x="3035" y="1431"/>
                    <a:pt x="3049" y="1431"/>
                  </a:cubicBezTo>
                  <a:cubicBezTo>
                    <a:pt x="3231" y="1431"/>
                    <a:pt x="3426" y="1498"/>
                    <a:pt x="3602" y="1566"/>
                  </a:cubicBezTo>
                  <a:cubicBezTo>
                    <a:pt x="4065" y="1757"/>
                    <a:pt x="4560" y="1856"/>
                    <a:pt x="5058" y="1856"/>
                  </a:cubicBezTo>
                  <a:cubicBezTo>
                    <a:pt x="5181" y="1856"/>
                    <a:pt x="5304" y="1850"/>
                    <a:pt x="5427" y="1837"/>
                  </a:cubicBezTo>
                  <a:cubicBezTo>
                    <a:pt x="5535" y="1826"/>
                    <a:pt x="5641" y="1818"/>
                    <a:pt x="5747" y="1818"/>
                  </a:cubicBezTo>
                  <a:cubicBezTo>
                    <a:pt x="5959" y="1818"/>
                    <a:pt x="6167" y="1850"/>
                    <a:pt x="6371" y="1954"/>
                  </a:cubicBezTo>
                  <a:cubicBezTo>
                    <a:pt x="6423" y="1980"/>
                    <a:pt x="6485" y="1987"/>
                    <a:pt x="6551" y="1987"/>
                  </a:cubicBezTo>
                  <a:cubicBezTo>
                    <a:pt x="6612" y="1987"/>
                    <a:pt x="6678" y="1981"/>
                    <a:pt x="6744" y="1981"/>
                  </a:cubicBezTo>
                  <a:cubicBezTo>
                    <a:pt x="6757" y="1981"/>
                    <a:pt x="6769" y="1981"/>
                    <a:pt x="6781" y="1982"/>
                  </a:cubicBezTo>
                  <a:lnTo>
                    <a:pt x="6926" y="1588"/>
                  </a:lnTo>
                  <a:cubicBezTo>
                    <a:pt x="6543" y="1305"/>
                    <a:pt x="6054" y="1577"/>
                    <a:pt x="5694" y="1233"/>
                  </a:cubicBezTo>
                  <a:lnTo>
                    <a:pt x="5661" y="977"/>
                  </a:lnTo>
                  <a:lnTo>
                    <a:pt x="6393" y="850"/>
                  </a:lnTo>
                  <a:cubicBezTo>
                    <a:pt x="6211" y="773"/>
                    <a:pt x="6018" y="730"/>
                    <a:pt x="5818" y="730"/>
                  </a:cubicBezTo>
                  <a:cubicBezTo>
                    <a:pt x="5786" y="730"/>
                    <a:pt x="5754" y="731"/>
                    <a:pt x="5722" y="733"/>
                  </a:cubicBezTo>
                  <a:cubicBezTo>
                    <a:pt x="5671" y="735"/>
                    <a:pt x="5621" y="736"/>
                    <a:pt x="5571" y="736"/>
                  </a:cubicBezTo>
                  <a:cubicBezTo>
                    <a:pt x="5181" y="736"/>
                    <a:pt x="4806" y="673"/>
                    <a:pt x="4456" y="461"/>
                  </a:cubicBezTo>
                  <a:cubicBezTo>
                    <a:pt x="4334" y="389"/>
                    <a:pt x="4162" y="395"/>
                    <a:pt x="4035" y="367"/>
                  </a:cubicBezTo>
                  <a:lnTo>
                    <a:pt x="3746" y="733"/>
                  </a:lnTo>
                  <a:cubicBezTo>
                    <a:pt x="3686" y="735"/>
                    <a:pt x="3626" y="736"/>
                    <a:pt x="3565" y="736"/>
                  </a:cubicBezTo>
                  <a:cubicBezTo>
                    <a:pt x="3148" y="736"/>
                    <a:pt x="2733" y="687"/>
                    <a:pt x="2326" y="594"/>
                  </a:cubicBezTo>
                  <a:lnTo>
                    <a:pt x="1976" y="184"/>
                  </a:lnTo>
                  <a:lnTo>
                    <a:pt x="33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00" name="Google Shape;1000;p64"/>
            <p:cNvSpPr/>
            <p:nvPr/>
          </p:nvSpPr>
          <p:spPr>
            <a:xfrm>
              <a:off x="1963575" y="2815550"/>
              <a:ext cx="192575" cy="68875"/>
            </a:xfrm>
            <a:custGeom>
              <a:avLst/>
              <a:gdLst/>
              <a:ahLst/>
              <a:cxnLst/>
              <a:rect l="l" t="t" r="r" b="b"/>
              <a:pathLst>
                <a:path w="7703" h="2755" extrusionOk="0">
                  <a:moveTo>
                    <a:pt x="2078" y="1"/>
                  </a:moveTo>
                  <a:cubicBezTo>
                    <a:pt x="1371" y="1"/>
                    <a:pt x="674" y="184"/>
                    <a:pt x="0" y="646"/>
                  </a:cubicBezTo>
                  <a:cubicBezTo>
                    <a:pt x="11" y="790"/>
                    <a:pt x="22" y="912"/>
                    <a:pt x="39" y="1101"/>
                  </a:cubicBezTo>
                  <a:lnTo>
                    <a:pt x="1337" y="418"/>
                  </a:lnTo>
                  <a:cubicBezTo>
                    <a:pt x="1421" y="407"/>
                    <a:pt x="1504" y="407"/>
                    <a:pt x="1587" y="407"/>
                  </a:cubicBezTo>
                  <a:cubicBezTo>
                    <a:pt x="1687" y="418"/>
                    <a:pt x="1787" y="441"/>
                    <a:pt x="1887" y="463"/>
                  </a:cubicBezTo>
                  <a:cubicBezTo>
                    <a:pt x="1948" y="602"/>
                    <a:pt x="1992" y="701"/>
                    <a:pt x="2037" y="807"/>
                  </a:cubicBezTo>
                  <a:cubicBezTo>
                    <a:pt x="2564" y="851"/>
                    <a:pt x="3074" y="873"/>
                    <a:pt x="3518" y="1173"/>
                  </a:cubicBezTo>
                  <a:cubicBezTo>
                    <a:pt x="3624" y="1245"/>
                    <a:pt x="3785" y="1234"/>
                    <a:pt x="3918" y="1273"/>
                  </a:cubicBezTo>
                  <a:cubicBezTo>
                    <a:pt x="4117" y="1323"/>
                    <a:pt x="4317" y="1378"/>
                    <a:pt x="4495" y="1428"/>
                  </a:cubicBezTo>
                  <a:cubicBezTo>
                    <a:pt x="4645" y="1639"/>
                    <a:pt x="4778" y="1828"/>
                    <a:pt x="4917" y="2022"/>
                  </a:cubicBezTo>
                  <a:cubicBezTo>
                    <a:pt x="5105" y="2044"/>
                    <a:pt x="5288" y="2066"/>
                    <a:pt x="5466" y="2094"/>
                  </a:cubicBezTo>
                  <a:cubicBezTo>
                    <a:pt x="5499" y="2105"/>
                    <a:pt x="5527" y="2155"/>
                    <a:pt x="5577" y="2216"/>
                  </a:cubicBezTo>
                  <a:cubicBezTo>
                    <a:pt x="5549" y="2277"/>
                    <a:pt x="5505" y="2361"/>
                    <a:pt x="5471" y="2438"/>
                  </a:cubicBezTo>
                  <a:cubicBezTo>
                    <a:pt x="5444" y="2510"/>
                    <a:pt x="5421" y="2594"/>
                    <a:pt x="5383" y="2710"/>
                  </a:cubicBezTo>
                  <a:cubicBezTo>
                    <a:pt x="5506" y="2737"/>
                    <a:pt x="5628" y="2747"/>
                    <a:pt x="5748" y="2747"/>
                  </a:cubicBezTo>
                  <a:cubicBezTo>
                    <a:pt x="6079" y="2747"/>
                    <a:pt x="6399" y="2673"/>
                    <a:pt x="6710" y="2673"/>
                  </a:cubicBezTo>
                  <a:cubicBezTo>
                    <a:pt x="6873" y="2673"/>
                    <a:pt x="7033" y="2693"/>
                    <a:pt x="7192" y="2754"/>
                  </a:cubicBezTo>
                  <a:lnTo>
                    <a:pt x="7702" y="2466"/>
                  </a:lnTo>
                  <a:cubicBezTo>
                    <a:pt x="7536" y="2155"/>
                    <a:pt x="7269" y="2039"/>
                    <a:pt x="6981" y="1944"/>
                  </a:cubicBezTo>
                  <a:cubicBezTo>
                    <a:pt x="6404" y="1767"/>
                    <a:pt x="5865" y="1489"/>
                    <a:pt x="5383" y="1129"/>
                  </a:cubicBezTo>
                  <a:cubicBezTo>
                    <a:pt x="5166" y="962"/>
                    <a:pt x="4955" y="785"/>
                    <a:pt x="4811" y="668"/>
                  </a:cubicBezTo>
                  <a:lnTo>
                    <a:pt x="3957" y="668"/>
                  </a:lnTo>
                  <a:lnTo>
                    <a:pt x="3407" y="191"/>
                  </a:lnTo>
                  <a:cubicBezTo>
                    <a:pt x="2962" y="72"/>
                    <a:pt x="2518" y="1"/>
                    <a:pt x="2078"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01" name="Google Shape;1001;p64"/>
            <p:cNvSpPr/>
            <p:nvPr/>
          </p:nvSpPr>
          <p:spPr>
            <a:xfrm>
              <a:off x="6483475" y="4168750"/>
              <a:ext cx="69250" cy="72800"/>
            </a:xfrm>
            <a:custGeom>
              <a:avLst/>
              <a:gdLst/>
              <a:ahLst/>
              <a:cxnLst/>
              <a:rect l="l" t="t" r="r" b="b"/>
              <a:pathLst>
                <a:path w="2770" h="2912" extrusionOk="0">
                  <a:moveTo>
                    <a:pt x="183" y="1"/>
                  </a:moveTo>
                  <a:cubicBezTo>
                    <a:pt x="126" y="1"/>
                    <a:pt x="66" y="16"/>
                    <a:pt x="1" y="54"/>
                  </a:cubicBezTo>
                  <a:lnTo>
                    <a:pt x="1" y="676"/>
                  </a:lnTo>
                  <a:cubicBezTo>
                    <a:pt x="223" y="1058"/>
                    <a:pt x="461" y="1458"/>
                    <a:pt x="417" y="1919"/>
                  </a:cubicBezTo>
                  <a:lnTo>
                    <a:pt x="866" y="2668"/>
                  </a:lnTo>
                  <a:lnTo>
                    <a:pt x="1538" y="2912"/>
                  </a:lnTo>
                  <a:lnTo>
                    <a:pt x="2448" y="1957"/>
                  </a:lnTo>
                  <a:cubicBezTo>
                    <a:pt x="2509" y="1808"/>
                    <a:pt x="2614" y="1530"/>
                    <a:pt x="2748" y="1181"/>
                  </a:cubicBezTo>
                  <a:cubicBezTo>
                    <a:pt x="2770" y="831"/>
                    <a:pt x="2731" y="476"/>
                    <a:pt x="2626" y="143"/>
                  </a:cubicBezTo>
                  <a:cubicBezTo>
                    <a:pt x="2514" y="65"/>
                    <a:pt x="2410" y="36"/>
                    <a:pt x="2313" y="36"/>
                  </a:cubicBezTo>
                  <a:cubicBezTo>
                    <a:pt x="2175" y="36"/>
                    <a:pt x="2049" y="95"/>
                    <a:pt x="1932" y="154"/>
                  </a:cubicBezTo>
                  <a:cubicBezTo>
                    <a:pt x="1713" y="256"/>
                    <a:pt x="1499" y="301"/>
                    <a:pt x="1287" y="301"/>
                  </a:cubicBezTo>
                  <a:cubicBezTo>
                    <a:pt x="1035" y="301"/>
                    <a:pt x="786" y="237"/>
                    <a:pt x="534" y="126"/>
                  </a:cubicBezTo>
                  <a:cubicBezTo>
                    <a:pt x="425" y="80"/>
                    <a:pt x="314" y="1"/>
                    <a:pt x="18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02" name="Google Shape;1002;p64"/>
            <p:cNvSpPr/>
            <p:nvPr/>
          </p:nvSpPr>
          <p:spPr>
            <a:xfrm>
              <a:off x="1663225" y="1331525"/>
              <a:ext cx="79250" cy="75350"/>
            </a:xfrm>
            <a:custGeom>
              <a:avLst/>
              <a:gdLst/>
              <a:ahLst/>
              <a:cxnLst/>
              <a:rect l="l" t="t" r="r" b="b"/>
              <a:pathLst>
                <a:path w="3170" h="3014" extrusionOk="0">
                  <a:moveTo>
                    <a:pt x="1266" y="1"/>
                  </a:moveTo>
                  <a:cubicBezTo>
                    <a:pt x="1060" y="167"/>
                    <a:pt x="1049" y="345"/>
                    <a:pt x="1022" y="528"/>
                  </a:cubicBezTo>
                  <a:cubicBezTo>
                    <a:pt x="944" y="1044"/>
                    <a:pt x="761" y="1499"/>
                    <a:pt x="228" y="1721"/>
                  </a:cubicBezTo>
                  <a:cubicBezTo>
                    <a:pt x="162" y="1749"/>
                    <a:pt x="117" y="1843"/>
                    <a:pt x="1" y="1976"/>
                  </a:cubicBezTo>
                  <a:cubicBezTo>
                    <a:pt x="278" y="2054"/>
                    <a:pt x="461" y="2070"/>
                    <a:pt x="611" y="2154"/>
                  </a:cubicBezTo>
                  <a:cubicBezTo>
                    <a:pt x="911" y="2320"/>
                    <a:pt x="1183" y="2531"/>
                    <a:pt x="1471" y="2709"/>
                  </a:cubicBezTo>
                  <a:cubicBezTo>
                    <a:pt x="1582" y="2781"/>
                    <a:pt x="1710" y="2836"/>
                    <a:pt x="1837" y="2875"/>
                  </a:cubicBezTo>
                  <a:cubicBezTo>
                    <a:pt x="2054" y="2930"/>
                    <a:pt x="2281" y="2969"/>
                    <a:pt x="2509" y="3014"/>
                  </a:cubicBezTo>
                  <a:cubicBezTo>
                    <a:pt x="2869" y="2903"/>
                    <a:pt x="2953" y="2536"/>
                    <a:pt x="3169" y="2292"/>
                  </a:cubicBezTo>
                  <a:lnTo>
                    <a:pt x="2897" y="2059"/>
                  </a:lnTo>
                  <a:cubicBezTo>
                    <a:pt x="2869" y="1593"/>
                    <a:pt x="2614" y="1160"/>
                    <a:pt x="2215" y="916"/>
                  </a:cubicBezTo>
                  <a:cubicBezTo>
                    <a:pt x="1993" y="766"/>
                    <a:pt x="1854" y="506"/>
                    <a:pt x="1665" y="311"/>
                  </a:cubicBezTo>
                  <a:cubicBezTo>
                    <a:pt x="1538" y="195"/>
                    <a:pt x="1405" y="95"/>
                    <a:pt x="1266"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03" name="Google Shape;1003;p64"/>
            <p:cNvSpPr/>
            <p:nvPr/>
          </p:nvSpPr>
          <p:spPr>
            <a:xfrm>
              <a:off x="5991575" y="2914375"/>
              <a:ext cx="49675" cy="98375"/>
            </a:xfrm>
            <a:custGeom>
              <a:avLst/>
              <a:gdLst/>
              <a:ahLst/>
              <a:cxnLst/>
              <a:rect l="l" t="t" r="r" b="b"/>
              <a:pathLst>
                <a:path w="1987" h="3935" extrusionOk="0">
                  <a:moveTo>
                    <a:pt x="649" y="0"/>
                  </a:moveTo>
                  <a:cubicBezTo>
                    <a:pt x="305" y="616"/>
                    <a:pt x="533" y="1260"/>
                    <a:pt x="411" y="1848"/>
                  </a:cubicBezTo>
                  <a:lnTo>
                    <a:pt x="0" y="1948"/>
                  </a:lnTo>
                  <a:cubicBezTo>
                    <a:pt x="72" y="2386"/>
                    <a:pt x="150" y="2786"/>
                    <a:pt x="400" y="3096"/>
                  </a:cubicBezTo>
                  <a:lnTo>
                    <a:pt x="788" y="3069"/>
                  </a:lnTo>
                  <a:lnTo>
                    <a:pt x="655" y="3540"/>
                  </a:lnTo>
                  <a:lnTo>
                    <a:pt x="1077" y="3934"/>
                  </a:lnTo>
                  <a:cubicBezTo>
                    <a:pt x="1143" y="3890"/>
                    <a:pt x="1215" y="3851"/>
                    <a:pt x="1288" y="3812"/>
                  </a:cubicBezTo>
                  <a:cubicBezTo>
                    <a:pt x="1365" y="3781"/>
                    <a:pt x="1442" y="3765"/>
                    <a:pt x="1523" y="3740"/>
                  </a:cubicBezTo>
                  <a:lnTo>
                    <a:pt x="1523" y="3740"/>
                  </a:lnTo>
                  <a:cubicBezTo>
                    <a:pt x="1524" y="3744"/>
                    <a:pt x="1525" y="3748"/>
                    <a:pt x="1526" y="3751"/>
                  </a:cubicBezTo>
                  <a:lnTo>
                    <a:pt x="1543" y="3735"/>
                  </a:lnTo>
                  <a:lnTo>
                    <a:pt x="1543" y="3735"/>
                  </a:lnTo>
                  <a:cubicBezTo>
                    <a:pt x="1536" y="3737"/>
                    <a:pt x="1530" y="3738"/>
                    <a:pt x="1523" y="3740"/>
                  </a:cubicBezTo>
                  <a:lnTo>
                    <a:pt x="1523" y="3740"/>
                  </a:lnTo>
                  <a:cubicBezTo>
                    <a:pt x="1424" y="3344"/>
                    <a:pt x="1326" y="2949"/>
                    <a:pt x="1254" y="2658"/>
                  </a:cubicBezTo>
                  <a:cubicBezTo>
                    <a:pt x="1310" y="2197"/>
                    <a:pt x="1504" y="1959"/>
                    <a:pt x="1798" y="1820"/>
                  </a:cubicBezTo>
                  <a:cubicBezTo>
                    <a:pt x="1870" y="1565"/>
                    <a:pt x="1931" y="1343"/>
                    <a:pt x="1987" y="1143"/>
                  </a:cubicBezTo>
                  <a:cubicBezTo>
                    <a:pt x="1931" y="988"/>
                    <a:pt x="1881" y="827"/>
                    <a:pt x="1842" y="660"/>
                  </a:cubicBezTo>
                  <a:cubicBezTo>
                    <a:pt x="1826" y="477"/>
                    <a:pt x="1815" y="294"/>
                    <a:pt x="1820" y="106"/>
                  </a:cubicBezTo>
                  <a:lnTo>
                    <a:pt x="649"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04" name="Google Shape;1004;p64"/>
            <p:cNvSpPr/>
            <p:nvPr/>
          </p:nvSpPr>
          <p:spPr>
            <a:xfrm>
              <a:off x="6034700" y="3093600"/>
              <a:ext cx="87850" cy="74075"/>
            </a:xfrm>
            <a:custGeom>
              <a:avLst/>
              <a:gdLst/>
              <a:ahLst/>
              <a:cxnLst/>
              <a:rect l="l" t="t" r="r" b="b"/>
              <a:pathLst>
                <a:path w="3514" h="2963" extrusionOk="0">
                  <a:moveTo>
                    <a:pt x="2792" y="0"/>
                  </a:moveTo>
                  <a:cubicBezTo>
                    <a:pt x="2727" y="359"/>
                    <a:pt x="2635" y="633"/>
                    <a:pt x="2265" y="633"/>
                  </a:cubicBezTo>
                  <a:cubicBezTo>
                    <a:pt x="2258" y="633"/>
                    <a:pt x="2250" y="633"/>
                    <a:pt x="2243" y="633"/>
                  </a:cubicBezTo>
                  <a:cubicBezTo>
                    <a:pt x="2171" y="749"/>
                    <a:pt x="2098" y="866"/>
                    <a:pt x="2021" y="988"/>
                  </a:cubicBezTo>
                  <a:lnTo>
                    <a:pt x="1521" y="1199"/>
                  </a:lnTo>
                  <a:lnTo>
                    <a:pt x="1116" y="805"/>
                  </a:lnTo>
                  <a:lnTo>
                    <a:pt x="129" y="1443"/>
                  </a:lnTo>
                  <a:cubicBezTo>
                    <a:pt x="90" y="1582"/>
                    <a:pt x="45" y="1759"/>
                    <a:pt x="6" y="1937"/>
                  </a:cubicBezTo>
                  <a:cubicBezTo>
                    <a:pt x="1" y="1959"/>
                    <a:pt x="51" y="1987"/>
                    <a:pt x="79" y="2015"/>
                  </a:cubicBezTo>
                  <a:lnTo>
                    <a:pt x="384" y="1665"/>
                  </a:lnTo>
                  <a:lnTo>
                    <a:pt x="1138" y="1554"/>
                  </a:lnTo>
                  <a:lnTo>
                    <a:pt x="1643" y="1782"/>
                  </a:lnTo>
                  <a:cubicBezTo>
                    <a:pt x="1610" y="2098"/>
                    <a:pt x="1494" y="2420"/>
                    <a:pt x="1743" y="2708"/>
                  </a:cubicBezTo>
                  <a:cubicBezTo>
                    <a:pt x="1935" y="2880"/>
                    <a:pt x="2152" y="2963"/>
                    <a:pt x="2402" y="2963"/>
                  </a:cubicBezTo>
                  <a:cubicBezTo>
                    <a:pt x="2514" y="2963"/>
                    <a:pt x="2633" y="2946"/>
                    <a:pt x="2759" y="2914"/>
                  </a:cubicBezTo>
                  <a:cubicBezTo>
                    <a:pt x="2737" y="2686"/>
                    <a:pt x="2714" y="2464"/>
                    <a:pt x="2692" y="2225"/>
                  </a:cubicBezTo>
                  <a:lnTo>
                    <a:pt x="2947" y="2020"/>
                  </a:lnTo>
                  <a:lnTo>
                    <a:pt x="3258" y="2342"/>
                  </a:lnTo>
                  <a:cubicBezTo>
                    <a:pt x="3375" y="2114"/>
                    <a:pt x="3469" y="1931"/>
                    <a:pt x="3513" y="1837"/>
                  </a:cubicBezTo>
                  <a:cubicBezTo>
                    <a:pt x="3414" y="1265"/>
                    <a:pt x="3336" y="794"/>
                    <a:pt x="3247" y="278"/>
                  </a:cubicBezTo>
                  <a:lnTo>
                    <a:pt x="279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05" name="Google Shape;1005;p64"/>
            <p:cNvSpPr/>
            <p:nvPr/>
          </p:nvSpPr>
          <p:spPr>
            <a:xfrm>
              <a:off x="2162225" y="2885375"/>
              <a:ext cx="113625" cy="45250"/>
            </a:xfrm>
            <a:custGeom>
              <a:avLst/>
              <a:gdLst/>
              <a:ahLst/>
              <a:cxnLst/>
              <a:rect l="l" t="t" r="r" b="b"/>
              <a:pathLst>
                <a:path w="4545" h="1810" extrusionOk="0">
                  <a:moveTo>
                    <a:pt x="971" y="0"/>
                  </a:moveTo>
                  <a:cubicBezTo>
                    <a:pt x="933" y="0"/>
                    <a:pt x="888" y="28"/>
                    <a:pt x="783" y="67"/>
                  </a:cubicBezTo>
                  <a:cubicBezTo>
                    <a:pt x="1171" y="344"/>
                    <a:pt x="1382" y="666"/>
                    <a:pt x="1077" y="1132"/>
                  </a:cubicBezTo>
                  <a:lnTo>
                    <a:pt x="0" y="1132"/>
                  </a:lnTo>
                  <a:cubicBezTo>
                    <a:pt x="96" y="1260"/>
                    <a:pt x="126" y="1327"/>
                    <a:pt x="152" y="1327"/>
                  </a:cubicBezTo>
                  <a:cubicBezTo>
                    <a:pt x="154" y="1327"/>
                    <a:pt x="155" y="1327"/>
                    <a:pt x="156" y="1327"/>
                  </a:cubicBezTo>
                  <a:cubicBezTo>
                    <a:pt x="699" y="1354"/>
                    <a:pt x="1249" y="1371"/>
                    <a:pt x="1798" y="1388"/>
                  </a:cubicBezTo>
                  <a:lnTo>
                    <a:pt x="2248" y="1809"/>
                  </a:lnTo>
                  <a:lnTo>
                    <a:pt x="2708" y="1210"/>
                  </a:lnTo>
                  <a:lnTo>
                    <a:pt x="3230" y="1288"/>
                  </a:lnTo>
                  <a:lnTo>
                    <a:pt x="3674" y="1127"/>
                  </a:lnTo>
                  <a:cubicBezTo>
                    <a:pt x="3929" y="1182"/>
                    <a:pt x="4151" y="1238"/>
                    <a:pt x="4373" y="1271"/>
                  </a:cubicBezTo>
                  <a:cubicBezTo>
                    <a:pt x="4375" y="1272"/>
                    <a:pt x="4378" y="1272"/>
                    <a:pt x="4380" y="1272"/>
                  </a:cubicBezTo>
                  <a:cubicBezTo>
                    <a:pt x="4419" y="1272"/>
                    <a:pt x="4472" y="1195"/>
                    <a:pt x="4545" y="1132"/>
                  </a:cubicBezTo>
                  <a:lnTo>
                    <a:pt x="4256" y="749"/>
                  </a:lnTo>
                  <a:lnTo>
                    <a:pt x="3646" y="627"/>
                  </a:lnTo>
                  <a:lnTo>
                    <a:pt x="3291" y="217"/>
                  </a:lnTo>
                  <a:cubicBezTo>
                    <a:pt x="2886" y="61"/>
                    <a:pt x="2492" y="38"/>
                    <a:pt x="2106" y="38"/>
                  </a:cubicBezTo>
                  <a:cubicBezTo>
                    <a:pt x="1938" y="38"/>
                    <a:pt x="1771" y="42"/>
                    <a:pt x="1606" y="42"/>
                  </a:cubicBezTo>
                  <a:cubicBezTo>
                    <a:pt x="1393" y="42"/>
                    <a:pt x="1181" y="35"/>
                    <a:pt x="97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06" name="Google Shape;1006;p64"/>
            <p:cNvSpPr/>
            <p:nvPr/>
          </p:nvSpPr>
          <p:spPr>
            <a:xfrm>
              <a:off x="7152700" y="1229300"/>
              <a:ext cx="76025" cy="47450"/>
            </a:xfrm>
            <a:custGeom>
              <a:avLst/>
              <a:gdLst/>
              <a:ahLst/>
              <a:cxnLst/>
              <a:rect l="l" t="t" r="r" b="b"/>
              <a:pathLst>
                <a:path w="3041" h="1898" extrusionOk="0">
                  <a:moveTo>
                    <a:pt x="1964" y="0"/>
                  </a:moveTo>
                  <a:lnTo>
                    <a:pt x="927" y="167"/>
                  </a:lnTo>
                  <a:cubicBezTo>
                    <a:pt x="766" y="333"/>
                    <a:pt x="605" y="499"/>
                    <a:pt x="450" y="666"/>
                  </a:cubicBezTo>
                  <a:cubicBezTo>
                    <a:pt x="300" y="832"/>
                    <a:pt x="150" y="1004"/>
                    <a:pt x="0" y="1176"/>
                  </a:cubicBezTo>
                  <a:cubicBezTo>
                    <a:pt x="22" y="1321"/>
                    <a:pt x="39" y="1437"/>
                    <a:pt x="61" y="1543"/>
                  </a:cubicBezTo>
                  <a:cubicBezTo>
                    <a:pt x="89" y="1648"/>
                    <a:pt x="128" y="1748"/>
                    <a:pt x="178" y="1898"/>
                  </a:cubicBezTo>
                  <a:lnTo>
                    <a:pt x="1027" y="1515"/>
                  </a:lnTo>
                  <a:lnTo>
                    <a:pt x="1748" y="1609"/>
                  </a:lnTo>
                  <a:cubicBezTo>
                    <a:pt x="2220" y="1443"/>
                    <a:pt x="2697" y="1343"/>
                    <a:pt x="3041" y="877"/>
                  </a:cubicBezTo>
                  <a:cubicBezTo>
                    <a:pt x="2708" y="488"/>
                    <a:pt x="2442" y="50"/>
                    <a:pt x="1964"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07" name="Google Shape;1007;p64"/>
            <p:cNvSpPr/>
            <p:nvPr/>
          </p:nvSpPr>
          <p:spPr>
            <a:xfrm>
              <a:off x="2545525" y="1304900"/>
              <a:ext cx="56050" cy="60650"/>
            </a:xfrm>
            <a:custGeom>
              <a:avLst/>
              <a:gdLst/>
              <a:ahLst/>
              <a:cxnLst/>
              <a:rect l="l" t="t" r="r" b="b"/>
              <a:pathLst>
                <a:path w="2242" h="2426" extrusionOk="0">
                  <a:moveTo>
                    <a:pt x="416" y="0"/>
                  </a:moveTo>
                  <a:cubicBezTo>
                    <a:pt x="128" y="172"/>
                    <a:pt x="128" y="172"/>
                    <a:pt x="0" y="489"/>
                  </a:cubicBezTo>
                  <a:lnTo>
                    <a:pt x="205" y="799"/>
                  </a:lnTo>
                  <a:lnTo>
                    <a:pt x="28" y="1576"/>
                  </a:lnTo>
                  <a:lnTo>
                    <a:pt x="677" y="1737"/>
                  </a:lnTo>
                  <a:lnTo>
                    <a:pt x="677" y="2303"/>
                  </a:lnTo>
                  <a:lnTo>
                    <a:pt x="927" y="2425"/>
                  </a:lnTo>
                  <a:cubicBezTo>
                    <a:pt x="1371" y="2203"/>
                    <a:pt x="1903" y="2159"/>
                    <a:pt x="2242" y="1676"/>
                  </a:cubicBezTo>
                  <a:cubicBezTo>
                    <a:pt x="2225" y="1515"/>
                    <a:pt x="2197" y="1338"/>
                    <a:pt x="2175" y="1182"/>
                  </a:cubicBezTo>
                  <a:lnTo>
                    <a:pt x="1609" y="849"/>
                  </a:lnTo>
                  <a:lnTo>
                    <a:pt x="1293" y="416"/>
                  </a:lnTo>
                  <a:lnTo>
                    <a:pt x="4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08" name="Google Shape;1008;p64"/>
            <p:cNvSpPr/>
            <p:nvPr/>
          </p:nvSpPr>
          <p:spPr>
            <a:xfrm>
              <a:off x="5197225" y="3094000"/>
              <a:ext cx="43725" cy="71900"/>
            </a:xfrm>
            <a:custGeom>
              <a:avLst/>
              <a:gdLst/>
              <a:ahLst/>
              <a:cxnLst/>
              <a:rect l="l" t="t" r="r" b="b"/>
              <a:pathLst>
                <a:path w="1749" h="2876" extrusionOk="0">
                  <a:moveTo>
                    <a:pt x="522" y="1"/>
                  </a:moveTo>
                  <a:cubicBezTo>
                    <a:pt x="128" y="1000"/>
                    <a:pt x="1" y="1943"/>
                    <a:pt x="583" y="2875"/>
                  </a:cubicBezTo>
                  <a:cubicBezTo>
                    <a:pt x="1027" y="2825"/>
                    <a:pt x="1443" y="2809"/>
                    <a:pt x="1710" y="2359"/>
                  </a:cubicBezTo>
                  <a:cubicBezTo>
                    <a:pt x="1721" y="2182"/>
                    <a:pt x="1738" y="1982"/>
                    <a:pt x="1749" y="1838"/>
                  </a:cubicBezTo>
                  <a:cubicBezTo>
                    <a:pt x="1505" y="1372"/>
                    <a:pt x="1294" y="966"/>
                    <a:pt x="1088" y="556"/>
                  </a:cubicBezTo>
                  <a:cubicBezTo>
                    <a:pt x="977" y="306"/>
                    <a:pt x="772" y="106"/>
                    <a:pt x="52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09" name="Google Shape;1009;p64"/>
            <p:cNvSpPr/>
            <p:nvPr/>
          </p:nvSpPr>
          <p:spPr>
            <a:xfrm>
              <a:off x="2102425" y="1416700"/>
              <a:ext cx="42200" cy="56200"/>
            </a:xfrm>
            <a:custGeom>
              <a:avLst/>
              <a:gdLst/>
              <a:ahLst/>
              <a:cxnLst/>
              <a:rect l="l" t="t" r="r" b="b"/>
              <a:pathLst>
                <a:path w="1688" h="2248" extrusionOk="0">
                  <a:moveTo>
                    <a:pt x="844" y="1"/>
                  </a:moveTo>
                  <a:cubicBezTo>
                    <a:pt x="411" y="339"/>
                    <a:pt x="117" y="739"/>
                    <a:pt x="1" y="1294"/>
                  </a:cubicBezTo>
                  <a:cubicBezTo>
                    <a:pt x="45" y="1477"/>
                    <a:pt x="78" y="1632"/>
                    <a:pt x="123" y="1782"/>
                  </a:cubicBezTo>
                  <a:cubicBezTo>
                    <a:pt x="167" y="1932"/>
                    <a:pt x="228" y="2076"/>
                    <a:pt x="273" y="2198"/>
                  </a:cubicBezTo>
                  <a:cubicBezTo>
                    <a:pt x="395" y="2232"/>
                    <a:pt x="510" y="2247"/>
                    <a:pt x="621" y="2247"/>
                  </a:cubicBezTo>
                  <a:cubicBezTo>
                    <a:pt x="873" y="2247"/>
                    <a:pt x="1104" y="2169"/>
                    <a:pt x="1355" y="2054"/>
                  </a:cubicBezTo>
                  <a:lnTo>
                    <a:pt x="1688" y="1671"/>
                  </a:lnTo>
                  <a:lnTo>
                    <a:pt x="1688" y="317"/>
                  </a:lnTo>
                  <a:cubicBezTo>
                    <a:pt x="1466" y="34"/>
                    <a:pt x="1149" y="17"/>
                    <a:pt x="844"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10" name="Google Shape;1010;p64"/>
            <p:cNvSpPr/>
            <p:nvPr/>
          </p:nvSpPr>
          <p:spPr>
            <a:xfrm>
              <a:off x="6184800" y="2569075"/>
              <a:ext cx="43175" cy="67025"/>
            </a:xfrm>
            <a:custGeom>
              <a:avLst/>
              <a:gdLst/>
              <a:ahLst/>
              <a:cxnLst/>
              <a:rect l="l" t="t" r="r" b="b"/>
              <a:pathLst>
                <a:path w="1727" h="2681" extrusionOk="0">
                  <a:moveTo>
                    <a:pt x="1033" y="1"/>
                  </a:moveTo>
                  <a:lnTo>
                    <a:pt x="1048" y="24"/>
                  </a:lnTo>
                  <a:lnTo>
                    <a:pt x="1048" y="24"/>
                  </a:lnTo>
                  <a:cubicBezTo>
                    <a:pt x="1050" y="22"/>
                    <a:pt x="1053" y="20"/>
                    <a:pt x="1055" y="17"/>
                  </a:cubicBezTo>
                  <a:lnTo>
                    <a:pt x="1033" y="1"/>
                  </a:lnTo>
                  <a:close/>
                  <a:moveTo>
                    <a:pt x="1048" y="24"/>
                  </a:moveTo>
                  <a:cubicBezTo>
                    <a:pt x="726" y="301"/>
                    <a:pt x="243" y="359"/>
                    <a:pt x="1" y="783"/>
                  </a:cubicBezTo>
                  <a:lnTo>
                    <a:pt x="178" y="1249"/>
                  </a:lnTo>
                  <a:lnTo>
                    <a:pt x="600" y="1011"/>
                  </a:lnTo>
                  <a:lnTo>
                    <a:pt x="733" y="1227"/>
                  </a:lnTo>
                  <a:cubicBezTo>
                    <a:pt x="639" y="1438"/>
                    <a:pt x="550" y="1643"/>
                    <a:pt x="456" y="1854"/>
                  </a:cubicBezTo>
                  <a:cubicBezTo>
                    <a:pt x="495" y="2104"/>
                    <a:pt x="528" y="2348"/>
                    <a:pt x="556" y="2570"/>
                  </a:cubicBezTo>
                  <a:lnTo>
                    <a:pt x="1133" y="2681"/>
                  </a:lnTo>
                  <a:cubicBezTo>
                    <a:pt x="1538" y="2209"/>
                    <a:pt x="1560" y="1593"/>
                    <a:pt x="1727" y="1111"/>
                  </a:cubicBezTo>
                  <a:lnTo>
                    <a:pt x="1048" y="24"/>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11" name="Google Shape;1011;p64"/>
            <p:cNvSpPr/>
            <p:nvPr/>
          </p:nvSpPr>
          <p:spPr>
            <a:xfrm>
              <a:off x="5993100" y="2770925"/>
              <a:ext cx="38300" cy="64125"/>
            </a:xfrm>
            <a:custGeom>
              <a:avLst/>
              <a:gdLst/>
              <a:ahLst/>
              <a:cxnLst/>
              <a:rect l="l" t="t" r="r" b="b"/>
              <a:pathLst>
                <a:path w="1532" h="2565" extrusionOk="0">
                  <a:moveTo>
                    <a:pt x="1387" y="0"/>
                  </a:moveTo>
                  <a:cubicBezTo>
                    <a:pt x="1077" y="78"/>
                    <a:pt x="838" y="189"/>
                    <a:pt x="688" y="444"/>
                  </a:cubicBezTo>
                  <a:cubicBezTo>
                    <a:pt x="561" y="661"/>
                    <a:pt x="416" y="872"/>
                    <a:pt x="300" y="1094"/>
                  </a:cubicBezTo>
                  <a:cubicBezTo>
                    <a:pt x="0" y="1654"/>
                    <a:pt x="89" y="2076"/>
                    <a:pt x="616" y="2564"/>
                  </a:cubicBezTo>
                  <a:cubicBezTo>
                    <a:pt x="1160" y="1904"/>
                    <a:pt x="1354" y="1110"/>
                    <a:pt x="1515" y="306"/>
                  </a:cubicBezTo>
                  <a:cubicBezTo>
                    <a:pt x="1532" y="222"/>
                    <a:pt x="1437" y="117"/>
                    <a:pt x="138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12" name="Google Shape;1012;p64"/>
            <p:cNvSpPr/>
            <p:nvPr/>
          </p:nvSpPr>
          <p:spPr>
            <a:xfrm>
              <a:off x="3873950" y="2468100"/>
              <a:ext cx="57850" cy="36775"/>
            </a:xfrm>
            <a:custGeom>
              <a:avLst/>
              <a:gdLst/>
              <a:ahLst/>
              <a:cxnLst/>
              <a:rect l="l" t="t" r="r" b="b"/>
              <a:pathLst>
                <a:path w="2314" h="1471" extrusionOk="0">
                  <a:moveTo>
                    <a:pt x="2231" y="0"/>
                  </a:moveTo>
                  <a:lnTo>
                    <a:pt x="2231" y="0"/>
                  </a:lnTo>
                  <a:cubicBezTo>
                    <a:pt x="1893" y="97"/>
                    <a:pt x="1558" y="206"/>
                    <a:pt x="1222" y="206"/>
                  </a:cubicBezTo>
                  <a:cubicBezTo>
                    <a:pt x="1000" y="206"/>
                    <a:pt x="778" y="158"/>
                    <a:pt x="555" y="28"/>
                  </a:cubicBezTo>
                  <a:lnTo>
                    <a:pt x="0" y="266"/>
                  </a:lnTo>
                  <a:cubicBezTo>
                    <a:pt x="28" y="383"/>
                    <a:pt x="39" y="450"/>
                    <a:pt x="50" y="505"/>
                  </a:cubicBezTo>
                  <a:lnTo>
                    <a:pt x="1809" y="1471"/>
                  </a:lnTo>
                  <a:lnTo>
                    <a:pt x="2125" y="1260"/>
                  </a:lnTo>
                  <a:cubicBezTo>
                    <a:pt x="2109" y="1021"/>
                    <a:pt x="2098" y="844"/>
                    <a:pt x="2092" y="705"/>
                  </a:cubicBezTo>
                  <a:cubicBezTo>
                    <a:pt x="2114" y="444"/>
                    <a:pt x="2314" y="266"/>
                    <a:pt x="223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13" name="Google Shape;1013;p64"/>
            <p:cNvSpPr/>
            <p:nvPr/>
          </p:nvSpPr>
          <p:spPr>
            <a:xfrm>
              <a:off x="3788775" y="2392775"/>
              <a:ext cx="31500" cy="55375"/>
            </a:xfrm>
            <a:custGeom>
              <a:avLst/>
              <a:gdLst/>
              <a:ahLst/>
              <a:cxnLst/>
              <a:rect l="l" t="t" r="r" b="b"/>
              <a:pathLst>
                <a:path w="1260" h="2215" extrusionOk="0">
                  <a:moveTo>
                    <a:pt x="727" y="0"/>
                  </a:moveTo>
                  <a:lnTo>
                    <a:pt x="0" y="461"/>
                  </a:lnTo>
                  <a:cubicBezTo>
                    <a:pt x="78" y="638"/>
                    <a:pt x="161" y="821"/>
                    <a:pt x="233" y="977"/>
                  </a:cubicBezTo>
                  <a:cubicBezTo>
                    <a:pt x="233" y="1215"/>
                    <a:pt x="222" y="1426"/>
                    <a:pt x="233" y="1631"/>
                  </a:cubicBezTo>
                  <a:cubicBezTo>
                    <a:pt x="244" y="1826"/>
                    <a:pt x="166" y="2053"/>
                    <a:pt x="400" y="2214"/>
                  </a:cubicBezTo>
                  <a:lnTo>
                    <a:pt x="1054" y="1981"/>
                  </a:lnTo>
                  <a:cubicBezTo>
                    <a:pt x="1121" y="1554"/>
                    <a:pt x="1187" y="1104"/>
                    <a:pt x="1260" y="655"/>
                  </a:cubicBezTo>
                  <a:cubicBezTo>
                    <a:pt x="1143" y="372"/>
                    <a:pt x="1038" y="89"/>
                    <a:pt x="72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14" name="Google Shape;1014;p64"/>
            <p:cNvSpPr/>
            <p:nvPr/>
          </p:nvSpPr>
          <p:spPr>
            <a:xfrm>
              <a:off x="5771000" y="2881475"/>
              <a:ext cx="43450" cy="37225"/>
            </a:xfrm>
            <a:custGeom>
              <a:avLst/>
              <a:gdLst/>
              <a:ahLst/>
              <a:cxnLst/>
              <a:rect l="l" t="t" r="r" b="b"/>
              <a:pathLst>
                <a:path w="1738" h="1489" extrusionOk="0">
                  <a:moveTo>
                    <a:pt x="1532" y="1"/>
                  </a:moveTo>
                  <a:lnTo>
                    <a:pt x="644" y="68"/>
                  </a:lnTo>
                  <a:lnTo>
                    <a:pt x="0" y="678"/>
                  </a:lnTo>
                  <a:cubicBezTo>
                    <a:pt x="17" y="867"/>
                    <a:pt x="34" y="1044"/>
                    <a:pt x="56" y="1249"/>
                  </a:cubicBezTo>
                  <a:lnTo>
                    <a:pt x="844" y="1488"/>
                  </a:lnTo>
                  <a:lnTo>
                    <a:pt x="1332" y="1161"/>
                  </a:lnTo>
                  <a:cubicBezTo>
                    <a:pt x="1482" y="811"/>
                    <a:pt x="1610" y="523"/>
                    <a:pt x="1737" y="223"/>
                  </a:cubicBezTo>
                  <a:lnTo>
                    <a:pt x="1532"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15" name="Google Shape;1015;p64"/>
            <p:cNvSpPr/>
            <p:nvPr/>
          </p:nvSpPr>
          <p:spPr>
            <a:xfrm>
              <a:off x="4579075" y="1352900"/>
              <a:ext cx="36500" cy="41500"/>
            </a:xfrm>
            <a:custGeom>
              <a:avLst/>
              <a:gdLst/>
              <a:ahLst/>
              <a:cxnLst/>
              <a:rect l="l" t="t" r="r" b="b"/>
              <a:pathLst>
                <a:path w="1460" h="1660" extrusionOk="0">
                  <a:moveTo>
                    <a:pt x="716" y="0"/>
                  </a:moveTo>
                  <a:cubicBezTo>
                    <a:pt x="134" y="194"/>
                    <a:pt x="12" y="422"/>
                    <a:pt x="1" y="1271"/>
                  </a:cubicBezTo>
                  <a:lnTo>
                    <a:pt x="278" y="1659"/>
                  </a:lnTo>
                  <a:lnTo>
                    <a:pt x="1133" y="1360"/>
                  </a:lnTo>
                  <a:cubicBezTo>
                    <a:pt x="1216" y="1077"/>
                    <a:pt x="1460" y="894"/>
                    <a:pt x="1454" y="561"/>
                  </a:cubicBezTo>
                  <a:lnTo>
                    <a:pt x="7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16" name="Google Shape;1016;p64"/>
            <p:cNvSpPr/>
            <p:nvPr/>
          </p:nvSpPr>
          <p:spPr>
            <a:xfrm>
              <a:off x="6557975" y="3369100"/>
              <a:ext cx="72850" cy="39975"/>
            </a:xfrm>
            <a:custGeom>
              <a:avLst/>
              <a:gdLst/>
              <a:ahLst/>
              <a:cxnLst/>
              <a:rect l="l" t="t" r="r" b="b"/>
              <a:pathLst>
                <a:path w="2914" h="1599" extrusionOk="0">
                  <a:moveTo>
                    <a:pt x="2503" y="1"/>
                  </a:moveTo>
                  <a:cubicBezTo>
                    <a:pt x="2292" y="322"/>
                    <a:pt x="2082" y="644"/>
                    <a:pt x="1876" y="960"/>
                  </a:cubicBezTo>
                  <a:cubicBezTo>
                    <a:pt x="1704" y="988"/>
                    <a:pt x="1538" y="1010"/>
                    <a:pt x="1366" y="1016"/>
                  </a:cubicBezTo>
                  <a:cubicBezTo>
                    <a:pt x="955" y="1010"/>
                    <a:pt x="539" y="983"/>
                    <a:pt x="128" y="972"/>
                  </a:cubicBezTo>
                  <a:cubicBezTo>
                    <a:pt x="95" y="972"/>
                    <a:pt x="62" y="1016"/>
                    <a:pt x="1" y="1060"/>
                  </a:cubicBezTo>
                  <a:lnTo>
                    <a:pt x="378" y="1460"/>
                  </a:lnTo>
                  <a:lnTo>
                    <a:pt x="1488" y="1599"/>
                  </a:lnTo>
                  <a:lnTo>
                    <a:pt x="2564" y="916"/>
                  </a:lnTo>
                  <a:lnTo>
                    <a:pt x="2914" y="278"/>
                  </a:lnTo>
                  <a:cubicBezTo>
                    <a:pt x="2753" y="39"/>
                    <a:pt x="2753" y="39"/>
                    <a:pt x="250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17" name="Google Shape;1017;p64"/>
            <p:cNvSpPr/>
            <p:nvPr/>
          </p:nvSpPr>
          <p:spPr>
            <a:xfrm>
              <a:off x="934375" y="1866025"/>
              <a:ext cx="35400" cy="66050"/>
            </a:xfrm>
            <a:custGeom>
              <a:avLst/>
              <a:gdLst/>
              <a:ahLst/>
              <a:cxnLst/>
              <a:rect l="l" t="t" r="r" b="b"/>
              <a:pathLst>
                <a:path w="1416" h="2642" extrusionOk="0">
                  <a:moveTo>
                    <a:pt x="588" y="1"/>
                  </a:moveTo>
                  <a:cubicBezTo>
                    <a:pt x="305" y="34"/>
                    <a:pt x="111" y="123"/>
                    <a:pt x="0" y="361"/>
                  </a:cubicBezTo>
                  <a:cubicBezTo>
                    <a:pt x="50" y="450"/>
                    <a:pt x="95" y="533"/>
                    <a:pt x="139" y="611"/>
                  </a:cubicBezTo>
                  <a:cubicBezTo>
                    <a:pt x="433" y="1133"/>
                    <a:pt x="855" y="1571"/>
                    <a:pt x="1038" y="2159"/>
                  </a:cubicBezTo>
                  <a:cubicBezTo>
                    <a:pt x="1088" y="2309"/>
                    <a:pt x="1243" y="2426"/>
                    <a:pt x="1415" y="2642"/>
                  </a:cubicBezTo>
                  <a:cubicBezTo>
                    <a:pt x="1393" y="1982"/>
                    <a:pt x="1365" y="1443"/>
                    <a:pt x="1027" y="1038"/>
                  </a:cubicBezTo>
                  <a:lnTo>
                    <a:pt x="1199" y="755"/>
                  </a:lnTo>
                  <a:cubicBezTo>
                    <a:pt x="1116" y="711"/>
                    <a:pt x="1077" y="689"/>
                    <a:pt x="1038" y="672"/>
                  </a:cubicBezTo>
                  <a:cubicBezTo>
                    <a:pt x="982" y="655"/>
                    <a:pt x="927" y="644"/>
                    <a:pt x="866" y="628"/>
                  </a:cubicBezTo>
                  <a:lnTo>
                    <a:pt x="994" y="422"/>
                  </a:lnTo>
                  <a:lnTo>
                    <a:pt x="588"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18" name="Google Shape;1018;p64"/>
            <p:cNvSpPr/>
            <p:nvPr/>
          </p:nvSpPr>
          <p:spPr>
            <a:xfrm>
              <a:off x="574525" y="1875750"/>
              <a:ext cx="45525" cy="39425"/>
            </a:xfrm>
            <a:custGeom>
              <a:avLst/>
              <a:gdLst/>
              <a:ahLst/>
              <a:cxnLst/>
              <a:rect l="l" t="t" r="r" b="b"/>
              <a:pathLst>
                <a:path w="1821" h="1577" extrusionOk="0">
                  <a:moveTo>
                    <a:pt x="1277" y="0"/>
                  </a:moveTo>
                  <a:lnTo>
                    <a:pt x="683" y="561"/>
                  </a:lnTo>
                  <a:lnTo>
                    <a:pt x="339" y="461"/>
                  </a:lnTo>
                  <a:lnTo>
                    <a:pt x="11" y="821"/>
                  </a:lnTo>
                  <a:cubicBezTo>
                    <a:pt x="0" y="1299"/>
                    <a:pt x="378" y="1343"/>
                    <a:pt x="577" y="1576"/>
                  </a:cubicBezTo>
                  <a:lnTo>
                    <a:pt x="1820" y="516"/>
                  </a:lnTo>
                  <a:cubicBezTo>
                    <a:pt x="1793" y="411"/>
                    <a:pt x="1765" y="300"/>
                    <a:pt x="1732" y="189"/>
                  </a:cubicBezTo>
                  <a:lnTo>
                    <a:pt x="1277"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19" name="Google Shape;1019;p64"/>
            <p:cNvSpPr/>
            <p:nvPr/>
          </p:nvSpPr>
          <p:spPr>
            <a:xfrm>
              <a:off x="4781325" y="1298225"/>
              <a:ext cx="39150" cy="44425"/>
            </a:xfrm>
            <a:custGeom>
              <a:avLst/>
              <a:gdLst/>
              <a:ahLst/>
              <a:cxnLst/>
              <a:rect l="l" t="t" r="r" b="b"/>
              <a:pathLst>
                <a:path w="1566" h="1777" extrusionOk="0">
                  <a:moveTo>
                    <a:pt x="406" y="1"/>
                  </a:moveTo>
                  <a:cubicBezTo>
                    <a:pt x="95" y="140"/>
                    <a:pt x="1" y="350"/>
                    <a:pt x="51" y="572"/>
                  </a:cubicBezTo>
                  <a:cubicBezTo>
                    <a:pt x="206" y="1116"/>
                    <a:pt x="728" y="1249"/>
                    <a:pt x="950" y="1649"/>
                  </a:cubicBezTo>
                  <a:lnTo>
                    <a:pt x="1422" y="1751"/>
                  </a:lnTo>
                  <a:lnTo>
                    <a:pt x="1422" y="1751"/>
                  </a:lnTo>
                  <a:cubicBezTo>
                    <a:pt x="1474" y="1637"/>
                    <a:pt x="1524" y="1519"/>
                    <a:pt x="1566" y="1410"/>
                  </a:cubicBezTo>
                  <a:cubicBezTo>
                    <a:pt x="1499" y="1066"/>
                    <a:pt x="1211" y="928"/>
                    <a:pt x="1011" y="706"/>
                  </a:cubicBezTo>
                  <a:cubicBezTo>
                    <a:pt x="800" y="473"/>
                    <a:pt x="600" y="234"/>
                    <a:pt x="406" y="1"/>
                  </a:cubicBezTo>
                  <a:close/>
                  <a:moveTo>
                    <a:pt x="1422" y="1751"/>
                  </a:moveTo>
                  <a:cubicBezTo>
                    <a:pt x="1418" y="1759"/>
                    <a:pt x="1414" y="1768"/>
                    <a:pt x="1410" y="1777"/>
                  </a:cubicBezTo>
                  <a:lnTo>
                    <a:pt x="1438" y="1754"/>
                  </a:lnTo>
                  <a:lnTo>
                    <a:pt x="1422" y="175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20" name="Google Shape;1020;p64"/>
            <p:cNvSpPr/>
            <p:nvPr/>
          </p:nvSpPr>
          <p:spPr>
            <a:xfrm>
              <a:off x="6064250" y="3452750"/>
              <a:ext cx="69125" cy="35825"/>
            </a:xfrm>
            <a:custGeom>
              <a:avLst/>
              <a:gdLst/>
              <a:ahLst/>
              <a:cxnLst/>
              <a:rect l="l" t="t" r="r" b="b"/>
              <a:pathLst>
                <a:path w="2765" h="1433" extrusionOk="0">
                  <a:moveTo>
                    <a:pt x="2692" y="1"/>
                  </a:moveTo>
                  <a:lnTo>
                    <a:pt x="1632" y="78"/>
                  </a:lnTo>
                  <a:lnTo>
                    <a:pt x="117" y="972"/>
                  </a:lnTo>
                  <a:cubicBezTo>
                    <a:pt x="73" y="1155"/>
                    <a:pt x="1" y="1282"/>
                    <a:pt x="156" y="1432"/>
                  </a:cubicBezTo>
                  <a:lnTo>
                    <a:pt x="678" y="1360"/>
                  </a:lnTo>
                  <a:lnTo>
                    <a:pt x="1183" y="788"/>
                  </a:lnTo>
                  <a:cubicBezTo>
                    <a:pt x="1693" y="578"/>
                    <a:pt x="2143" y="394"/>
                    <a:pt x="2587" y="211"/>
                  </a:cubicBezTo>
                  <a:cubicBezTo>
                    <a:pt x="2664" y="178"/>
                    <a:pt x="2764" y="156"/>
                    <a:pt x="269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21" name="Google Shape;1021;p64"/>
            <p:cNvSpPr/>
            <p:nvPr/>
          </p:nvSpPr>
          <p:spPr>
            <a:xfrm>
              <a:off x="6238625" y="2563100"/>
              <a:ext cx="45250" cy="34025"/>
            </a:xfrm>
            <a:custGeom>
              <a:avLst/>
              <a:gdLst/>
              <a:ahLst/>
              <a:cxnLst/>
              <a:rect l="l" t="t" r="r" b="b"/>
              <a:pathLst>
                <a:path w="1810" h="1361" extrusionOk="0">
                  <a:moveTo>
                    <a:pt x="1373" y="0"/>
                  </a:moveTo>
                  <a:cubicBezTo>
                    <a:pt x="1227" y="0"/>
                    <a:pt x="1051" y="123"/>
                    <a:pt x="756" y="367"/>
                  </a:cubicBezTo>
                  <a:lnTo>
                    <a:pt x="284" y="467"/>
                  </a:lnTo>
                  <a:lnTo>
                    <a:pt x="1" y="850"/>
                  </a:lnTo>
                  <a:cubicBezTo>
                    <a:pt x="29" y="994"/>
                    <a:pt x="56" y="1128"/>
                    <a:pt x="84" y="1266"/>
                  </a:cubicBezTo>
                  <a:lnTo>
                    <a:pt x="350" y="1361"/>
                  </a:lnTo>
                  <a:cubicBezTo>
                    <a:pt x="617" y="1211"/>
                    <a:pt x="661" y="811"/>
                    <a:pt x="1050" y="806"/>
                  </a:cubicBezTo>
                  <a:lnTo>
                    <a:pt x="1416" y="917"/>
                  </a:lnTo>
                  <a:lnTo>
                    <a:pt x="1810" y="362"/>
                  </a:lnTo>
                  <a:cubicBezTo>
                    <a:pt x="1636" y="121"/>
                    <a:pt x="1519" y="0"/>
                    <a:pt x="137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22" name="Google Shape;1022;p64"/>
            <p:cNvSpPr/>
            <p:nvPr/>
          </p:nvSpPr>
          <p:spPr>
            <a:xfrm>
              <a:off x="1971600" y="1675450"/>
              <a:ext cx="38325" cy="30525"/>
            </a:xfrm>
            <a:custGeom>
              <a:avLst/>
              <a:gdLst/>
              <a:ahLst/>
              <a:cxnLst/>
              <a:rect l="l" t="t" r="r" b="b"/>
              <a:pathLst>
                <a:path w="1533" h="1221" extrusionOk="0">
                  <a:moveTo>
                    <a:pt x="1108" y="0"/>
                  </a:moveTo>
                  <a:cubicBezTo>
                    <a:pt x="833" y="0"/>
                    <a:pt x="579" y="82"/>
                    <a:pt x="323" y="194"/>
                  </a:cubicBezTo>
                  <a:cubicBezTo>
                    <a:pt x="195" y="527"/>
                    <a:pt x="1" y="826"/>
                    <a:pt x="234" y="1220"/>
                  </a:cubicBezTo>
                  <a:cubicBezTo>
                    <a:pt x="315" y="1220"/>
                    <a:pt x="379" y="1221"/>
                    <a:pt x="432" y="1221"/>
                  </a:cubicBezTo>
                  <a:cubicBezTo>
                    <a:pt x="628" y="1221"/>
                    <a:pt x="654" y="1214"/>
                    <a:pt x="711" y="1148"/>
                  </a:cubicBezTo>
                  <a:cubicBezTo>
                    <a:pt x="994" y="810"/>
                    <a:pt x="1433" y="582"/>
                    <a:pt x="1533" y="66"/>
                  </a:cubicBezTo>
                  <a:cubicBezTo>
                    <a:pt x="1384" y="20"/>
                    <a:pt x="1244" y="0"/>
                    <a:pt x="110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23" name="Google Shape;1023;p64"/>
            <p:cNvSpPr/>
            <p:nvPr/>
          </p:nvSpPr>
          <p:spPr>
            <a:xfrm>
              <a:off x="3845075" y="1940950"/>
              <a:ext cx="29725" cy="53150"/>
            </a:xfrm>
            <a:custGeom>
              <a:avLst/>
              <a:gdLst/>
              <a:ahLst/>
              <a:cxnLst/>
              <a:rect l="l" t="t" r="r" b="b"/>
              <a:pathLst>
                <a:path w="1189" h="2126" extrusionOk="0">
                  <a:moveTo>
                    <a:pt x="1072" y="0"/>
                  </a:moveTo>
                  <a:lnTo>
                    <a:pt x="622" y="377"/>
                  </a:lnTo>
                  <a:lnTo>
                    <a:pt x="323" y="355"/>
                  </a:lnTo>
                  <a:cubicBezTo>
                    <a:pt x="45" y="549"/>
                    <a:pt x="1" y="771"/>
                    <a:pt x="129" y="1066"/>
                  </a:cubicBezTo>
                  <a:cubicBezTo>
                    <a:pt x="273" y="1177"/>
                    <a:pt x="439" y="1299"/>
                    <a:pt x="589" y="1437"/>
                  </a:cubicBezTo>
                  <a:cubicBezTo>
                    <a:pt x="628" y="1471"/>
                    <a:pt x="622" y="1554"/>
                    <a:pt x="633" y="1604"/>
                  </a:cubicBezTo>
                  <a:cubicBezTo>
                    <a:pt x="456" y="1726"/>
                    <a:pt x="190" y="1582"/>
                    <a:pt x="67" y="1865"/>
                  </a:cubicBezTo>
                  <a:lnTo>
                    <a:pt x="378" y="2125"/>
                  </a:lnTo>
                  <a:lnTo>
                    <a:pt x="805" y="1809"/>
                  </a:lnTo>
                  <a:cubicBezTo>
                    <a:pt x="839" y="1498"/>
                    <a:pt x="861" y="1249"/>
                    <a:pt x="883" y="1032"/>
                  </a:cubicBezTo>
                  <a:lnTo>
                    <a:pt x="1188" y="522"/>
                  </a:lnTo>
                  <a:lnTo>
                    <a:pt x="107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24" name="Google Shape;1024;p64"/>
            <p:cNvSpPr/>
            <p:nvPr/>
          </p:nvSpPr>
          <p:spPr>
            <a:xfrm>
              <a:off x="1002900" y="2010450"/>
              <a:ext cx="26375" cy="50100"/>
            </a:xfrm>
            <a:custGeom>
              <a:avLst/>
              <a:gdLst/>
              <a:ahLst/>
              <a:cxnLst/>
              <a:rect l="l" t="t" r="r" b="b"/>
              <a:pathLst>
                <a:path w="1055" h="2004" extrusionOk="0">
                  <a:moveTo>
                    <a:pt x="0" y="0"/>
                  </a:moveTo>
                  <a:lnTo>
                    <a:pt x="0" y="0"/>
                  </a:lnTo>
                  <a:cubicBezTo>
                    <a:pt x="12" y="289"/>
                    <a:pt x="23" y="511"/>
                    <a:pt x="34" y="710"/>
                  </a:cubicBezTo>
                  <a:lnTo>
                    <a:pt x="361" y="1060"/>
                  </a:lnTo>
                  <a:cubicBezTo>
                    <a:pt x="345" y="1448"/>
                    <a:pt x="589" y="1709"/>
                    <a:pt x="960" y="2003"/>
                  </a:cubicBezTo>
                  <a:cubicBezTo>
                    <a:pt x="894" y="1648"/>
                    <a:pt x="838" y="1387"/>
                    <a:pt x="816" y="1265"/>
                  </a:cubicBezTo>
                  <a:cubicBezTo>
                    <a:pt x="772" y="788"/>
                    <a:pt x="1055" y="483"/>
                    <a:pt x="905" y="133"/>
                  </a:cubicBezTo>
                  <a:lnTo>
                    <a:pt x="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25" name="Google Shape;1025;p64"/>
            <p:cNvSpPr/>
            <p:nvPr/>
          </p:nvSpPr>
          <p:spPr>
            <a:xfrm>
              <a:off x="989725" y="1933450"/>
              <a:ext cx="34850" cy="54275"/>
            </a:xfrm>
            <a:custGeom>
              <a:avLst/>
              <a:gdLst/>
              <a:ahLst/>
              <a:cxnLst/>
              <a:rect l="l" t="t" r="r" b="b"/>
              <a:pathLst>
                <a:path w="1394" h="2171" extrusionOk="0">
                  <a:moveTo>
                    <a:pt x="195" y="0"/>
                  </a:moveTo>
                  <a:lnTo>
                    <a:pt x="0" y="306"/>
                  </a:lnTo>
                  <a:cubicBezTo>
                    <a:pt x="172" y="555"/>
                    <a:pt x="322" y="777"/>
                    <a:pt x="439" y="955"/>
                  </a:cubicBezTo>
                  <a:cubicBezTo>
                    <a:pt x="439" y="1227"/>
                    <a:pt x="261" y="1421"/>
                    <a:pt x="439" y="1621"/>
                  </a:cubicBezTo>
                  <a:lnTo>
                    <a:pt x="705" y="1621"/>
                  </a:lnTo>
                  <a:cubicBezTo>
                    <a:pt x="794" y="1765"/>
                    <a:pt x="888" y="1904"/>
                    <a:pt x="994" y="2037"/>
                  </a:cubicBezTo>
                  <a:cubicBezTo>
                    <a:pt x="1044" y="2098"/>
                    <a:pt x="1138" y="2120"/>
                    <a:pt x="1238" y="2170"/>
                  </a:cubicBezTo>
                  <a:cubicBezTo>
                    <a:pt x="1393" y="1649"/>
                    <a:pt x="894" y="1332"/>
                    <a:pt x="971" y="922"/>
                  </a:cubicBezTo>
                  <a:lnTo>
                    <a:pt x="19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26" name="Google Shape;1026;p64"/>
            <p:cNvSpPr/>
            <p:nvPr/>
          </p:nvSpPr>
          <p:spPr>
            <a:xfrm>
              <a:off x="239350" y="1641300"/>
              <a:ext cx="57050" cy="29700"/>
            </a:xfrm>
            <a:custGeom>
              <a:avLst/>
              <a:gdLst/>
              <a:ahLst/>
              <a:cxnLst/>
              <a:rect l="l" t="t" r="r" b="b"/>
              <a:pathLst>
                <a:path w="2282" h="1188" extrusionOk="0">
                  <a:moveTo>
                    <a:pt x="56" y="0"/>
                  </a:moveTo>
                  <a:cubicBezTo>
                    <a:pt x="29" y="73"/>
                    <a:pt x="12" y="145"/>
                    <a:pt x="1" y="217"/>
                  </a:cubicBezTo>
                  <a:cubicBezTo>
                    <a:pt x="6" y="300"/>
                    <a:pt x="18" y="383"/>
                    <a:pt x="34" y="467"/>
                  </a:cubicBezTo>
                  <a:cubicBezTo>
                    <a:pt x="756" y="516"/>
                    <a:pt x="756" y="516"/>
                    <a:pt x="1566" y="1188"/>
                  </a:cubicBezTo>
                  <a:lnTo>
                    <a:pt x="2282" y="811"/>
                  </a:lnTo>
                  <a:cubicBezTo>
                    <a:pt x="1810" y="589"/>
                    <a:pt x="1272" y="550"/>
                    <a:pt x="983" y="78"/>
                  </a:cubicBezTo>
                  <a:lnTo>
                    <a:pt x="561" y="211"/>
                  </a:lnTo>
                  <a:lnTo>
                    <a:pt x="5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27" name="Google Shape;1027;p64"/>
            <p:cNvSpPr/>
            <p:nvPr/>
          </p:nvSpPr>
          <p:spPr>
            <a:xfrm>
              <a:off x="6079100" y="3034925"/>
              <a:ext cx="24450" cy="47050"/>
            </a:xfrm>
            <a:custGeom>
              <a:avLst/>
              <a:gdLst/>
              <a:ahLst/>
              <a:cxnLst/>
              <a:rect l="l" t="t" r="r" b="b"/>
              <a:pathLst>
                <a:path w="978" h="1882" extrusionOk="0">
                  <a:moveTo>
                    <a:pt x="572" y="0"/>
                  </a:moveTo>
                  <a:lnTo>
                    <a:pt x="1" y="155"/>
                  </a:lnTo>
                  <a:lnTo>
                    <a:pt x="583" y="744"/>
                  </a:lnTo>
                  <a:cubicBezTo>
                    <a:pt x="422" y="866"/>
                    <a:pt x="295" y="949"/>
                    <a:pt x="178" y="1049"/>
                  </a:cubicBezTo>
                  <a:cubicBezTo>
                    <a:pt x="134" y="1104"/>
                    <a:pt x="95" y="1160"/>
                    <a:pt x="62" y="1221"/>
                  </a:cubicBezTo>
                  <a:lnTo>
                    <a:pt x="367" y="1493"/>
                  </a:lnTo>
                  <a:cubicBezTo>
                    <a:pt x="469" y="1606"/>
                    <a:pt x="336" y="1882"/>
                    <a:pt x="634" y="1882"/>
                  </a:cubicBezTo>
                  <a:cubicBezTo>
                    <a:pt x="643" y="1882"/>
                    <a:pt x="652" y="1882"/>
                    <a:pt x="661" y="1881"/>
                  </a:cubicBezTo>
                  <a:cubicBezTo>
                    <a:pt x="694" y="1676"/>
                    <a:pt x="722" y="1476"/>
                    <a:pt x="744" y="1293"/>
                  </a:cubicBezTo>
                  <a:lnTo>
                    <a:pt x="977" y="1088"/>
                  </a:lnTo>
                  <a:cubicBezTo>
                    <a:pt x="938" y="783"/>
                    <a:pt x="905" y="533"/>
                    <a:pt x="872" y="255"/>
                  </a:cubicBezTo>
                  <a:lnTo>
                    <a:pt x="57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28" name="Google Shape;1028;p64"/>
            <p:cNvSpPr/>
            <p:nvPr/>
          </p:nvSpPr>
          <p:spPr>
            <a:xfrm>
              <a:off x="2357550" y="2145550"/>
              <a:ext cx="49400" cy="25125"/>
            </a:xfrm>
            <a:custGeom>
              <a:avLst/>
              <a:gdLst/>
              <a:ahLst/>
              <a:cxnLst/>
              <a:rect l="l" t="t" r="r" b="b"/>
              <a:pathLst>
                <a:path w="1976" h="1005" extrusionOk="0">
                  <a:moveTo>
                    <a:pt x="0" y="1"/>
                  </a:moveTo>
                  <a:lnTo>
                    <a:pt x="0" y="1"/>
                  </a:lnTo>
                  <a:cubicBezTo>
                    <a:pt x="189" y="167"/>
                    <a:pt x="289" y="245"/>
                    <a:pt x="389" y="339"/>
                  </a:cubicBezTo>
                  <a:cubicBezTo>
                    <a:pt x="483" y="439"/>
                    <a:pt x="566" y="545"/>
                    <a:pt x="666" y="650"/>
                  </a:cubicBezTo>
                  <a:cubicBezTo>
                    <a:pt x="966" y="761"/>
                    <a:pt x="1260" y="883"/>
                    <a:pt x="1571" y="972"/>
                  </a:cubicBezTo>
                  <a:cubicBezTo>
                    <a:pt x="1622" y="988"/>
                    <a:pt x="1680" y="1004"/>
                    <a:pt x="1737" y="1004"/>
                  </a:cubicBezTo>
                  <a:cubicBezTo>
                    <a:pt x="1832" y="1004"/>
                    <a:pt x="1924" y="960"/>
                    <a:pt x="1976" y="800"/>
                  </a:cubicBezTo>
                  <a:cubicBezTo>
                    <a:pt x="1465" y="284"/>
                    <a:pt x="805" y="123"/>
                    <a:pt x="0"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29" name="Google Shape;1029;p64"/>
            <p:cNvSpPr/>
            <p:nvPr/>
          </p:nvSpPr>
          <p:spPr>
            <a:xfrm>
              <a:off x="6867325" y="3695450"/>
              <a:ext cx="48300" cy="38250"/>
            </a:xfrm>
            <a:custGeom>
              <a:avLst/>
              <a:gdLst/>
              <a:ahLst/>
              <a:cxnLst/>
              <a:rect l="l" t="t" r="r" b="b"/>
              <a:pathLst>
                <a:path w="1932" h="1530" extrusionOk="0">
                  <a:moveTo>
                    <a:pt x="132" y="1"/>
                  </a:moveTo>
                  <a:cubicBezTo>
                    <a:pt x="106" y="1"/>
                    <a:pt x="62" y="22"/>
                    <a:pt x="1" y="36"/>
                  </a:cubicBezTo>
                  <a:cubicBezTo>
                    <a:pt x="378" y="885"/>
                    <a:pt x="1183" y="1168"/>
                    <a:pt x="1932" y="1529"/>
                  </a:cubicBezTo>
                  <a:cubicBezTo>
                    <a:pt x="1699" y="1096"/>
                    <a:pt x="1255" y="891"/>
                    <a:pt x="928" y="547"/>
                  </a:cubicBezTo>
                  <a:cubicBezTo>
                    <a:pt x="711" y="325"/>
                    <a:pt x="411" y="181"/>
                    <a:pt x="145" y="3"/>
                  </a:cubicBezTo>
                  <a:cubicBezTo>
                    <a:pt x="142" y="1"/>
                    <a:pt x="137" y="1"/>
                    <a:pt x="13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30" name="Google Shape;1030;p64"/>
            <p:cNvSpPr/>
            <p:nvPr/>
          </p:nvSpPr>
          <p:spPr>
            <a:xfrm>
              <a:off x="6142075" y="3247725"/>
              <a:ext cx="22375" cy="44275"/>
            </a:xfrm>
            <a:custGeom>
              <a:avLst/>
              <a:gdLst/>
              <a:ahLst/>
              <a:cxnLst/>
              <a:rect l="l" t="t" r="r" b="b"/>
              <a:pathLst>
                <a:path w="895" h="1771" extrusionOk="0">
                  <a:moveTo>
                    <a:pt x="367" y="0"/>
                  </a:moveTo>
                  <a:cubicBezTo>
                    <a:pt x="123" y="33"/>
                    <a:pt x="29" y="189"/>
                    <a:pt x="17" y="378"/>
                  </a:cubicBezTo>
                  <a:cubicBezTo>
                    <a:pt x="1" y="860"/>
                    <a:pt x="101" y="1337"/>
                    <a:pt x="306" y="1770"/>
                  </a:cubicBezTo>
                  <a:cubicBezTo>
                    <a:pt x="317" y="1587"/>
                    <a:pt x="323" y="1399"/>
                    <a:pt x="334" y="1215"/>
                  </a:cubicBezTo>
                  <a:lnTo>
                    <a:pt x="633" y="1138"/>
                  </a:lnTo>
                  <a:cubicBezTo>
                    <a:pt x="728" y="905"/>
                    <a:pt x="811" y="716"/>
                    <a:pt x="894" y="516"/>
                  </a:cubicBezTo>
                  <a:lnTo>
                    <a:pt x="761" y="378"/>
                  </a:lnTo>
                  <a:lnTo>
                    <a:pt x="439" y="583"/>
                  </a:lnTo>
                  <a:cubicBezTo>
                    <a:pt x="411" y="361"/>
                    <a:pt x="389" y="183"/>
                    <a:pt x="36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31" name="Google Shape;1031;p64"/>
            <p:cNvSpPr/>
            <p:nvPr/>
          </p:nvSpPr>
          <p:spPr>
            <a:xfrm>
              <a:off x="325925" y="1782650"/>
              <a:ext cx="30825" cy="19750"/>
            </a:xfrm>
            <a:custGeom>
              <a:avLst/>
              <a:gdLst/>
              <a:ahLst/>
              <a:cxnLst/>
              <a:rect l="l" t="t" r="r" b="b"/>
              <a:pathLst>
                <a:path w="1233" h="790" extrusionOk="0">
                  <a:moveTo>
                    <a:pt x="716" y="1"/>
                  </a:moveTo>
                  <a:lnTo>
                    <a:pt x="1" y="295"/>
                  </a:lnTo>
                  <a:cubicBezTo>
                    <a:pt x="106" y="595"/>
                    <a:pt x="361" y="656"/>
                    <a:pt x="555" y="767"/>
                  </a:cubicBezTo>
                  <a:cubicBezTo>
                    <a:pt x="646" y="779"/>
                    <a:pt x="733" y="790"/>
                    <a:pt x="818" y="790"/>
                  </a:cubicBezTo>
                  <a:cubicBezTo>
                    <a:pt x="962" y="790"/>
                    <a:pt x="1100" y="758"/>
                    <a:pt x="1232" y="650"/>
                  </a:cubicBezTo>
                  <a:lnTo>
                    <a:pt x="1232" y="134"/>
                  </a:lnTo>
                  <a:lnTo>
                    <a:pt x="716"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32" name="Google Shape;1032;p64"/>
            <p:cNvSpPr/>
            <p:nvPr/>
          </p:nvSpPr>
          <p:spPr>
            <a:xfrm>
              <a:off x="6029725" y="3000225"/>
              <a:ext cx="43025" cy="25425"/>
            </a:xfrm>
            <a:custGeom>
              <a:avLst/>
              <a:gdLst/>
              <a:ahLst/>
              <a:cxnLst/>
              <a:rect l="l" t="t" r="r" b="b"/>
              <a:pathLst>
                <a:path w="1721" h="1017" extrusionOk="0">
                  <a:moveTo>
                    <a:pt x="17" y="301"/>
                  </a:moveTo>
                  <a:lnTo>
                    <a:pt x="0" y="312"/>
                  </a:lnTo>
                  <a:lnTo>
                    <a:pt x="0" y="312"/>
                  </a:lnTo>
                  <a:lnTo>
                    <a:pt x="19" y="302"/>
                  </a:lnTo>
                  <a:lnTo>
                    <a:pt x="19" y="302"/>
                  </a:lnTo>
                  <a:lnTo>
                    <a:pt x="17" y="301"/>
                  </a:lnTo>
                  <a:close/>
                  <a:moveTo>
                    <a:pt x="577" y="1"/>
                  </a:moveTo>
                  <a:lnTo>
                    <a:pt x="19" y="302"/>
                  </a:lnTo>
                  <a:lnTo>
                    <a:pt x="19" y="302"/>
                  </a:lnTo>
                  <a:lnTo>
                    <a:pt x="522" y="617"/>
                  </a:lnTo>
                  <a:lnTo>
                    <a:pt x="733" y="384"/>
                  </a:lnTo>
                  <a:lnTo>
                    <a:pt x="1337" y="1016"/>
                  </a:lnTo>
                  <a:lnTo>
                    <a:pt x="1720" y="983"/>
                  </a:lnTo>
                  <a:lnTo>
                    <a:pt x="1376" y="301"/>
                  </a:lnTo>
                  <a:lnTo>
                    <a:pt x="577"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33" name="Google Shape;1033;p64"/>
            <p:cNvSpPr/>
            <p:nvPr/>
          </p:nvSpPr>
          <p:spPr>
            <a:xfrm>
              <a:off x="6157075" y="3341500"/>
              <a:ext cx="51075" cy="16850"/>
            </a:xfrm>
            <a:custGeom>
              <a:avLst/>
              <a:gdLst/>
              <a:ahLst/>
              <a:cxnLst/>
              <a:rect l="l" t="t" r="r" b="b"/>
              <a:pathLst>
                <a:path w="2043" h="674" extrusionOk="0">
                  <a:moveTo>
                    <a:pt x="1032" y="0"/>
                  </a:moveTo>
                  <a:lnTo>
                    <a:pt x="0" y="100"/>
                  </a:lnTo>
                  <a:cubicBezTo>
                    <a:pt x="89" y="250"/>
                    <a:pt x="139" y="344"/>
                    <a:pt x="161" y="378"/>
                  </a:cubicBezTo>
                  <a:cubicBezTo>
                    <a:pt x="493" y="404"/>
                    <a:pt x="772" y="439"/>
                    <a:pt x="1042" y="439"/>
                  </a:cubicBezTo>
                  <a:cubicBezTo>
                    <a:pt x="1061" y="439"/>
                    <a:pt x="1080" y="439"/>
                    <a:pt x="1099" y="439"/>
                  </a:cubicBezTo>
                  <a:cubicBezTo>
                    <a:pt x="1102" y="439"/>
                    <a:pt x="1105" y="439"/>
                    <a:pt x="1109" y="439"/>
                  </a:cubicBezTo>
                  <a:cubicBezTo>
                    <a:pt x="1408" y="439"/>
                    <a:pt x="1653" y="673"/>
                    <a:pt x="1997" y="673"/>
                  </a:cubicBezTo>
                  <a:cubicBezTo>
                    <a:pt x="2012" y="673"/>
                    <a:pt x="2027" y="673"/>
                    <a:pt x="2042" y="672"/>
                  </a:cubicBezTo>
                  <a:cubicBezTo>
                    <a:pt x="1853" y="95"/>
                    <a:pt x="1349" y="145"/>
                    <a:pt x="103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34" name="Google Shape;1034;p64"/>
            <p:cNvSpPr/>
            <p:nvPr/>
          </p:nvSpPr>
          <p:spPr>
            <a:xfrm>
              <a:off x="4984575" y="4393725"/>
              <a:ext cx="33875" cy="20675"/>
            </a:xfrm>
            <a:custGeom>
              <a:avLst/>
              <a:gdLst/>
              <a:ahLst/>
              <a:cxnLst/>
              <a:rect l="l" t="t" r="r" b="b"/>
              <a:pathLst>
                <a:path w="1355" h="827" extrusionOk="0">
                  <a:moveTo>
                    <a:pt x="322" y="0"/>
                  </a:moveTo>
                  <a:lnTo>
                    <a:pt x="0" y="222"/>
                  </a:lnTo>
                  <a:cubicBezTo>
                    <a:pt x="67" y="444"/>
                    <a:pt x="128" y="649"/>
                    <a:pt x="183" y="827"/>
                  </a:cubicBezTo>
                  <a:lnTo>
                    <a:pt x="921" y="827"/>
                  </a:lnTo>
                  <a:lnTo>
                    <a:pt x="1354" y="350"/>
                  </a:lnTo>
                  <a:lnTo>
                    <a:pt x="522" y="350"/>
                  </a:lnTo>
                  <a:lnTo>
                    <a:pt x="32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35" name="Google Shape;1035;p64"/>
            <p:cNvSpPr/>
            <p:nvPr/>
          </p:nvSpPr>
          <p:spPr>
            <a:xfrm>
              <a:off x="5990050" y="3449825"/>
              <a:ext cx="50375" cy="11300"/>
            </a:xfrm>
            <a:custGeom>
              <a:avLst/>
              <a:gdLst/>
              <a:ahLst/>
              <a:cxnLst/>
              <a:rect l="l" t="t" r="r" b="b"/>
              <a:pathLst>
                <a:path w="2015" h="452" extrusionOk="0">
                  <a:moveTo>
                    <a:pt x="541" y="0"/>
                  </a:moveTo>
                  <a:cubicBezTo>
                    <a:pt x="353" y="0"/>
                    <a:pt x="162" y="85"/>
                    <a:pt x="0" y="334"/>
                  </a:cubicBezTo>
                  <a:cubicBezTo>
                    <a:pt x="320" y="440"/>
                    <a:pt x="604" y="451"/>
                    <a:pt x="881" y="451"/>
                  </a:cubicBezTo>
                  <a:cubicBezTo>
                    <a:pt x="950" y="451"/>
                    <a:pt x="1019" y="450"/>
                    <a:pt x="1088" y="450"/>
                  </a:cubicBezTo>
                  <a:cubicBezTo>
                    <a:pt x="1114" y="451"/>
                    <a:pt x="1140" y="451"/>
                    <a:pt x="1164" y="451"/>
                  </a:cubicBezTo>
                  <a:cubicBezTo>
                    <a:pt x="1560" y="451"/>
                    <a:pt x="1664" y="405"/>
                    <a:pt x="2014" y="212"/>
                  </a:cubicBezTo>
                  <a:cubicBezTo>
                    <a:pt x="1604" y="212"/>
                    <a:pt x="1215" y="212"/>
                    <a:pt x="838" y="62"/>
                  </a:cubicBezTo>
                  <a:cubicBezTo>
                    <a:pt x="743" y="25"/>
                    <a:pt x="642" y="0"/>
                    <a:pt x="54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36" name="Google Shape;1036;p64"/>
            <p:cNvSpPr/>
            <p:nvPr/>
          </p:nvSpPr>
          <p:spPr>
            <a:xfrm>
              <a:off x="5931500" y="3448075"/>
              <a:ext cx="43175" cy="15100"/>
            </a:xfrm>
            <a:custGeom>
              <a:avLst/>
              <a:gdLst/>
              <a:ahLst/>
              <a:cxnLst/>
              <a:rect l="l" t="t" r="r" b="b"/>
              <a:pathLst>
                <a:path w="1727" h="604" extrusionOk="0">
                  <a:moveTo>
                    <a:pt x="1210" y="1"/>
                  </a:moveTo>
                  <a:cubicBezTo>
                    <a:pt x="1123" y="1"/>
                    <a:pt x="1013" y="7"/>
                    <a:pt x="866" y="16"/>
                  </a:cubicBezTo>
                  <a:cubicBezTo>
                    <a:pt x="905" y="126"/>
                    <a:pt x="938" y="237"/>
                    <a:pt x="999" y="432"/>
                  </a:cubicBezTo>
                  <a:cubicBezTo>
                    <a:pt x="748" y="367"/>
                    <a:pt x="531" y="234"/>
                    <a:pt x="316" y="234"/>
                  </a:cubicBezTo>
                  <a:cubicBezTo>
                    <a:pt x="217" y="234"/>
                    <a:pt x="118" y="262"/>
                    <a:pt x="17" y="337"/>
                  </a:cubicBezTo>
                  <a:cubicBezTo>
                    <a:pt x="17" y="393"/>
                    <a:pt x="12" y="465"/>
                    <a:pt x="0" y="604"/>
                  </a:cubicBezTo>
                  <a:cubicBezTo>
                    <a:pt x="628" y="565"/>
                    <a:pt x="1182" y="509"/>
                    <a:pt x="1726" y="282"/>
                  </a:cubicBezTo>
                  <a:cubicBezTo>
                    <a:pt x="1522" y="57"/>
                    <a:pt x="1471" y="1"/>
                    <a:pt x="1210"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37" name="Google Shape;1037;p64"/>
            <p:cNvSpPr/>
            <p:nvPr/>
          </p:nvSpPr>
          <p:spPr>
            <a:xfrm>
              <a:off x="3797775" y="2351700"/>
              <a:ext cx="18750" cy="32200"/>
            </a:xfrm>
            <a:custGeom>
              <a:avLst/>
              <a:gdLst/>
              <a:ahLst/>
              <a:cxnLst/>
              <a:rect l="l" t="t" r="r" b="b"/>
              <a:pathLst>
                <a:path w="750" h="1288" extrusionOk="0">
                  <a:moveTo>
                    <a:pt x="461" y="1"/>
                  </a:moveTo>
                  <a:lnTo>
                    <a:pt x="1" y="322"/>
                  </a:lnTo>
                  <a:cubicBezTo>
                    <a:pt x="1" y="666"/>
                    <a:pt x="106" y="999"/>
                    <a:pt x="295" y="1288"/>
                  </a:cubicBezTo>
                  <a:cubicBezTo>
                    <a:pt x="406" y="1177"/>
                    <a:pt x="506" y="1116"/>
                    <a:pt x="539" y="1033"/>
                  </a:cubicBezTo>
                  <a:cubicBezTo>
                    <a:pt x="667" y="705"/>
                    <a:pt x="750" y="378"/>
                    <a:pt x="461"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38" name="Google Shape;1038;p64"/>
            <p:cNvSpPr/>
            <p:nvPr/>
          </p:nvSpPr>
          <p:spPr>
            <a:xfrm>
              <a:off x="2357825" y="2233375"/>
              <a:ext cx="44125" cy="27775"/>
            </a:xfrm>
            <a:custGeom>
              <a:avLst/>
              <a:gdLst/>
              <a:ahLst/>
              <a:cxnLst/>
              <a:rect l="l" t="t" r="r" b="b"/>
              <a:pathLst>
                <a:path w="1765" h="1111" extrusionOk="0">
                  <a:moveTo>
                    <a:pt x="222" y="0"/>
                  </a:moveTo>
                  <a:lnTo>
                    <a:pt x="0" y="278"/>
                  </a:lnTo>
                  <a:cubicBezTo>
                    <a:pt x="311" y="733"/>
                    <a:pt x="761" y="899"/>
                    <a:pt x="1232" y="1110"/>
                  </a:cubicBezTo>
                  <a:lnTo>
                    <a:pt x="1765" y="572"/>
                  </a:lnTo>
                  <a:lnTo>
                    <a:pt x="1765" y="572"/>
                  </a:lnTo>
                  <a:cubicBezTo>
                    <a:pt x="1552" y="621"/>
                    <a:pt x="1365" y="646"/>
                    <a:pt x="1197" y="646"/>
                  </a:cubicBezTo>
                  <a:cubicBezTo>
                    <a:pt x="927" y="646"/>
                    <a:pt x="705" y="581"/>
                    <a:pt x="500" y="444"/>
                  </a:cubicBezTo>
                  <a:lnTo>
                    <a:pt x="22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39" name="Google Shape;1039;p64"/>
            <p:cNvSpPr/>
            <p:nvPr/>
          </p:nvSpPr>
          <p:spPr>
            <a:xfrm>
              <a:off x="2451725" y="4470425"/>
              <a:ext cx="30825" cy="23050"/>
            </a:xfrm>
            <a:custGeom>
              <a:avLst/>
              <a:gdLst/>
              <a:ahLst/>
              <a:cxnLst/>
              <a:rect l="l" t="t" r="r" b="b"/>
              <a:pathLst>
                <a:path w="1233" h="922" extrusionOk="0">
                  <a:moveTo>
                    <a:pt x="783" y="1"/>
                  </a:moveTo>
                  <a:cubicBezTo>
                    <a:pt x="511" y="256"/>
                    <a:pt x="317" y="439"/>
                    <a:pt x="118" y="622"/>
                  </a:cubicBezTo>
                  <a:cubicBezTo>
                    <a:pt x="18" y="711"/>
                    <a:pt x="1" y="805"/>
                    <a:pt x="118" y="922"/>
                  </a:cubicBezTo>
                  <a:lnTo>
                    <a:pt x="1211" y="433"/>
                  </a:lnTo>
                  <a:cubicBezTo>
                    <a:pt x="1216" y="300"/>
                    <a:pt x="1222" y="189"/>
                    <a:pt x="1233" y="51"/>
                  </a:cubicBezTo>
                  <a:lnTo>
                    <a:pt x="78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40" name="Google Shape;1040;p64"/>
            <p:cNvSpPr/>
            <p:nvPr/>
          </p:nvSpPr>
          <p:spPr>
            <a:xfrm>
              <a:off x="2085375" y="2914475"/>
              <a:ext cx="32200" cy="11425"/>
            </a:xfrm>
            <a:custGeom>
              <a:avLst/>
              <a:gdLst/>
              <a:ahLst/>
              <a:cxnLst/>
              <a:rect l="l" t="t" r="r" b="b"/>
              <a:pathLst>
                <a:path w="1288" h="457" extrusionOk="0">
                  <a:moveTo>
                    <a:pt x="497" y="0"/>
                  </a:moveTo>
                  <a:cubicBezTo>
                    <a:pt x="342" y="0"/>
                    <a:pt x="178" y="30"/>
                    <a:pt x="0" y="102"/>
                  </a:cubicBezTo>
                  <a:lnTo>
                    <a:pt x="289" y="457"/>
                  </a:lnTo>
                  <a:lnTo>
                    <a:pt x="1288" y="457"/>
                  </a:lnTo>
                  <a:lnTo>
                    <a:pt x="1288" y="235"/>
                  </a:lnTo>
                  <a:cubicBezTo>
                    <a:pt x="1030" y="99"/>
                    <a:pt x="778" y="0"/>
                    <a:pt x="49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41" name="Google Shape;1041;p64"/>
            <p:cNvSpPr/>
            <p:nvPr/>
          </p:nvSpPr>
          <p:spPr>
            <a:xfrm>
              <a:off x="5703575" y="3316525"/>
              <a:ext cx="29575" cy="28250"/>
            </a:xfrm>
            <a:custGeom>
              <a:avLst/>
              <a:gdLst/>
              <a:ahLst/>
              <a:cxnLst/>
              <a:rect l="l" t="t" r="r" b="b"/>
              <a:pathLst>
                <a:path w="1183" h="1130" extrusionOk="0">
                  <a:moveTo>
                    <a:pt x="544" y="0"/>
                  </a:moveTo>
                  <a:lnTo>
                    <a:pt x="139" y="28"/>
                  </a:lnTo>
                  <a:lnTo>
                    <a:pt x="1" y="295"/>
                  </a:lnTo>
                  <a:lnTo>
                    <a:pt x="394" y="472"/>
                  </a:lnTo>
                  <a:cubicBezTo>
                    <a:pt x="427" y="623"/>
                    <a:pt x="454" y="775"/>
                    <a:pt x="486" y="926"/>
                  </a:cubicBezTo>
                  <a:lnTo>
                    <a:pt x="486" y="926"/>
                  </a:lnTo>
                  <a:cubicBezTo>
                    <a:pt x="480" y="923"/>
                    <a:pt x="473" y="919"/>
                    <a:pt x="467" y="916"/>
                  </a:cubicBezTo>
                  <a:lnTo>
                    <a:pt x="467" y="916"/>
                  </a:lnTo>
                  <a:lnTo>
                    <a:pt x="489" y="938"/>
                  </a:lnTo>
                  <a:cubicBezTo>
                    <a:pt x="488" y="934"/>
                    <a:pt x="487" y="930"/>
                    <a:pt x="486" y="926"/>
                  </a:cubicBezTo>
                  <a:lnTo>
                    <a:pt x="486" y="926"/>
                  </a:lnTo>
                  <a:cubicBezTo>
                    <a:pt x="624" y="995"/>
                    <a:pt x="762" y="1063"/>
                    <a:pt x="905" y="1127"/>
                  </a:cubicBezTo>
                  <a:cubicBezTo>
                    <a:pt x="911" y="1129"/>
                    <a:pt x="918" y="1130"/>
                    <a:pt x="926" y="1130"/>
                  </a:cubicBezTo>
                  <a:cubicBezTo>
                    <a:pt x="958" y="1130"/>
                    <a:pt x="1001" y="1114"/>
                    <a:pt x="1055" y="1105"/>
                  </a:cubicBezTo>
                  <a:cubicBezTo>
                    <a:pt x="1088" y="1044"/>
                    <a:pt x="1133" y="972"/>
                    <a:pt x="1182" y="872"/>
                  </a:cubicBezTo>
                  <a:lnTo>
                    <a:pt x="800" y="605"/>
                  </a:lnTo>
                  <a:lnTo>
                    <a:pt x="544"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42" name="Google Shape;1042;p64"/>
            <p:cNvSpPr/>
            <p:nvPr/>
          </p:nvSpPr>
          <p:spPr>
            <a:xfrm>
              <a:off x="4094650" y="2534250"/>
              <a:ext cx="50375" cy="14600"/>
            </a:xfrm>
            <a:custGeom>
              <a:avLst/>
              <a:gdLst/>
              <a:ahLst/>
              <a:cxnLst/>
              <a:rect l="l" t="t" r="r" b="b"/>
              <a:pathLst>
                <a:path w="2015" h="584" extrusionOk="0">
                  <a:moveTo>
                    <a:pt x="73" y="1"/>
                  </a:moveTo>
                  <a:cubicBezTo>
                    <a:pt x="45" y="101"/>
                    <a:pt x="28" y="156"/>
                    <a:pt x="1" y="240"/>
                  </a:cubicBezTo>
                  <a:cubicBezTo>
                    <a:pt x="178" y="267"/>
                    <a:pt x="345" y="267"/>
                    <a:pt x="489" y="323"/>
                  </a:cubicBezTo>
                  <a:cubicBezTo>
                    <a:pt x="633" y="373"/>
                    <a:pt x="755" y="484"/>
                    <a:pt x="905" y="584"/>
                  </a:cubicBezTo>
                  <a:lnTo>
                    <a:pt x="2015" y="445"/>
                  </a:lnTo>
                  <a:cubicBezTo>
                    <a:pt x="1305" y="34"/>
                    <a:pt x="628" y="378"/>
                    <a:pt x="7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43" name="Google Shape;1043;p64"/>
            <p:cNvSpPr/>
            <p:nvPr/>
          </p:nvSpPr>
          <p:spPr>
            <a:xfrm>
              <a:off x="2431350" y="4471525"/>
              <a:ext cx="24425" cy="24025"/>
            </a:xfrm>
            <a:custGeom>
              <a:avLst/>
              <a:gdLst/>
              <a:ahLst/>
              <a:cxnLst/>
              <a:rect l="l" t="t" r="r" b="b"/>
              <a:pathLst>
                <a:path w="977" h="961" extrusionOk="0">
                  <a:moveTo>
                    <a:pt x="428" y="1"/>
                  </a:moveTo>
                  <a:lnTo>
                    <a:pt x="0" y="384"/>
                  </a:lnTo>
                  <a:cubicBezTo>
                    <a:pt x="22" y="550"/>
                    <a:pt x="39" y="700"/>
                    <a:pt x="67" y="961"/>
                  </a:cubicBezTo>
                  <a:cubicBezTo>
                    <a:pt x="472" y="689"/>
                    <a:pt x="794" y="506"/>
                    <a:pt x="977" y="73"/>
                  </a:cubicBezTo>
                  <a:lnTo>
                    <a:pt x="428"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44" name="Google Shape;1044;p64"/>
            <p:cNvSpPr/>
            <p:nvPr/>
          </p:nvSpPr>
          <p:spPr>
            <a:xfrm>
              <a:off x="2042925" y="1700950"/>
              <a:ext cx="17350" cy="28600"/>
            </a:xfrm>
            <a:custGeom>
              <a:avLst/>
              <a:gdLst/>
              <a:ahLst/>
              <a:cxnLst/>
              <a:rect l="l" t="t" r="r" b="b"/>
              <a:pathLst>
                <a:path w="694" h="1144" extrusionOk="0">
                  <a:moveTo>
                    <a:pt x="316" y="0"/>
                  </a:moveTo>
                  <a:cubicBezTo>
                    <a:pt x="28" y="239"/>
                    <a:pt x="0" y="500"/>
                    <a:pt x="72" y="855"/>
                  </a:cubicBezTo>
                  <a:lnTo>
                    <a:pt x="372" y="1144"/>
                  </a:lnTo>
                  <a:cubicBezTo>
                    <a:pt x="538" y="866"/>
                    <a:pt x="649" y="561"/>
                    <a:pt x="694" y="239"/>
                  </a:cubicBezTo>
                  <a:lnTo>
                    <a:pt x="3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45" name="Google Shape;1045;p64"/>
            <p:cNvSpPr/>
            <p:nvPr/>
          </p:nvSpPr>
          <p:spPr>
            <a:xfrm>
              <a:off x="6044425" y="3069875"/>
              <a:ext cx="17775" cy="32350"/>
            </a:xfrm>
            <a:custGeom>
              <a:avLst/>
              <a:gdLst/>
              <a:ahLst/>
              <a:cxnLst/>
              <a:rect l="l" t="t" r="r" b="b"/>
              <a:pathLst>
                <a:path w="711" h="1294" extrusionOk="0">
                  <a:moveTo>
                    <a:pt x="511" y="0"/>
                  </a:moveTo>
                  <a:cubicBezTo>
                    <a:pt x="95" y="206"/>
                    <a:pt x="294" y="689"/>
                    <a:pt x="0" y="910"/>
                  </a:cubicBezTo>
                  <a:cubicBezTo>
                    <a:pt x="145" y="1116"/>
                    <a:pt x="261" y="1271"/>
                    <a:pt x="544" y="1293"/>
                  </a:cubicBezTo>
                  <a:cubicBezTo>
                    <a:pt x="527" y="1099"/>
                    <a:pt x="511" y="927"/>
                    <a:pt x="494" y="744"/>
                  </a:cubicBezTo>
                  <a:cubicBezTo>
                    <a:pt x="561" y="572"/>
                    <a:pt x="633" y="383"/>
                    <a:pt x="711" y="184"/>
                  </a:cubicBezTo>
                  <a:lnTo>
                    <a:pt x="511"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46" name="Google Shape;1046;p64"/>
            <p:cNvSpPr/>
            <p:nvPr/>
          </p:nvSpPr>
          <p:spPr>
            <a:xfrm>
              <a:off x="4268325" y="2538875"/>
              <a:ext cx="26950" cy="18150"/>
            </a:xfrm>
            <a:custGeom>
              <a:avLst/>
              <a:gdLst/>
              <a:ahLst/>
              <a:cxnLst/>
              <a:rect l="l" t="t" r="r" b="b"/>
              <a:pathLst>
                <a:path w="1078" h="726" extrusionOk="0">
                  <a:moveTo>
                    <a:pt x="906" y="0"/>
                  </a:moveTo>
                  <a:cubicBezTo>
                    <a:pt x="648" y="0"/>
                    <a:pt x="432" y="137"/>
                    <a:pt x="189" y="188"/>
                  </a:cubicBezTo>
                  <a:lnTo>
                    <a:pt x="1" y="560"/>
                  </a:lnTo>
                  <a:lnTo>
                    <a:pt x="339" y="726"/>
                  </a:lnTo>
                  <a:lnTo>
                    <a:pt x="1016" y="343"/>
                  </a:lnTo>
                  <a:cubicBezTo>
                    <a:pt x="1038" y="221"/>
                    <a:pt x="1055" y="132"/>
                    <a:pt x="1077" y="21"/>
                  </a:cubicBezTo>
                  <a:cubicBezTo>
                    <a:pt x="1018" y="7"/>
                    <a:pt x="961" y="0"/>
                    <a:pt x="90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47" name="Google Shape;1047;p64"/>
            <p:cNvSpPr/>
            <p:nvPr/>
          </p:nvSpPr>
          <p:spPr>
            <a:xfrm>
              <a:off x="7125650" y="3634825"/>
              <a:ext cx="25675" cy="16375"/>
            </a:xfrm>
            <a:custGeom>
              <a:avLst/>
              <a:gdLst/>
              <a:ahLst/>
              <a:cxnLst/>
              <a:rect l="l" t="t" r="r" b="b"/>
              <a:pathLst>
                <a:path w="1027" h="655" extrusionOk="0">
                  <a:moveTo>
                    <a:pt x="538" y="1"/>
                  </a:moveTo>
                  <a:cubicBezTo>
                    <a:pt x="369" y="1"/>
                    <a:pt x="260" y="81"/>
                    <a:pt x="161" y="181"/>
                  </a:cubicBezTo>
                  <a:cubicBezTo>
                    <a:pt x="61" y="286"/>
                    <a:pt x="0" y="408"/>
                    <a:pt x="122" y="547"/>
                  </a:cubicBezTo>
                  <a:cubicBezTo>
                    <a:pt x="265" y="607"/>
                    <a:pt x="406" y="655"/>
                    <a:pt x="550" y="655"/>
                  </a:cubicBezTo>
                  <a:cubicBezTo>
                    <a:pt x="646" y="655"/>
                    <a:pt x="744" y="634"/>
                    <a:pt x="844" y="580"/>
                  </a:cubicBezTo>
                  <a:cubicBezTo>
                    <a:pt x="905" y="553"/>
                    <a:pt x="960" y="514"/>
                    <a:pt x="1027" y="475"/>
                  </a:cubicBezTo>
                  <a:lnTo>
                    <a:pt x="733" y="31"/>
                  </a:lnTo>
                  <a:cubicBezTo>
                    <a:pt x="659" y="10"/>
                    <a:pt x="595" y="1"/>
                    <a:pt x="538"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48" name="Google Shape;1048;p64"/>
            <p:cNvSpPr/>
            <p:nvPr/>
          </p:nvSpPr>
          <p:spPr>
            <a:xfrm>
              <a:off x="6035000" y="3054425"/>
              <a:ext cx="20950" cy="18050"/>
            </a:xfrm>
            <a:custGeom>
              <a:avLst/>
              <a:gdLst/>
              <a:ahLst/>
              <a:cxnLst/>
              <a:rect l="l" t="t" r="r" b="b"/>
              <a:pathLst>
                <a:path w="838" h="722" extrusionOk="0">
                  <a:moveTo>
                    <a:pt x="267" y="1"/>
                  </a:moveTo>
                  <a:cubicBezTo>
                    <a:pt x="191" y="1"/>
                    <a:pt x="114" y="11"/>
                    <a:pt x="33" y="36"/>
                  </a:cubicBezTo>
                  <a:cubicBezTo>
                    <a:pt x="17" y="158"/>
                    <a:pt x="6" y="274"/>
                    <a:pt x="0" y="396"/>
                  </a:cubicBezTo>
                  <a:cubicBezTo>
                    <a:pt x="6" y="507"/>
                    <a:pt x="22" y="613"/>
                    <a:pt x="44" y="718"/>
                  </a:cubicBezTo>
                  <a:cubicBezTo>
                    <a:pt x="72" y="721"/>
                    <a:pt x="99" y="722"/>
                    <a:pt x="126" y="722"/>
                  </a:cubicBezTo>
                  <a:cubicBezTo>
                    <a:pt x="487" y="722"/>
                    <a:pt x="672" y="509"/>
                    <a:pt x="838" y="141"/>
                  </a:cubicBezTo>
                  <a:cubicBezTo>
                    <a:pt x="626" y="63"/>
                    <a:pt x="450" y="1"/>
                    <a:pt x="267"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49" name="Google Shape;1049;p64"/>
            <p:cNvSpPr/>
            <p:nvPr/>
          </p:nvSpPr>
          <p:spPr>
            <a:xfrm>
              <a:off x="4816700" y="1342075"/>
              <a:ext cx="450" cy="575"/>
            </a:xfrm>
            <a:custGeom>
              <a:avLst/>
              <a:gdLst/>
              <a:ahLst/>
              <a:cxnLst/>
              <a:rect l="l" t="t" r="r" b="b"/>
              <a:pathLst>
                <a:path w="18" h="23" extrusionOk="0">
                  <a:moveTo>
                    <a:pt x="18" y="0"/>
                  </a:moveTo>
                  <a:lnTo>
                    <a:pt x="1" y="23"/>
                  </a:lnTo>
                  <a:lnTo>
                    <a:pt x="18" y="23"/>
                  </a:lnTo>
                  <a:lnTo>
                    <a:pt x="18"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50" name="Google Shape;1050;p64"/>
            <p:cNvSpPr/>
            <p:nvPr/>
          </p:nvSpPr>
          <p:spPr>
            <a:xfrm>
              <a:off x="1145775" y="1104450"/>
              <a:ext cx="203400" cy="152475"/>
            </a:xfrm>
            <a:custGeom>
              <a:avLst/>
              <a:gdLst/>
              <a:ahLst/>
              <a:cxnLst/>
              <a:rect l="l" t="t" r="r" b="b"/>
              <a:pathLst>
                <a:path w="8136" h="6099" extrusionOk="0">
                  <a:moveTo>
                    <a:pt x="1172" y="0"/>
                  </a:moveTo>
                  <a:lnTo>
                    <a:pt x="778" y="871"/>
                  </a:lnTo>
                  <a:cubicBezTo>
                    <a:pt x="855" y="1071"/>
                    <a:pt x="917" y="1237"/>
                    <a:pt x="989" y="1437"/>
                  </a:cubicBezTo>
                  <a:lnTo>
                    <a:pt x="517" y="1720"/>
                  </a:lnTo>
                  <a:cubicBezTo>
                    <a:pt x="556" y="1942"/>
                    <a:pt x="595" y="2142"/>
                    <a:pt x="622" y="2297"/>
                  </a:cubicBezTo>
                  <a:lnTo>
                    <a:pt x="1" y="3601"/>
                  </a:lnTo>
                  <a:cubicBezTo>
                    <a:pt x="34" y="3707"/>
                    <a:pt x="68" y="3818"/>
                    <a:pt x="73" y="3845"/>
                  </a:cubicBezTo>
                  <a:cubicBezTo>
                    <a:pt x="445" y="4090"/>
                    <a:pt x="750" y="4289"/>
                    <a:pt x="1055" y="4489"/>
                  </a:cubicBezTo>
                  <a:cubicBezTo>
                    <a:pt x="1444" y="4733"/>
                    <a:pt x="1704" y="5061"/>
                    <a:pt x="1777" y="5532"/>
                  </a:cubicBezTo>
                  <a:cubicBezTo>
                    <a:pt x="1815" y="5754"/>
                    <a:pt x="1876" y="5987"/>
                    <a:pt x="2110" y="6098"/>
                  </a:cubicBezTo>
                  <a:cubicBezTo>
                    <a:pt x="2526" y="5965"/>
                    <a:pt x="2886" y="5710"/>
                    <a:pt x="3142" y="5360"/>
                  </a:cubicBezTo>
                  <a:cubicBezTo>
                    <a:pt x="3608" y="5333"/>
                    <a:pt x="3608" y="5333"/>
                    <a:pt x="4091" y="5044"/>
                  </a:cubicBezTo>
                  <a:cubicBezTo>
                    <a:pt x="4346" y="4517"/>
                    <a:pt x="4229" y="3890"/>
                    <a:pt x="4429" y="3313"/>
                  </a:cubicBezTo>
                  <a:lnTo>
                    <a:pt x="5001" y="2897"/>
                  </a:lnTo>
                  <a:cubicBezTo>
                    <a:pt x="5095" y="2641"/>
                    <a:pt x="5178" y="2425"/>
                    <a:pt x="5234" y="2275"/>
                  </a:cubicBezTo>
                  <a:cubicBezTo>
                    <a:pt x="5611" y="1975"/>
                    <a:pt x="5938" y="1720"/>
                    <a:pt x="6255" y="1454"/>
                  </a:cubicBezTo>
                  <a:cubicBezTo>
                    <a:pt x="6737" y="1049"/>
                    <a:pt x="7198" y="627"/>
                    <a:pt x="7753" y="333"/>
                  </a:cubicBezTo>
                  <a:cubicBezTo>
                    <a:pt x="7908" y="261"/>
                    <a:pt x="8047" y="144"/>
                    <a:pt x="813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51" name="Google Shape;1051;p64"/>
            <p:cNvSpPr/>
            <p:nvPr/>
          </p:nvSpPr>
          <p:spPr>
            <a:xfrm>
              <a:off x="1277300" y="1104450"/>
              <a:ext cx="361675" cy="303400"/>
            </a:xfrm>
            <a:custGeom>
              <a:avLst/>
              <a:gdLst/>
              <a:ahLst/>
              <a:cxnLst/>
              <a:rect l="l" t="t" r="r" b="b"/>
              <a:pathLst>
                <a:path w="14467" h="12136" extrusionOk="0">
                  <a:moveTo>
                    <a:pt x="9739" y="0"/>
                  </a:moveTo>
                  <a:cubicBezTo>
                    <a:pt x="10316" y="605"/>
                    <a:pt x="10527" y="927"/>
                    <a:pt x="10682" y="1448"/>
                  </a:cubicBezTo>
                  <a:cubicBezTo>
                    <a:pt x="10249" y="1249"/>
                    <a:pt x="10072" y="805"/>
                    <a:pt x="9733" y="566"/>
                  </a:cubicBezTo>
                  <a:lnTo>
                    <a:pt x="9406" y="755"/>
                  </a:lnTo>
                  <a:lnTo>
                    <a:pt x="8862" y="383"/>
                  </a:lnTo>
                  <a:lnTo>
                    <a:pt x="8546" y="932"/>
                  </a:lnTo>
                  <a:cubicBezTo>
                    <a:pt x="8762" y="2103"/>
                    <a:pt x="8906" y="3268"/>
                    <a:pt x="9251" y="4423"/>
                  </a:cubicBezTo>
                  <a:lnTo>
                    <a:pt x="8834" y="4606"/>
                  </a:lnTo>
                  <a:lnTo>
                    <a:pt x="8568" y="4467"/>
                  </a:lnTo>
                  <a:cubicBezTo>
                    <a:pt x="8451" y="3868"/>
                    <a:pt x="8335" y="3235"/>
                    <a:pt x="8202" y="2541"/>
                  </a:cubicBezTo>
                  <a:lnTo>
                    <a:pt x="7325" y="1459"/>
                  </a:lnTo>
                  <a:lnTo>
                    <a:pt x="6681" y="1332"/>
                  </a:lnTo>
                  <a:lnTo>
                    <a:pt x="6681" y="1332"/>
                  </a:lnTo>
                  <a:cubicBezTo>
                    <a:pt x="6820" y="1631"/>
                    <a:pt x="6925" y="1853"/>
                    <a:pt x="7031" y="2064"/>
                  </a:cubicBezTo>
                  <a:cubicBezTo>
                    <a:pt x="7003" y="2214"/>
                    <a:pt x="6975" y="2347"/>
                    <a:pt x="6948" y="2469"/>
                  </a:cubicBezTo>
                  <a:lnTo>
                    <a:pt x="6126" y="2869"/>
                  </a:lnTo>
                  <a:cubicBezTo>
                    <a:pt x="5921" y="2614"/>
                    <a:pt x="6215" y="2386"/>
                    <a:pt x="6154" y="2075"/>
                  </a:cubicBezTo>
                  <a:cubicBezTo>
                    <a:pt x="5786" y="1707"/>
                    <a:pt x="5378" y="1339"/>
                    <a:pt x="4747" y="1339"/>
                  </a:cubicBezTo>
                  <a:cubicBezTo>
                    <a:pt x="4712" y="1339"/>
                    <a:pt x="4676" y="1341"/>
                    <a:pt x="4639" y="1343"/>
                  </a:cubicBezTo>
                  <a:cubicBezTo>
                    <a:pt x="4545" y="1609"/>
                    <a:pt x="4451" y="1870"/>
                    <a:pt x="4367" y="2103"/>
                  </a:cubicBezTo>
                  <a:cubicBezTo>
                    <a:pt x="4197" y="2180"/>
                    <a:pt x="4050" y="2284"/>
                    <a:pt x="3898" y="2284"/>
                  </a:cubicBezTo>
                  <a:cubicBezTo>
                    <a:pt x="3843" y="2284"/>
                    <a:pt x="3787" y="2270"/>
                    <a:pt x="3729" y="2236"/>
                  </a:cubicBezTo>
                  <a:cubicBezTo>
                    <a:pt x="3851" y="1798"/>
                    <a:pt x="3968" y="1376"/>
                    <a:pt x="4084" y="977"/>
                  </a:cubicBezTo>
                  <a:lnTo>
                    <a:pt x="3813" y="394"/>
                  </a:lnTo>
                  <a:lnTo>
                    <a:pt x="3530" y="300"/>
                  </a:lnTo>
                  <a:cubicBezTo>
                    <a:pt x="2897" y="649"/>
                    <a:pt x="2264" y="993"/>
                    <a:pt x="1648" y="1343"/>
                  </a:cubicBezTo>
                  <a:cubicBezTo>
                    <a:pt x="1510" y="1426"/>
                    <a:pt x="1382" y="1532"/>
                    <a:pt x="1282" y="1654"/>
                  </a:cubicBezTo>
                  <a:cubicBezTo>
                    <a:pt x="1060" y="1892"/>
                    <a:pt x="855" y="2142"/>
                    <a:pt x="655" y="2397"/>
                  </a:cubicBezTo>
                  <a:cubicBezTo>
                    <a:pt x="583" y="2508"/>
                    <a:pt x="516" y="2630"/>
                    <a:pt x="466" y="2758"/>
                  </a:cubicBezTo>
                  <a:lnTo>
                    <a:pt x="833" y="3207"/>
                  </a:lnTo>
                  <a:cubicBezTo>
                    <a:pt x="644" y="3363"/>
                    <a:pt x="466" y="3468"/>
                    <a:pt x="344" y="3623"/>
                  </a:cubicBezTo>
                  <a:cubicBezTo>
                    <a:pt x="200" y="3795"/>
                    <a:pt x="106" y="4012"/>
                    <a:pt x="0" y="4189"/>
                  </a:cubicBezTo>
                  <a:cubicBezTo>
                    <a:pt x="45" y="4406"/>
                    <a:pt x="84" y="4578"/>
                    <a:pt x="117" y="4728"/>
                  </a:cubicBezTo>
                  <a:cubicBezTo>
                    <a:pt x="394" y="4828"/>
                    <a:pt x="677" y="4678"/>
                    <a:pt x="866" y="4905"/>
                  </a:cubicBezTo>
                  <a:lnTo>
                    <a:pt x="705" y="5366"/>
                  </a:lnTo>
                  <a:cubicBezTo>
                    <a:pt x="734" y="5367"/>
                    <a:pt x="762" y="5367"/>
                    <a:pt x="790" y="5367"/>
                  </a:cubicBezTo>
                  <a:cubicBezTo>
                    <a:pt x="1167" y="5367"/>
                    <a:pt x="1478" y="5300"/>
                    <a:pt x="1793" y="5238"/>
                  </a:cubicBezTo>
                  <a:cubicBezTo>
                    <a:pt x="2223" y="5156"/>
                    <a:pt x="2417" y="5119"/>
                    <a:pt x="2546" y="5119"/>
                  </a:cubicBezTo>
                  <a:cubicBezTo>
                    <a:pt x="2651" y="5119"/>
                    <a:pt x="2713" y="5143"/>
                    <a:pt x="2825" y="5188"/>
                  </a:cubicBezTo>
                  <a:cubicBezTo>
                    <a:pt x="2780" y="5238"/>
                    <a:pt x="2742" y="5305"/>
                    <a:pt x="2686" y="5333"/>
                  </a:cubicBezTo>
                  <a:cubicBezTo>
                    <a:pt x="2226" y="5532"/>
                    <a:pt x="1765" y="5749"/>
                    <a:pt x="1288" y="5915"/>
                  </a:cubicBezTo>
                  <a:cubicBezTo>
                    <a:pt x="999" y="6026"/>
                    <a:pt x="755" y="6159"/>
                    <a:pt x="594" y="6403"/>
                  </a:cubicBezTo>
                  <a:cubicBezTo>
                    <a:pt x="749" y="6881"/>
                    <a:pt x="1127" y="7064"/>
                    <a:pt x="1504" y="7302"/>
                  </a:cubicBezTo>
                  <a:cubicBezTo>
                    <a:pt x="1785" y="7302"/>
                    <a:pt x="2074" y="7307"/>
                    <a:pt x="2365" y="7307"/>
                  </a:cubicBezTo>
                  <a:cubicBezTo>
                    <a:pt x="2510" y="7307"/>
                    <a:pt x="2656" y="7306"/>
                    <a:pt x="2803" y="7302"/>
                  </a:cubicBezTo>
                  <a:cubicBezTo>
                    <a:pt x="2825" y="7303"/>
                    <a:pt x="2848" y="7303"/>
                    <a:pt x="2871" y="7303"/>
                  </a:cubicBezTo>
                  <a:cubicBezTo>
                    <a:pt x="3077" y="7303"/>
                    <a:pt x="3285" y="7281"/>
                    <a:pt x="3485" y="7236"/>
                  </a:cubicBezTo>
                  <a:cubicBezTo>
                    <a:pt x="3718" y="7176"/>
                    <a:pt x="3949" y="7147"/>
                    <a:pt x="4142" y="7147"/>
                  </a:cubicBezTo>
                  <a:cubicBezTo>
                    <a:pt x="4252" y="7147"/>
                    <a:pt x="4350" y="7157"/>
                    <a:pt x="4428" y="7175"/>
                  </a:cubicBezTo>
                  <a:lnTo>
                    <a:pt x="5572" y="7646"/>
                  </a:lnTo>
                  <a:cubicBezTo>
                    <a:pt x="5633" y="7757"/>
                    <a:pt x="5710" y="7913"/>
                    <a:pt x="5788" y="8063"/>
                  </a:cubicBezTo>
                  <a:cubicBezTo>
                    <a:pt x="5622" y="8180"/>
                    <a:pt x="5466" y="8218"/>
                    <a:pt x="5309" y="8218"/>
                  </a:cubicBezTo>
                  <a:cubicBezTo>
                    <a:pt x="5193" y="8218"/>
                    <a:pt x="5076" y="8197"/>
                    <a:pt x="4956" y="8174"/>
                  </a:cubicBezTo>
                  <a:cubicBezTo>
                    <a:pt x="4596" y="8099"/>
                    <a:pt x="4240" y="8062"/>
                    <a:pt x="3888" y="8062"/>
                  </a:cubicBezTo>
                  <a:cubicBezTo>
                    <a:pt x="3121" y="8062"/>
                    <a:pt x="2373" y="8234"/>
                    <a:pt x="1643" y="8545"/>
                  </a:cubicBezTo>
                  <a:cubicBezTo>
                    <a:pt x="1582" y="8579"/>
                    <a:pt x="1526" y="8623"/>
                    <a:pt x="1476" y="8673"/>
                  </a:cubicBezTo>
                  <a:lnTo>
                    <a:pt x="1476" y="9239"/>
                  </a:lnTo>
                  <a:cubicBezTo>
                    <a:pt x="1748" y="9561"/>
                    <a:pt x="1981" y="9844"/>
                    <a:pt x="2248" y="10166"/>
                  </a:cubicBezTo>
                  <a:cubicBezTo>
                    <a:pt x="2430" y="10328"/>
                    <a:pt x="2669" y="10354"/>
                    <a:pt x="2921" y="10354"/>
                  </a:cubicBezTo>
                  <a:cubicBezTo>
                    <a:pt x="3014" y="10354"/>
                    <a:pt x="3108" y="10350"/>
                    <a:pt x="3202" y="10349"/>
                  </a:cubicBezTo>
                  <a:cubicBezTo>
                    <a:pt x="3574" y="10349"/>
                    <a:pt x="3935" y="10377"/>
                    <a:pt x="4251" y="10626"/>
                  </a:cubicBezTo>
                  <a:cubicBezTo>
                    <a:pt x="4306" y="11220"/>
                    <a:pt x="4251" y="11869"/>
                    <a:pt x="5028" y="12136"/>
                  </a:cubicBezTo>
                  <a:cubicBezTo>
                    <a:pt x="5655" y="11952"/>
                    <a:pt x="6365" y="12063"/>
                    <a:pt x="7020" y="11847"/>
                  </a:cubicBezTo>
                  <a:cubicBezTo>
                    <a:pt x="7669" y="11631"/>
                    <a:pt x="8296" y="11325"/>
                    <a:pt x="8940" y="11059"/>
                  </a:cubicBezTo>
                  <a:cubicBezTo>
                    <a:pt x="9023" y="11026"/>
                    <a:pt x="9106" y="10998"/>
                    <a:pt x="9195" y="10965"/>
                  </a:cubicBezTo>
                  <a:cubicBezTo>
                    <a:pt x="9484" y="10787"/>
                    <a:pt x="9484" y="10449"/>
                    <a:pt x="9617" y="10171"/>
                  </a:cubicBezTo>
                  <a:lnTo>
                    <a:pt x="10000" y="10077"/>
                  </a:lnTo>
                  <a:cubicBezTo>
                    <a:pt x="10111" y="10293"/>
                    <a:pt x="10199" y="10471"/>
                    <a:pt x="10294" y="10654"/>
                  </a:cubicBezTo>
                  <a:lnTo>
                    <a:pt x="11082" y="10898"/>
                  </a:lnTo>
                  <a:cubicBezTo>
                    <a:pt x="11109" y="11031"/>
                    <a:pt x="11126" y="11131"/>
                    <a:pt x="11148" y="11226"/>
                  </a:cubicBezTo>
                  <a:lnTo>
                    <a:pt x="12375" y="11370"/>
                  </a:lnTo>
                  <a:lnTo>
                    <a:pt x="12957" y="11259"/>
                  </a:lnTo>
                  <a:lnTo>
                    <a:pt x="13601" y="10893"/>
                  </a:lnTo>
                  <a:cubicBezTo>
                    <a:pt x="13523" y="10598"/>
                    <a:pt x="13612" y="10271"/>
                    <a:pt x="13368" y="9938"/>
                  </a:cubicBezTo>
                  <a:lnTo>
                    <a:pt x="12624" y="10032"/>
                  </a:lnTo>
                  <a:cubicBezTo>
                    <a:pt x="12574" y="9922"/>
                    <a:pt x="12524" y="9805"/>
                    <a:pt x="12463" y="9661"/>
                  </a:cubicBezTo>
                  <a:lnTo>
                    <a:pt x="12463" y="9661"/>
                  </a:lnTo>
                  <a:lnTo>
                    <a:pt x="13002" y="9755"/>
                  </a:lnTo>
                  <a:cubicBezTo>
                    <a:pt x="13113" y="9522"/>
                    <a:pt x="13212" y="9317"/>
                    <a:pt x="13323" y="9095"/>
                  </a:cubicBezTo>
                  <a:lnTo>
                    <a:pt x="14217" y="9444"/>
                  </a:lnTo>
                  <a:cubicBezTo>
                    <a:pt x="14467" y="9111"/>
                    <a:pt x="14356" y="8801"/>
                    <a:pt x="14189" y="8507"/>
                  </a:cubicBezTo>
                  <a:cubicBezTo>
                    <a:pt x="13767" y="8212"/>
                    <a:pt x="13384" y="7868"/>
                    <a:pt x="12941" y="7658"/>
                  </a:cubicBezTo>
                  <a:cubicBezTo>
                    <a:pt x="12580" y="7497"/>
                    <a:pt x="12258" y="7264"/>
                    <a:pt x="11992" y="6969"/>
                  </a:cubicBezTo>
                  <a:cubicBezTo>
                    <a:pt x="11786" y="6587"/>
                    <a:pt x="11631" y="6309"/>
                    <a:pt x="11470" y="6021"/>
                  </a:cubicBezTo>
                  <a:cubicBezTo>
                    <a:pt x="11470" y="5954"/>
                    <a:pt x="11481" y="5887"/>
                    <a:pt x="11498" y="5826"/>
                  </a:cubicBezTo>
                  <a:cubicBezTo>
                    <a:pt x="11709" y="5321"/>
                    <a:pt x="11687" y="4839"/>
                    <a:pt x="11392" y="4367"/>
                  </a:cubicBezTo>
                  <a:cubicBezTo>
                    <a:pt x="11309" y="4228"/>
                    <a:pt x="11248" y="4078"/>
                    <a:pt x="11215" y="3923"/>
                  </a:cubicBezTo>
                  <a:cubicBezTo>
                    <a:pt x="11082" y="3357"/>
                    <a:pt x="10960" y="2797"/>
                    <a:pt x="10849" y="2231"/>
                  </a:cubicBezTo>
                  <a:cubicBezTo>
                    <a:pt x="10821" y="2036"/>
                    <a:pt x="10804" y="1842"/>
                    <a:pt x="10799" y="1648"/>
                  </a:cubicBezTo>
                  <a:cubicBezTo>
                    <a:pt x="11176" y="1126"/>
                    <a:pt x="11465" y="616"/>
                    <a:pt x="11459"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52" name="Google Shape;1052;p64"/>
            <p:cNvSpPr/>
            <p:nvPr/>
          </p:nvSpPr>
          <p:spPr>
            <a:xfrm>
              <a:off x="1602325" y="1104300"/>
              <a:ext cx="123625" cy="140700"/>
            </a:xfrm>
            <a:custGeom>
              <a:avLst/>
              <a:gdLst/>
              <a:ahLst/>
              <a:cxnLst/>
              <a:rect l="l" t="t" r="r" b="b"/>
              <a:pathLst>
                <a:path w="4945" h="5628" extrusionOk="0">
                  <a:moveTo>
                    <a:pt x="994" y="0"/>
                  </a:moveTo>
                  <a:cubicBezTo>
                    <a:pt x="1027" y="100"/>
                    <a:pt x="1049" y="178"/>
                    <a:pt x="1066" y="245"/>
                  </a:cubicBezTo>
                  <a:cubicBezTo>
                    <a:pt x="1231" y="377"/>
                    <a:pt x="1376" y="468"/>
                    <a:pt x="1550" y="468"/>
                  </a:cubicBezTo>
                  <a:cubicBezTo>
                    <a:pt x="1587" y="468"/>
                    <a:pt x="1625" y="464"/>
                    <a:pt x="1665" y="455"/>
                  </a:cubicBezTo>
                  <a:cubicBezTo>
                    <a:pt x="1666" y="455"/>
                    <a:pt x="1667" y="455"/>
                    <a:pt x="1669" y="455"/>
                  </a:cubicBezTo>
                  <a:cubicBezTo>
                    <a:pt x="1691" y="455"/>
                    <a:pt x="1728" y="507"/>
                    <a:pt x="1754" y="533"/>
                  </a:cubicBezTo>
                  <a:cubicBezTo>
                    <a:pt x="1726" y="644"/>
                    <a:pt x="1699" y="750"/>
                    <a:pt x="1676" y="838"/>
                  </a:cubicBezTo>
                  <a:lnTo>
                    <a:pt x="2032" y="1243"/>
                  </a:lnTo>
                  <a:cubicBezTo>
                    <a:pt x="1532" y="1338"/>
                    <a:pt x="1893" y="1732"/>
                    <a:pt x="1682" y="1954"/>
                  </a:cubicBezTo>
                  <a:cubicBezTo>
                    <a:pt x="1594" y="2019"/>
                    <a:pt x="1490" y="2051"/>
                    <a:pt x="1385" y="2051"/>
                  </a:cubicBezTo>
                  <a:cubicBezTo>
                    <a:pt x="1285" y="2051"/>
                    <a:pt x="1183" y="2022"/>
                    <a:pt x="1094" y="1965"/>
                  </a:cubicBezTo>
                  <a:lnTo>
                    <a:pt x="483" y="1188"/>
                  </a:lnTo>
                  <a:lnTo>
                    <a:pt x="128" y="1238"/>
                  </a:lnTo>
                  <a:cubicBezTo>
                    <a:pt x="84" y="1538"/>
                    <a:pt x="39" y="1826"/>
                    <a:pt x="1" y="2054"/>
                  </a:cubicBezTo>
                  <a:lnTo>
                    <a:pt x="722" y="3008"/>
                  </a:lnTo>
                  <a:lnTo>
                    <a:pt x="1638" y="3507"/>
                  </a:lnTo>
                  <a:cubicBezTo>
                    <a:pt x="1948" y="3979"/>
                    <a:pt x="2248" y="4417"/>
                    <a:pt x="2525" y="4872"/>
                  </a:cubicBezTo>
                  <a:cubicBezTo>
                    <a:pt x="2625" y="5044"/>
                    <a:pt x="2659" y="5261"/>
                    <a:pt x="2725" y="5466"/>
                  </a:cubicBezTo>
                  <a:lnTo>
                    <a:pt x="3114" y="5627"/>
                  </a:lnTo>
                  <a:lnTo>
                    <a:pt x="3491" y="5311"/>
                  </a:lnTo>
                  <a:lnTo>
                    <a:pt x="3535" y="4817"/>
                  </a:lnTo>
                  <a:lnTo>
                    <a:pt x="4068" y="4773"/>
                  </a:lnTo>
                  <a:cubicBezTo>
                    <a:pt x="4345" y="4578"/>
                    <a:pt x="4673" y="4462"/>
                    <a:pt x="4773" y="4090"/>
                  </a:cubicBezTo>
                  <a:cubicBezTo>
                    <a:pt x="4734" y="3973"/>
                    <a:pt x="4690" y="3851"/>
                    <a:pt x="4645" y="3735"/>
                  </a:cubicBezTo>
                  <a:cubicBezTo>
                    <a:pt x="4867" y="3219"/>
                    <a:pt x="4945" y="2703"/>
                    <a:pt x="4812" y="2165"/>
                  </a:cubicBezTo>
                  <a:cubicBezTo>
                    <a:pt x="4806" y="2131"/>
                    <a:pt x="4751" y="2109"/>
                    <a:pt x="4723" y="2076"/>
                  </a:cubicBezTo>
                  <a:lnTo>
                    <a:pt x="4590" y="2098"/>
                  </a:lnTo>
                  <a:lnTo>
                    <a:pt x="4390" y="2126"/>
                  </a:lnTo>
                  <a:cubicBezTo>
                    <a:pt x="4345" y="1754"/>
                    <a:pt x="4218" y="1449"/>
                    <a:pt x="3890" y="1210"/>
                  </a:cubicBezTo>
                  <a:lnTo>
                    <a:pt x="3286" y="1271"/>
                  </a:lnTo>
                  <a:cubicBezTo>
                    <a:pt x="3602" y="849"/>
                    <a:pt x="3802" y="461"/>
                    <a:pt x="4168" y="211"/>
                  </a:cubicBezTo>
                  <a:lnTo>
                    <a:pt x="4118"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53" name="Google Shape;1053;p64"/>
            <p:cNvSpPr/>
            <p:nvPr/>
          </p:nvSpPr>
          <p:spPr>
            <a:xfrm>
              <a:off x="2188150" y="4536175"/>
              <a:ext cx="600" cy="725"/>
            </a:xfrm>
            <a:custGeom>
              <a:avLst/>
              <a:gdLst/>
              <a:ahLst/>
              <a:cxnLst/>
              <a:rect l="l" t="t" r="r" b="b"/>
              <a:pathLst>
                <a:path w="24" h="29" extrusionOk="0">
                  <a:moveTo>
                    <a:pt x="1" y="1"/>
                  </a:moveTo>
                  <a:lnTo>
                    <a:pt x="23" y="29"/>
                  </a:lnTo>
                  <a:lnTo>
                    <a:pt x="2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54" name="Google Shape;1054;p64"/>
            <p:cNvSpPr/>
            <p:nvPr/>
          </p:nvSpPr>
          <p:spPr>
            <a:xfrm>
              <a:off x="314275" y="1104450"/>
              <a:ext cx="2631625" cy="3444800"/>
            </a:xfrm>
            <a:custGeom>
              <a:avLst/>
              <a:gdLst/>
              <a:ahLst/>
              <a:cxnLst/>
              <a:rect l="l" t="t" r="r" b="b"/>
              <a:pathLst>
                <a:path w="105265" h="137792" extrusionOk="0">
                  <a:moveTo>
                    <a:pt x="44773" y="17208"/>
                  </a:moveTo>
                  <a:cubicBezTo>
                    <a:pt x="44780" y="17208"/>
                    <a:pt x="44786" y="17210"/>
                    <a:pt x="44792" y="17213"/>
                  </a:cubicBezTo>
                  <a:cubicBezTo>
                    <a:pt x="44903" y="17285"/>
                    <a:pt x="45097" y="17374"/>
                    <a:pt x="45097" y="17457"/>
                  </a:cubicBezTo>
                  <a:cubicBezTo>
                    <a:pt x="45091" y="17834"/>
                    <a:pt x="45668" y="17879"/>
                    <a:pt x="45530" y="18384"/>
                  </a:cubicBezTo>
                  <a:lnTo>
                    <a:pt x="45197" y="18367"/>
                  </a:lnTo>
                  <a:lnTo>
                    <a:pt x="45114" y="18051"/>
                  </a:lnTo>
                  <a:lnTo>
                    <a:pt x="44531" y="17651"/>
                  </a:lnTo>
                  <a:cubicBezTo>
                    <a:pt x="44564" y="17524"/>
                    <a:pt x="44609" y="17379"/>
                    <a:pt x="44642" y="17252"/>
                  </a:cubicBezTo>
                  <a:cubicBezTo>
                    <a:pt x="44696" y="17234"/>
                    <a:pt x="44743" y="17208"/>
                    <a:pt x="44773" y="17208"/>
                  </a:cubicBezTo>
                  <a:close/>
                  <a:moveTo>
                    <a:pt x="37833" y="15138"/>
                  </a:moveTo>
                  <a:lnTo>
                    <a:pt x="38388" y="15421"/>
                  </a:lnTo>
                  <a:cubicBezTo>
                    <a:pt x="38249" y="15543"/>
                    <a:pt x="38155" y="15637"/>
                    <a:pt x="38050" y="15720"/>
                  </a:cubicBezTo>
                  <a:cubicBezTo>
                    <a:pt x="37961" y="15792"/>
                    <a:pt x="37867" y="15859"/>
                    <a:pt x="37761" y="15937"/>
                  </a:cubicBezTo>
                  <a:cubicBezTo>
                    <a:pt x="37700" y="16070"/>
                    <a:pt x="37645" y="16220"/>
                    <a:pt x="37578" y="16380"/>
                  </a:cubicBezTo>
                  <a:cubicBezTo>
                    <a:pt x="37622" y="16419"/>
                    <a:pt x="37667" y="16491"/>
                    <a:pt x="37722" y="16508"/>
                  </a:cubicBezTo>
                  <a:cubicBezTo>
                    <a:pt x="37895" y="16566"/>
                    <a:pt x="38073" y="16595"/>
                    <a:pt x="38251" y="16595"/>
                  </a:cubicBezTo>
                  <a:cubicBezTo>
                    <a:pt x="38598" y="16595"/>
                    <a:pt x="38942" y="16486"/>
                    <a:pt x="39232" y="16281"/>
                  </a:cubicBezTo>
                  <a:cubicBezTo>
                    <a:pt x="39326" y="16214"/>
                    <a:pt x="39415" y="16142"/>
                    <a:pt x="39504" y="16070"/>
                  </a:cubicBezTo>
                  <a:lnTo>
                    <a:pt x="39504" y="16070"/>
                  </a:lnTo>
                  <a:cubicBezTo>
                    <a:pt x="39676" y="16242"/>
                    <a:pt x="39498" y="16380"/>
                    <a:pt x="39498" y="16525"/>
                  </a:cubicBezTo>
                  <a:cubicBezTo>
                    <a:pt x="39504" y="16697"/>
                    <a:pt x="39520" y="16869"/>
                    <a:pt x="39548" y="17035"/>
                  </a:cubicBezTo>
                  <a:lnTo>
                    <a:pt x="38960" y="17773"/>
                  </a:lnTo>
                  <a:lnTo>
                    <a:pt x="38050" y="17690"/>
                  </a:lnTo>
                  <a:cubicBezTo>
                    <a:pt x="37989" y="17812"/>
                    <a:pt x="37939" y="17912"/>
                    <a:pt x="37889" y="18012"/>
                  </a:cubicBezTo>
                  <a:cubicBezTo>
                    <a:pt x="37944" y="18151"/>
                    <a:pt x="38000" y="18273"/>
                    <a:pt x="38044" y="18373"/>
                  </a:cubicBezTo>
                  <a:lnTo>
                    <a:pt x="36873" y="19455"/>
                  </a:lnTo>
                  <a:lnTo>
                    <a:pt x="36651" y="19333"/>
                  </a:lnTo>
                  <a:lnTo>
                    <a:pt x="37395" y="18406"/>
                  </a:lnTo>
                  <a:cubicBezTo>
                    <a:pt x="37351" y="18295"/>
                    <a:pt x="37312" y="18195"/>
                    <a:pt x="37278" y="18112"/>
                  </a:cubicBezTo>
                  <a:cubicBezTo>
                    <a:pt x="37222" y="18108"/>
                    <a:pt x="37178" y="18099"/>
                    <a:pt x="37145" y="18099"/>
                  </a:cubicBezTo>
                  <a:cubicBezTo>
                    <a:pt x="37130" y="18099"/>
                    <a:pt x="37117" y="18101"/>
                    <a:pt x="37106" y="18106"/>
                  </a:cubicBezTo>
                  <a:cubicBezTo>
                    <a:pt x="36840" y="18201"/>
                    <a:pt x="36640" y="18428"/>
                    <a:pt x="36579" y="18700"/>
                  </a:cubicBezTo>
                  <a:cubicBezTo>
                    <a:pt x="36513" y="18944"/>
                    <a:pt x="36352" y="19094"/>
                    <a:pt x="36096" y="19238"/>
                  </a:cubicBezTo>
                  <a:lnTo>
                    <a:pt x="35103" y="18878"/>
                  </a:lnTo>
                  <a:lnTo>
                    <a:pt x="35514" y="18517"/>
                  </a:lnTo>
                  <a:cubicBezTo>
                    <a:pt x="35525" y="18411"/>
                    <a:pt x="35536" y="18295"/>
                    <a:pt x="35547" y="18167"/>
                  </a:cubicBezTo>
                  <a:lnTo>
                    <a:pt x="36041" y="17701"/>
                  </a:lnTo>
                  <a:cubicBezTo>
                    <a:pt x="36002" y="17562"/>
                    <a:pt x="35969" y="17440"/>
                    <a:pt x="35930" y="17285"/>
                  </a:cubicBezTo>
                  <a:lnTo>
                    <a:pt x="36574" y="17285"/>
                  </a:lnTo>
                  <a:lnTo>
                    <a:pt x="36690" y="17091"/>
                  </a:lnTo>
                  <a:cubicBezTo>
                    <a:pt x="36352" y="16830"/>
                    <a:pt x="35930" y="16902"/>
                    <a:pt x="35569" y="16758"/>
                  </a:cubicBezTo>
                  <a:lnTo>
                    <a:pt x="35347" y="16924"/>
                  </a:lnTo>
                  <a:lnTo>
                    <a:pt x="34476" y="16858"/>
                  </a:lnTo>
                  <a:lnTo>
                    <a:pt x="34027" y="17157"/>
                  </a:lnTo>
                  <a:cubicBezTo>
                    <a:pt x="33805" y="17130"/>
                    <a:pt x="33766" y="17013"/>
                    <a:pt x="33849" y="16636"/>
                  </a:cubicBezTo>
                  <a:lnTo>
                    <a:pt x="34626" y="16586"/>
                  </a:lnTo>
                  <a:lnTo>
                    <a:pt x="35275" y="16170"/>
                  </a:lnTo>
                  <a:cubicBezTo>
                    <a:pt x="35764" y="16125"/>
                    <a:pt x="36230" y="15909"/>
                    <a:pt x="36690" y="15615"/>
                  </a:cubicBezTo>
                  <a:cubicBezTo>
                    <a:pt x="37029" y="15393"/>
                    <a:pt x="37445" y="15298"/>
                    <a:pt x="37833" y="15138"/>
                  </a:cubicBezTo>
                  <a:close/>
                  <a:moveTo>
                    <a:pt x="52999" y="21724"/>
                  </a:moveTo>
                  <a:lnTo>
                    <a:pt x="53071" y="21979"/>
                  </a:lnTo>
                  <a:lnTo>
                    <a:pt x="52766" y="22257"/>
                  </a:lnTo>
                  <a:lnTo>
                    <a:pt x="52766" y="22867"/>
                  </a:lnTo>
                  <a:lnTo>
                    <a:pt x="52433" y="23128"/>
                  </a:lnTo>
                  <a:cubicBezTo>
                    <a:pt x="52139" y="22962"/>
                    <a:pt x="51978" y="22690"/>
                    <a:pt x="51783" y="22407"/>
                  </a:cubicBezTo>
                  <a:lnTo>
                    <a:pt x="52211" y="21918"/>
                  </a:lnTo>
                  <a:lnTo>
                    <a:pt x="52682" y="21990"/>
                  </a:lnTo>
                  <a:lnTo>
                    <a:pt x="52999" y="21724"/>
                  </a:lnTo>
                  <a:close/>
                  <a:moveTo>
                    <a:pt x="45691" y="22801"/>
                  </a:moveTo>
                  <a:cubicBezTo>
                    <a:pt x="45968" y="22839"/>
                    <a:pt x="46173" y="22962"/>
                    <a:pt x="46468" y="23195"/>
                  </a:cubicBezTo>
                  <a:lnTo>
                    <a:pt x="45857" y="23195"/>
                  </a:lnTo>
                  <a:cubicBezTo>
                    <a:pt x="45541" y="23572"/>
                    <a:pt x="45136" y="23855"/>
                    <a:pt x="44670" y="24010"/>
                  </a:cubicBezTo>
                  <a:cubicBezTo>
                    <a:pt x="44481" y="24082"/>
                    <a:pt x="44320" y="24227"/>
                    <a:pt x="44104" y="24360"/>
                  </a:cubicBezTo>
                  <a:lnTo>
                    <a:pt x="44231" y="24565"/>
                  </a:lnTo>
                  <a:lnTo>
                    <a:pt x="43921" y="24959"/>
                  </a:lnTo>
                  <a:lnTo>
                    <a:pt x="43704" y="24643"/>
                  </a:lnTo>
                  <a:lnTo>
                    <a:pt x="43704" y="24643"/>
                  </a:lnTo>
                  <a:cubicBezTo>
                    <a:pt x="43421" y="24793"/>
                    <a:pt x="43715" y="25042"/>
                    <a:pt x="43554" y="25242"/>
                  </a:cubicBezTo>
                  <a:cubicBezTo>
                    <a:pt x="43515" y="25275"/>
                    <a:pt x="43477" y="25303"/>
                    <a:pt x="43427" y="25320"/>
                  </a:cubicBezTo>
                  <a:cubicBezTo>
                    <a:pt x="43221" y="25342"/>
                    <a:pt x="43005" y="25331"/>
                    <a:pt x="42844" y="25525"/>
                  </a:cubicBezTo>
                  <a:cubicBezTo>
                    <a:pt x="42794" y="25697"/>
                    <a:pt x="42739" y="25875"/>
                    <a:pt x="42672" y="26091"/>
                  </a:cubicBezTo>
                  <a:cubicBezTo>
                    <a:pt x="42378" y="26158"/>
                    <a:pt x="42067" y="26235"/>
                    <a:pt x="41756" y="26291"/>
                  </a:cubicBezTo>
                  <a:cubicBezTo>
                    <a:pt x="41648" y="26311"/>
                    <a:pt x="41538" y="26321"/>
                    <a:pt x="41426" y="26321"/>
                  </a:cubicBezTo>
                  <a:cubicBezTo>
                    <a:pt x="40983" y="26321"/>
                    <a:pt x="40505" y="26167"/>
                    <a:pt x="39992" y="25875"/>
                  </a:cubicBezTo>
                  <a:cubicBezTo>
                    <a:pt x="39986" y="25858"/>
                    <a:pt x="39964" y="25819"/>
                    <a:pt x="39970" y="25819"/>
                  </a:cubicBezTo>
                  <a:cubicBezTo>
                    <a:pt x="40125" y="25736"/>
                    <a:pt x="40286" y="25658"/>
                    <a:pt x="40458" y="25575"/>
                  </a:cubicBezTo>
                  <a:lnTo>
                    <a:pt x="40952" y="25675"/>
                  </a:lnTo>
                  <a:lnTo>
                    <a:pt x="41346" y="24865"/>
                  </a:lnTo>
                  <a:lnTo>
                    <a:pt x="41984" y="24676"/>
                  </a:lnTo>
                  <a:cubicBezTo>
                    <a:pt x="41917" y="24243"/>
                    <a:pt x="41573" y="24021"/>
                    <a:pt x="41473" y="23694"/>
                  </a:cubicBezTo>
                  <a:lnTo>
                    <a:pt x="41163" y="23566"/>
                  </a:lnTo>
                  <a:cubicBezTo>
                    <a:pt x="41168" y="23494"/>
                    <a:pt x="41174" y="23417"/>
                    <a:pt x="41185" y="23283"/>
                  </a:cubicBezTo>
                  <a:lnTo>
                    <a:pt x="41945" y="23738"/>
                  </a:lnTo>
                  <a:lnTo>
                    <a:pt x="42239" y="23677"/>
                  </a:lnTo>
                  <a:cubicBezTo>
                    <a:pt x="42444" y="23910"/>
                    <a:pt x="42633" y="24127"/>
                    <a:pt x="42822" y="24343"/>
                  </a:cubicBezTo>
                  <a:cubicBezTo>
                    <a:pt x="42827" y="24343"/>
                    <a:pt x="42832" y="24343"/>
                    <a:pt x="42838" y="24343"/>
                  </a:cubicBezTo>
                  <a:cubicBezTo>
                    <a:pt x="43274" y="24343"/>
                    <a:pt x="43604" y="24120"/>
                    <a:pt x="44020" y="24027"/>
                  </a:cubicBezTo>
                  <a:lnTo>
                    <a:pt x="44836" y="23067"/>
                  </a:lnTo>
                  <a:lnTo>
                    <a:pt x="45691" y="22801"/>
                  </a:lnTo>
                  <a:close/>
                  <a:moveTo>
                    <a:pt x="10804" y="27983"/>
                  </a:moveTo>
                  <a:lnTo>
                    <a:pt x="10371" y="28572"/>
                  </a:lnTo>
                  <a:lnTo>
                    <a:pt x="9467" y="28677"/>
                  </a:lnTo>
                  <a:cubicBezTo>
                    <a:pt x="9550" y="28472"/>
                    <a:pt x="9583" y="28388"/>
                    <a:pt x="9639" y="28261"/>
                  </a:cubicBezTo>
                  <a:lnTo>
                    <a:pt x="10804" y="27983"/>
                  </a:lnTo>
                  <a:close/>
                  <a:moveTo>
                    <a:pt x="46274" y="28348"/>
                  </a:moveTo>
                  <a:cubicBezTo>
                    <a:pt x="46471" y="28348"/>
                    <a:pt x="46623" y="28430"/>
                    <a:pt x="46762" y="28588"/>
                  </a:cubicBezTo>
                  <a:cubicBezTo>
                    <a:pt x="46866" y="28541"/>
                    <a:pt x="46968" y="28522"/>
                    <a:pt x="47069" y="28522"/>
                  </a:cubicBezTo>
                  <a:cubicBezTo>
                    <a:pt x="47323" y="28522"/>
                    <a:pt x="47574" y="28640"/>
                    <a:pt x="47871" y="28727"/>
                  </a:cubicBezTo>
                  <a:cubicBezTo>
                    <a:pt x="47527" y="28916"/>
                    <a:pt x="47228" y="28927"/>
                    <a:pt x="46934" y="28932"/>
                  </a:cubicBezTo>
                  <a:cubicBezTo>
                    <a:pt x="46418" y="28932"/>
                    <a:pt x="45913" y="29110"/>
                    <a:pt x="45508" y="29437"/>
                  </a:cubicBezTo>
                  <a:cubicBezTo>
                    <a:pt x="45469" y="29537"/>
                    <a:pt x="45419" y="29665"/>
                    <a:pt x="45352" y="29826"/>
                  </a:cubicBezTo>
                  <a:lnTo>
                    <a:pt x="44986" y="29753"/>
                  </a:lnTo>
                  <a:cubicBezTo>
                    <a:pt x="44980" y="29687"/>
                    <a:pt x="44964" y="29626"/>
                    <a:pt x="44980" y="29604"/>
                  </a:cubicBezTo>
                  <a:cubicBezTo>
                    <a:pt x="45336" y="29182"/>
                    <a:pt x="45691" y="28766"/>
                    <a:pt x="46012" y="28388"/>
                  </a:cubicBezTo>
                  <a:cubicBezTo>
                    <a:pt x="46108" y="28361"/>
                    <a:pt x="46195" y="28348"/>
                    <a:pt x="46274" y="28348"/>
                  </a:cubicBezTo>
                  <a:close/>
                  <a:moveTo>
                    <a:pt x="51972" y="30824"/>
                  </a:moveTo>
                  <a:lnTo>
                    <a:pt x="52238" y="31152"/>
                  </a:lnTo>
                  <a:cubicBezTo>
                    <a:pt x="52144" y="31302"/>
                    <a:pt x="52061" y="31440"/>
                    <a:pt x="51978" y="31573"/>
                  </a:cubicBezTo>
                  <a:cubicBezTo>
                    <a:pt x="51944" y="31851"/>
                    <a:pt x="52044" y="32173"/>
                    <a:pt x="51750" y="32417"/>
                  </a:cubicBezTo>
                  <a:cubicBezTo>
                    <a:pt x="51450" y="32067"/>
                    <a:pt x="51500" y="31679"/>
                    <a:pt x="51506" y="31252"/>
                  </a:cubicBezTo>
                  <a:lnTo>
                    <a:pt x="51972" y="30824"/>
                  </a:lnTo>
                  <a:close/>
                  <a:moveTo>
                    <a:pt x="77386" y="35275"/>
                  </a:moveTo>
                  <a:lnTo>
                    <a:pt x="78002" y="35325"/>
                  </a:lnTo>
                  <a:cubicBezTo>
                    <a:pt x="78058" y="35430"/>
                    <a:pt x="78102" y="35508"/>
                    <a:pt x="78185" y="35669"/>
                  </a:cubicBezTo>
                  <a:lnTo>
                    <a:pt x="77980" y="35841"/>
                  </a:lnTo>
                  <a:lnTo>
                    <a:pt x="77536" y="35491"/>
                  </a:lnTo>
                  <a:lnTo>
                    <a:pt x="77536" y="35491"/>
                  </a:lnTo>
                  <a:cubicBezTo>
                    <a:pt x="77431" y="35746"/>
                    <a:pt x="77481" y="35924"/>
                    <a:pt x="77597" y="36113"/>
                  </a:cubicBezTo>
                  <a:cubicBezTo>
                    <a:pt x="77653" y="36218"/>
                    <a:pt x="77642" y="36390"/>
                    <a:pt x="77386" y="36423"/>
                  </a:cubicBezTo>
                  <a:lnTo>
                    <a:pt x="77065" y="35841"/>
                  </a:lnTo>
                  <a:lnTo>
                    <a:pt x="77386" y="35275"/>
                  </a:lnTo>
                  <a:close/>
                  <a:moveTo>
                    <a:pt x="81753" y="35547"/>
                  </a:moveTo>
                  <a:lnTo>
                    <a:pt x="82375" y="36501"/>
                  </a:lnTo>
                  <a:cubicBezTo>
                    <a:pt x="82301" y="36553"/>
                    <a:pt x="82232" y="36572"/>
                    <a:pt x="82166" y="36572"/>
                  </a:cubicBezTo>
                  <a:cubicBezTo>
                    <a:pt x="81986" y="36572"/>
                    <a:pt x="81830" y="36425"/>
                    <a:pt x="81659" y="36401"/>
                  </a:cubicBezTo>
                  <a:lnTo>
                    <a:pt x="80977" y="36595"/>
                  </a:lnTo>
                  <a:lnTo>
                    <a:pt x="80977" y="36179"/>
                  </a:lnTo>
                  <a:lnTo>
                    <a:pt x="81465" y="36107"/>
                  </a:lnTo>
                  <a:cubicBezTo>
                    <a:pt x="81543" y="35957"/>
                    <a:pt x="81631" y="35780"/>
                    <a:pt x="81753" y="35547"/>
                  </a:cubicBezTo>
                  <a:close/>
                  <a:moveTo>
                    <a:pt x="55141" y="36468"/>
                  </a:moveTo>
                  <a:cubicBezTo>
                    <a:pt x="55185" y="36512"/>
                    <a:pt x="55235" y="36534"/>
                    <a:pt x="55246" y="36573"/>
                  </a:cubicBezTo>
                  <a:cubicBezTo>
                    <a:pt x="55607" y="37544"/>
                    <a:pt x="55967" y="38515"/>
                    <a:pt x="56328" y="39497"/>
                  </a:cubicBezTo>
                  <a:cubicBezTo>
                    <a:pt x="56528" y="40041"/>
                    <a:pt x="56528" y="40041"/>
                    <a:pt x="56467" y="40751"/>
                  </a:cubicBezTo>
                  <a:lnTo>
                    <a:pt x="56134" y="40996"/>
                  </a:lnTo>
                  <a:cubicBezTo>
                    <a:pt x="56067" y="40929"/>
                    <a:pt x="56012" y="40901"/>
                    <a:pt x="56012" y="40874"/>
                  </a:cubicBezTo>
                  <a:cubicBezTo>
                    <a:pt x="56001" y="40668"/>
                    <a:pt x="56001" y="40463"/>
                    <a:pt x="56012" y="40258"/>
                  </a:cubicBezTo>
                  <a:cubicBezTo>
                    <a:pt x="56028" y="40036"/>
                    <a:pt x="56067" y="39814"/>
                    <a:pt x="56101" y="39575"/>
                  </a:cubicBezTo>
                  <a:lnTo>
                    <a:pt x="55745" y="39575"/>
                  </a:lnTo>
                  <a:cubicBezTo>
                    <a:pt x="55673" y="39375"/>
                    <a:pt x="55618" y="39225"/>
                    <a:pt x="55557" y="39053"/>
                  </a:cubicBezTo>
                  <a:lnTo>
                    <a:pt x="55179" y="39053"/>
                  </a:lnTo>
                  <a:cubicBezTo>
                    <a:pt x="54957" y="38715"/>
                    <a:pt x="54713" y="38354"/>
                    <a:pt x="54475" y="37994"/>
                  </a:cubicBezTo>
                  <a:cubicBezTo>
                    <a:pt x="54530" y="37888"/>
                    <a:pt x="54569" y="37811"/>
                    <a:pt x="54636" y="37694"/>
                  </a:cubicBezTo>
                  <a:lnTo>
                    <a:pt x="54164" y="37405"/>
                  </a:lnTo>
                  <a:cubicBezTo>
                    <a:pt x="54231" y="37150"/>
                    <a:pt x="54303" y="36889"/>
                    <a:pt x="54375" y="36606"/>
                  </a:cubicBezTo>
                  <a:lnTo>
                    <a:pt x="54891" y="36606"/>
                  </a:lnTo>
                  <a:lnTo>
                    <a:pt x="55141" y="36468"/>
                  </a:lnTo>
                  <a:close/>
                  <a:moveTo>
                    <a:pt x="62548" y="41206"/>
                  </a:moveTo>
                  <a:lnTo>
                    <a:pt x="62998" y="41567"/>
                  </a:lnTo>
                  <a:lnTo>
                    <a:pt x="62831" y="42216"/>
                  </a:lnTo>
                  <a:lnTo>
                    <a:pt x="62310" y="42183"/>
                  </a:lnTo>
                  <a:cubicBezTo>
                    <a:pt x="62066" y="41756"/>
                    <a:pt x="62299" y="41501"/>
                    <a:pt x="62548" y="41206"/>
                  </a:cubicBezTo>
                  <a:close/>
                  <a:moveTo>
                    <a:pt x="63375" y="42910"/>
                  </a:moveTo>
                  <a:lnTo>
                    <a:pt x="64319" y="43082"/>
                  </a:lnTo>
                  <a:cubicBezTo>
                    <a:pt x="64452" y="43337"/>
                    <a:pt x="64585" y="43598"/>
                    <a:pt x="64735" y="43892"/>
                  </a:cubicBezTo>
                  <a:lnTo>
                    <a:pt x="65445" y="44003"/>
                  </a:lnTo>
                  <a:cubicBezTo>
                    <a:pt x="65451" y="44120"/>
                    <a:pt x="65456" y="44242"/>
                    <a:pt x="65467" y="44414"/>
                  </a:cubicBezTo>
                  <a:lnTo>
                    <a:pt x="65678" y="44702"/>
                  </a:lnTo>
                  <a:lnTo>
                    <a:pt x="65678" y="45035"/>
                  </a:lnTo>
                  <a:cubicBezTo>
                    <a:pt x="65750" y="45130"/>
                    <a:pt x="65811" y="45218"/>
                    <a:pt x="65894" y="45329"/>
                  </a:cubicBezTo>
                  <a:lnTo>
                    <a:pt x="65512" y="45768"/>
                  </a:lnTo>
                  <a:lnTo>
                    <a:pt x="65312" y="45462"/>
                  </a:lnTo>
                  <a:cubicBezTo>
                    <a:pt x="65247" y="45446"/>
                    <a:pt x="65180" y="45438"/>
                    <a:pt x="65112" y="45438"/>
                  </a:cubicBezTo>
                  <a:cubicBezTo>
                    <a:pt x="64867" y="45438"/>
                    <a:pt x="64607" y="45535"/>
                    <a:pt x="64368" y="45635"/>
                  </a:cubicBezTo>
                  <a:cubicBezTo>
                    <a:pt x="64221" y="45692"/>
                    <a:pt x="64066" y="45722"/>
                    <a:pt x="63910" y="45722"/>
                  </a:cubicBezTo>
                  <a:cubicBezTo>
                    <a:pt x="63826" y="45722"/>
                    <a:pt x="63742" y="45713"/>
                    <a:pt x="63658" y="45696"/>
                  </a:cubicBezTo>
                  <a:lnTo>
                    <a:pt x="62892" y="45063"/>
                  </a:lnTo>
                  <a:lnTo>
                    <a:pt x="62981" y="44536"/>
                  </a:lnTo>
                  <a:lnTo>
                    <a:pt x="62981" y="44536"/>
                  </a:lnTo>
                  <a:cubicBezTo>
                    <a:pt x="62310" y="45057"/>
                    <a:pt x="61716" y="45518"/>
                    <a:pt x="60923" y="45601"/>
                  </a:cubicBezTo>
                  <a:lnTo>
                    <a:pt x="60645" y="45241"/>
                  </a:lnTo>
                  <a:lnTo>
                    <a:pt x="59963" y="45307"/>
                  </a:lnTo>
                  <a:cubicBezTo>
                    <a:pt x="60551" y="44702"/>
                    <a:pt x="61067" y="44197"/>
                    <a:pt x="61705" y="43992"/>
                  </a:cubicBezTo>
                  <a:lnTo>
                    <a:pt x="61699" y="43992"/>
                  </a:lnTo>
                  <a:lnTo>
                    <a:pt x="62504" y="43021"/>
                  </a:lnTo>
                  <a:lnTo>
                    <a:pt x="62959" y="43143"/>
                  </a:lnTo>
                  <a:lnTo>
                    <a:pt x="63375" y="42910"/>
                  </a:lnTo>
                  <a:close/>
                  <a:moveTo>
                    <a:pt x="72039" y="48212"/>
                  </a:moveTo>
                  <a:cubicBezTo>
                    <a:pt x="72125" y="48212"/>
                    <a:pt x="72211" y="48237"/>
                    <a:pt x="72287" y="48287"/>
                  </a:cubicBezTo>
                  <a:cubicBezTo>
                    <a:pt x="72464" y="48492"/>
                    <a:pt x="72387" y="48720"/>
                    <a:pt x="72326" y="49008"/>
                  </a:cubicBezTo>
                  <a:cubicBezTo>
                    <a:pt x="71902" y="49290"/>
                    <a:pt x="71445" y="49353"/>
                    <a:pt x="70975" y="49353"/>
                  </a:cubicBezTo>
                  <a:cubicBezTo>
                    <a:pt x="70595" y="49353"/>
                    <a:pt x="70206" y="49311"/>
                    <a:pt x="69819" y="49311"/>
                  </a:cubicBezTo>
                  <a:cubicBezTo>
                    <a:pt x="69771" y="49311"/>
                    <a:pt x="69722" y="49312"/>
                    <a:pt x="69673" y="49313"/>
                  </a:cubicBezTo>
                  <a:cubicBezTo>
                    <a:pt x="69623" y="49003"/>
                    <a:pt x="69812" y="48886"/>
                    <a:pt x="70001" y="48825"/>
                  </a:cubicBezTo>
                  <a:cubicBezTo>
                    <a:pt x="70417" y="48681"/>
                    <a:pt x="70839" y="48564"/>
                    <a:pt x="71266" y="48476"/>
                  </a:cubicBezTo>
                  <a:cubicBezTo>
                    <a:pt x="71443" y="48442"/>
                    <a:pt x="71610" y="48437"/>
                    <a:pt x="71765" y="48309"/>
                  </a:cubicBezTo>
                  <a:cubicBezTo>
                    <a:pt x="71845" y="48244"/>
                    <a:pt x="71941" y="48212"/>
                    <a:pt x="72039" y="48212"/>
                  </a:cubicBezTo>
                  <a:close/>
                  <a:moveTo>
                    <a:pt x="66527" y="45951"/>
                  </a:moveTo>
                  <a:cubicBezTo>
                    <a:pt x="67065" y="46006"/>
                    <a:pt x="67620" y="45995"/>
                    <a:pt x="68219" y="46345"/>
                  </a:cubicBezTo>
                  <a:lnTo>
                    <a:pt x="68630" y="46345"/>
                  </a:lnTo>
                  <a:cubicBezTo>
                    <a:pt x="69024" y="46633"/>
                    <a:pt x="69196" y="47038"/>
                    <a:pt x="69424" y="47427"/>
                  </a:cubicBezTo>
                  <a:cubicBezTo>
                    <a:pt x="69424" y="47516"/>
                    <a:pt x="69418" y="47604"/>
                    <a:pt x="69401" y="47693"/>
                  </a:cubicBezTo>
                  <a:cubicBezTo>
                    <a:pt x="69368" y="47776"/>
                    <a:pt x="69324" y="47854"/>
                    <a:pt x="69279" y="47926"/>
                  </a:cubicBezTo>
                  <a:cubicBezTo>
                    <a:pt x="69185" y="47915"/>
                    <a:pt x="69102" y="47926"/>
                    <a:pt x="69052" y="47893"/>
                  </a:cubicBezTo>
                  <a:cubicBezTo>
                    <a:pt x="68824" y="47749"/>
                    <a:pt x="68597" y="47588"/>
                    <a:pt x="68342" y="47410"/>
                  </a:cubicBezTo>
                  <a:lnTo>
                    <a:pt x="67925" y="49241"/>
                  </a:lnTo>
                  <a:lnTo>
                    <a:pt x="67637" y="49463"/>
                  </a:lnTo>
                  <a:cubicBezTo>
                    <a:pt x="67565" y="49424"/>
                    <a:pt x="67504" y="49413"/>
                    <a:pt x="67487" y="49380"/>
                  </a:cubicBezTo>
                  <a:cubicBezTo>
                    <a:pt x="67348" y="49092"/>
                    <a:pt x="67221" y="48803"/>
                    <a:pt x="67099" y="48548"/>
                  </a:cubicBezTo>
                  <a:cubicBezTo>
                    <a:pt x="67043" y="48526"/>
                    <a:pt x="66993" y="48516"/>
                    <a:pt x="66947" y="48516"/>
                  </a:cubicBezTo>
                  <a:cubicBezTo>
                    <a:pt x="66732" y="48516"/>
                    <a:pt x="66615" y="48729"/>
                    <a:pt x="66399" y="48797"/>
                  </a:cubicBezTo>
                  <a:cubicBezTo>
                    <a:pt x="66399" y="48670"/>
                    <a:pt x="66361" y="48531"/>
                    <a:pt x="66411" y="48476"/>
                  </a:cubicBezTo>
                  <a:cubicBezTo>
                    <a:pt x="66655" y="48198"/>
                    <a:pt x="66710" y="47860"/>
                    <a:pt x="66755" y="47516"/>
                  </a:cubicBezTo>
                  <a:cubicBezTo>
                    <a:pt x="66771" y="47388"/>
                    <a:pt x="66721" y="47255"/>
                    <a:pt x="66705" y="47111"/>
                  </a:cubicBezTo>
                  <a:lnTo>
                    <a:pt x="65645" y="46567"/>
                  </a:lnTo>
                  <a:lnTo>
                    <a:pt x="64485" y="47682"/>
                  </a:lnTo>
                  <a:cubicBezTo>
                    <a:pt x="64307" y="48259"/>
                    <a:pt x="64235" y="48797"/>
                    <a:pt x="64313" y="49363"/>
                  </a:cubicBezTo>
                  <a:cubicBezTo>
                    <a:pt x="64357" y="49680"/>
                    <a:pt x="64324" y="50007"/>
                    <a:pt x="64324" y="50429"/>
                  </a:cubicBezTo>
                  <a:lnTo>
                    <a:pt x="63908" y="50956"/>
                  </a:lnTo>
                  <a:lnTo>
                    <a:pt x="63497" y="50956"/>
                  </a:lnTo>
                  <a:cubicBezTo>
                    <a:pt x="63453" y="50884"/>
                    <a:pt x="63397" y="50839"/>
                    <a:pt x="63381" y="50778"/>
                  </a:cubicBezTo>
                  <a:cubicBezTo>
                    <a:pt x="63298" y="50440"/>
                    <a:pt x="63231" y="50101"/>
                    <a:pt x="63181" y="49757"/>
                  </a:cubicBezTo>
                  <a:cubicBezTo>
                    <a:pt x="63164" y="49530"/>
                    <a:pt x="63181" y="49302"/>
                    <a:pt x="63237" y="49080"/>
                  </a:cubicBezTo>
                  <a:cubicBezTo>
                    <a:pt x="63342" y="48587"/>
                    <a:pt x="63475" y="48098"/>
                    <a:pt x="63619" y="47527"/>
                  </a:cubicBezTo>
                  <a:lnTo>
                    <a:pt x="63619" y="47527"/>
                  </a:lnTo>
                  <a:lnTo>
                    <a:pt x="63076" y="47826"/>
                  </a:lnTo>
                  <a:lnTo>
                    <a:pt x="63076" y="47826"/>
                  </a:lnTo>
                  <a:lnTo>
                    <a:pt x="63675" y="46644"/>
                  </a:lnTo>
                  <a:cubicBezTo>
                    <a:pt x="64062" y="46391"/>
                    <a:pt x="64472" y="46227"/>
                    <a:pt x="64907" y="46227"/>
                  </a:cubicBezTo>
                  <a:cubicBezTo>
                    <a:pt x="64959" y="46227"/>
                    <a:pt x="65010" y="46229"/>
                    <a:pt x="65062" y="46234"/>
                  </a:cubicBezTo>
                  <a:cubicBezTo>
                    <a:pt x="65130" y="46240"/>
                    <a:pt x="65197" y="46243"/>
                    <a:pt x="65263" y="46243"/>
                  </a:cubicBezTo>
                  <a:cubicBezTo>
                    <a:pt x="65708" y="46243"/>
                    <a:pt x="66111" y="46105"/>
                    <a:pt x="66527" y="45951"/>
                  </a:cubicBezTo>
                  <a:close/>
                  <a:moveTo>
                    <a:pt x="69692" y="49741"/>
                  </a:moveTo>
                  <a:cubicBezTo>
                    <a:pt x="69792" y="49741"/>
                    <a:pt x="69896" y="49754"/>
                    <a:pt x="70003" y="49779"/>
                  </a:cubicBezTo>
                  <a:lnTo>
                    <a:pt x="70003" y="49779"/>
                  </a:lnTo>
                  <a:cubicBezTo>
                    <a:pt x="69739" y="50117"/>
                    <a:pt x="69080" y="50576"/>
                    <a:pt x="67975" y="51189"/>
                  </a:cubicBezTo>
                  <a:cubicBezTo>
                    <a:pt x="67165" y="51161"/>
                    <a:pt x="67165" y="51161"/>
                    <a:pt x="66694" y="50873"/>
                  </a:cubicBezTo>
                  <a:lnTo>
                    <a:pt x="66821" y="50629"/>
                  </a:lnTo>
                  <a:lnTo>
                    <a:pt x="67409" y="50695"/>
                  </a:lnTo>
                  <a:lnTo>
                    <a:pt x="68286" y="49968"/>
                  </a:lnTo>
                  <a:lnTo>
                    <a:pt x="69007" y="50002"/>
                  </a:lnTo>
                  <a:cubicBezTo>
                    <a:pt x="69206" y="49823"/>
                    <a:pt x="69438" y="49741"/>
                    <a:pt x="69692" y="49741"/>
                  </a:cubicBezTo>
                  <a:close/>
                  <a:moveTo>
                    <a:pt x="83245" y="112152"/>
                  </a:moveTo>
                  <a:cubicBezTo>
                    <a:pt x="83275" y="112152"/>
                    <a:pt x="83305" y="112153"/>
                    <a:pt x="83335" y="112155"/>
                  </a:cubicBezTo>
                  <a:cubicBezTo>
                    <a:pt x="83368" y="112333"/>
                    <a:pt x="83401" y="112505"/>
                    <a:pt x="83440" y="112710"/>
                  </a:cubicBezTo>
                  <a:lnTo>
                    <a:pt x="82863" y="112932"/>
                  </a:lnTo>
                  <a:lnTo>
                    <a:pt x="82552" y="112388"/>
                  </a:lnTo>
                  <a:cubicBezTo>
                    <a:pt x="82751" y="112235"/>
                    <a:pt x="82994" y="112152"/>
                    <a:pt x="83245" y="112152"/>
                  </a:cubicBezTo>
                  <a:close/>
                  <a:moveTo>
                    <a:pt x="56999" y="0"/>
                  </a:moveTo>
                  <a:cubicBezTo>
                    <a:pt x="57005" y="39"/>
                    <a:pt x="57016" y="83"/>
                    <a:pt x="57027" y="122"/>
                  </a:cubicBezTo>
                  <a:cubicBezTo>
                    <a:pt x="57127" y="472"/>
                    <a:pt x="57072" y="805"/>
                    <a:pt x="56911" y="1160"/>
                  </a:cubicBezTo>
                  <a:cubicBezTo>
                    <a:pt x="57088" y="1670"/>
                    <a:pt x="57266" y="2192"/>
                    <a:pt x="57466" y="2797"/>
                  </a:cubicBezTo>
                  <a:cubicBezTo>
                    <a:pt x="57460" y="3263"/>
                    <a:pt x="57499" y="3818"/>
                    <a:pt x="57338" y="4317"/>
                  </a:cubicBezTo>
                  <a:lnTo>
                    <a:pt x="56833" y="4933"/>
                  </a:lnTo>
                  <a:cubicBezTo>
                    <a:pt x="56983" y="5088"/>
                    <a:pt x="57099" y="5205"/>
                    <a:pt x="57282" y="5388"/>
                  </a:cubicBezTo>
                  <a:cubicBezTo>
                    <a:pt x="56850" y="5466"/>
                    <a:pt x="56550" y="5610"/>
                    <a:pt x="56395" y="5987"/>
                  </a:cubicBezTo>
                  <a:cubicBezTo>
                    <a:pt x="56367" y="6254"/>
                    <a:pt x="56334" y="6553"/>
                    <a:pt x="56300" y="6853"/>
                  </a:cubicBezTo>
                  <a:lnTo>
                    <a:pt x="56644" y="7325"/>
                  </a:lnTo>
                  <a:cubicBezTo>
                    <a:pt x="56273" y="7907"/>
                    <a:pt x="56256" y="8495"/>
                    <a:pt x="56705" y="9089"/>
                  </a:cubicBezTo>
                  <a:cubicBezTo>
                    <a:pt x="57127" y="9222"/>
                    <a:pt x="57432" y="9666"/>
                    <a:pt x="57943" y="9700"/>
                  </a:cubicBezTo>
                  <a:lnTo>
                    <a:pt x="58137" y="9927"/>
                  </a:lnTo>
                  <a:lnTo>
                    <a:pt x="58586" y="9855"/>
                  </a:lnTo>
                  <a:lnTo>
                    <a:pt x="58625" y="10099"/>
                  </a:lnTo>
                  <a:lnTo>
                    <a:pt x="58192" y="10349"/>
                  </a:lnTo>
                  <a:lnTo>
                    <a:pt x="58192" y="10837"/>
                  </a:lnTo>
                  <a:cubicBezTo>
                    <a:pt x="58093" y="11065"/>
                    <a:pt x="57821" y="11159"/>
                    <a:pt x="57987" y="11447"/>
                  </a:cubicBezTo>
                  <a:lnTo>
                    <a:pt x="58664" y="11309"/>
                  </a:lnTo>
                  <a:lnTo>
                    <a:pt x="58664" y="11309"/>
                  </a:lnTo>
                  <a:cubicBezTo>
                    <a:pt x="58525" y="12097"/>
                    <a:pt x="58226" y="12674"/>
                    <a:pt x="57665" y="13073"/>
                  </a:cubicBezTo>
                  <a:lnTo>
                    <a:pt x="57255" y="13134"/>
                  </a:lnTo>
                  <a:cubicBezTo>
                    <a:pt x="57177" y="13373"/>
                    <a:pt x="57116" y="13567"/>
                    <a:pt x="57060" y="13750"/>
                  </a:cubicBezTo>
                  <a:cubicBezTo>
                    <a:pt x="57160" y="13911"/>
                    <a:pt x="57244" y="14050"/>
                    <a:pt x="57343" y="14227"/>
                  </a:cubicBezTo>
                  <a:lnTo>
                    <a:pt x="57216" y="14721"/>
                  </a:lnTo>
                  <a:lnTo>
                    <a:pt x="56938" y="14566"/>
                  </a:lnTo>
                  <a:lnTo>
                    <a:pt x="56600" y="14621"/>
                  </a:lnTo>
                  <a:cubicBezTo>
                    <a:pt x="56539" y="14455"/>
                    <a:pt x="56489" y="14327"/>
                    <a:pt x="56439" y="14211"/>
                  </a:cubicBezTo>
                  <a:cubicBezTo>
                    <a:pt x="56689" y="13761"/>
                    <a:pt x="56572" y="13262"/>
                    <a:pt x="56755" y="12774"/>
                  </a:cubicBezTo>
                  <a:lnTo>
                    <a:pt x="56755" y="12774"/>
                  </a:lnTo>
                  <a:lnTo>
                    <a:pt x="56261" y="12879"/>
                  </a:lnTo>
                  <a:cubicBezTo>
                    <a:pt x="56345" y="12568"/>
                    <a:pt x="56051" y="12618"/>
                    <a:pt x="55934" y="12491"/>
                  </a:cubicBezTo>
                  <a:cubicBezTo>
                    <a:pt x="55801" y="12346"/>
                    <a:pt x="55756" y="12097"/>
                    <a:pt x="55523" y="12086"/>
                  </a:cubicBezTo>
                  <a:lnTo>
                    <a:pt x="54752" y="12546"/>
                  </a:lnTo>
                  <a:lnTo>
                    <a:pt x="54752" y="13595"/>
                  </a:lnTo>
                  <a:cubicBezTo>
                    <a:pt x="54601" y="13651"/>
                    <a:pt x="54457" y="13689"/>
                    <a:pt x="54320" y="13689"/>
                  </a:cubicBezTo>
                  <a:cubicBezTo>
                    <a:pt x="54226" y="13689"/>
                    <a:pt x="54136" y="13671"/>
                    <a:pt x="54047" y="13628"/>
                  </a:cubicBezTo>
                  <a:cubicBezTo>
                    <a:pt x="53816" y="13521"/>
                    <a:pt x="53582" y="13503"/>
                    <a:pt x="53339" y="13503"/>
                  </a:cubicBezTo>
                  <a:cubicBezTo>
                    <a:pt x="53256" y="13503"/>
                    <a:pt x="53172" y="13505"/>
                    <a:pt x="53087" y="13506"/>
                  </a:cubicBezTo>
                  <a:lnTo>
                    <a:pt x="52560" y="13778"/>
                  </a:lnTo>
                  <a:cubicBezTo>
                    <a:pt x="52467" y="13779"/>
                    <a:pt x="52375" y="13782"/>
                    <a:pt x="52284" y="13782"/>
                  </a:cubicBezTo>
                  <a:cubicBezTo>
                    <a:pt x="51988" y="13782"/>
                    <a:pt x="51712" y="13752"/>
                    <a:pt x="51478" y="13539"/>
                  </a:cubicBezTo>
                  <a:cubicBezTo>
                    <a:pt x="51073" y="13173"/>
                    <a:pt x="50607" y="12951"/>
                    <a:pt x="50024" y="12946"/>
                  </a:cubicBezTo>
                  <a:cubicBezTo>
                    <a:pt x="50035" y="12530"/>
                    <a:pt x="49614" y="12535"/>
                    <a:pt x="49453" y="12308"/>
                  </a:cubicBezTo>
                  <a:cubicBezTo>
                    <a:pt x="49198" y="11392"/>
                    <a:pt x="49198" y="11392"/>
                    <a:pt x="48715" y="11231"/>
                  </a:cubicBezTo>
                  <a:lnTo>
                    <a:pt x="46972" y="11980"/>
                  </a:lnTo>
                  <a:lnTo>
                    <a:pt x="46800" y="12430"/>
                  </a:lnTo>
                  <a:cubicBezTo>
                    <a:pt x="46928" y="12574"/>
                    <a:pt x="47045" y="12707"/>
                    <a:pt x="47156" y="12840"/>
                  </a:cubicBezTo>
                  <a:lnTo>
                    <a:pt x="47444" y="12790"/>
                  </a:lnTo>
                  <a:cubicBezTo>
                    <a:pt x="47489" y="12690"/>
                    <a:pt x="47522" y="12607"/>
                    <a:pt x="47550" y="12541"/>
                  </a:cubicBezTo>
                  <a:lnTo>
                    <a:pt x="48204" y="12541"/>
                  </a:lnTo>
                  <a:lnTo>
                    <a:pt x="48204" y="12923"/>
                  </a:lnTo>
                  <a:lnTo>
                    <a:pt x="47561" y="13118"/>
                  </a:lnTo>
                  <a:lnTo>
                    <a:pt x="47328" y="13750"/>
                  </a:lnTo>
                  <a:cubicBezTo>
                    <a:pt x="47644" y="14050"/>
                    <a:pt x="47489" y="14527"/>
                    <a:pt x="47727" y="14788"/>
                  </a:cubicBezTo>
                  <a:cubicBezTo>
                    <a:pt x="47605" y="15121"/>
                    <a:pt x="47505" y="15387"/>
                    <a:pt x="47394" y="15676"/>
                  </a:cubicBezTo>
                  <a:lnTo>
                    <a:pt x="47172" y="15487"/>
                  </a:lnTo>
                  <a:cubicBezTo>
                    <a:pt x="47206" y="15326"/>
                    <a:pt x="47244" y="15176"/>
                    <a:pt x="47278" y="15010"/>
                  </a:cubicBezTo>
                  <a:cubicBezTo>
                    <a:pt x="47239" y="14888"/>
                    <a:pt x="47194" y="14760"/>
                    <a:pt x="47183" y="14721"/>
                  </a:cubicBezTo>
                  <a:lnTo>
                    <a:pt x="46262" y="13745"/>
                  </a:lnTo>
                  <a:lnTo>
                    <a:pt x="45963" y="13706"/>
                  </a:lnTo>
                  <a:lnTo>
                    <a:pt x="45646" y="13218"/>
                  </a:lnTo>
                  <a:cubicBezTo>
                    <a:pt x="45202" y="13556"/>
                    <a:pt x="44725" y="13678"/>
                    <a:pt x="44204" y="13684"/>
                  </a:cubicBezTo>
                  <a:cubicBezTo>
                    <a:pt x="44115" y="13689"/>
                    <a:pt x="44020" y="13711"/>
                    <a:pt x="43937" y="13745"/>
                  </a:cubicBezTo>
                  <a:cubicBezTo>
                    <a:pt x="43708" y="13815"/>
                    <a:pt x="43469" y="13851"/>
                    <a:pt x="43230" y="13851"/>
                  </a:cubicBezTo>
                  <a:cubicBezTo>
                    <a:pt x="43074" y="13851"/>
                    <a:pt x="42919" y="13836"/>
                    <a:pt x="42766" y="13806"/>
                  </a:cubicBezTo>
                  <a:cubicBezTo>
                    <a:pt x="42306" y="13723"/>
                    <a:pt x="41795" y="13717"/>
                    <a:pt x="41418" y="13351"/>
                  </a:cubicBezTo>
                  <a:cubicBezTo>
                    <a:pt x="41490" y="13256"/>
                    <a:pt x="41557" y="13162"/>
                    <a:pt x="41618" y="13062"/>
                  </a:cubicBezTo>
                  <a:cubicBezTo>
                    <a:pt x="41657" y="12962"/>
                    <a:pt x="41695" y="12857"/>
                    <a:pt x="41723" y="12751"/>
                  </a:cubicBezTo>
                  <a:lnTo>
                    <a:pt x="42478" y="12618"/>
                  </a:lnTo>
                  <a:lnTo>
                    <a:pt x="42367" y="11952"/>
                  </a:lnTo>
                  <a:cubicBezTo>
                    <a:pt x="41956" y="11536"/>
                    <a:pt x="41640" y="11053"/>
                    <a:pt x="40996" y="11053"/>
                  </a:cubicBezTo>
                  <a:cubicBezTo>
                    <a:pt x="40946" y="11109"/>
                    <a:pt x="40907" y="11159"/>
                    <a:pt x="40857" y="11203"/>
                  </a:cubicBezTo>
                  <a:cubicBezTo>
                    <a:pt x="40808" y="11253"/>
                    <a:pt x="40758" y="11292"/>
                    <a:pt x="40708" y="11331"/>
                  </a:cubicBezTo>
                  <a:cubicBezTo>
                    <a:pt x="40008" y="11275"/>
                    <a:pt x="39387" y="11065"/>
                    <a:pt x="38893" y="10537"/>
                  </a:cubicBezTo>
                  <a:cubicBezTo>
                    <a:pt x="38205" y="10438"/>
                    <a:pt x="37572" y="10116"/>
                    <a:pt x="37090" y="9622"/>
                  </a:cubicBezTo>
                  <a:cubicBezTo>
                    <a:pt x="36800" y="9335"/>
                    <a:pt x="36440" y="9146"/>
                    <a:pt x="36037" y="9146"/>
                  </a:cubicBezTo>
                  <a:cubicBezTo>
                    <a:pt x="35838" y="9146"/>
                    <a:pt x="35630" y="9192"/>
                    <a:pt x="35414" y="9294"/>
                  </a:cubicBezTo>
                  <a:cubicBezTo>
                    <a:pt x="35375" y="9489"/>
                    <a:pt x="35331" y="9688"/>
                    <a:pt x="35281" y="9905"/>
                  </a:cubicBezTo>
                  <a:lnTo>
                    <a:pt x="34792" y="10304"/>
                  </a:lnTo>
                  <a:lnTo>
                    <a:pt x="34265" y="10082"/>
                  </a:lnTo>
                  <a:cubicBezTo>
                    <a:pt x="34332" y="9872"/>
                    <a:pt x="34387" y="9705"/>
                    <a:pt x="34404" y="9650"/>
                  </a:cubicBezTo>
                  <a:cubicBezTo>
                    <a:pt x="34299" y="9250"/>
                    <a:pt x="34221" y="8962"/>
                    <a:pt x="34127" y="8606"/>
                  </a:cubicBezTo>
                  <a:lnTo>
                    <a:pt x="33511" y="9827"/>
                  </a:lnTo>
                  <a:cubicBezTo>
                    <a:pt x="33549" y="9933"/>
                    <a:pt x="33583" y="10021"/>
                    <a:pt x="33644" y="10171"/>
                  </a:cubicBezTo>
                  <a:lnTo>
                    <a:pt x="33477" y="10349"/>
                  </a:lnTo>
                  <a:cubicBezTo>
                    <a:pt x="33006" y="10099"/>
                    <a:pt x="32645" y="9677"/>
                    <a:pt x="32467" y="9178"/>
                  </a:cubicBezTo>
                  <a:cubicBezTo>
                    <a:pt x="32351" y="8851"/>
                    <a:pt x="32229" y="8529"/>
                    <a:pt x="32101" y="8207"/>
                  </a:cubicBezTo>
                  <a:cubicBezTo>
                    <a:pt x="32001" y="7941"/>
                    <a:pt x="31807" y="7757"/>
                    <a:pt x="31580" y="7597"/>
                  </a:cubicBezTo>
                  <a:lnTo>
                    <a:pt x="31580" y="7597"/>
                  </a:lnTo>
                  <a:cubicBezTo>
                    <a:pt x="31252" y="7874"/>
                    <a:pt x="31602" y="8074"/>
                    <a:pt x="31607" y="8301"/>
                  </a:cubicBezTo>
                  <a:lnTo>
                    <a:pt x="31347" y="8490"/>
                  </a:lnTo>
                  <a:lnTo>
                    <a:pt x="31247" y="8895"/>
                  </a:lnTo>
                  <a:cubicBezTo>
                    <a:pt x="31064" y="9056"/>
                    <a:pt x="30897" y="9211"/>
                    <a:pt x="30742" y="9356"/>
                  </a:cubicBezTo>
                  <a:lnTo>
                    <a:pt x="30392" y="9217"/>
                  </a:lnTo>
                  <a:lnTo>
                    <a:pt x="29637" y="9550"/>
                  </a:lnTo>
                  <a:cubicBezTo>
                    <a:pt x="29515" y="9766"/>
                    <a:pt x="29404" y="9966"/>
                    <a:pt x="29277" y="10160"/>
                  </a:cubicBezTo>
                  <a:cubicBezTo>
                    <a:pt x="29249" y="10210"/>
                    <a:pt x="29166" y="10221"/>
                    <a:pt x="29083" y="10266"/>
                  </a:cubicBezTo>
                  <a:cubicBezTo>
                    <a:pt x="29027" y="10188"/>
                    <a:pt x="28983" y="10110"/>
                    <a:pt x="28949" y="10021"/>
                  </a:cubicBezTo>
                  <a:cubicBezTo>
                    <a:pt x="28933" y="9966"/>
                    <a:pt x="28922" y="9905"/>
                    <a:pt x="28927" y="9849"/>
                  </a:cubicBezTo>
                  <a:cubicBezTo>
                    <a:pt x="29194" y="9589"/>
                    <a:pt x="29410" y="9394"/>
                    <a:pt x="29610" y="9184"/>
                  </a:cubicBezTo>
                  <a:cubicBezTo>
                    <a:pt x="29832" y="8962"/>
                    <a:pt x="30142" y="8823"/>
                    <a:pt x="30298" y="8523"/>
                  </a:cubicBezTo>
                  <a:lnTo>
                    <a:pt x="30137" y="8346"/>
                  </a:lnTo>
                  <a:lnTo>
                    <a:pt x="29887" y="8540"/>
                  </a:lnTo>
                  <a:lnTo>
                    <a:pt x="29493" y="8490"/>
                  </a:lnTo>
                  <a:cubicBezTo>
                    <a:pt x="28977" y="8695"/>
                    <a:pt x="28700" y="9161"/>
                    <a:pt x="28261" y="9455"/>
                  </a:cubicBezTo>
                  <a:cubicBezTo>
                    <a:pt x="28252" y="9456"/>
                    <a:pt x="28242" y="9456"/>
                    <a:pt x="28232" y="9456"/>
                  </a:cubicBezTo>
                  <a:cubicBezTo>
                    <a:pt x="28159" y="9456"/>
                    <a:pt x="28080" y="9443"/>
                    <a:pt x="28001" y="9443"/>
                  </a:cubicBezTo>
                  <a:cubicBezTo>
                    <a:pt x="27870" y="9443"/>
                    <a:pt x="27740" y="9479"/>
                    <a:pt x="27634" y="9666"/>
                  </a:cubicBezTo>
                  <a:cubicBezTo>
                    <a:pt x="27595" y="9755"/>
                    <a:pt x="27540" y="9899"/>
                    <a:pt x="27479" y="10049"/>
                  </a:cubicBezTo>
                  <a:lnTo>
                    <a:pt x="26924" y="10232"/>
                  </a:lnTo>
                  <a:cubicBezTo>
                    <a:pt x="26869" y="10060"/>
                    <a:pt x="26819" y="9916"/>
                    <a:pt x="26769" y="9772"/>
                  </a:cubicBezTo>
                  <a:lnTo>
                    <a:pt x="26552" y="9683"/>
                  </a:lnTo>
                  <a:lnTo>
                    <a:pt x="25775" y="10155"/>
                  </a:lnTo>
                  <a:lnTo>
                    <a:pt x="25775" y="10488"/>
                  </a:lnTo>
                  <a:cubicBezTo>
                    <a:pt x="25676" y="10488"/>
                    <a:pt x="25571" y="10453"/>
                    <a:pt x="25471" y="10453"/>
                  </a:cubicBezTo>
                  <a:cubicBezTo>
                    <a:pt x="25366" y="10453"/>
                    <a:pt x="25267" y="10492"/>
                    <a:pt x="25187" y="10648"/>
                  </a:cubicBezTo>
                  <a:lnTo>
                    <a:pt x="25576" y="10915"/>
                  </a:lnTo>
                  <a:lnTo>
                    <a:pt x="25576" y="11536"/>
                  </a:lnTo>
                  <a:cubicBezTo>
                    <a:pt x="25376" y="11475"/>
                    <a:pt x="25204" y="11392"/>
                    <a:pt x="25021" y="11370"/>
                  </a:cubicBezTo>
                  <a:cubicBezTo>
                    <a:pt x="24299" y="11287"/>
                    <a:pt x="23722" y="10926"/>
                    <a:pt x="23206" y="10443"/>
                  </a:cubicBezTo>
                  <a:cubicBezTo>
                    <a:pt x="22890" y="10138"/>
                    <a:pt x="22563" y="9849"/>
                    <a:pt x="22191" y="9694"/>
                  </a:cubicBezTo>
                  <a:cubicBezTo>
                    <a:pt x="22159" y="9693"/>
                    <a:pt x="22128" y="9692"/>
                    <a:pt x="22097" y="9692"/>
                  </a:cubicBezTo>
                  <a:cubicBezTo>
                    <a:pt x="22010" y="9692"/>
                    <a:pt x="21927" y="9696"/>
                    <a:pt x="21847" y="9696"/>
                  </a:cubicBezTo>
                  <a:cubicBezTo>
                    <a:pt x="21730" y="9696"/>
                    <a:pt x="21623" y="9687"/>
                    <a:pt x="21530" y="9644"/>
                  </a:cubicBezTo>
                  <a:cubicBezTo>
                    <a:pt x="20976" y="9383"/>
                    <a:pt x="20348" y="9239"/>
                    <a:pt x="19910" y="8745"/>
                  </a:cubicBezTo>
                  <a:cubicBezTo>
                    <a:pt x="19832" y="8656"/>
                    <a:pt x="19683" y="8618"/>
                    <a:pt x="19522" y="8540"/>
                  </a:cubicBezTo>
                  <a:cubicBezTo>
                    <a:pt x="19494" y="8806"/>
                    <a:pt x="19466" y="9023"/>
                    <a:pt x="19438" y="9272"/>
                  </a:cubicBezTo>
                  <a:lnTo>
                    <a:pt x="19244" y="9172"/>
                  </a:lnTo>
                  <a:cubicBezTo>
                    <a:pt x="19150" y="8956"/>
                    <a:pt x="19383" y="8773"/>
                    <a:pt x="19283" y="8556"/>
                  </a:cubicBezTo>
                  <a:cubicBezTo>
                    <a:pt x="19246" y="8549"/>
                    <a:pt x="19210" y="8546"/>
                    <a:pt x="19175" y="8546"/>
                  </a:cubicBezTo>
                  <a:cubicBezTo>
                    <a:pt x="18862" y="8546"/>
                    <a:pt x="18635" y="8808"/>
                    <a:pt x="18295" y="8823"/>
                  </a:cubicBezTo>
                  <a:cubicBezTo>
                    <a:pt x="18173" y="8790"/>
                    <a:pt x="17996" y="8712"/>
                    <a:pt x="17818" y="8695"/>
                  </a:cubicBezTo>
                  <a:cubicBezTo>
                    <a:pt x="17788" y="8693"/>
                    <a:pt x="17758" y="8692"/>
                    <a:pt x="17728" y="8692"/>
                  </a:cubicBezTo>
                  <a:cubicBezTo>
                    <a:pt x="17562" y="8692"/>
                    <a:pt x="17393" y="8725"/>
                    <a:pt x="17219" y="8740"/>
                  </a:cubicBezTo>
                  <a:lnTo>
                    <a:pt x="17219" y="8507"/>
                  </a:lnTo>
                  <a:cubicBezTo>
                    <a:pt x="17098" y="8371"/>
                    <a:pt x="16971" y="8334"/>
                    <a:pt x="16842" y="8334"/>
                  </a:cubicBezTo>
                  <a:cubicBezTo>
                    <a:pt x="16683" y="8334"/>
                    <a:pt x="16521" y="8390"/>
                    <a:pt x="16365" y="8390"/>
                  </a:cubicBezTo>
                  <a:cubicBezTo>
                    <a:pt x="16358" y="8390"/>
                    <a:pt x="16350" y="8390"/>
                    <a:pt x="16342" y="8390"/>
                  </a:cubicBezTo>
                  <a:lnTo>
                    <a:pt x="15682" y="8218"/>
                  </a:lnTo>
                  <a:cubicBezTo>
                    <a:pt x="15360" y="7619"/>
                    <a:pt x="14733" y="7769"/>
                    <a:pt x="14267" y="7602"/>
                  </a:cubicBezTo>
                  <a:lnTo>
                    <a:pt x="13573" y="7946"/>
                  </a:lnTo>
                  <a:lnTo>
                    <a:pt x="12791" y="7791"/>
                  </a:lnTo>
                  <a:cubicBezTo>
                    <a:pt x="12708" y="7674"/>
                    <a:pt x="12652" y="7547"/>
                    <a:pt x="12552" y="7463"/>
                  </a:cubicBezTo>
                  <a:cubicBezTo>
                    <a:pt x="12452" y="7375"/>
                    <a:pt x="12325" y="7325"/>
                    <a:pt x="12214" y="7258"/>
                  </a:cubicBezTo>
                  <a:lnTo>
                    <a:pt x="12214" y="6792"/>
                  </a:lnTo>
                  <a:cubicBezTo>
                    <a:pt x="12012" y="6677"/>
                    <a:pt x="11786" y="6619"/>
                    <a:pt x="11558" y="6619"/>
                  </a:cubicBezTo>
                  <a:cubicBezTo>
                    <a:pt x="11423" y="6619"/>
                    <a:pt x="11286" y="6640"/>
                    <a:pt x="11154" y="6681"/>
                  </a:cubicBezTo>
                  <a:lnTo>
                    <a:pt x="10782" y="6936"/>
                  </a:lnTo>
                  <a:lnTo>
                    <a:pt x="10549" y="6820"/>
                  </a:lnTo>
                  <a:cubicBezTo>
                    <a:pt x="10410" y="6625"/>
                    <a:pt x="10543" y="6354"/>
                    <a:pt x="10249" y="6237"/>
                  </a:cubicBezTo>
                  <a:lnTo>
                    <a:pt x="9467" y="6903"/>
                  </a:lnTo>
                  <a:cubicBezTo>
                    <a:pt x="9417" y="6753"/>
                    <a:pt x="9389" y="6675"/>
                    <a:pt x="9362" y="6587"/>
                  </a:cubicBezTo>
                  <a:lnTo>
                    <a:pt x="9761" y="6109"/>
                  </a:lnTo>
                  <a:cubicBezTo>
                    <a:pt x="9511" y="5821"/>
                    <a:pt x="9195" y="5760"/>
                    <a:pt x="8901" y="5649"/>
                  </a:cubicBezTo>
                  <a:lnTo>
                    <a:pt x="8069" y="6686"/>
                  </a:lnTo>
                  <a:cubicBezTo>
                    <a:pt x="7618" y="6825"/>
                    <a:pt x="7217" y="6942"/>
                    <a:pt x="6806" y="6942"/>
                  </a:cubicBezTo>
                  <a:cubicBezTo>
                    <a:pt x="6706" y="6942"/>
                    <a:pt x="6606" y="6935"/>
                    <a:pt x="6504" y="6920"/>
                  </a:cubicBezTo>
                  <a:cubicBezTo>
                    <a:pt x="6298" y="7153"/>
                    <a:pt x="6104" y="7380"/>
                    <a:pt x="5910" y="7608"/>
                  </a:cubicBezTo>
                  <a:cubicBezTo>
                    <a:pt x="5716" y="7835"/>
                    <a:pt x="5522" y="8068"/>
                    <a:pt x="5211" y="8140"/>
                  </a:cubicBezTo>
                  <a:lnTo>
                    <a:pt x="4723" y="8118"/>
                  </a:lnTo>
                  <a:lnTo>
                    <a:pt x="3929" y="9261"/>
                  </a:lnTo>
                  <a:cubicBezTo>
                    <a:pt x="3935" y="9361"/>
                    <a:pt x="3935" y="9455"/>
                    <a:pt x="3929" y="9555"/>
                  </a:cubicBezTo>
                  <a:cubicBezTo>
                    <a:pt x="3829" y="10424"/>
                    <a:pt x="3178" y="11337"/>
                    <a:pt x="2069" y="11337"/>
                  </a:cubicBezTo>
                  <a:cubicBezTo>
                    <a:pt x="2066" y="11337"/>
                    <a:pt x="2062" y="11337"/>
                    <a:pt x="2059" y="11336"/>
                  </a:cubicBezTo>
                  <a:lnTo>
                    <a:pt x="1782" y="11336"/>
                  </a:lnTo>
                  <a:cubicBezTo>
                    <a:pt x="1648" y="11348"/>
                    <a:pt x="1515" y="11364"/>
                    <a:pt x="1349" y="11386"/>
                  </a:cubicBezTo>
                  <a:lnTo>
                    <a:pt x="1349" y="12530"/>
                  </a:lnTo>
                  <a:lnTo>
                    <a:pt x="1560" y="12868"/>
                  </a:lnTo>
                  <a:cubicBezTo>
                    <a:pt x="2309" y="13168"/>
                    <a:pt x="2792" y="13750"/>
                    <a:pt x="3208" y="14350"/>
                  </a:cubicBezTo>
                  <a:cubicBezTo>
                    <a:pt x="3285" y="14583"/>
                    <a:pt x="3346" y="14777"/>
                    <a:pt x="3424" y="15010"/>
                  </a:cubicBezTo>
                  <a:cubicBezTo>
                    <a:pt x="3674" y="15060"/>
                    <a:pt x="3912" y="15126"/>
                    <a:pt x="4162" y="15165"/>
                  </a:cubicBezTo>
                  <a:cubicBezTo>
                    <a:pt x="4367" y="15199"/>
                    <a:pt x="4578" y="15193"/>
                    <a:pt x="4784" y="15215"/>
                  </a:cubicBezTo>
                  <a:cubicBezTo>
                    <a:pt x="4817" y="15221"/>
                    <a:pt x="4850" y="15265"/>
                    <a:pt x="4900" y="15310"/>
                  </a:cubicBezTo>
                  <a:cubicBezTo>
                    <a:pt x="4867" y="15448"/>
                    <a:pt x="4834" y="15604"/>
                    <a:pt x="4789" y="15759"/>
                  </a:cubicBezTo>
                  <a:cubicBezTo>
                    <a:pt x="4972" y="16048"/>
                    <a:pt x="5017" y="16408"/>
                    <a:pt x="5294" y="16636"/>
                  </a:cubicBezTo>
                  <a:lnTo>
                    <a:pt x="4600" y="17091"/>
                  </a:lnTo>
                  <a:cubicBezTo>
                    <a:pt x="4416" y="17133"/>
                    <a:pt x="4234" y="17158"/>
                    <a:pt x="4052" y="17158"/>
                  </a:cubicBezTo>
                  <a:cubicBezTo>
                    <a:pt x="3785" y="17158"/>
                    <a:pt x="3519" y="17105"/>
                    <a:pt x="3252" y="16980"/>
                  </a:cubicBezTo>
                  <a:cubicBezTo>
                    <a:pt x="3219" y="16669"/>
                    <a:pt x="3191" y="16380"/>
                    <a:pt x="3163" y="16097"/>
                  </a:cubicBezTo>
                  <a:cubicBezTo>
                    <a:pt x="3146" y="16097"/>
                    <a:pt x="3129" y="16097"/>
                    <a:pt x="3112" y="16097"/>
                  </a:cubicBezTo>
                  <a:cubicBezTo>
                    <a:pt x="2442" y="16097"/>
                    <a:pt x="2002" y="16311"/>
                    <a:pt x="1515" y="16841"/>
                  </a:cubicBezTo>
                  <a:cubicBezTo>
                    <a:pt x="777" y="16935"/>
                    <a:pt x="467" y="17574"/>
                    <a:pt x="0" y="17973"/>
                  </a:cubicBezTo>
                  <a:cubicBezTo>
                    <a:pt x="272" y="18495"/>
                    <a:pt x="855" y="18295"/>
                    <a:pt x="1249" y="18567"/>
                  </a:cubicBezTo>
                  <a:cubicBezTo>
                    <a:pt x="1171" y="18711"/>
                    <a:pt x="1094" y="18844"/>
                    <a:pt x="1016" y="18983"/>
                  </a:cubicBezTo>
                  <a:cubicBezTo>
                    <a:pt x="1099" y="19249"/>
                    <a:pt x="1177" y="19505"/>
                    <a:pt x="1266" y="19804"/>
                  </a:cubicBezTo>
                  <a:lnTo>
                    <a:pt x="2309" y="20115"/>
                  </a:lnTo>
                  <a:lnTo>
                    <a:pt x="2797" y="19915"/>
                  </a:lnTo>
                  <a:cubicBezTo>
                    <a:pt x="2867" y="19906"/>
                    <a:pt x="2935" y="19902"/>
                    <a:pt x="3001" y="19902"/>
                  </a:cubicBezTo>
                  <a:cubicBezTo>
                    <a:pt x="3403" y="19902"/>
                    <a:pt x="3758" y="20046"/>
                    <a:pt x="4129" y="20165"/>
                  </a:cubicBezTo>
                  <a:lnTo>
                    <a:pt x="4478" y="19738"/>
                  </a:lnTo>
                  <a:lnTo>
                    <a:pt x="5388" y="19371"/>
                  </a:lnTo>
                  <a:cubicBezTo>
                    <a:pt x="5444" y="19432"/>
                    <a:pt x="5516" y="19510"/>
                    <a:pt x="5616" y="19621"/>
                  </a:cubicBezTo>
                  <a:cubicBezTo>
                    <a:pt x="5488" y="19843"/>
                    <a:pt x="5372" y="20054"/>
                    <a:pt x="5255" y="20259"/>
                  </a:cubicBezTo>
                  <a:cubicBezTo>
                    <a:pt x="5311" y="20337"/>
                    <a:pt x="5394" y="20398"/>
                    <a:pt x="5416" y="20487"/>
                  </a:cubicBezTo>
                  <a:cubicBezTo>
                    <a:pt x="5494" y="20725"/>
                    <a:pt x="5549" y="20969"/>
                    <a:pt x="5616" y="21230"/>
                  </a:cubicBezTo>
                  <a:lnTo>
                    <a:pt x="5289" y="21830"/>
                  </a:lnTo>
                  <a:lnTo>
                    <a:pt x="4517" y="21874"/>
                  </a:lnTo>
                  <a:lnTo>
                    <a:pt x="3829" y="22612"/>
                  </a:lnTo>
                  <a:lnTo>
                    <a:pt x="3130" y="22790"/>
                  </a:lnTo>
                  <a:cubicBezTo>
                    <a:pt x="3108" y="23000"/>
                    <a:pt x="3091" y="23167"/>
                    <a:pt x="3063" y="23422"/>
                  </a:cubicBezTo>
                  <a:cubicBezTo>
                    <a:pt x="2947" y="23222"/>
                    <a:pt x="2880" y="23100"/>
                    <a:pt x="2814" y="22984"/>
                  </a:cubicBezTo>
                  <a:cubicBezTo>
                    <a:pt x="2747" y="22867"/>
                    <a:pt x="2686" y="22773"/>
                    <a:pt x="2620" y="22667"/>
                  </a:cubicBezTo>
                  <a:cubicBezTo>
                    <a:pt x="2237" y="22945"/>
                    <a:pt x="2553" y="23239"/>
                    <a:pt x="2553" y="23539"/>
                  </a:cubicBezTo>
                  <a:lnTo>
                    <a:pt x="2159" y="23677"/>
                  </a:lnTo>
                  <a:lnTo>
                    <a:pt x="1787" y="24155"/>
                  </a:lnTo>
                  <a:cubicBezTo>
                    <a:pt x="1693" y="24521"/>
                    <a:pt x="1610" y="24826"/>
                    <a:pt x="1526" y="25159"/>
                  </a:cubicBezTo>
                  <a:lnTo>
                    <a:pt x="1948" y="25398"/>
                  </a:lnTo>
                  <a:cubicBezTo>
                    <a:pt x="1915" y="25553"/>
                    <a:pt x="1887" y="25675"/>
                    <a:pt x="1848" y="25847"/>
                  </a:cubicBezTo>
                  <a:lnTo>
                    <a:pt x="2298" y="25703"/>
                  </a:lnTo>
                  <a:cubicBezTo>
                    <a:pt x="2325" y="25897"/>
                    <a:pt x="2359" y="26091"/>
                    <a:pt x="2392" y="26308"/>
                  </a:cubicBezTo>
                  <a:cubicBezTo>
                    <a:pt x="2320" y="26446"/>
                    <a:pt x="2231" y="26602"/>
                    <a:pt x="2115" y="26807"/>
                  </a:cubicBezTo>
                  <a:cubicBezTo>
                    <a:pt x="2314" y="26985"/>
                    <a:pt x="2514" y="27140"/>
                    <a:pt x="2686" y="27323"/>
                  </a:cubicBezTo>
                  <a:cubicBezTo>
                    <a:pt x="2869" y="27523"/>
                    <a:pt x="3030" y="27745"/>
                    <a:pt x="3185" y="27944"/>
                  </a:cubicBezTo>
                  <a:cubicBezTo>
                    <a:pt x="3252" y="27955"/>
                    <a:pt x="3315" y="27959"/>
                    <a:pt x="3376" y="27959"/>
                  </a:cubicBezTo>
                  <a:cubicBezTo>
                    <a:pt x="3681" y="27959"/>
                    <a:pt x="3929" y="27842"/>
                    <a:pt x="4151" y="27689"/>
                  </a:cubicBezTo>
                  <a:cubicBezTo>
                    <a:pt x="4234" y="27434"/>
                    <a:pt x="4062" y="27134"/>
                    <a:pt x="4428" y="26957"/>
                  </a:cubicBezTo>
                  <a:lnTo>
                    <a:pt x="4428" y="26957"/>
                  </a:lnTo>
                  <a:cubicBezTo>
                    <a:pt x="4273" y="27562"/>
                    <a:pt x="4711" y="27961"/>
                    <a:pt x="4850" y="28488"/>
                  </a:cubicBezTo>
                  <a:cubicBezTo>
                    <a:pt x="4811" y="28616"/>
                    <a:pt x="4761" y="28760"/>
                    <a:pt x="4717" y="28893"/>
                  </a:cubicBezTo>
                  <a:lnTo>
                    <a:pt x="4889" y="29149"/>
                  </a:lnTo>
                  <a:cubicBezTo>
                    <a:pt x="4861" y="29371"/>
                    <a:pt x="4773" y="29598"/>
                    <a:pt x="5022" y="29809"/>
                  </a:cubicBezTo>
                  <a:lnTo>
                    <a:pt x="5794" y="29315"/>
                  </a:lnTo>
                  <a:lnTo>
                    <a:pt x="6654" y="29537"/>
                  </a:lnTo>
                  <a:cubicBezTo>
                    <a:pt x="6765" y="29703"/>
                    <a:pt x="6881" y="29870"/>
                    <a:pt x="6987" y="30025"/>
                  </a:cubicBezTo>
                  <a:cubicBezTo>
                    <a:pt x="7386" y="29931"/>
                    <a:pt x="7053" y="29531"/>
                    <a:pt x="7308" y="29393"/>
                  </a:cubicBezTo>
                  <a:lnTo>
                    <a:pt x="7308" y="29393"/>
                  </a:lnTo>
                  <a:lnTo>
                    <a:pt x="7647" y="29776"/>
                  </a:lnTo>
                  <a:cubicBezTo>
                    <a:pt x="7786" y="29726"/>
                    <a:pt x="7924" y="29687"/>
                    <a:pt x="8063" y="29648"/>
                  </a:cubicBezTo>
                  <a:cubicBezTo>
                    <a:pt x="8153" y="29630"/>
                    <a:pt x="8243" y="29554"/>
                    <a:pt x="8350" y="29554"/>
                  </a:cubicBezTo>
                  <a:cubicBezTo>
                    <a:pt x="8407" y="29554"/>
                    <a:pt x="8470" y="29576"/>
                    <a:pt x="8540" y="29642"/>
                  </a:cubicBezTo>
                  <a:cubicBezTo>
                    <a:pt x="8274" y="30092"/>
                    <a:pt x="8091" y="30586"/>
                    <a:pt x="8074" y="31130"/>
                  </a:cubicBezTo>
                  <a:cubicBezTo>
                    <a:pt x="8074" y="31196"/>
                    <a:pt x="8052" y="31268"/>
                    <a:pt x="8013" y="31324"/>
                  </a:cubicBezTo>
                  <a:cubicBezTo>
                    <a:pt x="7680" y="31818"/>
                    <a:pt x="7403" y="32367"/>
                    <a:pt x="6815" y="32633"/>
                  </a:cubicBezTo>
                  <a:cubicBezTo>
                    <a:pt x="6482" y="32783"/>
                    <a:pt x="6160" y="32977"/>
                    <a:pt x="5932" y="33327"/>
                  </a:cubicBezTo>
                  <a:cubicBezTo>
                    <a:pt x="5904" y="33493"/>
                    <a:pt x="5877" y="33682"/>
                    <a:pt x="5843" y="33904"/>
                  </a:cubicBezTo>
                  <a:lnTo>
                    <a:pt x="5289" y="33699"/>
                  </a:lnTo>
                  <a:lnTo>
                    <a:pt x="4695" y="33849"/>
                  </a:lnTo>
                  <a:lnTo>
                    <a:pt x="3946" y="34753"/>
                  </a:lnTo>
                  <a:lnTo>
                    <a:pt x="3596" y="34986"/>
                  </a:lnTo>
                  <a:lnTo>
                    <a:pt x="2620" y="35203"/>
                  </a:lnTo>
                  <a:cubicBezTo>
                    <a:pt x="2608" y="35386"/>
                    <a:pt x="2592" y="35530"/>
                    <a:pt x="2581" y="35691"/>
                  </a:cubicBezTo>
                  <a:lnTo>
                    <a:pt x="3369" y="35530"/>
                  </a:lnTo>
                  <a:lnTo>
                    <a:pt x="3613" y="35214"/>
                  </a:lnTo>
                  <a:lnTo>
                    <a:pt x="4645" y="34875"/>
                  </a:lnTo>
                  <a:cubicBezTo>
                    <a:pt x="4784" y="34614"/>
                    <a:pt x="4900" y="34403"/>
                    <a:pt x="5022" y="34170"/>
                  </a:cubicBezTo>
                  <a:lnTo>
                    <a:pt x="5261" y="34370"/>
                  </a:lnTo>
                  <a:lnTo>
                    <a:pt x="7220" y="33604"/>
                  </a:lnTo>
                  <a:lnTo>
                    <a:pt x="8008" y="32644"/>
                  </a:lnTo>
                  <a:lnTo>
                    <a:pt x="8956" y="32139"/>
                  </a:lnTo>
                  <a:cubicBezTo>
                    <a:pt x="9006" y="31979"/>
                    <a:pt x="9056" y="31829"/>
                    <a:pt x="9067" y="31801"/>
                  </a:cubicBezTo>
                  <a:lnTo>
                    <a:pt x="9789" y="31002"/>
                  </a:lnTo>
                  <a:lnTo>
                    <a:pt x="10765" y="30514"/>
                  </a:lnTo>
                  <a:cubicBezTo>
                    <a:pt x="10810" y="30042"/>
                    <a:pt x="11276" y="29814"/>
                    <a:pt x="11376" y="29348"/>
                  </a:cubicBezTo>
                  <a:lnTo>
                    <a:pt x="10887" y="29093"/>
                  </a:lnTo>
                  <a:lnTo>
                    <a:pt x="10887" y="28705"/>
                  </a:lnTo>
                  <a:cubicBezTo>
                    <a:pt x="11037" y="28577"/>
                    <a:pt x="11187" y="28438"/>
                    <a:pt x="11359" y="28322"/>
                  </a:cubicBezTo>
                  <a:cubicBezTo>
                    <a:pt x="11692" y="28117"/>
                    <a:pt x="11936" y="27800"/>
                    <a:pt x="12064" y="27428"/>
                  </a:cubicBezTo>
                  <a:cubicBezTo>
                    <a:pt x="12280" y="26729"/>
                    <a:pt x="12735" y="26235"/>
                    <a:pt x="13312" y="25819"/>
                  </a:cubicBezTo>
                  <a:cubicBezTo>
                    <a:pt x="13468" y="25703"/>
                    <a:pt x="13590" y="25547"/>
                    <a:pt x="13729" y="25403"/>
                  </a:cubicBezTo>
                  <a:cubicBezTo>
                    <a:pt x="13923" y="25658"/>
                    <a:pt x="14261" y="25775"/>
                    <a:pt x="14378" y="26147"/>
                  </a:cubicBezTo>
                  <a:lnTo>
                    <a:pt x="13618" y="26147"/>
                  </a:lnTo>
                  <a:cubicBezTo>
                    <a:pt x="13446" y="26313"/>
                    <a:pt x="13301" y="26457"/>
                    <a:pt x="13124" y="26629"/>
                  </a:cubicBezTo>
                  <a:cubicBezTo>
                    <a:pt x="13168" y="27140"/>
                    <a:pt x="12746" y="27562"/>
                    <a:pt x="12724" y="28044"/>
                  </a:cubicBezTo>
                  <a:cubicBezTo>
                    <a:pt x="12767" y="28114"/>
                    <a:pt x="12816" y="28135"/>
                    <a:pt x="12867" y="28135"/>
                  </a:cubicBezTo>
                  <a:cubicBezTo>
                    <a:pt x="12943" y="28135"/>
                    <a:pt x="13023" y="28087"/>
                    <a:pt x="13092" y="28087"/>
                  </a:cubicBezTo>
                  <a:cubicBezTo>
                    <a:pt x="13141" y="28087"/>
                    <a:pt x="13185" y="28111"/>
                    <a:pt x="13218" y="28194"/>
                  </a:cubicBezTo>
                  <a:cubicBezTo>
                    <a:pt x="13057" y="28355"/>
                    <a:pt x="12891" y="28510"/>
                    <a:pt x="12741" y="28682"/>
                  </a:cubicBezTo>
                  <a:cubicBezTo>
                    <a:pt x="12713" y="28710"/>
                    <a:pt x="12752" y="28799"/>
                    <a:pt x="12763" y="28904"/>
                  </a:cubicBezTo>
                  <a:lnTo>
                    <a:pt x="13346" y="28855"/>
                  </a:lnTo>
                  <a:lnTo>
                    <a:pt x="14627" y="27584"/>
                  </a:lnTo>
                  <a:cubicBezTo>
                    <a:pt x="14830" y="27674"/>
                    <a:pt x="15029" y="27737"/>
                    <a:pt x="15220" y="27737"/>
                  </a:cubicBezTo>
                  <a:cubicBezTo>
                    <a:pt x="15368" y="27737"/>
                    <a:pt x="15512" y="27698"/>
                    <a:pt x="15648" y="27606"/>
                  </a:cubicBezTo>
                  <a:cubicBezTo>
                    <a:pt x="15593" y="27157"/>
                    <a:pt x="15610" y="26724"/>
                    <a:pt x="15427" y="26324"/>
                  </a:cubicBezTo>
                  <a:lnTo>
                    <a:pt x="15648" y="26025"/>
                  </a:lnTo>
                  <a:lnTo>
                    <a:pt x="15843" y="26230"/>
                  </a:lnTo>
                  <a:cubicBezTo>
                    <a:pt x="16121" y="26164"/>
                    <a:pt x="16386" y="26015"/>
                    <a:pt x="16696" y="26015"/>
                  </a:cubicBezTo>
                  <a:cubicBezTo>
                    <a:pt x="16726" y="26015"/>
                    <a:pt x="16756" y="26016"/>
                    <a:pt x="16786" y="26019"/>
                  </a:cubicBezTo>
                  <a:lnTo>
                    <a:pt x="16897" y="26507"/>
                  </a:lnTo>
                  <a:cubicBezTo>
                    <a:pt x="17342" y="26540"/>
                    <a:pt x="17482" y="27090"/>
                    <a:pt x="17948" y="27090"/>
                  </a:cubicBezTo>
                  <a:cubicBezTo>
                    <a:pt x="17953" y="27090"/>
                    <a:pt x="17958" y="27090"/>
                    <a:pt x="17962" y="27090"/>
                  </a:cubicBezTo>
                  <a:lnTo>
                    <a:pt x="18151" y="27018"/>
                  </a:lnTo>
                  <a:lnTo>
                    <a:pt x="18262" y="27234"/>
                  </a:lnTo>
                  <a:cubicBezTo>
                    <a:pt x="18654" y="27437"/>
                    <a:pt x="19047" y="27559"/>
                    <a:pt x="19463" y="27559"/>
                  </a:cubicBezTo>
                  <a:cubicBezTo>
                    <a:pt x="19559" y="27559"/>
                    <a:pt x="19656" y="27553"/>
                    <a:pt x="19755" y="27539"/>
                  </a:cubicBezTo>
                  <a:cubicBezTo>
                    <a:pt x="19811" y="27531"/>
                    <a:pt x="19867" y="27528"/>
                    <a:pt x="19922" y="27528"/>
                  </a:cubicBezTo>
                  <a:cubicBezTo>
                    <a:pt x="20283" y="27528"/>
                    <a:pt x="20616" y="27687"/>
                    <a:pt x="20953" y="27817"/>
                  </a:cubicBezTo>
                  <a:cubicBezTo>
                    <a:pt x="21164" y="27900"/>
                    <a:pt x="21375" y="28000"/>
                    <a:pt x="21591" y="28078"/>
                  </a:cubicBezTo>
                  <a:cubicBezTo>
                    <a:pt x="21631" y="28087"/>
                    <a:pt x="21671" y="28091"/>
                    <a:pt x="21710" y="28091"/>
                  </a:cubicBezTo>
                  <a:cubicBezTo>
                    <a:pt x="21741" y="28091"/>
                    <a:pt x="21772" y="28088"/>
                    <a:pt x="21802" y="28083"/>
                  </a:cubicBezTo>
                  <a:lnTo>
                    <a:pt x="22396" y="27789"/>
                  </a:lnTo>
                  <a:lnTo>
                    <a:pt x="22396" y="27789"/>
                  </a:lnTo>
                  <a:cubicBezTo>
                    <a:pt x="22352" y="28078"/>
                    <a:pt x="22324" y="28266"/>
                    <a:pt x="22291" y="28499"/>
                  </a:cubicBezTo>
                  <a:cubicBezTo>
                    <a:pt x="23079" y="28893"/>
                    <a:pt x="23783" y="29409"/>
                    <a:pt x="24277" y="30131"/>
                  </a:cubicBezTo>
                  <a:lnTo>
                    <a:pt x="24693" y="30247"/>
                  </a:lnTo>
                  <a:cubicBezTo>
                    <a:pt x="24913" y="30214"/>
                    <a:pt x="25106" y="30103"/>
                    <a:pt x="25316" y="30103"/>
                  </a:cubicBezTo>
                  <a:cubicBezTo>
                    <a:pt x="25382" y="30103"/>
                    <a:pt x="25450" y="30114"/>
                    <a:pt x="25520" y="30142"/>
                  </a:cubicBezTo>
                  <a:cubicBezTo>
                    <a:pt x="25536" y="30148"/>
                    <a:pt x="25554" y="30151"/>
                    <a:pt x="25573" y="30151"/>
                  </a:cubicBezTo>
                  <a:cubicBezTo>
                    <a:pt x="25650" y="30151"/>
                    <a:pt x="25742" y="30105"/>
                    <a:pt x="25809" y="30092"/>
                  </a:cubicBezTo>
                  <a:cubicBezTo>
                    <a:pt x="25870" y="29787"/>
                    <a:pt x="25570" y="29548"/>
                    <a:pt x="25803" y="29221"/>
                  </a:cubicBezTo>
                  <a:lnTo>
                    <a:pt x="25803" y="29221"/>
                  </a:lnTo>
                  <a:cubicBezTo>
                    <a:pt x="25897" y="29448"/>
                    <a:pt x="25953" y="29654"/>
                    <a:pt x="26058" y="29820"/>
                  </a:cubicBezTo>
                  <a:cubicBezTo>
                    <a:pt x="26180" y="30014"/>
                    <a:pt x="26347" y="30175"/>
                    <a:pt x="26491" y="30358"/>
                  </a:cubicBezTo>
                  <a:cubicBezTo>
                    <a:pt x="26513" y="30386"/>
                    <a:pt x="26491" y="30442"/>
                    <a:pt x="26491" y="30491"/>
                  </a:cubicBezTo>
                  <a:lnTo>
                    <a:pt x="26164" y="30591"/>
                  </a:lnTo>
                  <a:cubicBezTo>
                    <a:pt x="26219" y="31008"/>
                    <a:pt x="26269" y="31418"/>
                    <a:pt x="26330" y="31823"/>
                  </a:cubicBezTo>
                  <a:cubicBezTo>
                    <a:pt x="26330" y="31845"/>
                    <a:pt x="26397" y="31862"/>
                    <a:pt x="26463" y="31901"/>
                  </a:cubicBezTo>
                  <a:lnTo>
                    <a:pt x="26752" y="31440"/>
                  </a:lnTo>
                  <a:lnTo>
                    <a:pt x="26752" y="30769"/>
                  </a:lnTo>
                  <a:cubicBezTo>
                    <a:pt x="26807" y="30774"/>
                    <a:pt x="26846" y="30769"/>
                    <a:pt x="26852" y="30780"/>
                  </a:cubicBezTo>
                  <a:cubicBezTo>
                    <a:pt x="27079" y="31252"/>
                    <a:pt x="27301" y="31723"/>
                    <a:pt x="27551" y="32245"/>
                  </a:cubicBezTo>
                  <a:cubicBezTo>
                    <a:pt x="27470" y="32236"/>
                    <a:pt x="27391" y="32232"/>
                    <a:pt x="27315" y="32232"/>
                  </a:cubicBezTo>
                  <a:cubicBezTo>
                    <a:pt x="26992" y="32232"/>
                    <a:pt x="26718" y="32318"/>
                    <a:pt x="26480" y="32583"/>
                  </a:cubicBezTo>
                  <a:lnTo>
                    <a:pt x="26741" y="33011"/>
                  </a:lnTo>
                  <a:lnTo>
                    <a:pt x="27002" y="32839"/>
                  </a:lnTo>
                  <a:lnTo>
                    <a:pt x="27595" y="32988"/>
                  </a:lnTo>
                  <a:cubicBezTo>
                    <a:pt x="27651" y="33127"/>
                    <a:pt x="27668" y="33288"/>
                    <a:pt x="27756" y="33360"/>
                  </a:cubicBezTo>
                  <a:cubicBezTo>
                    <a:pt x="28056" y="33604"/>
                    <a:pt x="28322" y="33887"/>
                    <a:pt x="28616" y="34132"/>
                  </a:cubicBezTo>
                  <a:cubicBezTo>
                    <a:pt x="28683" y="34309"/>
                    <a:pt x="28378" y="34448"/>
                    <a:pt x="28572" y="34648"/>
                  </a:cubicBezTo>
                  <a:lnTo>
                    <a:pt x="29099" y="34520"/>
                  </a:lnTo>
                  <a:lnTo>
                    <a:pt x="29255" y="35236"/>
                  </a:lnTo>
                  <a:cubicBezTo>
                    <a:pt x="29293" y="35254"/>
                    <a:pt x="29326" y="35262"/>
                    <a:pt x="29357" y="35262"/>
                  </a:cubicBezTo>
                  <a:cubicBezTo>
                    <a:pt x="29515" y="35262"/>
                    <a:pt x="29599" y="35064"/>
                    <a:pt x="29762" y="35064"/>
                  </a:cubicBezTo>
                  <a:cubicBezTo>
                    <a:pt x="29791" y="35064"/>
                    <a:pt x="29824" y="35071"/>
                    <a:pt x="29859" y="35086"/>
                  </a:cubicBezTo>
                  <a:cubicBezTo>
                    <a:pt x="29760" y="35369"/>
                    <a:pt x="29671" y="35624"/>
                    <a:pt x="29576" y="35879"/>
                  </a:cubicBezTo>
                  <a:lnTo>
                    <a:pt x="29715" y="36246"/>
                  </a:lnTo>
                  <a:cubicBezTo>
                    <a:pt x="29632" y="36357"/>
                    <a:pt x="29565" y="36445"/>
                    <a:pt x="29499" y="36534"/>
                  </a:cubicBezTo>
                  <a:lnTo>
                    <a:pt x="29676" y="37050"/>
                  </a:lnTo>
                  <a:lnTo>
                    <a:pt x="30614" y="37372"/>
                  </a:lnTo>
                  <a:cubicBezTo>
                    <a:pt x="30592" y="37855"/>
                    <a:pt x="30714" y="38282"/>
                    <a:pt x="31169" y="38482"/>
                  </a:cubicBezTo>
                  <a:lnTo>
                    <a:pt x="31446" y="39131"/>
                  </a:lnTo>
                  <a:lnTo>
                    <a:pt x="31652" y="39153"/>
                  </a:lnTo>
                  <a:lnTo>
                    <a:pt x="31907" y="40213"/>
                  </a:lnTo>
                  <a:cubicBezTo>
                    <a:pt x="32062" y="40313"/>
                    <a:pt x="32245" y="40419"/>
                    <a:pt x="32412" y="40535"/>
                  </a:cubicBezTo>
                  <a:cubicBezTo>
                    <a:pt x="32512" y="40607"/>
                    <a:pt x="32567" y="40707"/>
                    <a:pt x="32417" y="40829"/>
                  </a:cubicBezTo>
                  <a:cubicBezTo>
                    <a:pt x="32167" y="40753"/>
                    <a:pt x="31921" y="40586"/>
                    <a:pt x="31626" y="40586"/>
                  </a:cubicBezTo>
                  <a:cubicBezTo>
                    <a:pt x="31510" y="40586"/>
                    <a:pt x="31387" y="40612"/>
                    <a:pt x="31252" y="40679"/>
                  </a:cubicBezTo>
                  <a:cubicBezTo>
                    <a:pt x="31607" y="41184"/>
                    <a:pt x="32062" y="41612"/>
                    <a:pt x="32595" y="41933"/>
                  </a:cubicBezTo>
                  <a:cubicBezTo>
                    <a:pt x="32645" y="42055"/>
                    <a:pt x="32695" y="42183"/>
                    <a:pt x="32734" y="42277"/>
                  </a:cubicBezTo>
                  <a:cubicBezTo>
                    <a:pt x="33106" y="42494"/>
                    <a:pt x="33472" y="42649"/>
                    <a:pt x="33766" y="42899"/>
                  </a:cubicBezTo>
                  <a:cubicBezTo>
                    <a:pt x="34077" y="43171"/>
                    <a:pt x="34448" y="43365"/>
                    <a:pt x="34848" y="43476"/>
                  </a:cubicBezTo>
                  <a:cubicBezTo>
                    <a:pt x="34853" y="43478"/>
                    <a:pt x="34857" y="43478"/>
                    <a:pt x="34863" y="43478"/>
                  </a:cubicBezTo>
                  <a:cubicBezTo>
                    <a:pt x="34895" y="43478"/>
                    <a:pt x="34940" y="43451"/>
                    <a:pt x="34992" y="43437"/>
                  </a:cubicBezTo>
                  <a:lnTo>
                    <a:pt x="35081" y="43176"/>
                  </a:lnTo>
                  <a:lnTo>
                    <a:pt x="34770" y="42571"/>
                  </a:lnTo>
                  <a:cubicBezTo>
                    <a:pt x="34376" y="42244"/>
                    <a:pt x="33766" y="42139"/>
                    <a:pt x="33683" y="41484"/>
                  </a:cubicBezTo>
                  <a:cubicBezTo>
                    <a:pt x="33722" y="41406"/>
                    <a:pt x="33760" y="41329"/>
                    <a:pt x="33805" y="41245"/>
                  </a:cubicBezTo>
                  <a:lnTo>
                    <a:pt x="34787" y="42166"/>
                  </a:lnTo>
                  <a:lnTo>
                    <a:pt x="35103" y="42272"/>
                  </a:lnTo>
                  <a:cubicBezTo>
                    <a:pt x="35292" y="42483"/>
                    <a:pt x="35464" y="42660"/>
                    <a:pt x="35641" y="42854"/>
                  </a:cubicBezTo>
                  <a:cubicBezTo>
                    <a:pt x="35653" y="43093"/>
                    <a:pt x="35669" y="43348"/>
                    <a:pt x="35680" y="43593"/>
                  </a:cubicBezTo>
                  <a:lnTo>
                    <a:pt x="35974" y="44136"/>
                  </a:lnTo>
                  <a:lnTo>
                    <a:pt x="35813" y="44342"/>
                  </a:lnTo>
                  <a:lnTo>
                    <a:pt x="35492" y="43925"/>
                  </a:lnTo>
                  <a:lnTo>
                    <a:pt x="34143" y="43598"/>
                  </a:lnTo>
                  <a:cubicBezTo>
                    <a:pt x="34127" y="43648"/>
                    <a:pt x="34082" y="43698"/>
                    <a:pt x="34093" y="43726"/>
                  </a:cubicBezTo>
                  <a:cubicBezTo>
                    <a:pt x="34288" y="44242"/>
                    <a:pt x="34493" y="44752"/>
                    <a:pt x="34687" y="45252"/>
                  </a:cubicBezTo>
                  <a:cubicBezTo>
                    <a:pt x="34670" y="46006"/>
                    <a:pt x="34698" y="46767"/>
                    <a:pt x="34632" y="47521"/>
                  </a:cubicBezTo>
                  <a:cubicBezTo>
                    <a:pt x="34559" y="48270"/>
                    <a:pt x="34398" y="49025"/>
                    <a:pt x="34260" y="49868"/>
                  </a:cubicBezTo>
                  <a:cubicBezTo>
                    <a:pt x="34360" y="50246"/>
                    <a:pt x="34482" y="50712"/>
                    <a:pt x="34598" y="51150"/>
                  </a:cubicBezTo>
                  <a:cubicBezTo>
                    <a:pt x="34526" y="51611"/>
                    <a:pt x="34460" y="52044"/>
                    <a:pt x="34393" y="52454"/>
                  </a:cubicBezTo>
                  <a:lnTo>
                    <a:pt x="34726" y="52893"/>
                  </a:lnTo>
                  <a:cubicBezTo>
                    <a:pt x="34798" y="53248"/>
                    <a:pt x="34859" y="53564"/>
                    <a:pt x="34898" y="53764"/>
                  </a:cubicBezTo>
                  <a:cubicBezTo>
                    <a:pt x="35148" y="54119"/>
                    <a:pt x="35331" y="54380"/>
                    <a:pt x="35547" y="54685"/>
                  </a:cubicBezTo>
                  <a:lnTo>
                    <a:pt x="35897" y="54879"/>
                  </a:lnTo>
                  <a:lnTo>
                    <a:pt x="35897" y="55506"/>
                  </a:lnTo>
                  <a:lnTo>
                    <a:pt x="36302" y="55822"/>
                  </a:lnTo>
                  <a:cubicBezTo>
                    <a:pt x="36318" y="56011"/>
                    <a:pt x="36330" y="56194"/>
                    <a:pt x="36341" y="56327"/>
                  </a:cubicBezTo>
                  <a:cubicBezTo>
                    <a:pt x="36757" y="56960"/>
                    <a:pt x="37389" y="57393"/>
                    <a:pt x="37445" y="58170"/>
                  </a:cubicBezTo>
                  <a:lnTo>
                    <a:pt x="38072" y="58258"/>
                  </a:lnTo>
                  <a:lnTo>
                    <a:pt x="38943" y="58669"/>
                  </a:lnTo>
                  <a:lnTo>
                    <a:pt x="39859" y="59385"/>
                  </a:lnTo>
                  <a:cubicBezTo>
                    <a:pt x="39997" y="59757"/>
                    <a:pt x="40136" y="60173"/>
                    <a:pt x="40303" y="60578"/>
                  </a:cubicBezTo>
                  <a:cubicBezTo>
                    <a:pt x="40391" y="60816"/>
                    <a:pt x="40508" y="61038"/>
                    <a:pt x="40652" y="61249"/>
                  </a:cubicBezTo>
                  <a:cubicBezTo>
                    <a:pt x="40841" y="61510"/>
                    <a:pt x="40985" y="61799"/>
                    <a:pt x="41074" y="62109"/>
                  </a:cubicBezTo>
                  <a:cubicBezTo>
                    <a:pt x="41129" y="62287"/>
                    <a:pt x="41196" y="62459"/>
                    <a:pt x="41268" y="62653"/>
                  </a:cubicBezTo>
                  <a:cubicBezTo>
                    <a:pt x="41801" y="62870"/>
                    <a:pt x="42139" y="63308"/>
                    <a:pt x="42478" y="63730"/>
                  </a:cubicBezTo>
                  <a:cubicBezTo>
                    <a:pt x="42511" y="63985"/>
                    <a:pt x="42478" y="64207"/>
                    <a:pt x="42356" y="64390"/>
                  </a:cubicBezTo>
                  <a:lnTo>
                    <a:pt x="41973" y="64490"/>
                  </a:lnTo>
                  <a:cubicBezTo>
                    <a:pt x="42223" y="64806"/>
                    <a:pt x="42533" y="65006"/>
                    <a:pt x="42794" y="65233"/>
                  </a:cubicBezTo>
                  <a:cubicBezTo>
                    <a:pt x="43338" y="65383"/>
                    <a:pt x="43810" y="65594"/>
                    <a:pt x="44026" y="66138"/>
                  </a:cubicBezTo>
                  <a:cubicBezTo>
                    <a:pt x="43998" y="66426"/>
                    <a:pt x="43965" y="66693"/>
                    <a:pt x="43937" y="66954"/>
                  </a:cubicBezTo>
                  <a:cubicBezTo>
                    <a:pt x="44670" y="67336"/>
                    <a:pt x="45291" y="67897"/>
                    <a:pt x="45763" y="68579"/>
                  </a:cubicBezTo>
                  <a:lnTo>
                    <a:pt x="46090" y="68346"/>
                  </a:lnTo>
                  <a:cubicBezTo>
                    <a:pt x="45935" y="67841"/>
                    <a:pt x="45757" y="67403"/>
                    <a:pt x="45213" y="67364"/>
                  </a:cubicBezTo>
                  <a:cubicBezTo>
                    <a:pt x="45097" y="67059"/>
                    <a:pt x="45036" y="66782"/>
                    <a:pt x="44897" y="66554"/>
                  </a:cubicBezTo>
                  <a:cubicBezTo>
                    <a:pt x="44697" y="66238"/>
                    <a:pt x="44559" y="65905"/>
                    <a:pt x="44536" y="65683"/>
                  </a:cubicBezTo>
                  <a:lnTo>
                    <a:pt x="43504" y="64246"/>
                  </a:lnTo>
                  <a:cubicBezTo>
                    <a:pt x="43477" y="64135"/>
                    <a:pt x="43427" y="63963"/>
                    <a:pt x="43388" y="63818"/>
                  </a:cubicBezTo>
                  <a:cubicBezTo>
                    <a:pt x="43205" y="63646"/>
                    <a:pt x="42988" y="63541"/>
                    <a:pt x="42916" y="63363"/>
                  </a:cubicBezTo>
                  <a:cubicBezTo>
                    <a:pt x="42722" y="62919"/>
                    <a:pt x="42361" y="62631"/>
                    <a:pt x="42039" y="62298"/>
                  </a:cubicBezTo>
                  <a:cubicBezTo>
                    <a:pt x="41984" y="61960"/>
                    <a:pt x="41934" y="61621"/>
                    <a:pt x="41873" y="61244"/>
                  </a:cubicBezTo>
                  <a:cubicBezTo>
                    <a:pt x="41928" y="61133"/>
                    <a:pt x="41989" y="60988"/>
                    <a:pt x="42051" y="60866"/>
                  </a:cubicBezTo>
                  <a:cubicBezTo>
                    <a:pt x="42528" y="60911"/>
                    <a:pt x="42905" y="61111"/>
                    <a:pt x="43227" y="61332"/>
                  </a:cubicBezTo>
                  <a:cubicBezTo>
                    <a:pt x="43460" y="62420"/>
                    <a:pt x="43965" y="63319"/>
                    <a:pt x="44675" y="64107"/>
                  </a:cubicBezTo>
                  <a:lnTo>
                    <a:pt x="45208" y="64307"/>
                  </a:lnTo>
                  <a:cubicBezTo>
                    <a:pt x="45241" y="64423"/>
                    <a:pt x="45274" y="64534"/>
                    <a:pt x="45324" y="64690"/>
                  </a:cubicBezTo>
                  <a:lnTo>
                    <a:pt x="46273" y="65555"/>
                  </a:lnTo>
                  <a:cubicBezTo>
                    <a:pt x="46262" y="65733"/>
                    <a:pt x="46251" y="65933"/>
                    <a:pt x="46240" y="66155"/>
                  </a:cubicBezTo>
                  <a:lnTo>
                    <a:pt x="47000" y="66615"/>
                  </a:lnTo>
                  <a:lnTo>
                    <a:pt x="47278" y="67109"/>
                  </a:lnTo>
                  <a:cubicBezTo>
                    <a:pt x="48299" y="67997"/>
                    <a:pt x="49259" y="68829"/>
                    <a:pt x="49442" y="70233"/>
                  </a:cubicBezTo>
                  <a:cubicBezTo>
                    <a:pt x="49353" y="70399"/>
                    <a:pt x="49253" y="70577"/>
                    <a:pt x="49170" y="70738"/>
                  </a:cubicBezTo>
                  <a:cubicBezTo>
                    <a:pt x="49181" y="71154"/>
                    <a:pt x="49458" y="71387"/>
                    <a:pt x="49608" y="71587"/>
                  </a:cubicBezTo>
                  <a:cubicBezTo>
                    <a:pt x="49969" y="71787"/>
                    <a:pt x="50285" y="71903"/>
                    <a:pt x="50518" y="72114"/>
                  </a:cubicBezTo>
                  <a:cubicBezTo>
                    <a:pt x="50979" y="72536"/>
                    <a:pt x="51495" y="72797"/>
                    <a:pt x="52083" y="72830"/>
                  </a:cubicBezTo>
                  <a:cubicBezTo>
                    <a:pt x="52804" y="73479"/>
                    <a:pt x="53642" y="73773"/>
                    <a:pt x="54552" y="73995"/>
                  </a:cubicBezTo>
                  <a:cubicBezTo>
                    <a:pt x="55002" y="74517"/>
                    <a:pt x="55740" y="74372"/>
                    <a:pt x="56273" y="74683"/>
                  </a:cubicBezTo>
                  <a:cubicBezTo>
                    <a:pt x="56528" y="74611"/>
                    <a:pt x="56761" y="74572"/>
                    <a:pt x="56972" y="74483"/>
                  </a:cubicBezTo>
                  <a:cubicBezTo>
                    <a:pt x="57199" y="74378"/>
                    <a:pt x="57421" y="74256"/>
                    <a:pt x="57632" y="74123"/>
                  </a:cubicBezTo>
                  <a:cubicBezTo>
                    <a:pt x="57637" y="74123"/>
                    <a:pt x="57642" y="74123"/>
                    <a:pt x="57648" y="74123"/>
                  </a:cubicBezTo>
                  <a:cubicBezTo>
                    <a:pt x="58095" y="74123"/>
                    <a:pt x="58424" y="74359"/>
                    <a:pt x="58731" y="74644"/>
                  </a:cubicBezTo>
                  <a:cubicBezTo>
                    <a:pt x="59091" y="74972"/>
                    <a:pt x="59430" y="75321"/>
                    <a:pt x="59791" y="75643"/>
                  </a:cubicBezTo>
                  <a:cubicBezTo>
                    <a:pt x="59974" y="75815"/>
                    <a:pt x="60185" y="75954"/>
                    <a:pt x="60351" y="76076"/>
                  </a:cubicBezTo>
                  <a:lnTo>
                    <a:pt x="61034" y="76120"/>
                  </a:lnTo>
                  <a:lnTo>
                    <a:pt x="61017" y="76170"/>
                  </a:lnTo>
                  <a:lnTo>
                    <a:pt x="62709" y="76714"/>
                  </a:lnTo>
                  <a:lnTo>
                    <a:pt x="63364" y="76648"/>
                  </a:lnTo>
                  <a:lnTo>
                    <a:pt x="63569" y="77108"/>
                  </a:lnTo>
                  <a:lnTo>
                    <a:pt x="64851" y="78423"/>
                  </a:lnTo>
                  <a:lnTo>
                    <a:pt x="64851" y="79211"/>
                  </a:lnTo>
                  <a:lnTo>
                    <a:pt x="65262" y="79511"/>
                  </a:lnTo>
                  <a:lnTo>
                    <a:pt x="65473" y="79461"/>
                  </a:lnTo>
                  <a:lnTo>
                    <a:pt x="66449" y="80032"/>
                  </a:lnTo>
                  <a:cubicBezTo>
                    <a:pt x="66483" y="80171"/>
                    <a:pt x="66510" y="80299"/>
                    <a:pt x="66549" y="80454"/>
                  </a:cubicBezTo>
                  <a:lnTo>
                    <a:pt x="66999" y="80687"/>
                  </a:lnTo>
                  <a:lnTo>
                    <a:pt x="67842" y="80687"/>
                  </a:lnTo>
                  <a:lnTo>
                    <a:pt x="68747" y="81475"/>
                  </a:lnTo>
                  <a:cubicBezTo>
                    <a:pt x="68788" y="81484"/>
                    <a:pt x="68827" y="81488"/>
                    <a:pt x="68864" y="81488"/>
                  </a:cubicBezTo>
                  <a:cubicBezTo>
                    <a:pt x="69044" y="81488"/>
                    <a:pt x="69178" y="81387"/>
                    <a:pt x="69252" y="81175"/>
                  </a:cubicBezTo>
                  <a:lnTo>
                    <a:pt x="69063" y="80754"/>
                  </a:lnTo>
                  <a:lnTo>
                    <a:pt x="69862" y="80093"/>
                  </a:lnTo>
                  <a:cubicBezTo>
                    <a:pt x="70284" y="80105"/>
                    <a:pt x="70472" y="80410"/>
                    <a:pt x="70722" y="80626"/>
                  </a:cubicBezTo>
                  <a:lnTo>
                    <a:pt x="70722" y="81148"/>
                  </a:lnTo>
                  <a:lnTo>
                    <a:pt x="71455" y="82008"/>
                  </a:lnTo>
                  <a:lnTo>
                    <a:pt x="71455" y="84044"/>
                  </a:lnTo>
                  <a:lnTo>
                    <a:pt x="71566" y="84344"/>
                  </a:lnTo>
                  <a:lnTo>
                    <a:pt x="71094" y="85076"/>
                  </a:lnTo>
                  <a:lnTo>
                    <a:pt x="70633" y="85237"/>
                  </a:lnTo>
                  <a:lnTo>
                    <a:pt x="70245" y="86153"/>
                  </a:lnTo>
                  <a:lnTo>
                    <a:pt x="69363" y="86597"/>
                  </a:lnTo>
                  <a:cubicBezTo>
                    <a:pt x="69346" y="86797"/>
                    <a:pt x="69335" y="86980"/>
                    <a:pt x="69329" y="87085"/>
                  </a:cubicBezTo>
                  <a:cubicBezTo>
                    <a:pt x="69107" y="87490"/>
                    <a:pt x="68924" y="87834"/>
                    <a:pt x="68763" y="88128"/>
                  </a:cubicBezTo>
                  <a:lnTo>
                    <a:pt x="68763" y="89061"/>
                  </a:lnTo>
                  <a:cubicBezTo>
                    <a:pt x="68835" y="89127"/>
                    <a:pt x="68919" y="89183"/>
                    <a:pt x="69002" y="89238"/>
                  </a:cubicBezTo>
                  <a:cubicBezTo>
                    <a:pt x="69141" y="89299"/>
                    <a:pt x="69290" y="89344"/>
                    <a:pt x="69440" y="89405"/>
                  </a:cubicBezTo>
                  <a:cubicBezTo>
                    <a:pt x="69407" y="90082"/>
                    <a:pt x="68663" y="90165"/>
                    <a:pt x="68397" y="90747"/>
                  </a:cubicBezTo>
                  <a:cubicBezTo>
                    <a:pt x="68447" y="91003"/>
                    <a:pt x="68508" y="91335"/>
                    <a:pt x="68597" y="91779"/>
                  </a:cubicBezTo>
                  <a:lnTo>
                    <a:pt x="68597" y="91779"/>
                  </a:lnTo>
                  <a:cubicBezTo>
                    <a:pt x="68595" y="91779"/>
                    <a:pt x="68573" y="91886"/>
                    <a:pt x="68547" y="92007"/>
                  </a:cubicBezTo>
                  <a:cubicBezTo>
                    <a:pt x="69168" y="92340"/>
                    <a:pt x="69668" y="92767"/>
                    <a:pt x="69901" y="93444"/>
                  </a:cubicBezTo>
                  <a:cubicBezTo>
                    <a:pt x="69906" y="93461"/>
                    <a:pt x="69923" y="93483"/>
                    <a:pt x="69945" y="93494"/>
                  </a:cubicBezTo>
                  <a:cubicBezTo>
                    <a:pt x="70345" y="93844"/>
                    <a:pt x="70495" y="94338"/>
                    <a:pt x="70678" y="94809"/>
                  </a:cubicBezTo>
                  <a:cubicBezTo>
                    <a:pt x="70761" y="95020"/>
                    <a:pt x="70861" y="95231"/>
                    <a:pt x="70955" y="95436"/>
                  </a:cubicBezTo>
                  <a:cubicBezTo>
                    <a:pt x="71077" y="95708"/>
                    <a:pt x="71199" y="95975"/>
                    <a:pt x="71360" y="96330"/>
                  </a:cubicBezTo>
                  <a:lnTo>
                    <a:pt x="72359" y="97817"/>
                  </a:lnTo>
                  <a:lnTo>
                    <a:pt x="72359" y="98616"/>
                  </a:lnTo>
                  <a:cubicBezTo>
                    <a:pt x="72648" y="98893"/>
                    <a:pt x="72919" y="99204"/>
                    <a:pt x="73247" y="99454"/>
                  </a:cubicBezTo>
                  <a:cubicBezTo>
                    <a:pt x="73780" y="99864"/>
                    <a:pt x="74362" y="100208"/>
                    <a:pt x="74984" y="100464"/>
                  </a:cubicBezTo>
                  <a:cubicBezTo>
                    <a:pt x="75217" y="100558"/>
                    <a:pt x="75428" y="100708"/>
                    <a:pt x="75650" y="100830"/>
                  </a:cubicBezTo>
                  <a:cubicBezTo>
                    <a:pt x="76210" y="101124"/>
                    <a:pt x="76482" y="101740"/>
                    <a:pt x="77009" y="102017"/>
                  </a:cubicBezTo>
                  <a:cubicBezTo>
                    <a:pt x="77192" y="103194"/>
                    <a:pt x="77298" y="104320"/>
                    <a:pt x="77076" y="105447"/>
                  </a:cubicBezTo>
                  <a:cubicBezTo>
                    <a:pt x="77031" y="105669"/>
                    <a:pt x="76954" y="105879"/>
                    <a:pt x="76865" y="106201"/>
                  </a:cubicBezTo>
                  <a:lnTo>
                    <a:pt x="76865" y="107905"/>
                  </a:lnTo>
                  <a:cubicBezTo>
                    <a:pt x="76815" y="108177"/>
                    <a:pt x="76776" y="108426"/>
                    <a:pt x="76732" y="108671"/>
                  </a:cubicBezTo>
                  <a:cubicBezTo>
                    <a:pt x="76676" y="108965"/>
                    <a:pt x="76632" y="109259"/>
                    <a:pt x="76571" y="109553"/>
                  </a:cubicBezTo>
                  <a:cubicBezTo>
                    <a:pt x="76526" y="109753"/>
                    <a:pt x="76454" y="109952"/>
                    <a:pt x="76404" y="110152"/>
                  </a:cubicBezTo>
                  <a:cubicBezTo>
                    <a:pt x="76327" y="110457"/>
                    <a:pt x="76254" y="110768"/>
                    <a:pt x="76171" y="111090"/>
                  </a:cubicBezTo>
                  <a:cubicBezTo>
                    <a:pt x="76188" y="111428"/>
                    <a:pt x="76210" y="111795"/>
                    <a:pt x="76227" y="112100"/>
                  </a:cubicBezTo>
                  <a:lnTo>
                    <a:pt x="75960" y="112483"/>
                  </a:lnTo>
                  <a:cubicBezTo>
                    <a:pt x="75988" y="112699"/>
                    <a:pt x="76016" y="112882"/>
                    <a:pt x="76032" y="113065"/>
                  </a:cubicBezTo>
                  <a:cubicBezTo>
                    <a:pt x="76088" y="113726"/>
                    <a:pt x="76221" y="114397"/>
                    <a:pt x="75960" y="115046"/>
                  </a:cubicBezTo>
                  <a:cubicBezTo>
                    <a:pt x="75983" y="115590"/>
                    <a:pt x="75672" y="116062"/>
                    <a:pt x="75616" y="116589"/>
                  </a:cubicBezTo>
                  <a:cubicBezTo>
                    <a:pt x="75605" y="116683"/>
                    <a:pt x="75572" y="116772"/>
                    <a:pt x="75516" y="116844"/>
                  </a:cubicBezTo>
                  <a:cubicBezTo>
                    <a:pt x="75106" y="117449"/>
                    <a:pt x="74939" y="118148"/>
                    <a:pt x="74678" y="118842"/>
                  </a:cubicBezTo>
                  <a:lnTo>
                    <a:pt x="74457" y="119041"/>
                  </a:lnTo>
                  <a:cubicBezTo>
                    <a:pt x="74373" y="119885"/>
                    <a:pt x="74878" y="120673"/>
                    <a:pt x="74651" y="121555"/>
                  </a:cubicBezTo>
                  <a:cubicBezTo>
                    <a:pt x="74168" y="122132"/>
                    <a:pt x="74218" y="122843"/>
                    <a:pt x="74307" y="123542"/>
                  </a:cubicBezTo>
                  <a:lnTo>
                    <a:pt x="74051" y="124058"/>
                  </a:lnTo>
                  <a:cubicBezTo>
                    <a:pt x="74018" y="124474"/>
                    <a:pt x="73985" y="124812"/>
                    <a:pt x="73957" y="125195"/>
                  </a:cubicBezTo>
                  <a:lnTo>
                    <a:pt x="74301" y="125240"/>
                  </a:lnTo>
                  <a:cubicBezTo>
                    <a:pt x="74617" y="124707"/>
                    <a:pt x="74468" y="124163"/>
                    <a:pt x="74512" y="123603"/>
                  </a:cubicBezTo>
                  <a:lnTo>
                    <a:pt x="74928" y="123381"/>
                  </a:lnTo>
                  <a:cubicBezTo>
                    <a:pt x="75200" y="123464"/>
                    <a:pt x="75261" y="123630"/>
                    <a:pt x="75283" y="123869"/>
                  </a:cubicBezTo>
                  <a:lnTo>
                    <a:pt x="75111" y="124219"/>
                  </a:lnTo>
                  <a:lnTo>
                    <a:pt x="75111" y="124885"/>
                  </a:lnTo>
                  <a:cubicBezTo>
                    <a:pt x="74806" y="125356"/>
                    <a:pt x="74756" y="125872"/>
                    <a:pt x="74845" y="126422"/>
                  </a:cubicBezTo>
                  <a:cubicBezTo>
                    <a:pt x="74773" y="126560"/>
                    <a:pt x="74706" y="126699"/>
                    <a:pt x="74606" y="126893"/>
                  </a:cubicBezTo>
                  <a:lnTo>
                    <a:pt x="74606" y="127465"/>
                  </a:lnTo>
                  <a:lnTo>
                    <a:pt x="74373" y="127631"/>
                  </a:lnTo>
                  <a:cubicBezTo>
                    <a:pt x="74279" y="127387"/>
                    <a:pt x="74196" y="127160"/>
                    <a:pt x="74107" y="126915"/>
                  </a:cubicBezTo>
                  <a:lnTo>
                    <a:pt x="74412" y="126655"/>
                  </a:lnTo>
                  <a:cubicBezTo>
                    <a:pt x="74373" y="126538"/>
                    <a:pt x="74334" y="126422"/>
                    <a:pt x="74285" y="126272"/>
                  </a:cubicBezTo>
                  <a:lnTo>
                    <a:pt x="73891" y="126499"/>
                  </a:lnTo>
                  <a:cubicBezTo>
                    <a:pt x="73868" y="126816"/>
                    <a:pt x="73846" y="127115"/>
                    <a:pt x="73835" y="127293"/>
                  </a:cubicBezTo>
                  <a:cubicBezTo>
                    <a:pt x="73929" y="127537"/>
                    <a:pt x="73979" y="127676"/>
                    <a:pt x="74035" y="127820"/>
                  </a:cubicBezTo>
                  <a:cubicBezTo>
                    <a:pt x="73380" y="128009"/>
                    <a:pt x="73119" y="128486"/>
                    <a:pt x="72908" y="128980"/>
                  </a:cubicBezTo>
                  <a:cubicBezTo>
                    <a:pt x="73191" y="129046"/>
                    <a:pt x="73430" y="129102"/>
                    <a:pt x="73663" y="129174"/>
                  </a:cubicBezTo>
                  <a:cubicBezTo>
                    <a:pt x="73829" y="129224"/>
                    <a:pt x="73929" y="129346"/>
                    <a:pt x="73929" y="129568"/>
                  </a:cubicBezTo>
                  <a:lnTo>
                    <a:pt x="73641" y="130123"/>
                  </a:lnTo>
                  <a:lnTo>
                    <a:pt x="73763" y="130311"/>
                  </a:lnTo>
                  <a:cubicBezTo>
                    <a:pt x="73791" y="130716"/>
                    <a:pt x="73807" y="131044"/>
                    <a:pt x="73835" y="131421"/>
                  </a:cubicBezTo>
                  <a:cubicBezTo>
                    <a:pt x="73613" y="131122"/>
                    <a:pt x="73657" y="130755"/>
                    <a:pt x="73413" y="130522"/>
                  </a:cubicBezTo>
                  <a:cubicBezTo>
                    <a:pt x="72886" y="130988"/>
                    <a:pt x="72858" y="131072"/>
                    <a:pt x="72919" y="131787"/>
                  </a:cubicBezTo>
                  <a:lnTo>
                    <a:pt x="73086" y="131982"/>
                  </a:lnTo>
                  <a:cubicBezTo>
                    <a:pt x="73030" y="132231"/>
                    <a:pt x="72981" y="132448"/>
                    <a:pt x="72925" y="132692"/>
                  </a:cubicBezTo>
                  <a:lnTo>
                    <a:pt x="74063" y="132853"/>
                  </a:lnTo>
                  <a:lnTo>
                    <a:pt x="73613" y="133236"/>
                  </a:lnTo>
                  <a:cubicBezTo>
                    <a:pt x="73624" y="133424"/>
                    <a:pt x="73635" y="133580"/>
                    <a:pt x="73646" y="133718"/>
                  </a:cubicBezTo>
                  <a:lnTo>
                    <a:pt x="73402" y="133985"/>
                  </a:lnTo>
                  <a:cubicBezTo>
                    <a:pt x="73424" y="134118"/>
                    <a:pt x="73441" y="134235"/>
                    <a:pt x="73469" y="134340"/>
                  </a:cubicBezTo>
                  <a:cubicBezTo>
                    <a:pt x="73497" y="134434"/>
                    <a:pt x="73363" y="134567"/>
                    <a:pt x="73547" y="134628"/>
                  </a:cubicBezTo>
                  <a:lnTo>
                    <a:pt x="73940" y="134290"/>
                  </a:lnTo>
                  <a:cubicBezTo>
                    <a:pt x="74246" y="134623"/>
                    <a:pt x="74168" y="135017"/>
                    <a:pt x="74257" y="135350"/>
                  </a:cubicBezTo>
                  <a:cubicBezTo>
                    <a:pt x="74168" y="135533"/>
                    <a:pt x="74090" y="135694"/>
                    <a:pt x="74018" y="135838"/>
                  </a:cubicBezTo>
                  <a:cubicBezTo>
                    <a:pt x="74185" y="136060"/>
                    <a:pt x="74229" y="136343"/>
                    <a:pt x="74512" y="136426"/>
                  </a:cubicBezTo>
                  <a:cubicBezTo>
                    <a:pt x="74595" y="136748"/>
                    <a:pt x="75017" y="136881"/>
                    <a:pt x="74995" y="137259"/>
                  </a:cubicBezTo>
                  <a:cubicBezTo>
                    <a:pt x="75014" y="137256"/>
                    <a:pt x="75033" y="137255"/>
                    <a:pt x="75051" y="137255"/>
                  </a:cubicBezTo>
                  <a:cubicBezTo>
                    <a:pt x="75328" y="137255"/>
                    <a:pt x="75466" y="137523"/>
                    <a:pt x="75722" y="137664"/>
                  </a:cubicBezTo>
                  <a:lnTo>
                    <a:pt x="76321" y="137791"/>
                  </a:lnTo>
                  <a:cubicBezTo>
                    <a:pt x="76582" y="137336"/>
                    <a:pt x="76415" y="136820"/>
                    <a:pt x="76676" y="136443"/>
                  </a:cubicBezTo>
                  <a:lnTo>
                    <a:pt x="77775" y="135760"/>
                  </a:lnTo>
                  <a:lnTo>
                    <a:pt x="78468" y="135760"/>
                  </a:lnTo>
                  <a:cubicBezTo>
                    <a:pt x="78413" y="135666"/>
                    <a:pt x="78369" y="135566"/>
                    <a:pt x="78330" y="135472"/>
                  </a:cubicBezTo>
                  <a:cubicBezTo>
                    <a:pt x="78202" y="135078"/>
                    <a:pt x="78047" y="134684"/>
                    <a:pt x="77969" y="134284"/>
                  </a:cubicBezTo>
                  <a:cubicBezTo>
                    <a:pt x="77875" y="133796"/>
                    <a:pt x="78025" y="133369"/>
                    <a:pt x="78463" y="133080"/>
                  </a:cubicBezTo>
                  <a:cubicBezTo>
                    <a:pt x="78668" y="132942"/>
                    <a:pt x="78862" y="132775"/>
                    <a:pt x="79057" y="132631"/>
                  </a:cubicBezTo>
                  <a:cubicBezTo>
                    <a:pt x="79101" y="132298"/>
                    <a:pt x="79145" y="132009"/>
                    <a:pt x="79179" y="131749"/>
                  </a:cubicBezTo>
                  <a:cubicBezTo>
                    <a:pt x="79512" y="131199"/>
                    <a:pt x="80100" y="130999"/>
                    <a:pt x="80488" y="130578"/>
                  </a:cubicBezTo>
                  <a:cubicBezTo>
                    <a:pt x="80533" y="130367"/>
                    <a:pt x="80577" y="130162"/>
                    <a:pt x="80621" y="129956"/>
                  </a:cubicBezTo>
                  <a:cubicBezTo>
                    <a:pt x="80583" y="129806"/>
                    <a:pt x="80538" y="129651"/>
                    <a:pt x="80488" y="129485"/>
                  </a:cubicBezTo>
                  <a:lnTo>
                    <a:pt x="79745" y="129340"/>
                  </a:lnTo>
                  <a:lnTo>
                    <a:pt x="79345" y="128908"/>
                  </a:lnTo>
                  <a:lnTo>
                    <a:pt x="79145" y="128242"/>
                  </a:lnTo>
                  <a:lnTo>
                    <a:pt x="79723" y="127304"/>
                  </a:lnTo>
                  <a:lnTo>
                    <a:pt x="80627" y="127004"/>
                  </a:lnTo>
                  <a:cubicBezTo>
                    <a:pt x="80721" y="126871"/>
                    <a:pt x="80799" y="126732"/>
                    <a:pt x="80877" y="126594"/>
                  </a:cubicBezTo>
                  <a:cubicBezTo>
                    <a:pt x="80954" y="126455"/>
                    <a:pt x="81004" y="126300"/>
                    <a:pt x="81021" y="126139"/>
                  </a:cubicBezTo>
                  <a:cubicBezTo>
                    <a:pt x="81032" y="125961"/>
                    <a:pt x="80977" y="125778"/>
                    <a:pt x="80960" y="125639"/>
                  </a:cubicBezTo>
                  <a:cubicBezTo>
                    <a:pt x="81049" y="125245"/>
                    <a:pt x="81359" y="125095"/>
                    <a:pt x="81615" y="124851"/>
                  </a:cubicBezTo>
                  <a:lnTo>
                    <a:pt x="81210" y="124618"/>
                  </a:lnTo>
                  <a:lnTo>
                    <a:pt x="81587" y="124380"/>
                  </a:lnTo>
                  <a:cubicBezTo>
                    <a:pt x="81755" y="124430"/>
                    <a:pt x="81827" y="124677"/>
                    <a:pt x="82002" y="124677"/>
                  </a:cubicBezTo>
                  <a:cubicBezTo>
                    <a:pt x="82058" y="124677"/>
                    <a:pt x="82125" y="124651"/>
                    <a:pt x="82208" y="124585"/>
                  </a:cubicBezTo>
                  <a:cubicBezTo>
                    <a:pt x="82197" y="124413"/>
                    <a:pt x="82186" y="124219"/>
                    <a:pt x="82170" y="123986"/>
                  </a:cubicBezTo>
                  <a:lnTo>
                    <a:pt x="81665" y="124135"/>
                  </a:lnTo>
                  <a:lnTo>
                    <a:pt x="81204" y="123852"/>
                  </a:lnTo>
                  <a:cubicBezTo>
                    <a:pt x="81204" y="123619"/>
                    <a:pt x="81215" y="123414"/>
                    <a:pt x="81204" y="123203"/>
                  </a:cubicBezTo>
                  <a:cubicBezTo>
                    <a:pt x="81199" y="122998"/>
                    <a:pt x="81176" y="122809"/>
                    <a:pt x="81160" y="122626"/>
                  </a:cubicBezTo>
                  <a:cubicBezTo>
                    <a:pt x="81240" y="122590"/>
                    <a:pt x="81312" y="122575"/>
                    <a:pt x="81379" y="122575"/>
                  </a:cubicBezTo>
                  <a:cubicBezTo>
                    <a:pt x="81588" y="122575"/>
                    <a:pt x="81742" y="122718"/>
                    <a:pt x="81914" y="122781"/>
                  </a:cubicBezTo>
                  <a:cubicBezTo>
                    <a:pt x="82112" y="122856"/>
                    <a:pt x="82307" y="122898"/>
                    <a:pt x="82497" y="122898"/>
                  </a:cubicBezTo>
                  <a:cubicBezTo>
                    <a:pt x="82771" y="122898"/>
                    <a:pt x="83036" y="122812"/>
                    <a:pt x="83285" y="122615"/>
                  </a:cubicBezTo>
                  <a:cubicBezTo>
                    <a:pt x="83357" y="122565"/>
                    <a:pt x="83379" y="122460"/>
                    <a:pt x="83424" y="122382"/>
                  </a:cubicBezTo>
                  <a:cubicBezTo>
                    <a:pt x="83396" y="122193"/>
                    <a:pt x="83363" y="122010"/>
                    <a:pt x="83346" y="121910"/>
                  </a:cubicBezTo>
                  <a:cubicBezTo>
                    <a:pt x="83401" y="121638"/>
                    <a:pt x="83451" y="121439"/>
                    <a:pt x="83479" y="121239"/>
                  </a:cubicBezTo>
                  <a:cubicBezTo>
                    <a:pt x="83512" y="121028"/>
                    <a:pt x="83202" y="120834"/>
                    <a:pt x="83457" y="120573"/>
                  </a:cubicBezTo>
                  <a:lnTo>
                    <a:pt x="83457" y="120573"/>
                  </a:lnTo>
                  <a:cubicBezTo>
                    <a:pt x="83719" y="120644"/>
                    <a:pt x="83974" y="120674"/>
                    <a:pt x="84225" y="120674"/>
                  </a:cubicBezTo>
                  <a:cubicBezTo>
                    <a:pt x="85127" y="120674"/>
                    <a:pt x="85967" y="120283"/>
                    <a:pt x="86814" y="119996"/>
                  </a:cubicBezTo>
                  <a:cubicBezTo>
                    <a:pt x="87092" y="119591"/>
                    <a:pt x="87347" y="119202"/>
                    <a:pt x="87613" y="118825"/>
                  </a:cubicBezTo>
                  <a:cubicBezTo>
                    <a:pt x="87763" y="118625"/>
                    <a:pt x="87796" y="118370"/>
                    <a:pt x="87707" y="118137"/>
                  </a:cubicBezTo>
                  <a:cubicBezTo>
                    <a:pt x="87535" y="118037"/>
                    <a:pt x="87325" y="117932"/>
                    <a:pt x="87264" y="117671"/>
                  </a:cubicBezTo>
                  <a:lnTo>
                    <a:pt x="87375" y="117194"/>
                  </a:lnTo>
                  <a:cubicBezTo>
                    <a:pt x="87247" y="116705"/>
                    <a:pt x="86725" y="116711"/>
                    <a:pt x="86503" y="116350"/>
                  </a:cubicBezTo>
                  <a:cubicBezTo>
                    <a:pt x="86514" y="116278"/>
                    <a:pt x="86531" y="116195"/>
                    <a:pt x="86542" y="116106"/>
                  </a:cubicBezTo>
                  <a:lnTo>
                    <a:pt x="87486" y="116234"/>
                  </a:lnTo>
                  <a:cubicBezTo>
                    <a:pt x="87949" y="116534"/>
                    <a:pt x="88484" y="116569"/>
                    <a:pt x="89019" y="116569"/>
                  </a:cubicBezTo>
                  <a:cubicBezTo>
                    <a:pt x="89137" y="116569"/>
                    <a:pt x="89255" y="116568"/>
                    <a:pt x="89372" y="116567"/>
                  </a:cubicBezTo>
                  <a:cubicBezTo>
                    <a:pt x="89761" y="116395"/>
                    <a:pt x="90082" y="116095"/>
                    <a:pt x="90288" y="115718"/>
                  </a:cubicBezTo>
                  <a:cubicBezTo>
                    <a:pt x="90410" y="115496"/>
                    <a:pt x="90526" y="115252"/>
                    <a:pt x="90709" y="115085"/>
                  </a:cubicBezTo>
                  <a:cubicBezTo>
                    <a:pt x="91087" y="114736"/>
                    <a:pt x="91237" y="114286"/>
                    <a:pt x="91386" y="113820"/>
                  </a:cubicBezTo>
                  <a:cubicBezTo>
                    <a:pt x="91453" y="113609"/>
                    <a:pt x="91536" y="113376"/>
                    <a:pt x="91675" y="113204"/>
                  </a:cubicBezTo>
                  <a:cubicBezTo>
                    <a:pt x="91797" y="113071"/>
                    <a:pt x="91891" y="112915"/>
                    <a:pt x="91941" y="112743"/>
                  </a:cubicBezTo>
                  <a:cubicBezTo>
                    <a:pt x="92011" y="112513"/>
                    <a:pt x="92168" y="112371"/>
                    <a:pt x="92418" y="112371"/>
                  </a:cubicBezTo>
                  <a:cubicBezTo>
                    <a:pt x="92427" y="112371"/>
                    <a:pt x="92437" y="112371"/>
                    <a:pt x="92446" y="112372"/>
                  </a:cubicBezTo>
                  <a:lnTo>
                    <a:pt x="92713" y="112727"/>
                  </a:lnTo>
                  <a:cubicBezTo>
                    <a:pt x="92924" y="111883"/>
                    <a:pt x="93312" y="111223"/>
                    <a:pt x="93989" y="110801"/>
                  </a:cubicBezTo>
                  <a:cubicBezTo>
                    <a:pt x="94044" y="110557"/>
                    <a:pt x="94100" y="110357"/>
                    <a:pt x="94128" y="110152"/>
                  </a:cubicBezTo>
                  <a:cubicBezTo>
                    <a:pt x="94155" y="109969"/>
                    <a:pt x="94161" y="109786"/>
                    <a:pt x="94139" y="109603"/>
                  </a:cubicBezTo>
                  <a:cubicBezTo>
                    <a:pt x="94061" y="109059"/>
                    <a:pt x="94166" y="108543"/>
                    <a:pt x="94377" y="107999"/>
                  </a:cubicBezTo>
                  <a:cubicBezTo>
                    <a:pt x="94943" y="107372"/>
                    <a:pt x="95593" y="106801"/>
                    <a:pt x="96497" y="106606"/>
                  </a:cubicBezTo>
                  <a:cubicBezTo>
                    <a:pt x="96730" y="106573"/>
                    <a:pt x="96930" y="106423"/>
                    <a:pt x="97030" y="106212"/>
                  </a:cubicBezTo>
                  <a:cubicBezTo>
                    <a:pt x="97091" y="106107"/>
                    <a:pt x="97163" y="106013"/>
                    <a:pt x="97246" y="105924"/>
                  </a:cubicBezTo>
                  <a:cubicBezTo>
                    <a:pt x="97590" y="105913"/>
                    <a:pt x="97940" y="105924"/>
                    <a:pt x="98284" y="105890"/>
                  </a:cubicBezTo>
                  <a:cubicBezTo>
                    <a:pt x="98633" y="105857"/>
                    <a:pt x="98966" y="105791"/>
                    <a:pt x="99177" y="105763"/>
                  </a:cubicBezTo>
                  <a:lnTo>
                    <a:pt x="100104" y="104936"/>
                  </a:lnTo>
                  <a:cubicBezTo>
                    <a:pt x="100148" y="104736"/>
                    <a:pt x="100159" y="104464"/>
                    <a:pt x="100276" y="104254"/>
                  </a:cubicBezTo>
                  <a:cubicBezTo>
                    <a:pt x="100520" y="103793"/>
                    <a:pt x="100820" y="103355"/>
                    <a:pt x="101108" y="102900"/>
                  </a:cubicBezTo>
                  <a:cubicBezTo>
                    <a:pt x="101136" y="102589"/>
                    <a:pt x="101175" y="102273"/>
                    <a:pt x="101203" y="101990"/>
                  </a:cubicBezTo>
                  <a:lnTo>
                    <a:pt x="101552" y="101374"/>
                  </a:lnTo>
                  <a:cubicBezTo>
                    <a:pt x="101641" y="100802"/>
                    <a:pt x="101719" y="100325"/>
                    <a:pt x="101813" y="99759"/>
                  </a:cubicBezTo>
                  <a:cubicBezTo>
                    <a:pt x="101641" y="98743"/>
                    <a:pt x="101735" y="97512"/>
                    <a:pt x="102007" y="97373"/>
                  </a:cubicBezTo>
                  <a:lnTo>
                    <a:pt x="102323" y="97428"/>
                  </a:lnTo>
                  <a:cubicBezTo>
                    <a:pt x="102440" y="97301"/>
                    <a:pt x="102562" y="97212"/>
                    <a:pt x="102618" y="97090"/>
                  </a:cubicBezTo>
                  <a:cubicBezTo>
                    <a:pt x="102989" y="96224"/>
                    <a:pt x="103655" y="95597"/>
                    <a:pt x="104293" y="94926"/>
                  </a:cubicBezTo>
                  <a:cubicBezTo>
                    <a:pt x="105226" y="93955"/>
                    <a:pt x="105264" y="92706"/>
                    <a:pt x="104549" y="91408"/>
                  </a:cubicBezTo>
                  <a:cubicBezTo>
                    <a:pt x="104504" y="91374"/>
                    <a:pt x="104449" y="91358"/>
                    <a:pt x="104399" y="91325"/>
                  </a:cubicBezTo>
                  <a:cubicBezTo>
                    <a:pt x="104266" y="91297"/>
                    <a:pt x="104138" y="91280"/>
                    <a:pt x="104005" y="91275"/>
                  </a:cubicBezTo>
                  <a:cubicBezTo>
                    <a:pt x="103961" y="91278"/>
                    <a:pt x="103918" y="91280"/>
                    <a:pt x="103874" y="91280"/>
                  </a:cubicBezTo>
                  <a:cubicBezTo>
                    <a:pt x="103405" y="91280"/>
                    <a:pt x="102957" y="91063"/>
                    <a:pt x="102662" y="90692"/>
                  </a:cubicBezTo>
                  <a:cubicBezTo>
                    <a:pt x="102179" y="90115"/>
                    <a:pt x="101491" y="89810"/>
                    <a:pt x="100809" y="89432"/>
                  </a:cubicBezTo>
                  <a:cubicBezTo>
                    <a:pt x="100576" y="89506"/>
                    <a:pt x="100346" y="89536"/>
                    <a:pt x="100119" y="89536"/>
                  </a:cubicBezTo>
                  <a:cubicBezTo>
                    <a:pt x="99471" y="89536"/>
                    <a:pt x="98845" y="89290"/>
                    <a:pt x="98228" y="89105"/>
                  </a:cubicBezTo>
                  <a:lnTo>
                    <a:pt x="97379" y="89471"/>
                  </a:lnTo>
                  <a:lnTo>
                    <a:pt x="97296" y="88611"/>
                  </a:lnTo>
                  <a:cubicBezTo>
                    <a:pt x="96958" y="88378"/>
                    <a:pt x="95776" y="87873"/>
                    <a:pt x="95332" y="87801"/>
                  </a:cubicBezTo>
                  <a:cubicBezTo>
                    <a:pt x="95242" y="87787"/>
                    <a:pt x="95150" y="87782"/>
                    <a:pt x="95059" y="87782"/>
                  </a:cubicBezTo>
                  <a:cubicBezTo>
                    <a:pt x="94903" y="87782"/>
                    <a:pt x="94747" y="87795"/>
                    <a:pt x="94599" y="87795"/>
                  </a:cubicBezTo>
                  <a:cubicBezTo>
                    <a:pt x="94488" y="87923"/>
                    <a:pt x="94405" y="88040"/>
                    <a:pt x="94305" y="88134"/>
                  </a:cubicBezTo>
                  <a:cubicBezTo>
                    <a:pt x="94238" y="88201"/>
                    <a:pt x="94208" y="88334"/>
                    <a:pt x="94084" y="88334"/>
                  </a:cubicBezTo>
                  <a:cubicBezTo>
                    <a:pt x="94064" y="88334"/>
                    <a:pt x="94042" y="88330"/>
                    <a:pt x="94017" y="88323"/>
                  </a:cubicBezTo>
                  <a:cubicBezTo>
                    <a:pt x="94117" y="88028"/>
                    <a:pt x="94366" y="87757"/>
                    <a:pt x="94133" y="87368"/>
                  </a:cubicBezTo>
                  <a:lnTo>
                    <a:pt x="93218" y="87368"/>
                  </a:lnTo>
                  <a:lnTo>
                    <a:pt x="93195" y="87035"/>
                  </a:lnTo>
                  <a:lnTo>
                    <a:pt x="92951" y="86896"/>
                  </a:lnTo>
                  <a:cubicBezTo>
                    <a:pt x="93023" y="86641"/>
                    <a:pt x="93068" y="86486"/>
                    <a:pt x="93118" y="86325"/>
                  </a:cubicBezTo>
                  <a:cubicBezTo>
                    <a:pt x="93068" y="86175"/>
                    <a:pt x="93018" y="86025"/>
                    <a:pt x="92979" y="85898"/>
                  </a:cubicBezTo>
                  <a:lnTo>
                    <a:pt x="92674" y="85742"/>
                  </a:lnTo>
                  <a:cubicBezTo>
                    <a:pt x="92302" y="85182"/>
                    <a:pt x="92169" y="84571"/>
                    <a:pt x="92063" y="84089"/>
                  </a:cubicBezTo>
                  <a:cubicBezTo>
                    <a:pt x="91719" y="83811"/>
                    <a:pt x="91442" y="83634"/>
                    <a:pt x="91231" y="83401"/>
                  </a:cubicBezTo>
                  <a:cubicBezTo>
                    <a:pt x="90876" y="83001"/>
                    <a:pt x="90415" y="82801"/>
                    <a:pt x="89927" y="82663"/>
                  </a:cubicBezTo>
                  <a:cubicBezTo>
                    <a:pt x="89674" y="82590"/>
                    <a:pt x="89394" y="82513"/>
                    <a:pt x="89131" y="82513"/>
                  </a:cubicBezTo>
                  <a:cubicBezTo>
                    <a:pt x="89054" y="82513"/>
                    <a:pt x="88979" y="82520"/>
                    <a:pt x="88906" y="82535"/>
                  </a:cubicBezTo>
                  <a:cubicBezTo>
                    <a:pt x="88727" y="82570"/>
                    <a:pt x="88544" y="82588"/>
                    <a:pt x="88362" y="82588"/>
                  </a:cubicBezTo>
                  <a:cubicBezTo>
                    <a:pt x="88058" y="82588"/>
                    <a:pt x="87754" y="82540"/>
                    <a:pt x="87463" y="82446"/>
                  </a:cubicBezTo>
                  <a:lnTo>
                    <a:pt x="86625" y="81886"/>
                  </a:lnTo>
                  <a:lnTo>
                    <a:pt x="86387" y="81936"/>
                  </a:lnTo>
                  <a:lnTo>
                    <a:pt x="86159" y="81175"/>
                  </a:lnTo>
                  <a:cubicBezTo>
                    <a:pt x="85788" y="80909"/>
                    <a:pt x="85471" y="80676"/>
                    <a:pt x="85188" y="80471"/>
                  </a:cubicBezTo>
                  <a:lnTo>
                    <a:pt x="84583" y="80354"/>
                  </a:lnTo>
                  <a:cubicBezTo>
                    <a:pt x="84500" y="80138"/>
                    <a:pt x="84417" y="79927"/>
                    <a:pt x="84312" y="79655"/>
                  </a:cubicBezTo>
                  <a:lnTo>
                    <a:pt x="83252" y="79239"/>
                  </a:lnTo>
                  <a:lnTo>
                    <a:pt x="82863" y="78756"/>
                  </a:lnTo>
                  <a:lnTo>
                    <a:pt x="81881" y="78828"/>
                  </a:lnTo>
                  <a:cubicBezTo>
                    <a:pt x="81737" y="78961"/>
                    <a:pt x="81637" y="79050"/>
                    <a:pt x="81576" y="79106"/>
                  </a:cubicBezTo>
                  <a:cubicBezTo>
                    <a:pt x="81390" y="79166"/>
                    <a:pt x="81216" y="79197"/>
                    <a:pt x="81053" y="79197"/>
                  </a:cubicBezTo>
                  <a:cubicBezTo>
                    <a:pt x="80754" y="79197"/>
                    <a:pt x="80495" y="79092"/>
                    <a:pt x="80283" y="78873"/>
                  </a:cubicBezTo>
                  <a:lnTo>
                    <a:pt x="78835" y="78873"/>
                  </a:lnTo>
                  <a:lnTo>
                    <a:pt x="78208" y="78207"/>
                  </a:lnTo>
                  <a:lnTo>
                    <a:pt x="77614" y="78135"/>
                  </a:lnTo>
                  <a:lnTo>
                    <a:pt x="77270" y="77630"/>
                  </a:lnTo>
                  <a:lnTo>
                    <a:pt x="77187" y="77663"/>
                  </a:lnTo>
                  <a:cubicBezTo>
                    <a:pt x="77198" y="77802"/>
                    <a:pt x="77214" y="77946"/>
                    <a:pt x="77225" y="78074"/>
                  </a:cubicBezTo>
                  <a:cubicBezTo>
                    <a:pt x="76881" y="78390"/>
                    <a:pt x="76293" y="78284"/>
                    <a:pt x="76060" y="78767"/>
                  </a:cubicBezTo>
                  <a:cubicBezTo>
                    <a:pt x="76155" y="79122"/>
                    <a:pt x="76560" y="79367"/>
                    <a:pt x="76376" y="79849"/>
                  </a:cubicBezTo>
                  <a:lnTo>
                    <a:pt x="75899" y="80066"/>
                  </a:lnTo>
                  <a:lnTo>
                    <a:pt x="75600" y="79439"/>
                  </a:lnTo>
                  <a:cubicBezTo>
                    <a:pt x="75738" y="79195"/>
                    <a:pt x="75855" y="79000"/>
                    <a:pt x="75966" y="78806"/>
                  </a:cubicBezTo>
                  <a:cubicBezTo>
                    <a:pt x="75883" y="78556"/>
                    <a:pt x="75810" y="78323"/>
                    <a:pt x="75744" y="78107"/>
                  </a:cubicBezTo>
                  <a:cubicBezTo>
                    <a:pt x="75927" y="77913"/>
                    <a:pt x="76221" y="77907"/>
                    <a:pt x="76271" y="77591"/>
                  </a:cubicBezTo>
                  <a:lnTo>
                    <a:pt x="75921" y="77358"/>
                  </a:lnTo>
                  <a:lnTo>
                    <a:pt x="74734" y="78296"/>
                  </a:lnTo>
                  <a:lnTo>
                    <a:pt x="74040" y="78323"/>
                  </a:lnTo>
                  <a:lnTo>
                    <a:pt x="73774" y="78534"/>
                  </a:lnTo>
                  <a:lnTo>
                    <a:pt x="73441" y="78484"/>
                  </a:lnTo>
                  <a:lnTo>
                    <a:pt x="72942" y="78884"/>
                  </a:lnTo>
                  <a:cubicBezTo>
                    <a:pt x="72914" y="79161"/>
                    <a:pt x="72886" y="79405"/>
                    <a:pt x="72858" y="79672"/>
                  </a:cubicBezTo>
                  <a:cubicBezTo>
                    <a:pt x="72326" y="79810"/>
                    <a:pt x="72143" y="80426"/>
                    <a:pt x="71582" y="80565"/>
                  </a:cubicBezTo>
                  <a:cubicBezTo>
                    <a:pt x="71128" y="80036"/>
                    <a:pt x="70582" y="79669"/>
                    <a:pt x="69932" y="79669"/>
                  </a:cubicBezTo>
                  <a:cubicBezTo>
                    <a:pt x="69900" y="79669"/>
                    <a:pt x="69867" y="79670"/>
                    <a:pt x="69834" y="79672"/>
                  </a:cubicBezTo>
                  <a:lnTo>
                    <a:pt x="68519" y="80293"/>
                  </a:lnTo>
                  <a:lnTo>
                    <a:pt x="67742" y="80138"/>
                  </a:lnTo>
                  <a:cubicBezTo>
                    <a:pt x="67143" y="79505"/>
                    <a:pt x="66466" y="79017"/>
                    <a:pt x="66338" y="78246"/>
                  </a:cubicBezTo>
                  <a:cubicBezTo>
                    <a:pt x="66438" y="77652"/>
                    <a:pt x="66533" y="77158"/>
                    <a:pt x="66605" y="76653"/>
                  </a:cubicBezTo>
                  <a:cubicBezTo>
                    <a:pt x="66644" y="76381"/>
                    <a:pt x="66627" y="76104"/>
                    <a:pt x="66760" y="75843"/>
                  </a:cubicBezTo>
                  <a:cubicBezTo>
                    <a:pt x="66866" y="75632"/>
                    <a:pt x="66860" y="75399"/>
                    <a:pt x="66710" y="75144"/>
                  </a:cubicBezTo>
                  <a:cubicBezTo>
                    <a:pt x="66594" y="75099"/>
                    <a:pt x="66433" y="75066"/>
                    <a:pt x="66311" y="74977"/>
                  </a:cubicBezTo>
                  <a:cubicBezTo>
                    <a:pt x="66166" y="74866"/>
                    <a:pt x="66055" y="74717"/>
                    <a:pt x="65967" y="74617"/>
                  </a:cubicBezTo>
                  <a:cubicBezTo>
                    <a:pt x="65729" y="74517"/>
                    <a:pt x="65473" y="74467"/>
                    <a:pt x="65217" y="74467"/>
                  </a:cubicBezTo>
                  <a:cubicBezTo>
                    <a:pt x="65132" y="74467"/>
                    <a:pt x="65047" y="74472"/>
                    <a:pt x="64962" y="74483"/>
                  </a:cubicBezTo>
                  <a:cubicBezTo>
                    <a:pt x="64435" y="74561"/>
                    <a:pt x="63908" y="74617"/>
                    <a:pt x="63381" y="74694"/>
                  </a:cubicBezTo>
                  <a:cubicBezTo>
                    <a:pt x="63293" y="74705"/>
                    <a:pt x="63207" y="74712"/>
                    <a:pt x="63122" y="74712"/>
                  </a:cubicBezTo>
                  <a:cubicBezTo>
                    <a:pt x="62867" y="74712"/>
                    <a:pt x="62622" y="74653"/>
                    <a:pt x="62376" y="74478"/>
                  </a:cubicBezTo>
                  <a:lnTo>
                    <a:pt x="62754" y="73951"/>
                  </a:lnTo>
                  <a:cubicBezTo>
                    <a:pt x="62798" y="73385"/>
                    <a:pt x="62843" y="72808"/>
                    <a:pt x="62887" y="72208"/>
                  </a:cubicBezTo>
                  <a:lnTo>
                    <a:pt x="63281" y="72286"/>
                  </a:lnTo>
                  <a:cubicBezTo>
                    <a:pt x="63331" y="71942"/>
                    <a:pt x="63336" y="71598"/>
                    <a:pt x="63431" y="71282"/>
                  </a:cubicBezTo>
                  <a:cubicBezTo>
                    <a:pt x="63536" y="70938"/>
                    <a:pt x="63725" y="70621"/>
                    <a:pt x="63897" y="70239"/>
                  </a:cubicBezTo>
                  <a:cubicBezTo>
                    <a:pt x="63880" y="70172"/>
                    <a:pt x="63841" y="70039"/>
                    <a:pt x="63808" y="69917"/>
                  </a:cubicBezTo>
                  <a:lnTo>
                    <a:pt x="62970" y="69795"/>
                  </a:lnTo>
                  <a:cubicBezTo>
                    <a:pt x="62393" y="69933"/>
                    <a:pt x="61772" y="69928"/>
                    <a:pt x="61261" y="70300"/>
                  </a:cubicBezTo>
                  <a:cubicBezTo>
                    <a:pt x="61211" y="70538"/>
                    <a:pt x="61178" y="70766"/>
                    <a:pt x="61122" y="70988"/>
                  </a:cubicBezTo>
                  <a:cubicBezTo>
                    <a:pt x="61061" y="71232"/>
                    <a:pt x="60984" y="71470"/>
                    <a:pt x="60911" y="71709"/>
                  </a:cubicBezTo>
                  <a:lnTo>
                    <a:pt x="60828" y="71654"/>
                  </a:lnTo>
                  <a:lnTo>
                    <a:pt x="60090" y="72308"/>
                  </a:lnTo>
                  <a:lnTo>
                    <a:pt x="59646" y="72225"/>
                  </a:lnTo>
                  <a:cubicBezTo>
                    <a:pt x="59091" y="72525"/>
                    <a:pt x="58498" y="72586"/>
                    <a:pt x="57871" y="72647"/>
                  </a:cubicBezTo>
                  <a:cubicBezTo>
                    <a:pt x="57665" y="72197"/>
                    <a:pt x="57166" y="72269"/>
                    <a:pt x="56772" y="72036"/>
                  </a:cubicBezTo>
                  <a:cubicBezTo>
                    <a:pt x="56683" y="71870"/>
                    <a:pt x="56583" y="71665"/>
                    <a:pt x="56461" y="71465"/>
                  </a:cubicBezTo>
                  <a:cubicBezTo>
                    <a:pt x="56345" y="71271"/>
                    <a:pt x="56234" y="71060"/>
                    <a:pt x="56078" y="70899"/>
                  </a:cubicBezTo>
                  <a:cubicBezTo>
                    <a:pt x="55856" y="70660"/>
                    <a:pt x="55690" y="70377"/>
                    <a:pt x="55596" y="70067"/>
                  </a:cubicBezTo>
                  <a:cubicBezTo>
                    <a:pt x="55496" y="69739"/>
                    <a:pt x="55374" y="69412"/>
                    <a:pt x="55285" y="69168"/>
                  </a:cubicBezTo>
                  <a:cubicBezTo>
                    <a:pt x="55324" y="68274"/>
                    <a:pt x="55357" y="67470"/>
                    <a:pt x="55385" y="66687"/>
                  </a:cubicBezTo>
                  <a:lnTo>
                    <a:pt x="55801" y="66277"/>
                  </a:lnTo>
                  <a:cubicBezTo>
                    <a:pt x="55512" y="65633"/>
                    <a:pt x="55657" y="64995"/>
                    <a:pt x="55823" y="64457"/>
                  </a:cubicBezTo>
                  <a:lnTo>
                    <a:pt x="56528" y="63646"/>
                  </a:lnTo>
                  <a:lnTo>
                    <a:pt x="57033" y="63530"/>
                  </a:lnTo>
                  <a:lnTo>
                    <a:pt x="57754" y="62903"/>
                  </a:lnTo>
                  <a:cubicBezTo>
                    <a:pt x="58004" y="62770"/>
                    <a:pt x="58320" y="62709"/>
                    <a:pt x="58642" y="62664"/>
                  </a:cubicBezTo>
                  <a:cubicBezTo>
                    <a:pt x="58741" y="62652"/>
                    <a:pt x="58851" y="62636"/>
                    <a:pt x="58954" y="62636"/>
                  </a:cubicBezTo>
                  <a:cubicBezTo>
                    <a:pt x="59036" y="62636"/>
                    <a:pt x="59114" y="62646"/>
                    <a:pt x="59180" y="62675"/>
                  </a:cubicBezTo>
                  <a:cubicBezTo>
                    <a:pt x="59302" y="62727"/>
                    <a:pt x="59418" y="62751"/>
                    <a:pt x="59531" y="62751"/>
                  </a:cubicBezTo>
                  <a:cubicBezTo>
                    <a:pt x="59731" y="62751"/>
                    <a:pt x="59921" y="62678"/>
                    <a:pt x="60124" y="62564"/>
                  </a:cubicBezTo>
                  <a:lnTo>
                    <a:pt x="60884" y="63030"/>
                  </a:lnTo>
                  <a:cubicBezTo>
                    <a:pt x="60999" y="62973"/>
                    <a:pt x="61113" y="62935"/>
                    <a:pt x="61231" y="62935"/>
                  </a:cubicBezTo>
                  <a:cubicBezTo>
                    <a:pt x="61329" y="62935"/>
                    <a:pt x="61429" y="62962"/>
                    <a:pt x="61533" y="63025"/>
                  </a:cubicBezTo>
                  <a:cubicBezTo>
                    <a:pt x="61553" y="63039"/>
                    <a:pt x="61580" y="63044"/>
                    <a:pt x="61611" y="63044"/>
                  </a:cubicBezTo>
                  <a:cubicBezTo>
                    <a:pt x="61665" y="63044"/>
                    <a:pt x="61733" y="63030"/>
                    <a:pt x="61810" y="63030"/>
                  </a:cubicBezTo>
                  <a:cubicBezTo>
                    <a:pt x="61766" y="62781"/>
                    <a:pt x="61733" y="62581"/>
                    <a:pt x="61694" y="62381"/>
                  </a:cubicBezTo>
                  <a:cubicBezTo>
                    <a:pt x="62032" y="62021"/>
                    <a:pt x="62498" y="62043"/>
                    <a:pt x="62898" y="61932"/>
                  </a:cubicBezTo>
                  <a:lnTo>
                    <a:pt x="63370" y="62115"/>
                  </a:lnTo>
                  <a:lnTo>
                    <a:pt x="63786" y="61937"/>
                  </a:lnTo>
                  <a:lnTo>
                    <a:pt x="64496" y="61982"/>
                  </a:lnTo>
                  <a:lnTo>
                    <a:pt x="65323" y="62631"/>
                  </a:lnTo>
                  <a:lnTo>
                    <a:pt x="65950" y="62337"/>
                  </a:lnTo>
                  <a:lnTo>
                    <a:pt x="66361" y="62426"/>
                  </a:lnTo>
                  <a:lnTo>
                    <a:pt x="67215" y="63330"/>
                  </a:lnTo>
                  <a:cubicBezTo>
                    <a:pt x="67215" y="63480"/>
                    <a:pt x="67248" y="63696"/>
                    <a:pt x="67204" y="63891"/>
                  </a:cubicBezTo>
                  <a:cubicBezTo>
                    <a:pt x="67154" y="64146"/>
                    <a:pt x="67393" y="64290"/>
                    <a:pt x="67387" y="64518"/>
                  </a:cubicBezTo>
                  <a:cubicBezTo>
                    <a:pt x="67365" y="65117"/>
                    <a:pt x="67753" y="65539"/>
                    <a:pt x="68059" y="65999"/>
                  </a:cubicBezTo>
                  <a:cubicBezTo>
                    <a:pt x="68364" y="66093"/>
                    <a:pt x="68358" y="66438"/>
                    <a:pt x="68552" y="66659"/>
                  </a:cubicBezTo>
                  <a:lnTo>
                    <a:pt x="69118" y="66487"/>
                  </a:lnTo>
                  <a:cubicBezTo>
                    <a:pt x="69302" y="65955"/>
                    <a:pt x="69329" y="65278"/>
                    <a:pt x="69213" y="64895"/>
                  </a:cubicBezTo>
                  <a:cubicBezTo>
                    <a:pt x="69102" y="64506"/>
                    <a:pt x="69002" y="64140"/>
                    <a:pt x="68874" y="63685"/>
                  </a:cubicBezTo>
                  <a:cubicBezTo>
                    <a:pt x="68070" y="62587"/>
                    <a:pt x="68081" y="61371"/>
                    <a:pt x="68719" y="60084"/>
                  </a:cubicBezTo>
                  <a:cubicBezTo>
                    <a:pt x="69141" y="60023"/>
                    <a:pt x="69557" y="59901"/>
                    <a:pt x="69806" y="59618"/>
                  </a:cubicBezTo>
                  <a:lnTo>
                    <a:pt x="70295" y="58891"/>
                  </a:lnTo>
                  <a:lnTo>
                    <a:pt x="70955" y="58686"/>
                  </a:lnTo>
                  <a:cubicBezTo>
                    <a:pt x="71188" y="58286"/>
                    <a:pt x="71604" y="58081"/>
                    <a:pt x="71976" y="57859"/>
                  </a:cubicBezTo>
                  <a:cubicBezTo>
                    <a:pt x="72015" y="57709"/>
                    <a:pt x="72048" y="57581"/>
                    <a:pt x="72082" y="57454"/>
                  </a:cubicBezTo>
                  <a:lnTo>
                    <a:pt x="72675" y="57093"/>
                  </a:lnTo>
                  <a:cubicBezTo>
                    <a:pt x="72548" y="56843"/>
                    <a:pt x="72548" y="56843"/>
                    <a:pt x="72276" y="56738"/>
                  </a:cubicBezTo>
                  <a:lnTo>
                    <a:pt x="72575" y="56488"/>
                  </a:lnTo>
                  <a:cubicBezTo>
                    <a:pt x="72653" y="56139"/>
                    <a:pt x="72398" y="55978"/>
                    <a:pt x="72248" y="55817"/>
                  </a:cubicBezTo>
                  <a:cubicBezTo>
                    <a:pt x="72270" y="55478"/>
                    <a:pt x="72292" y="55184"/>
                    <a:pt x="72315" y="54935"/>
                  </a:cubicBezTo>
                  <a:lnTo>
                    <a:pt x="72093" y="54652"/>
                  </a:lnTo>
                  <a:cubicBezTo>
                    <a:pt x="72270" y="54346"/>
                    <a:pt x="72093" y="54030"/>
                    <a:pt x="72093" y="53714"/>
                  </a:cubicBezTo>
                  <a:cubicBezTo>
                    <a:pt x="72093" y="53625"/>
                    <a:pt x="72117" y="53533"/>
                    <a:pt x="72226" y="53533"/>
                  </a:cubicBezTo>
                  <a:cubicBezTo>
                    <a:pt x="72253" y="53533"/>
                    <a:pt x="72286" y="53539"/>
                    <a:pt x="72326" y="53553"/>
                  </a:cubicBezTo>
                  <a:lnTo>
                    <a:pt x="72326" y="54258"/>
                  </a:lnTo>
                  <a:lnTo>
                    <a:pt x="72731" y="54840"/>
                  </a:lnTo>
                  <a:cubicBezTo>
                    <a:pt x="72703" y="54918"/>
                    <a:pt x="72675" y="54996"/>
                    <a:pt x="72653" y="55068"/>
                  </a:cubicBezTo>
                  <a:cubicBezTo>
                    <a:pt x="72636" y="55151"/>
                    <a:pt x="72625" y="55240"/>
                    <a:pt x="72598" y="55456"/>
                  </a:cubicBezTo>
                  <a:cubicBezTo>
                    <a:pt x="73003" y="54979"/>
                    <a:pt x="73214" y="54574"/>
                    <a:pt x="73197" y="54069"/>
                  </a:cubicBezTo>
                  <a:cubicBezTo>
                    <a:pt x="73125" y="53858"/>
                    <a:pt x="72903" y="53697"/>
                    <a:pt x="73042" y="53397"/>
                  </a:cubicBezTo>
                  <a:lnTo>
                    <a:pt x="73042" y="53397"/>
                  </a:lnTo>
                  <a:lnTo>
                    <a:pt x="73491" y="53586"/>
                  </a:lnTo>
                  <a:cubicBezTo>
                    <a:pt x="74051" y="53220"/>
                    <a:pt x="73952" y="52576"/>
                    <a:pt x="74185" y="52127"/>
                  </a:cubicBezTo>
                  <a:cubicBezTo>
                    <a:pt x="74440" y="52060"/>
                    <a:pt x="74662" y="51999"/>
                    <a:pt x="74884" y="51933"/>
                  </a:cubicBezTo>
                  <a:cubicBezTo>
                    <a:pt x="74906" y="51927"/>
                    <a:pt x="74912" y="51883"/>
                    <a:pt x="74934" y="51855"/>
                  </a:cubicBezTo>
                  <a:lnTo>
                    <a:pt x="74401" y="51772"/>
                  </a:lnTo>
                  <a:lnTo>
                    <a:pt x="74939" y="51411"/>
                  </a:lnTo>
                  <a:cubicBezTo>
                    <a:pt x="74980" y="51413"/>
                    <a:pt x="75021" y="51414"/>
                    <a:pt x="75062" y="51414"/>
                  </a:cubicBezTo>
                  <a:cubicBezTo>
                    <a:pt x="75532" y="51414"/>
                    <a:pt x="75997" y="51297"/>
                    <a:pt x="76415" y="51078"/>
                  </a:cubicBezTo>
                  <a:cubicBezTo>
                    <a:pt x="76565" y="51000"/>
                    <a:pt x="76754" y="50995"/>
                    <a:pt x="76926" y="50956"/>
                  </a:cubicBezTo>
                  <a:cubicBezTo>
                    <a:pt x="76782" y="50679"/>
                    <a:pt x="76632" y="50407"/>
                    <a:pt x="76465" y="50096"/>
                  </a:cubicBezTo>
                  <a:cubicBezTo>
                    <a:pt x="76648" y="49669"/>
                    <a:pt x="76843" y="49230"/>
                    <a:pt x="77009" y="48847"/>
                  </a:cubicBezTo>
                  <a:lnTo>
                    <a:pt x="77902" y="48453"/>
                  </a:lnTo>
                  <a:lnTo>
                    <a:pt x="78163" y="47998"/>
                  </a:lnTo>
                  <a:lnTo>
                    <a:pt x="78757" y="48043"/>
                  </a:lnTo>
                  <a:lnTo>
                    <a:pt x="79517" y="47604"/>
                  </a:lnTo>
                  <a:lnTo>
                    <a:pt x="79645" y="47327"/>
                  </a:lnTo>
                  <a:cubicBezTo>
                    <a:pt x="79972" y="47227"/>
                    <a:pt x="80261" y="47166"/>
                    <a:pt x="80533" y="47049"/>
                  </a:cubicBezTo>
                  <a:cubicBezTo>
                    <a:pt x="80827" y="46927"/>
                    <a:pt x="81104" y="46755"/>
                    <a:pt x="81398" y="46611"/>
                  </a:cubicBezTo>
                  <a:cubicBezTo>
                    <a:pt x="81401" y="46610"/>
                    <a:pt x="81405" y="46609"/>
                    <a:pt x="81409" y="46609"/>
                  </a:cubicBezTo>
                  <a:cubicBezTo>
                    <a:pt x="81434" y="46609"/>
                    <a:pt x="81476" y="46635"/>
                    <a:pt x="81509" y="46644"/>
                  </a:cubicBezTo>
                  <a:lnTo>
                    <a:pt x="81415" y="46950"/>
                  </a:lnTo>
                  <a:cubicBezTo>
                    <a:pt x="81523" y="46950"/>
                    <a:pt x="81622" y="46948"/>
                    <a:pt x="81716" y="46948"/>
                  </a:cubicBezTo>
                  <a:cubicBezTo>
                    <a:pt x="81810" y="46948"/>
                    <a:pt x="81900" y="46950"/>
                    <a:pt x="81992" y="46955"/>
                  </a:cubicBezTo>
                  <a:cubicBezTo>
                    <a:pt x="82014" y="46955"/>
                    <a:pt x="82036" y="47011"/>
                    <a:pt x="82059" y="47044"/>
                  </a:cubicBezTo>
                  <a:cubicBezTo>
                    <a:pt x="82013" y="47136"/>
                    <a:pt x="81957" y="47164"/>
                    <a:pt x="81900" y="47164"/>
                  </a:cubicBezTo>
                  <a:cubicBezTo>
                    <a:pt x="81812" y="47164"/>
                    <a:pt x="81719" y="47099"/>
                    <a:pt x="81648" y="47099"/>
                  </a:cubicBezTo>
                  <a:cubicBezTo>
                    <a:pt x="81636" y="47099"/>
                    <a:pt x="81625" y="47101"/>
                    <a:pt x="81615" y="47105"/>
                  </a:cubicBezTo>
                  <a:cubicBezTo>
                    <a:pt x="81060" y="47338"/>
                    <a:pt x="80638" y="47688"/>
                    <a:pt x="80250" y="48132"/>
                  </a:cubicBezTo>
                  <a:cubicBezTo>
                    <a:pt x="80283" y="48331"/>
                    <a:pt x="80311" y="48531"/>
                    <a:pt x="80350" y="48747"/>
                  </a:cubicBezTo>
                  <a:lnTo>
                    <a:pt x="80888" y="48947"/>
                  </a:lnTo>
                  <a:cubicBezTo>
                    <a:pt x="81237" y="48614"/>
                    <a:pt x="81609" y="48337"/>
                    <a:pt x="81803" y="47926"/>
                  </a:cubicBezTo>
                  <a:cubicBezTo>
                    <a:pt x="82636" y="47871"/>
                    <a:pt x="83307" y="47455"/>
                    <a:pt x="84017" y="47144"/>
                  </a:cubicBezTo>
                  <a:cubicBezTo>
                    <a:pt x="84029" y="47027"/>
                    <a:pt x="84034" y="46916"/>
                    <a:pt x="84045" y="46783"/>
                  </a:cubicBezTo>
                  <a:lnTo>
                    <a:pt x="84944" y="46495"/>
                  </a:lnTo>
                  <a:lnTo>
                    <a:pt x="85210" y="46101"/>
                  </a:lnTo>
                  <a:lnTo>
                    <a:pt x="84805" y="45818"/>
                  </a:lnTo>
                  <a:lnTo>
                    <a:pt x="84805" y="45224"/>
                  </a:lnTo>
                  <a:cubicBezTo>
                    <a:pt x="84528" y="45340"/>
                    <a:pt x="84339" y="45485"/>
                    <a:pt x="84245" y="45734"/>
                  </a:cubicBezTo>
                  <a:cubicBezTo>
                    <a:pt x="84151" y="45990"/>
                    <a:pt x="84062" y="46256"/>
                    <a:pt x="83967" y="46511"/>
                  </a:cubicBezTo>
                  <a:cubicBezTo>
                    <a:pt x="83951" y="46550"/>
                    <a:pt x="83895" y="46572"/>
                    <a:pt x="83851" y="46606"/>
                  </a:cubicBezTo>
                  <a:lnTo>
                    <a:pt x="83551" y="46500"/>
                  </a:lnTo>
                  <a:lnTo>
                    <a:pt x="83157" y="46644"/>
                  </a:lnTo>
                  <a:lnTo>
                    <a:pt x="81487" y="45918"/>
                  </a:lnTo>
                  <a:cubicBezTo>
                    <a:pt x="81404" y="45662"/>
                    <a:pt x="81282" y="45407"/>
                    <a:pt x="81248" y="45141"/>
                  </a:cubicBezTo>
                  <a:cubicBezTo>
                    <a:pt x="81221" y="44874"/>
                    <a:pt x="81282" y="44602"/>
                    <a:pt x="81310" y="44314"/>
                  </a:cubicBezTo>
                  <a:lnTo>
                    <a:pt x="80782" y="44314"/>
                  </a:lnTo>
                  <a:lnTo>
                    <a:pt x="80261" y="43870"/>
                  </a:lnTo>
                  <a:cubicBezTo>
                    <a:pt x="80353" y="43784"/>
                    <a:pt x="80442" y="43757"/>
                    <a:pt x="80529" y="43757"/>
                  </a:cubicBezTo>
                  <a:cubicBezTo>
                    <a:pt x="80685" y="43757"/>
                    <a:pt x="80835" y="43845"/>
                    <a:pt x="80991" y="43845"/>
                  </a:cubicBezTo>
                  <a:cubicBezTo>
                    <a:pt x="81030" y="43845"/>
                    <a:pt x="81070" y="43839"/>
                    <a:pt x="81110" y="43826"/>
                  </a:cubicBezTo>
                  <a:cubicBezTo>
                    <a:pt x="81332" y="43665"/>
                    <a:pt x="81604" y="43537"/>
                    <a:pt x="81781" y="43243"/>
                  </a:cubicBezTo>
                  <a:lnTo>
                    <a:pt x="81520" y="42644"/>
                  </a:lnTo>
                  <a:lnTo>
                    <a:pt x="80483" y="42488"/>
                  </a:lnTo>
                  <a:lnTo>
                    <a:pt x="78480" y="43310"/>
                  </a:lnTo>
                  <a:cubicBezTo>
                    <a:pt x="78174" y="43654"/>
                    <a:pt x="77897" y="43964"/>
                    <a:pt x="77619" y="44275"/>
                  </a:cubicBezTo>
                  <a:cubicBezTo>
                    <a:pt x="76998" y="44974"/>
                    <a:pt x="76998" y="44974"/>
                    <a:pt x="76671" y="45046"/>
                  </a:cubicBezTo>
                  <a:cubicBezTo>
                    <a:pt x="76748" y="44919"/>
                    <a:pt x="76793" y="44819"/>
                    <a:pt x="76859" y="44736"/>
                  </a:cubicBezTo>
                  <a:cubicBezTo>
                    <a:pt x="77203" y="44275"/>
                    <a:pt x="77575" y="43831"/>
                    <a:pt x="77908" y="43359"/>
                  </a:cubicBezTo>
                  <a:cubicBezTo>
                    <a:pt x="78269" y="42854"/>
                    <a:pt x="78668" y="42422"/>
                    <a:pt x="79317" y="42333"/>
                  </a:cubicBezTo>
                  <a:lnTo>
                    <a:pt x="80044" y="41184"/>
                  </a:lnTo>
                  <a:cubicBezTo>
                    <a:pt x="80916" y="41168"/>
                    <a:pt x="81765" y="41145"/>
                    <a:pt x="82619" y="41129"/>
                  </a:cubicBezTo>
                  <a:cubicBezTo>
                    <a:pt x="82643" y="41128"/>
                    <a:pt x="82666" y="41128"/>
                    <a:pt x="82690" y="41128"/>
                  </a:cubicBezTo>
                  <a:cubicBezTo>
                    <a:pt x="82854" y="41128"/>
                    <a:pt x="83014" y="41145"/>
                    <a:pt x="83174" y="41179"/>
                  </a:cubicBezTo>
                  <a:cubicBezTo>
                    <a:pt x="83472" y="41242"/>
                    <a:pt x="83775" y="41273"/>
                    <a:pt x="84078" y="41273"/>
                  </a:cubicBezTo>
                  <a:cubicBezTo>
                    <a:pt x="84464" y="41273"/>
                    <a:pt x="84851" y="41223"/>
                    <a:pt x="85227" y="41123"/>
                  </a:cubicBezTo>
                  <a:cubicBezTo>
                    <a:pt x="85782" y="40851"/>
                    <a:pt x="85943" y="40319"/>
                    <a:pt x="86370" y="39936"/>
                  </a:cubicBezTo>
                  <a:lnTo>
                    <a:pt x="87524" y="39669"/>
                  </a:lnTo>
                  <a:cubicBezTo>
                    <a:pt x="87802" y="39403"/>
                    <a:pt x="88251" y="39231"/>
                    <a:pt x="88518" y="38854"/>
                  </a:cubicBezTo>
                  <a:cubicBezTo>
                    <a:pt x="88451" y="38582"/>
                    <a:pt x="88384" y="38338"/>
                    <a:pt x="88323" y="38094"/>
                  </a:cubicBezTo>
                  <a:cubicBezTo>
                    <a:pt x="88379" y="37866"/>
                    <a:pt x="88434" y="37644"/>
                    <a:pt x="88495" y="37383"/>
                  </a:cubicBezTo>
                  <a:lnTo>
                    <a:pt x="88013" y="36767"/>
                  </a:lnTo>
                  <a:lnTo>
                    <a:pt x="87447" y="36806"/>
                  </a:lnTo>
                  <a:lnTo>
                    <a:pt x="87197" y="36218"/>
                  </a:lnTo>
                  <a:lnTo>
                    <a:pt x="86786" y="36057"/>
                  </a:lnTo>
                  <a:lnTo>
                    <a:pt x="87119" y="35702"/>
                  </a:lnTo>
                  <a:lnTo>
                    <a:pt x="86698" y="35230"/>
                  </a:lnTo>
                  <a:lnTo>
                    <a:pt x="86354" y="35397"/>
                  </a:lnTo>
                  <a:lnTo>
                    <a:pt x="86021" y="35291"/>
                  </a:lnTo>
                  <a:lnTo>
                    <a:pt x="85882" y="34997"/>
                  </a:lnTo>
                  <a:lnTo>
                    <a:pt x="85260" y="34653"/>
                  </a:lnTo>
                  <a:lnTo>
                    <a:pt x="84955" y="34692"/>
                  </a:lnTo>
                  <a:cubicBezTo>
                    <a:pt x="84944" y="34315"/>
                    <a:pt x="84944" y="34315"/>
                    <a:pt x="84772" y="33965"/>
                  </a:cubicBezTo>
                  <a:lnTo>
                    <a:pt x="84095" y="33732"/>
                  </a:lnTo>
                  <a:lnTo>
                    <a:pt x="83840" y="33244"/>
                  </a:lnTo>
                  <a:lnTo>
                    <a:pt x="84084" y="32966"/>
                  </a:lnTo>
                  <a:cubicBezTo>
                    <a:pt x="84056" y="32683"/>
                    <a:pt x="84023" y="32384"/>
                    <a:pt x="84001" y="32156"/>
                  </a:cubicBezTo>
                  <a:cubicBezTo>
                    <a:pt x="83906" y="32029"/>
                    <a:pt x="83812" y="31906"/>
                    <a:pt x="83707" y="31790"/>
                  </a:cubicBezTo>
                  <a:cubicBezTo>
                    <a:pt x="83596" y="31679"/>
                    <a:pt x="83468" y="31590"/>
                    <a:pt x="83352" y="31496"/>
                  </a:cubicBezTo>
                  <a:lnTo>
                    <a:pt x="83618" y="30935"/>
                  </a:lnTo>
                  <a:lnTo>
                    <a:pt x="82924" y="30519"/>
                  </a:lnTo>
                  <a:cubicBezTo>
                    <a:pt x="82985" y="30258"/>
                    <a:pt x="82797" y="30048"/>
                    <a:pt x="82791" y="29759"/>
                  </a:cubicBezTo>
                  <a:cubicBezTo>
                    <a:pt x="82780" y="29454"/>
                    <a:pt x="82625" y="29143"/>
                    <a:pt x="82392" y="28899"/>
                  </a:cubicBezTo>
                  <a:cubicBezTo>
                    <a:pt x="82303" y="28799"/>
                    <a:pt x="82231" y="28682"/>
                    <a:pt x="82175" y="28560"/>
                  </a:cubicBezTo>
                  <a:cubicBezTo>
                    <a:pt x="82064" y="28361"/>
                    <a:pt x="81964" y="28155"/>
                    <a:pt x="81870" y="27944"/>
                  </a:cubicBezTo>
                  <a:cubicBezTo>
                    <a:pt x="81776" y="27734"/>
                    <a:pt x="81703" y="27523"/>
                    <a:pt x="81626" y="27306"/>
                  </a:cubicBezTo>
                  <a:cubicBezTo>
                    <a:pt x="81594" y="27232"/>
                    <a:pt x="81623" y="27123"/>
                    <a:pt x="81505" y="27123"/>
                  </a:cubicBezTo>
                  <a:cubicBezTo>
                    <a:pt x="81499" y="27123"/>
                    <a:pt x="81493" y="27123"/>
                    <a:pt x="81487" y="27123"/>
                  </a:cubicBezTo>
                  <a:cubicBezTo>
                    <a:pt x="81459" y="27134"/>
                    <a:pt x="81432" y="27134"/>
                    <a:pt x="81420" y="27151"/>
                  </a:cubicBezTo>
                  <a:cubicBezTo>
                    <a:pt x="81243" y="27473"/>
                    <a:pt x="81060" y="27789"/>
                    <a:pt x="80888" y="28100"/>
                  </a:cubicBezTo>
                  <a:cubicBezTo>
                    <a:pt x="80910" y="28227"/>
                    <a:pt x="80932" y="28338"/>
                    <a:pt x="80954" y="28433"/>
                  </a:cubicBezTo>
                  <a:lnTo>
                    <a:pt x="80721" y="28682"/>
                  </a:lnTo>
                  <a:cubicBezTo>
                    <a:pt x="80644" y="28949"/>
                    <a:pt x="80793" y="29226"/>
                    <a:pt x="80544" y="29465"/>
                  </a:cubicBezTo>
                  <a:lnTo>
                    <a:pt x="80133" y="29570"/>
                  </a:lnTo>
                  <a:lnTo>
                    <a:pt x="79906" y="30020"/>
                  </a:lnTo>
                  <a:lnTo>
                    <a:pt x="79134" y="30403"/>
                  </a:lnTo>
                  <a:cubicBezTo>
                    <a:pt x="78973" y="29959"/>
                    <a:pt x="78419" y="29898"/>
                    <a:pt x="78352" y="29409"/>
                  </a:cubicBezTo>
                  <a:cubicBezTo>
                    <a:pt x="78290" y="29407"/>
                    <a:pt x="78228" y="29406"/>
                    <a:pt x="78166" y="29406"/>
                  </a:cubicBezTo>
                  <a:cubicBezTo>
                    <a:pt x="78078" y="29406"/>
                    <a:pt x="77990" y="29408"/>
                    <a:pt x="77902" y="29415"/>
                  </a:cubicBezTo>
                  <a:cubicBezTo>
                    <a:pt x="77769" y="29448"/>
                    <a:pt x="77636" y="29493"/>
                    <a:pt x="77514" y="29548"/>
                  </a:cubicBezTo>
                  <a:lnTo>
                    <a:pt x="77819" y="28927"/>
                  </a:lnTo>
                  <a:lnTo>
                    <a:pt x="77531" y="28727"/>
                  </a:lnTo>
                  <a:cubicBezTo>
                    <a:pt x="77547" y="28461"/>
                    <a:pt x="77619" y="28200"/>
                    <a:pt x="77575" y="27967"/>
                  </a:cubicBezTo>
                  <a:cubicBezTo>
                    <a:pt x="77486" y="27484"/>
                    <a:pt x="77447" y="27007"/>
                    <a:pt x="77542" y="26513"/>
                  </a:cubicBezTo>
                  <a:lnTo>
                    <a:pt x="77142" y="26091"/>
                  </a:lnTo>
                  <a:lnTo>
                    <a:pt x="76143" y="25819"/>
                  </a:lnTo>
                  <a:cubicBezTo>
                    <a:pt x="76049" y="25597"/>
                    <a:pt x="75955" y="25386"/>
                    <a:pt x="75899" y="25259"/>
                  </a:cubicBezTo>
                  <a:lnTo>
                    <a:pt x="75089" y="24221"/>
                  </a:lnTo>
                  <a:lnTo>
                    <a:pt x="75139" y="24177"/>
                  </a:lnTo>
                  <a:lnTo>
                    <a:pt x="74401" y="23672"/>
                  </a:lnTo>
                  <a:lnTo>
                    <a:pt x="73524" y="24138"/>
                  </a:lnTo>
                  <a:cubicBezTo>
                    <a:pt x="73147" y="24016"/>
                    <a:pt x="72797" y="23899"/>
                    <a:pt x="72448" y="23788"/>
                  </a:cubicBezTo>
                  <a:cubicBezTo>
                    <a:pt x="72113" y="23683"/>
                    <a:pt x="71792" y="23516"/>
                    <a:pt x="71403" y="23516"/>
                  </a:cubicBezTo>
                  <a:cubicBezTo>
                    <a:pt x="71360" y="23516"/>
                    <a:pt x="71316" y="23518"/>
                    <a:pt x="71271" y="23522"/>
                  </a:cubicBezTo>
                  <a:lnTo>
                    <a:pt x="70905" y="23827"/>
                  </a:lnTo>
                  <a:cubicBezTo>
                    <a:pt x="70717" y="24382"/>
                    <a:pt x="70966" y="24815"/>
                    <a:pt x="71160" y="25287"/>
                  </a:cubicBezTo>
                  <a:cubicBezTo>
                    <a:pt x="71105" y="25631"/>
                    <a:pt x="71049" y="25986"/>
                    <a:pt x="70983" y="26374"/>
                  </a:cubicBezTo>
                  <a:lnTo>
                    <a:pt x="71144" y="26563"/>
                  </a:lnTo>
                  <a:cubicBezTo>
                    <a:pt x="71277" y="26979"/>
                    <a:pt x="71371" y="27284"/>
                    <a:pt x="71460" y="27589"/>
                  </a:cubicBezTo>
                  <a:cubicBezTo>
                    <a:pt x="71477" y="27684"/>
                    <a:pt x="71488" y="27778"/>
                    <a:pt x="71493" y="27872"/>
                  </a:cubicBezTo>
                  <a:lnTo>
                    <a:pt x="71149" y="28261"/>
                  </a:lnTo>
                  <a:cubicBezTo>
                    <a:pt x="71149" y="28777"/>
                    <a:pt x="70755" y="29138"/>
                    <a:pt x="70528" y="29520"/>
                  </a:cubicBezTo>
                  <a:cubicBezTo>
                    <a:pt x="70528" y="29887"/>
                    <a:pt x="70778" y="30003"/>
                    <a:pt x="70972" y="30159"/>
                  </a:cubicBezTo>
                  <a:cubicBezTo>
                    <a:pt x="71749" y="30774"/>
                    <a:pt x="72165" y="31551"/>
                    <a:pt x="72076" y="32567"/>
                  </a:cubicBezTo>
                  <a:cubicBezTo>
                    <a:pt x="72048" y="32861"/>
                    <a:pt x="72043" y="33166"/>
                    <a:pt x="72032" y="33477"/>
                  </a:cubicBezTo>
                  <a:cubicBezTo>
                    <a:pt x="71826" y="33760"/>
                    <a:pt x="71649" y="34059"/>
                    <a:pt x="71421" y="34315"/>
                  </a:cubicBezTo>
                  <a:cubicBezTo>
                    <a:pt x="71194" y="34575"/>
                    <a:pt x="70938" y="34809"/>
                    <a:pt x="70655" y="35008"/>
                  </a:cubicBezTo>
                  <a:cubicBezTo>
                    <a:pt x="70378" y="35197"/>
                    <a:pt x="70045" y="35308"/>
                    <a:pt x="69707" y="35469"/>
                  </a:cubicBezTo>
                  <a:cubicBezTo>
                    <a:pt x="69795" y="35674"/>
                    <a:pt x="69879" y="35841"/>
                    <a:pt x="69929" y="36013"/>
                  </a:cubicBezTo>
                  <a:cubicBezTo>
                    <a:pt x="70012" y="36251"/>
                    <a:pt x="70073" y="36501"/>
                    <a:pt x="70117" y="36745"/>
                  </a:cubicBezTo>
                  <a:cubicBezTo>
                    <a:pt x="70217" y="37383"/>
                    <a:pt x="70245" y="38032"/>
                    <a:pt x="70578" y="38632"/>
                  </a:cubicBezTo>
                  <a:lnTo>
                    <a:pt x="70078" y="39581"/>
                  </a:lnTo>
                  <a:lnTo>
                    <a:pt x="69845" y="39564"/>
                  </a:lnTo>
                  <a:lnTo>
                    <a:pt x="69429" y="40041"/>
                  </a:lnTo>
                  <a:cubicBezTo>
                    <a:pt x="69290" y="39969"/>
                    <a:pt x="69168" y="39902"/>
                    <a:pt x="69052" y="39841"/>
                  </a:cubicBezTo>
                  <a:cubicBezTo>
                    <a:pt x="68969" y="39642"/>
                    <a:pt x="68891" y="39447"/>
                    <a:pt x="68819" y="39264"/>
                  </a:cubicBezTo>
                  <a:cubicBezTo>
                    <a:pt x="68275" y="38859"/>
                    <a:pt x="67909" y="38338"/>
                    <a:pt x="67626" y="37755"/>
                  </a:cubicBezTo>
                  <a:cubicBezTo>
                    <a:pt x="67781" y="37161"/>
                    <a:pt x="67659" y="36601"/>
                    <a:pt x="67493" y="36051"/>
                  </a:cubicBezTo>
                  <a:cubicBezTo>
                    <a:pt x="67615" y="35452"/>
                    <a:pt x="67615" y="35452"/>
                    <a:pt x="67520" y="34992"/>
                  </a:cubicBezTo>
                  <a:cubicBezTo>
                    <a:pt x="67365" y="34908"/>
                    <a:pt x="67215" y="34831"/>
                    <a:pt x="67054" y="34764"/>
                  </a:cubicBezTo>
                  <a:cubicBezTo>
                    <a:pt x="66859" y="34691"/>
                    <a:pt x="66661" y="34669"/>
                    <a:pt x="66463" y="34669"/>
                  </a:cubicBezTo>
                  <a:cubicBezTo>
                    <a:pt x="66183" y="34669"/>
                    <a:pt x="65902" y="34713"/>
                    <a:pt x="65628" y="34720"/>
                  </a:cubicBezTo>
                  <a:lnTo>
                    <a:pt x="63403" y="33505"/>
                  </a:lnTo>
                  <a:cubicBezTo>
                    <a:pt x="63114" y="32900"/>
                    <a:pt x="62515" y="32539"/>
                    <a:pt x="61810" y="32306"/>
                  </a:cubicBezTo>
                  <a:cubicBezTo>
                    <a:pt x="61633" y="32256"/>
                    <a:pt x="61461" y="32178"/>
                    <a:pt x="61311" y="32073"/>
                  </a:cubicBezTo>
                  <a:cubicBezTo>
                    <a:pt x="61128" y="31943"/>
                    <a:pt x="60909" y="31871"/>
                    <a:pt x="60686" y="31871"/>
                  </a:cubicBezTo>
                  <a:cubicBezTo>
                    <a:pt x="60631" y="31871"/>
                    <a:pt x="60577" y="31876"/>
                    <a:pt x="60523" y="31884"/>
                  </a:cubicBezTo>
                  <a:cubicBezTo>
                    <a:pt x="60287" y="31981"/>
                    <a:pt x="60063" y="32146"/>
                    <a:pt x="59826" y="32146"/>
                  </a:cubicBezTo>
                  <a:cubicBezTo>
                    <a:pt x="59751" y="32146"/>
                    <a:pt x="59675" y="32129"/>
                    <a:pt x="59596" y="32090"/>
                  </a:cubicBezTo>
                  <a:cubicBezTo>
                    <a:pt x="59474" y="31657"/>
                    <a:pt x="59363" y="31257"/>
                    <a:pt x="59252" y="30863"/>
                  </a:cubicBezTo>
                  <a:cubicBezTo>
                    <a:pt x="59136" y="30469"/>
                    <a:pt x="59019" y="30075"/>
                    <a:pt x="58897" y="29654"/>
                  </a:cubicBezTo>
                  <a:lnTo>
                    <a:pt x="57954" y="29604"/>
                  </a:lnTo>
                  <a:cubicBezTo>
                    <a:pt x="57743" y="29393"/>
                    <a:pt x="57693" y="29154"/>
                    <a:pt x="57665" y="28893"/>
                  </a:cubicBezTo>
                  <a:cubicBezTo>
                    <a:pt x="57560" y="27972"/>
                    <a:pt x="57715" y="27095"/>
                    <a:pt x="58070" y="26252"/>
                  </a:cubicBezTo>
                  <a:cubicBezTo>
                    <a:pt x="58181" y="25969"/>
                    <a:pt x="58281" y="25697"/>
                    <a:pt x="58287" y="25392"/>
                  </a:cubicBezTo>
                  <a:cubicBezTo>
                    <a:pt x="58298" y="25336"/>
                    <a:pt x="58320" y="25287"/>
                    <a:pt x="58348" y="25237"/>
                  </a:cubicBezTo>
                  <a:lnTo>
                    <a:pt x="58686" y="24976"/>
                  </a:lnTo>
                  <a:cubicBezTo>
                    <a:pt x="58980" y="24360"/>
                    <a:pt x="59175" y="23783"/>
                    <a:pt x="59657" y="23383"/>
                  </a:cubicBezTo>
                  <a:lnTo>
                    <a:pt x="59779" y="22995"/>
                  </a:lnTo>
                  <a:lnTo>
                    <a:pt x="60401" y="23045"/>
                  </a:lnTo>
                  <a:lnTo>
                    <a:pt x="60917" y="22645"/>
                  </a:lnTo>
                  <a:cubicBezTo>
                    <a:pt x="60862" y="22407"/>
                    <a:pt x="60812" y="22207"/>
                    <a:pt x="60767" y="22002"/>
                  </a:cubicBezTo>
                  <a:cubicBezTo>
                    <a:pt x="60762" y="21963"/>
                    <a:pt x="60795" y="21918"/>
                    <a:pt x="60812" y="21863"/>
                  </a:cubicBezTo>
                  <a:lnTo>
                    <a:pt x="61305" y="21585"/>
                  </a:lnTo>
                  <a:cubicBezTo>
                    <a:pt x="61372" y="21375"/>
                    <a:pt x="61411" y="21197"/>
                    <a:pt x="61477" y="21025"/>
                  </a:cubicBezTo>
                  <a:cubicBezTo>
                    <a:pt x="61494" y="20969"/>
                    <a:pt x="61572" y="20936"/>
                    <a:pt x="61638" y="20881"/>
                  </a:cubicBezTo>
                  <a:lnTo>
                    <a:pt x="62121" y="20986"/>
                  </a:lnTo>
                  <a:lnTo>
                    <a:pt x="62859" y="20742"/>
                  </a:lnTo>
                  <a:cubicBezTo>
                    <a:pt x="63109" y="20304"/>
                    <a:pt x="63336" y="19826"/>
                    <a:pt x="63669" y="19416"/>
                  </a:cubicBezTo>
                  <a:cubicBezTo>
                    <a:pt x="63780" y="19283"/>
                    <a:pt x="63797" y="19077"/>
                    <a:pt x="63864" y="18900"/>
                  </a:cubicBezTo>
                  <a:lnTo>
                    <a:pt x="63636" y="18650"/>
                  </a:lnTo>
                  <a:cubicBezTo>
                    <a:pt x="63153" y="18583"/>
                    <a:pt x="62676" y="18678"/>
                    <a:pt x="62232" y="18445"/>
                  </a:cubicBezTo>
                  <a:cubicBezTo>
                    <a:pt x="61977" y="18151"/>
                    <a:pt x="61683" y="17862"/>
                    <a:pt x="61411" y="17418"/>
                  </a:cubicBezTo>
                  <a:lnTo>
                    <a:pt x="61411" y="17418"/>
                  </a:lnTo>
                  <a:lnTo>
                    <a:pt x="62177" y="17574"/>
                  </a:lnTo>
                  <a:lnTo>
                    <a:pt x="63164" y="18522"/>
                  </a:lnTo>
                  <a:cubicBezTo>
                    <a:pt x="63201" y="18527"/>
                    <a:pt x="63236" y="18529"/>
                    <a:pt x="63269" y="18529"/>
                  </a:cubicBezTo>
                  <a:cubicBezTo>
                    <a:pt x="63740" y="18529"/>
                    <a:pt x="63890" y="18110"/>
                    <a:pt x="64108" y="17934"/>
                  </a:cubicBezTo>
                  <a:lnTo>
                    <a:pt x="64607" y="16841"/>
                  </a:lnTo>
                  <a:lnTo>
                    <a:pt x="64152" y="16564"/>
                  </a:lnTo>
                  <a:cubicBezTo>
                    <a:pt x="64130" y="16442"/>
                    <a:pt x="64108" y="16331"/>
                    <a:pt x="64085" y="16192"/>
                  </a:cubicBezTo>
                  <a:cubicBezTo>
                    <a:pt x="64370" y="16131"/>
                    <a:pt x="64631" y="16074"/>
                    <a:pt x="64899" y="16074"/>
                  </a:cubicBezTo>
                  <a:cubicBezTo>
                    <a:pt x="64949" y="16074"/>
                    <a:pt x="65000" y="16076"/>
                    <a:pt x="65051" y="16081"/>
                  </a:cubicBezTo>
                  <a:cubicBezTo>
                    <a:pt x="65134" y="16303"/>
                    <a:pt x="65212" y="16491"/>
                    <a:pt x="65284" y="16680"/>
                  </a:cubicBezTo>
                  <a:lnTo>
                    <a:pt x="65689" y="16824"/>
                  </a:lnTo>
                  <a:cubicBezTo>
                    <a:pt x="65761" y="16747"/>
                    <a:pt x="65828" y="16680"/>
                    <a:pt x="65883" y="16614"/>
                  </a:cubicBezTo>
                  <a:cubicBezTo>
                    <a:pt x="65899" y="16608"/>
                    <a:pt x="65915" y="16606"/>
                    <a:pt x="65930" y="16606"/>
                  </a:cubicBezTo>
                  <a:cubicBezTo>
                    <a:pt x="66025" y="16606"/>
                    <a:pt x="66116" y="16691"/>
                    <a:pt x="66210" y="16691"/>
                  </a:cubicBezTo>
                  <a:cubicBezTo>
                    <a:pt x="66247" y="16691"/>
                    <a:pt x="66284" y="16678"/>
                    <a:pt x="66322" y="16641"/>
                  </a:cubicBezTo>
                  <a:cubicBezTo>
                    <a:pt x="66377" y="16392"/>
                    <a:pt x="66072" y="16192"/>
                    <a:pt x="66266" y="15887"/>
                  </a:cubicBezTo>
                  <a:lnTo>
                    <a:pt x="66266" y="15887"/>
                  </a:lnTo>
                  <a:lnTo>
                    <a:pt x="66710" y="16403"/>
                  </a:lnTo>
                  <a:cubicBezTo>
                    <a:pt x="67171" y="16086"/>
                    <a:pt x="67720" y="15892"/>
                    <a:pt x="67848" y="15332"/>
                  </a:cubicBezTo>
                  <a:lnTo>
                    <a:pt x="68219" y="15099"/>
                  </a:lnTo>
                  <a:cubicBezTo>
                    <a:pt x="68281" y="14838"/>
                    <a:pt x="68330" y="14616"/>
                    <a:pt x="68364" y="14449"/>
                  </a:cubicBezTo>
                  <a:cubicBezTo>
                    <a:pt x="68358" y="13939"/>
                    <a:pt x="67948" y="13745"/>
                    <a:pt x="67792" y="13473"/>
                  </a:cubicBezTo>
                  <a:lnTo>
                    <a:pt x="67526" y="12208"/>
                  </a:lnTo>
                  <a:cubicBezTo>
                    <a:pt x="67909" y="12191"/>
                    <a:pt x="68203" y="12086"/>
                    <a:pt x="68358" y="11764"/>
                  </a:cubicBezTo>
                  <a:cubicBezTo>
                    <a:pt x="68419" y="11475"/>
                    <a:pt x="68225" y="11287"/>
                    <a:pt x="68109" y="11092"/>
                  </a:cubicBezTo>
                  <a:cubicBezTo>
                    <a:pt x="68164" y="10920"/>
                    <a:pt x="68214" y="10771"/>
                    <a:pt x="68269" y="10621"/>
                  </a:cubicBezTo>
                  <a:lnTo>
                    <a:pt x="67670" y="10343"/>
                  </a:lnTo>
                  <a:lnTo>
                    <a:pt x="67254" y="9472"/>
                  </a:lnTo>
                  <a:cubicBezTo>
                    <a:pt x="67165" y="9499"/>
                    <a:pt x="67079" y="9510"/>
                    <a:pt x="66997" y="9510"/>
                  </a:cubicBezTo>
                  <a:cubicBezTo>
                    <a:pt x="66567" y="9510"/>
                    <a:pt x="66215" y="9197"/>
                    <a:pt x="65772" y="9095"/>
                  </a:cubicBezTo>
                  <a:lnTo>
                    <a:pt x="65107" y="9417"/>
                  </a:lnTo>
                  <a:cubicBezTo>
                    <a:pt x="65107" y="9738"/>
                    <a:pt x="65068" y="10038"/>
                    <a:pt x="65118" y="10332"/>
                  </a:cubicBezTo>
                  <a:cubicBezTo>
                    <a:pt x="65156" y="10543"/>
                    <a:pt x="65312" y="10737"/>
                    <a:pt x="65428" y="10954"/>
                  </a:cubicBezTo>
                  <a:cubicBezTo>
                    <a:pt x="65406" y="11048"/>
                    <a:pt x="65401" y="11176"/>
                    <a:pt x="65345" y="11264"/>
                  </a:cubicBezTo>
                  <a:cubicBezTo>
                    <a:pt x="65206" y="11503"/>
                    <a:pt x="65045" y="11725"/>
                    <a:pt x="64890" y="11952"/>
                  </a:cubicBezTo>
                  <a:cubicBezTo>
                    <a:pt x="64857" y="12230"/>
                    <a:pt x="64829" y="12507"/>
                    <a:pt x="64790" y="12779"/>
                  </a:cubicBezTo>
                  <a:cubicBezTo>
                    <a:pt x="64768" y="12968"/>
                    <a:pt x="64718" y="13145"/>
                    <a:pt x="64552" y="13268"/>
                  </a:cubicBezTo>
                  <a:cubicBezTo>
                    <a:pt x="64491" y="13295"/>
                    <a:pt x="64430" y="13317"/>
                    <a:pt x="64363" y="13329"/>
                  </a:cubicBezTo>
                  <a:cubicBezTo>
                    <a:pt x="64302" y="13123"/>
                    <a:pt x="64246" y="12940"/>
                    <a:pt x="64147" y="12591"/>
                  </a:cubicBezTo>
                  <a:lnTo>
                    <a:pt x="63869" y="12973"/>
                  </a:lnTo>
                  <a:cubicBezTo>
                    <a:pt x="63897" y="13168"/>
                    <a:pt x="63919" y="13345"/>
                    <a:pt x="63947" y="13528"/>
                  </a:cubicBezTo>
                  <a:lnTo>
                    <a:pt x="64307" y="13784"/>
                  </a:lnTo>
                  <a:cubicBezTo>
                    <a:pt x="64291" y="13939"/>
                    <a:pt x="64274" y="14094"/>
                    <a:pt x="64252" y="14272"/>
                  </a:cubicBezTo>
                  <a:lnTo>
                    <a:pt x="63753" y="14699"/>
                  </a:lnTo>
                  <a:cubicBezTo>
                    <a:pt x="63026" y="14211"/>
                    <a:pt x="62715" y="13484"/>
                    <a:pt x="62831" y="12602"/>
                  </a:cubicBezTo>
                  <a:lnTo>
                    <a:pt x="63164" y="12452"/>
                  </a:lnTo>
                  <a:cubicBezTo>
                    <a:pt x="63137" y="12063"/>
                    <a:pt x="63203" y="11658"/>
                    <a:pt x="62942" y="11325"/>
                  </a:cubicBezTo>
                  <a:cubicBezTo>
                    <a:pt x="62709" y="11020"/>
                    <a:pt x="62426" y="10759"/>
                    <a:pt x="62160" y="10471"/>
                  </a:cubicBezTo>
                  <a:cubicBezTo>
                    <a:pt x="61810" y="10621"/>
                    <a:pt x="61722" y="10904"/>
                    <a:pt x="61683" y="11203"/>
                  </a:cubicBezTo>
                  <a:cubicBezTo>
                    <a:pt x="61655" y="11386"/>
                    <a:pt x="61661" y="11575"/>
                    <a:pt x="61649" y="11758"/>
                  </a:cubicBezTo>
                  <a:cubicBezTo>
                    <a:pt x="61644" y="12019"/>
                    <a:pt x="61539" y="12263"/>
                    <a:pt x="61355" y="12441"/>
                  </a:cubicBezTo>
                  <a:cubicBezTo>
                    <a:pt x="60911" y="12075"/>
                    <a:pt x="61167" y="11586"/>
                    <a:pt x="61045" y="11159"/>
                  </a:cubicBezTo>
                  <a:lnTo>
                    <a:pt x="60695" y="10432"/>
                  </a:lnTo>
                  <a:cubicBezTo>
                    <a:pt x="60812" y="10266"/>
                    <a:pt x="60923" y="10110"/>
                    <a:pt x="61061" y="9910"/>
                  </a:cubicBezTo>
                  <a:lnTo>
                    <a:pt x="60345" y="9661"/>
                  </a:lnTo>
                  <a:lnTo>
                    <a:pt x="59902" y="9811"/>
                  </a:lnTo>
                  <a:lnTo>
                    <a:pt x="59397" y="9372"/>
                  </a:lnTo>
                  <a:cubicBezTo>
                    <a:pt x="59563" y="9150"/>
                    <a:pt x="59713" y="8962"/>
                    <a:pt x="59846" y="8778"/>
                  </a:cubicBezTo>
                  <a:lnTo>
                    <a:pt x="59680" y="8457"/>
                  </a:lnTo>
                  <a:lnTo>
                    <a:pt x="60279" y="8296"/>
                  </a:lnTo>
                  <a:lnTo>
                    <a:pt x="59835" y="7863"/>
                  </a:lnTo>
                  <a:cubicBezTo>
                    <a:pt x="59785" y="7680"/>
                    <a:pt x="59730" y="7480"/>
                    <a:pt x="59680" y="7314"/>
                  </a:cubicBezTo>
                  <a:lnTo>
                    <a:pt x="59158" y="6825"/>
                  </a:lnTo>
                  <a:cubicBezTo>
                    <a:pt x="59080" y="6398"/>
                    <a:pt x="59291" y="5971"/>
                    <a:pt x="59058" y="5577"/>
                  </a:cubicBezTo>
                  <a:cubicBezTo>
                    <a:pt x="58847" y="5227"/>
                    <a:pt x="58642" y="4878"/>
                    <a:pt x="58431" y="4533"/>
                  </a:cubicBezTo>
                  <a:lnTo>
                    <a:pt x="57871" y="4289"/>
                  </a:lnTo>
                  <a:cubicBezTo>
                    <a:pt x="57898" y="4162"/>
                    <a:pt x="57915" y="4073"/>
                    <a:pt x="57932" y="3995"/>
                  </a:cubicBezTo>
                  <a:lnTo>
                    <a:pt x="58237" y="3790"/>
                  </a:lnTo>
                  <a:cubicBezTo>
                    <a:pt x="58387" y="3368"/>
                    <a:pt x="58520" y="3002"/>
                    <a:pt x="58675" y="2580"/>
                  </a:cubicBezTo>
                  <a:lnTo>
                    <a:pt x="58287" y="1931"/>
                  </a:lnTo>
                  <a:cubicBezTo>
                    <a:pt x="58439" y="1847"/>
                    <a:pt x="58591" y="1817"/>
                    <a:pt x="58743" y="1817"/>
                  </a:cubicBezTo>
                  <a:cubicBezTo>
                    <a:pt x="59060" y="1817"/>
                    <a:pt x="59375" y="1947"/>
                    <a:pt x="59691" y="1981"/>
                  </a:cubicBezTo>
                  <a:cubicBezTo>
                    <a:pt x="59796" y="1848"/>
                    <a:pt x="59907" y="1753"/>
                    <a:pt x="59968" y="1631"/>
                  </a:cubicBezTo>
                  <a:cubicBezTo>
                    <a:pt x="60223" y="1093"/>
                    <a:pt x="60473" y="549"/>
                    <a:pt x="6072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55" name="Google Shape;1055;p64"/>
            <p:cNvSpPr/>
            <p:nvPr/>
          </p:nvSpPr>
          <p:spPr>
            <a:xfrm>
              <a:off x="1851900" y="1104450"/>
              <a:ext cx="563100" cy="612650"/>
            </a:xfrm>
            <a:custGeom>
              <a:avLst/>
              <a:gdLst/>
              <a:ahLst/>
              <a:cxnLst/>
              <a:rect l="l" t="t" r="r" b="b"/>
              <a:pathLst>
                <a:path w="22524" h="24506" extrusionOk="0">
                  <a:moveTo>
                    <a:pt x="14916" y="15215"/>
                  </a:moveTo>
                  <a:cubicBezTo>
                    <a:pt x="15177" y="15359"/>
                    <a:pt x="15177" y="15359"/>
                    <a:pt x="15343" y="15698"/>
                  </a:cubicBezTo>
                  <a:cubicBezTo>
                    <a:pt x="15909" y="15903"/>
                    <a:pt x="15970" y="15959"/>
                    <a:pt x="16248" y="16497"/>
                  </a:cubicBezTo>
                  <a:cubicBezTo>
                    <a:pt x="15941" y="16746"/>
                    <a:pt x="15846" y="16823"/>
                    <a:pt x="15623" y="16823"/>
                  </a:cubicBezTo>
                  <a:cubicBezTo>
                    <a:pt x="15523" y="16823"/>
                    <a:pt x="15397" y="16808"/>
                    <a:pt x="15216" y="16786"/>
                  </a:cubicBezTo>
                  <a:lnTo>
                    <a:pt x="14938" y="17080"/>
                  </a:lnTo>
                  <a:cubicBezTo>
                    <a:pt x="14860" y="16702"/>
                    <a:pt x="14794" y="16380"/>
                    <a:pt x="14694" y="15909"/>
                  </a:cubicBezTo>
                  <a:cubicBezTo>
                    <a:pt x="14694" y="15759"/>
                    <a:pt x="14783" y="15482"/>
                    <a:pt x="14916" y="15215"/>
                  </a:cubicBezTo>
                  <a:close/>
                  <a:moveTo>
                    <a:pt x="14422" y="18428"/>
                  </a:moveTo>
                  <a:lnTo>
                    <a:pt x="14422" y="18428"/>
                  </a:lnTo>
                  <a:cubicBezTo>
                    <a:pt x="15027" y="18711"/>
                    <a:pt x="15315" y="19133"/>
                    <a:pt x="15449" y="19854"/>
                  </a:cubicBezTo>
                  <a:lnTo>
                    <a:pt x="14966" y="19616"/>
                  </a:lnTo>
                  <a:lnTo>
                    <a:pt x="14511" y="19815"/>
                  </a:lnTo>
                  <a:cubicBezTo>
                    <a:pt x="14411" y="19643"/>
                    <a:pt x="14322" y="19493"/>
                    <a:pt x="14233" y="19333"/>
                  </a:cubicBezTo>
                  <a:lnTo>
                    <a:pt x="14555" y="19149"/>
                  </a:lnTo>
                  <a:cubicBezTo>
                    <a:pt x="14516" y="18927"/>
                    <a:pt x="14478" y="18711"/>
                    <a:pt x="14422" y="18428"/>
                  </a:cubicBezTo>
                  <a:close/>
                  <a:moveTo>
                    <a:pt x="4534" y="0"/>
                  </a:moveTo>
                  <a:lnTo>
                    <a:pt x="4373" y="94"/>
                  </a:lnTo>
                  <a:cubicBezTo>
                    <a:pt x="4362" y="239"/>
                    <a:pt x="4356" y="344"/>
                    <a:pt x="4351" y="455"/>
                  </a:cubicBezTo>
                  <a:lnTo>
                    <a:pt x="3957" y="355"/>
                  </a:lnTo>
                  <a:cubicBezTo>
                    <a:pt x="3923" y="477"/>
                    <a:pt x="3901" y="560"/>
                    <a:pt x="3901" y="566"/>
                  </a:cubicBezTo>
                  <a:cubicBezTo>
                    <a:pt x="3951" y="794"/>
                    <a:pt x="4195" y="794"/>
                    <a:pt x="4173" y="988"/>
                  </a:cubicBezTo>
                  <a:lnTo>
                    <a:pt x="3912" y="988"/>
                  </a:lnTo>
                  <a:lnTo>
                    <a:pt x="3385" y="1631"/>
                  </a:lnTo>
                  <a:cubicBezTo>
                    <a:pt x="3330" y="2020"/>
                    <a:pt x="3457" y="2364"/>
                    <a:pt x="3568" y="2619"/>
                  </a:cubicBezTo>
                  <a:cubicBezTo>
                    <a:pt x="3740" y="2824"/>
                    <a:pt x="3857" y="2963"/>
                    <a:pt x="3968" y="3102"/>
                  </a:cubicBezTo>
                  <a:cubicBezTo>
                    <a:pt x="3984" y="3124"/>
                    <a:pt x="3951" y="3180"/>
                    <a:pt x="3940" y="3229"/>
                  </a:cubicBezTo>
                  <a:lnTo>
                    <a:pt x="3568" y="3318"/>
                  </a:lnTo>
                  <a:lnTo>
                    <a:pt x="3285" y="3906"/>
                  </a:lnTo>
                  <a:cubicBezTo>
                    <a:pt x="3346" y="4017"/>
                    <a:pt x="3446" y="4145"/>
                    <a:pt x="3496" y="4295"/>
                  </a:cubicBezTo>
                  <a:cubicBezTo>
                    <a:pt x="3589" y="4595"/>
                    <a:pt x="3772" y="4744"/>
                    <a:pt x="4084" y="4744"/>
                  </a:cubicBezTo>
                  <a:cubicBezTo>
                    <a:pt x="4089" y="4744"/>
                    <a:pt x="4095" y="4744"/>
                    <a:pt x="4101" y="4744"/>
                  </a:cubicBezTo>
                  <a:cubicBezTo>
                    <a:pt x="4134" y="4744"/>
                    <a:pt x="4168" y="4805"/>
                    <a:pt x="4229" y="4866"/>
                  </a:cubicBezTo>
                  <a:cubicBezTo>
                    <a:pt x="4234" y="4989"/>
                    <a:pt x="4245" y="5138"/>
                    <a:pt x="4262" y="5299"/>
                  </a:cubicBezTo>
                  <a:cubicBezTo>
                    <a:pt x="4168" y="5324"/>
                    <a:pt x="4100" y="5362"/>
                    <a:pt x="4047" y="5362"/>
                  </a:cubicBezTo>
                  <a:cubicBezTo>
                    <a:pt x="4041" y="5362"/>
                    <a:pt x="4035" y="5361"/>
                    <a:pt x="4029" y="5360"/>
                  </a:cubicBezTo>
                  <a:cubicBezTo>
                    <a:pt x="3901" y="5321"/>
                    <a:pt x="3740" y="5288"/>
                    <a:pt x="3657" y="5194"/>
                  </a:cubicBezTo>
                  <a:cubicBezTo>
                    <a:pt x="3396" y="4905"/>
                    <a:pt x="3163" y="4589"/>
                    <a:pt x="2947" y="4317"/>
                  </a:cubicBezTo>
                  <a:cubicBezTo>
                    <a:pt x="2902" y="3740"/>
                    <a:pt x="2642" y="3229"/>
                    <a:pt x="2897" y="2730"/>
                  </a:cubicBezTo>
                  <a:lnTo>
                    <a:pt x="2547" y="1948"/>
                  </a:lnTo>
                  <a:cubicBezTo>
                    <a:pt x="2747" y="1243"/>
                    <a:pt x="2980" y="572"/>
                    <a:pt x="3418" y="6"/>
                  </a:cubicBezTo>
                  <a:lnTo>
                    <a:pt x="1171" y="6"/>
                  </a:lnTo>
                  <a:cubicBezTo>
                    <a:pt x="1121" y="72"/>
                    <a:pt x="1082" y="139"/>
                    <a:pt x="1043" y="211"/>
                  </a:cubicBezTo>
                  <a:cubicBezTo>
                    <a:pt x="894" y="494"/>
                    <a:pt x="760" y="788"/>
                    <a:pt x="677" y="960"/>
                  </a:cubicBezTo>
                  <a:cubicBezTo>
                    <a:pt x="544" y="1359"/>
                    <a:pt x="444" y="1637"/>
                    <a:pt x="355" y="1914"/>
                  </a:cubicBezTo>
                  <a:cubicBezTo>
                    <a:pt x="261" y="2197"/>
                    <a:pt x="156" y="2486"/>
                    <a:pt x="78" y="2774"/>
                  </a:cubicBezTo>
                  <a:cubicBezTo>
                    <a:pt x="11" y="3019"/>
                    <a:pt x="0" y="3274"/>
                    <a:pt x="183" y="3485"/>
                  </a:cubicBezTo>
                  <a:lnTo>
                    <a:pt x="34" y="3773"/>
                  </a:lnTo>
                  <a:cubicBezTo>
                    <a:pt x="34" y="4289"/>
                    <a:pt x="39" y="4650"/>
                    <a:pt x="34" y="5016"/>
                  </a:cubicBezTo>
                  <a:cubicBezTo>
                    <a:pt x="22" y="5238"/>
                    <a:pt x="67" y="5427"/>
                    <a:pt x="250" y="5582"/>
                  </a:cubicBezTo>
                  <a:cubicBezTo>
                    <a:pt x="710" y="5810"/>
                    <a:pt x="1238" y="5710"/>
                    <a:pt x="1709" y="5799"/>
                  </a:cubicBezTo>
                  <a:cubicBezTo>
                    <a:pt x="1887" y="6026"/>
                    <a:pt x="2070" y="6215"/>
                    <a:pt x="1842" y="6492"/>
                  </a:cubicBezTo>
                  <a:cubicBezTo>
                    <a:pt x="1777" y="6505"/>
                    <a:pt x="1711" y="6511"/>
                    <a:pt x="1646" y="6511"/>
                  </a:cubicBezTo>
                  <a:cubicBezTo>
                    <a:pt x="1505" y="6511"/>
                    <a:pt x="1365" y="6482"/>
                    <a:pt x="1232" y="6426"/>
                  </a:cubicBezTo>
                  <a:cubicBezTo>
                    <a:pt x="1082" y="6365"/>
                    <a:pt x="927" y="6326"/>
                    <a:pt x="772" y="6315"/>
                  </a:cubicBezTo>
                  <a:cubicBezTo>
                    <a:pt x="765" y="6313"/>
                    <a:pt x="758" y="6313"/>
                    <a:pt x="752" y="6313"/>
                  </a:cubicBezTo>
                  <a:cubicBezTo>
                    <a:pt x="696" y="6313"/>
                    <a:pt x="637" y="6350"/>
                    <a:pt x="577" y="6370"/>
                  </a:cubicBezTo>
                  <a:cubicBezTo>
                    <a:pt x="544" y="6509"/>
                    <a:pt x="516" y="6648"/>
                    <a:pt x="483" y="6797"/>
                  </a:cubicBezTo>
                  <a:cubicBezTo>
                    <a:pt x="655" y="7069"/>
                    <a:pt x="821" y="7347"/>
                    <a:pt x="966" y="7585"/>
                  </a:cubicBezTo>
                  <a:cubicBezTo>
                    <a:pt x="1313" y="7812"/>
                    <a:pt x="1611" y="8071"/>
                    <a:pt x="2007" y="8071"/>
                  </a:cubicBezTo>
                  <a:cubicBezTo>
                    <a:pt x="2047" y="8071"/>
                    <a:pt x="2089" y="8068"/>
                    <a:pt x="2131" y="8063"/>
                  </a:cubicBezTo>
                  <a:cubicBezTo>
                    <a:pt x="2296" y="7907"/>
                    <a:pt x="2321" y="7884"/>
                    <a:pt x="2496" y="7884"/>
                  </a:cubicBezTo>
                  <a:cubicBezTo>
                    <a:pt x="2527" y="7884"/>
                    <a:pt x="2562" y="7884"/>
                    <a:pt x="2603" y="7885"/>
                  </a:cubicBezTo>
                  <a:cubicBezTo>
                    <a:pt x="2708" y="8246"/>
                    <a:pt x="2969" y="8495"/>
                    <a:pt x="3313" y="8706"/>
                  </a:cubicBezTo>
                  <a:lnTo>
                    <a:pt x="5327" y="8706"/>
                  </a:lnTo>
                  <a:lnTo>
                    <a:pt x="5938" y="9167"/>
                  </a:lnTo>
                  <a:lnTo>
                    <a:pt x="6648" y="8950"/>
                  </a:lnTo>
                  <a:cubicBezTo>
                    <a:pt x="6803" y="9067"/>
                    <a:pt x="6953" y="9172"/>
                    <a:pt x="7097" y="9278"/>
                  </a:cubicBezTo>
                  <a:cubicBezTo>
                    <a:pt x="7120" y="9256"/>
                    <a:pt x="7142" y="9233"/>
                    <a:pt x="7164" y="9206"/>
                  </a:cubicBezTo>
                  <a:lnTo>
                    <a:pt x="6731" y="8518"/>
                  </a:lnTo>
                  <a:lnTo>
                    <a:pt x="7752" y="8712"/>
                  </a:lnTo>
                  <a:cubicBezTo>
                    <a:pt x="7952" y="8851"/>
                    <a:pt x="8102" y="8956"/>
                    <a:pt x="8246" y="9056"/>
                  </a:cubicBezTo>
                  <a:lnTo>
                    <a:pt x="8845" y="8817"/>
                  </a:lnTo>
                  <a:cubicBezTo>
                    <a:pt x="8873" y="8379"/>
                    <a:pt x="8629" y="8074"/>
                    <a:pt x="8390" y="7780"/>
                  </a:cubicBezTo>
                  <a:cubicBezTo>
                    <a:pt x="8468" y="7737"/>
                    <a:pt x="8537" y="7718"/>
                    <a:pt x="8599" y="7718"/>
                  </a:cubicBezTo>
                  <a:cubicBezTo>
                    <a:pt x="8706" y="7718"/>
                    <a:pt x="8790" y="7773"/>
                    <a:pt x="8856" y="7857"/>
                  </a:cubicBezTo>
                  <a:cubicBezTo>
                    <a:pt x="9045" y="8107"/>
                    <a:pt x="9339" y="8185"/>
                    <a:pt x="9633" y="8307"/>
                  </a:cubicBezTo>
                  <a:cubicBezTo>
                    <a:pt x="9689" y="8606"/>
                    <a:pt x="9739" y="8895"/>
                    <a:pt x="9794" y="9195"/>
                  </a:cubicBezTo>
                  <a:lnTo>
                    <a:pt x="10244" y="9172"/>
                  </a:lnTo>
                  <a:lnTo>
                    <a:pt x="10244" y="9639"/>
                  </a:lnTo>
                  <a:lnTo>
                    <a:pt x="11226" y="10299"/>
                  </a:lnTo>
                  <a:cubicBezTo>
                    <a:pt x="11254" y="10482"/>
                    <a:pt x="11281" y="10654"/>
                    <a:pt x="11315" y="10832"/>
                  </a:cubicBezTo>
                  <a:lnTo>
                    <a:pt x="10543" y="11059"/>
                  </a:lnTo>
                  <a:cubicBezTo>
                    <a:pt x="10543" y="11209"/>
                    <a:pt x="10538" y="11320"/>
                    <a:pt x="10543" y="11431"/>
                  </a:cubicBezTo>
                  <a:cubicBezTo>
                    <a:pt x="10543" y="11470"/>
                    <a:pt x="10588" y="11509"/>
                    <a:pt x="10610" y="11547"/>
                  </a:cubicBezTo>
                  <a:cubicBezTo>
                    <a:pt x="10654" y="11559"/>
                    <a:pt x="10695" y="11564"/>
                    <a:pt x="10733" y="11564"/>
                  </a:cubicBezTo>
                  <a:cubicBezTo>
                    <a:pt x="11065" y="11564"/>
                    <a:pt x="11196" y="11170"/>
                    <a:pt x="11520" y="11070"/>
                  </a:cubicBezTo>
                  <a:cubicBezTo>
                    <a:pt x="11831" y="11359"/>
                    <a:pt x="12147" y="11653"/>
                    <a:pt x="12474" y="11941"/>
                  </a:cubicBezTo>
                  <a:cubicBezTo>
                    <a:pt x="12479" y="11947"/>
                    <a:pt x="12487" y="11950"/>
                    <a:pt x="12496" y="11950"/>
                  </a:cubicBezTo>
                  <a:cubicBezTo>
                    <a:pt x="12522" y="11950"/>
                    <a:pt x="12563" y="11933"/>
                    <a:pt x="12591" y="11925"/>
                  </a:cubicBezTo>
                  <a:cubicBezTo>
                    <a:pt x="12646" y="11853"/>
                    <a:pt x="12458" y="11703"/>
                    <a:pt x="12713" y="11664"/>
                  </a:cubicBezTo>
                  <a:lnTo>
                    <a:pt x="12713" y="12296"/>
                  </a:lnTo>
                  <a:lnTo>
                    <a:pt x="13229" y="12652"/>
                  </a:lnTo>
                  <a:cubicBezTo>
                    <a:pt x="13640" y="13279"/>
                    <a:pt x="13895" y="14000"/>
                    <a:pt x="13973" y="14749"/>
                  </a:cubicBezTo>
                  <a:cubicBezTo>
                    <a:pt x="13751" y="15088"/>
                    <a:pt x="13518" y="15482"/>
                    <a:pt x="13235" y="15837"/>
                  </a:cubicBezTo>
                  <a:cubicBezTo>
                    <a:pt x="12940" y="16214"/>
                    <a:pt x="12591" y="16553"/>
                    <a:pt x="12236" y="16946"/>
                  </a:cubicBezTo>
                  <a:cubicBezTo>
                    <a:pt x="12397" y="17174"/>
                    <a:pt x="12563" y="17390"/>
                    <a:pt x="12713" y="17618"/>
                  </a:cubicBezTo>
                  <a:cubicBezTo>
                    <a:pt x="12785" y="17729"/>
                    <a:pt x="12846" y="17851"/>
                    <a:pt x="12890" y="17979"/>
                  </a:cubicBezTo>
                  <a:cubicBezTo>
                    <a:pt x="12907" y="18029"/>
                    <a:pt x="12868" y="18106"/>
                    <a:pt x="12852" y="18167"/>
                  </a:cubicBezTo>
                  <a:lnTo>
                    <a:pt x="12530" y="18145"/>
                  </a:lnTo>
                  <a:lnTo>
                    <a:pt x="12152" y="18472"/>
                  </a:lnTo>
                  <a:lnTo>
                    <a:pt x="11747" y="18428"/>
                  </a:lnTo>
                  <a:cubicBezTo>
                    <a:pt x="11576" y="18580"/>
                    <a:pt x="11394" y="18653"/>
                    <a:pt x="11203" y="18653"/>
                  </a:cubicBezTo>
                  <a:cubicBezTo>
                    <a:pt x="11023" y="18653"/>
                    <a:pt x="10834" y="18588"/>
                    <a:pt x="10638" y="18461"/>
                  </a:cubicBezTo>
                  <a:cubicBezTo>
                    <a:pt x="10516" y="18384"/>
                    <a:pt x="10332" y="18395"/>
                    <a:pt x="10171" y="18378"/>
                  </a:cubicBezTo>
                  <a:cubicBezTo>
                    <a:pt x="10169" y="18378"/>
                    <a:pt x="10166" y="18377"/>
                    <a:pt x="10163" y="18377"/>
                  </a:cubicBezTo>
                  <a:cubicBezTo>
                    <a:pt x="10126" y="18377"/>
                    <a:pt x="10084" y="18407"/>
                    <a:pt x="10038" y="18422"/>
                  </a:cubicBezTo>
                  <a:cubicBezTo>
                    <a:pt x="9999" y="18545"/>
                    <a:pt x="9955" y="18672"/>
                    <a:pt x="9922" y="18772"/>
                  </a:cubicBezTo>
                  <a:lnTo>
                    <a:pt x="9345" y="19233"/>
                  </a:lnTo>
                  <a:cubicBezTo>
                    <a:pt x="9345" y="19438"/>
                    <a:pt x="9334" y="19649"/>
                    <a:pt x="9345" y="19854"/>
                  </a:cubicBezTo>
                  <a:cubicBezTo>
                    <a:pt x="9345" y="19943"/>
                    <a:pt x="9395" y="20026"/>
                    <a:pt x="9439" y="20159"/>
                  </a:cubicBezTo>
                  <a:lnTo>
                    <a:pt x="10443" y="20531"/>
                  </a:lnTo>
                  <a:lnTo>
                    <a:pt x="11403" y="19993"/>
                  </a:lnTo>
                  <a:lnTo>
                    <a:pt x="12064" y="20182"/>
                  </a:lnTo>
                  <a:cubicBezTo>
                    <a:pt x="12134" y="20087"/>
                    <a:pt x="12208" y="20056"/>
                    <a:pt x="12281" y="20056"/>
                  </a:cubicBezTo>
                  <a:cubicBezTo>
                    <a:pt x="12421" y="20056"/>
                    <a:pt x="12560" y="20169"/>
                    <a:pt x="12681" y="20169"/>
                  </a:cubicBezTo>
                  <a:cubicBezTo>
                    <a:pt x="12706" y="20169"/>
                    <a:pt x="12729" y="20165"/>
                    <a:pt x="12752" y="20154"/>
                  </a:cubicBezTo>
                  <a:lnTo>
                    <a:pt x="13412" y="20670"/>
                  </a:lnTo>
                  <a:lnTo>
                    <a:pt x="13889" y="21408"/>
                  </a:lnTo>
                  <a:lnTo>
                    <a:pt x="14355" y="21441"/>
                  </a:lnTo>
                  <a:lnTo>
                    <a:pt x="14627" y="21830"/>
                  </a:lnTo>
                  <a:cubicBezTo>
                    <a:pt x="14588" y="21946"/>
                    <a:pt x="14561" y="22035"/>
                    <a:pt x="14539" y="22118"/>
                  </a:cubicBezTo>
                  <a:cubicBezTo>
                    <a:pt x="14511" y="22207"/>
                    <a:pt x="14500" y="22290"/>
                    <a:pt x="14472" y="22396"/>
                  </a:cubicBezTo>
                  <a:cubicBezTo>
                    <a:pt x="14955" y="22795"/>
                    <a:pt x="15476" y="23067"/>
                    <a:pt x="16098" y="23161"/>
                  </a:cubicBezTo>
                  <a:cubicBezTo>
                    <a:pt x="16203" y="23472"/>
                    <a:pt x="16442" y="23716"/>
                    <a:pt x="16753" y="23833"/>
                  </a:cubicBezTo>
                  <a:cubicBezTo>
                    <a:pt x="17357" y="24044"/>
                    <a:pt x="17968" y="24249"/>
                    <a:pt x="18556" y="24504"/>
                  </a:cubicBezTo>
                  <a:cubicBezTo>
                    <a:pt x="18559" y="24505"/>
                    <a:pt x="18562" y="24506"/>
                    <a:pt x="18566" y="24506"/>
                  </a:cubicBezTo>
                  <a:cubicBezTo>
                    <a:pt x="18584" y="24506"/>
                    <a:pt x="18612" y="24497"/>
                    <a:pt x="18661" y="24487"/>
                  </a:cubicBezTo>
                  <a:lnTo>
                    <a:pt x="18822" y="24310"/>
                  </a:lnTo>
                  <a:cubicBezTo>
                    <a:pt x="18700" y="24099"/>
                    <a:pt x="18545" y="23916"/>
                    <a:pt x="18467" y="23705"/>
                  </a:cubicBezTo>
                  <a:cubicBezTo>
                    <a:pt x="18273" y="23206"/>
                    <a:pt x="17907" y="22845"/>
                    <a:pt x="17502" y="22551"/>
                  </a:cubicBezTo>
                  <a:cubicBezTo>
                    <a:pt x="17169" y="22312"/>
                    <a:pt x="16963" y="21996"/>
                    <a:pt x="16697" y="21680"/>
                  </a:cubicBezTo>
                  <a:lnTo>
                    <a:pt x="16886" y="21458"/>
                  </a:lnTo>
                  <a:lnTo>
                    <a:pt x="17385" y="21841"/>
                  </a:lnTo>
                  <a:lnTo>
                    <a:pt x="17740" y="21841"/>
                  </a:lnTo>
                  <a:cubicBezTo>
                    <a:pt x="18184" y="22468"/>
                    <a:pt x="18922" y="22651"/>
                    <a:pt x="19466" y="23111"/>
                  </a:cubicBezTo>
                  <a:lnTo>
                    <a:pt x="19810" y="22712"/>
                  </a:lnTo>
                  <a:cubicBezTo>
                    <a:pt x="19766" y="22429"/>
                    <a:pt x="19727" y="22157"/>
                    <a:pt x="19682" y="21868"/>
                  </a:cubicBezTo>
                  <a:lnTo>
                    <a:pt x="19682" y="21868"/>
                  </a:lnTo>
                  <a:lnTo>
                    <a:pt x="20088" y="21946"/>
                  </a:lnTo>
                  <a:cubicBezTo>
                    <a:pt x="19988" y="21696"/>
                    <a:pt x="19904" y="21491"/>
                    <a:pt x="19827" y="21286"/>
                  </a:cubicBezTo>
                  <a:cubicBezTo>
                    <a:pt x="19849" y="21203"/>
                    <a:pt x="19871" y="21114"/>
                    <a:pt x="19871" y="21097"/>
                  </a:cubicBezTo>
                  <a:lnTo>
                    <a:pt x="19416" y="20503"/>
                  </a:lnTo>
                  <a:cubicBezTo>
                    <a:pt x="19466" y="20337"/>
                    <a:pt x="19494" y="20231"/>
                    <a:pt x="19527" y="20120"/>
                  </a:cubicBezTo>
                  <a:lnTo>
                    <a:pt x="19166" y="19843"/>
                  </a:lnTo>
                  <a:cubicBezTo>
                    <a:pt x="19133" y="19715"/>
                    <a:pt x="19111" y="19627"/>
                    <a:pt x="19100" y="19577"/>
                  </a:cubicBezTo>
                  <a:cubicBezTo>
                    <a:pt x="18656" y="19316"/>
                    <a:pt x="18367" y="18955"/>
                    <a:pt x="18068" y="18644"/>
                  </a:cubicBezTo>
                  <a:cubicBezTo>
                    <a:pt x="17984" y="18406"/>
                    <a:pt x="18051" y="18139"/>
                    <a:pt x="17818" y="17984"/>
                  </a:cubicBezTo>
                  <a:lnTo>
                    <a:pt x="17380" y="17884"/>
                  </a:lnTo>
                  <a:lnTo>
                    <a:pt x="17380" y="17457"/>
                  </a:lnTo>
                  <a:lnTo>
                    <a:pt x="17990" y="17229"/>
                  </a:lnTo>
                  <a:cubicBezTo>
                    <a:pt x="17818" y="17019"/>
                    <a:pt x="17674" y="16841"/>
                    <a:pt x="17541" y="16658"/>
                  </a:cubicBezTo>
                  <a:cubicBezTo>
                    <a:pt x="17524" y="16630"/>
                    <a:pt x="17552" y="16569"/>
                    <a:pt x="17557" y="16530"/>
                  </a:cubicBezTo>
                  <a:lnTo>
                    <a:pt x="17846" y="16475"/>
                  </a:lnTo>
                  <a:cubicBezTo>
                    <a:pt x="17829" y="16347"/>
                    <a:pt x="17818" y="16270"/>
                    <a:pt x="17807" y="16159"/>
                  </a:cubicBezTo>
                  <a:lnTo>
                    <a:pt x="17807" y="16159"/>
                  </a:lnTo>
                  <a:lnTo>
                    <a:pt x="19100" y="16991"/>
                  </a:lnTo>
                  <a:cubicBezTo>
                    <a:pt x="19100" y="17046"/>
                    <a:pt x="19094" y="17130"/>
                    <a:pt x="19089" y="17268"/>
                  </a:cubicBezTo>
                  <a:lnTo>
                    <a:pt x="19749" y="17141"/>
                  </a:lnTo>
                  <a:cubicBezTo>
                    <a:pt x="19771" y="17168"/>
                    <a:pt x="19788" y="17191"/>
                    <a:pt x="19810" y="17213"/>
                  </a:cubicBezTo>
                  <a:lnTo>
                    <a:pt x="19399" y="17429"/>
                  </a:lnTo>
                  <a:cubicBezTo>
                    <a:pt x="19594" y="17873"/>
                    <a:pt x="19755" y="18228"/>
                    <a:pt x="19943" y="18650"/>
                  </a:cubicBezTo>
                  <a:cubicBezTo>
                    <a:pt x="19992" y="18631"/>
                    <a:pt x="20035" y="18623"/>
                    <a:pt x="20074" y="18623"/>
                  </a:cubicBezTo>
                  <a:cubicBezTo>
                    <a:pt x="20277" y="18623"/>
                    <a:pt x="20373" y="18847"/>
                    <a:pt x="20531" y="18977"/>
                  </a:cubicBezTo>
                  <a:cubicBezTo>
                    <a:pt x="20559" y="19000"/>
                    <a:pt x="20609" y="19000"/>
                    <a:pt x="20681" y="19016"/>
                  </a:cubicBezTo>
                  <a:cubicBezTo>
                    <a:pt x="20759" y="18894"/>
                    <a:pt x="20842" y="18767"/>
                    <a:pt x="20909" y="18661"/>
                  </a:cubicBezTo>
                  <a:cubicBezTo>
                    <a:pt x="20864" y="18417"/>
                    <a:pt x="20826" y="18212"/>
                    <a:pt x="20787" y="18012"/>
                  </a:cubicBezTo>
                  <a:cubicBezTo>
                    <a:pt x="20859" y="17906"/>
                    <a:pt x="20925" y="17812"/>
                    <a:pt x="20948" y="17779"/>
                  </a:cubicBezTo>
                  <a:lnTo>
                    <a:pt x="21491" y="17779"/>
                  </a:lnTo>
                  <a:lnTo>
                    <a:pt x="21802" y="17085"/>
                  </a:lnTo>
                  <a:lnTo>
                    <a:pt x="21552" y="16769"/>
                  </a:lnTo>
                  <a:lnTo>
                    <a:pt x="21736" y="16475"/>
                  </a:lnTo>
                  <a:lnTo>
                    <a:pt x="22329" y="16580"/>
                  </a:lnTo>
                  <a:cubicBezTo>
                    <a:pt x="22329" y="16392"/>
                    <a:pt x="22307" y="16253"/>
                    <a:pt x="22335" y="16131"/>
                  </a:cubicBezTo>
                  <a:cubicBezTo>
                    <a:pt x="22363" y="16003"/>
                    <a:pt x="22446" y="15903"/>
                    <a:pt x="22524" y="15759"/>
                  </a:cubicBezTo>
                  <a:lnTo>
                    <a:pt x="21863" y="15243"/>
                  </a:lnTo>
                  <a:lnTo>
                    <a:pt x="21486" y="15576"/>
                  </a:lnTo>
                  <a:lnTo>
                    <a:pt x="21025" y="15254"/>
                  </a:lnTo>
                  <a:cubicBezTo>
                    <a:pt x="21097" y="15093"/>
                    <a:pt x="21164" y="14932"/>
                    <a:pt x="21253" y="14744"/>
                  </a:cubicBezTo>
                  <a:lnTo>
                    <a:pt x="21253" y="14744"/>
                  </a:lnTo>
                  <a:cubicBezTo>
                    <a:pt x="21062" y="14780"/>
                    <a:pt x="20894" y="14815"/>
                    <a:pt x="20748" y="14815"/>
                  </a:cubicBezTo>
                  <a:cubicBezTo>
                    <a:pt x="20651" y="14815"/>
                    <a:pt x="20564" y="14800"/>
                    <a:pt x="20487" y="14760"/>
                  </a:cubicBezTo>
                  <a:cubicBezTo>
                    <a:pt x="20432" y="14438"/>
                    <a:pt x="20387" y="14178"/>
                    <a:pt x="20343" y="13895"/>
                  </a:cubicBezTo>
                  <a:lnTo>
                    <a:pt x="19749" y="13545"/>
                  </a:lnTo>
                  <a:cubicBezTo>
                    <a:pt x="19766" y="13434"/>
                    <a:pt x="19782" y="13312"/>
                    <a:pt x="19821" y="13046"/>
                  </a:cubicBezTo>
                  <a:lnTo>
                    <a:pt x="19821" y="13046"/>
                  </a:lnTo>
                  <a:cubicBezTo>
                    <a:pt x="19621" y="13245"/>
                    <a:pt x="19527" y="13367"/>
                    <a:pt x="19405" y="13445"/>
                  </a:cubicBezTo>
                  <a:cubicBezTo>
                    <a:pt x="19250" y="13523"/>
                    <a:pt x="19089" y="13595"/>
                    <a:pt x="18922" y="13650"/>
                  </a:cubicBezTo>
                  <a:cubicBezTo>
                    <a:pt x="18872" y="13434"/>
                    <a:pt x="18545" y="13345"/>
                    <a:pt x="18611" y="13051"/>
                  </a:cubicBezTo>
                  <a:cubicBezTo>
                    <a:pt x="18312" y="12957"/>
                    <a:pt x="18034" y="12796"/>
                    <a:pt x="17801" y="12591"/>
                  </a:cubicBezTo>
                  <a:cubicBezTo>
                    <a:pt x="17857" y="12457"/>
                    <a:pt x="17901" y="12357"/>
                    <a:pt x="17957" y="12230"/>
                  </a:cubicBezTo>
                  <a:lnTo>
                    <a:pt x="17019" y="11991"/>
                  </a:lnTo>
                  <a:cubicBezTo>
                    <a:pt x="17008" y="11864"/>
                    <a:pt x="16997" y="11758"/>
                    <a:pt x="16986" y="11664"/>
                  </a:cubicBezTo>
                  <a:cubicBezTo>
                    <a:pt x="16847" y="11525"/>
                    <a:pt x="16553" y="11631"/>
                    <a:pt x="16547" y="11309"/>
                  </a:cubicBezTo>
                  <a:lnTo>
                    <a:pt x="16547" y="11309"/>
                  </a:lnTo>
                  <a:lnTo>
                    <a:pt x="17241" y="11420"/>
                  </a:lnTo>
                  <a:cubicBezTo>
                    <a:pt x="17141" y="11192"/>
                    <a:pt x="17235" y="11020"/>
                    <a:pt x="17285" y="10848"/>
                  </a:cubicBezTo>
                  <a:cubicBezTo>
                    <a:pt x="17194" y="10741"/>
                    <a:pt x="17092" y="10717"/>
                    <a:pt x="16987" y="10717"/>
                  </a:cubicBezTo>
                  <a:cubicBezTo>
                    <a:pt x="16913" y="10717"/>
                    <a:pt x="16837" y="10729"/>
                    <a:pt x="16764" y="10732"/>
                  </a:cubicBezTo>
                  <a:cubicBezTo>
                    <a:pt x="16736" y="10732"/>
                    <a:pt x="16708" y="10676"/>
                    <a:pt x="16675" y="10637"/>
                  </a:cubicBezTo>
                  <a:lnTo>
                    <a:pt x="16841" y="10354"/>
                  </a:lnTo>
                  <a:lnTo>
                    <a:pt x="17163" y="10304"/>
                  </a:lnTo>
                  <a:cubicBezTo>
                    <a:pt x="17412" y="10474"/>
                    <a:pt x="17670" y="10638"/>
                    <a:pt x="17975" y="10638"/>
                  </a:cubicBezTo>
                  <a:cubicBezTo>
                    <a:pt x="18078" y="10638"/>
                    <a:pt x="18186" y="10620"/>
                    <a:pt x="18301" y="10576"/>
                  </a:cubicBezTo>
                  <a:cubicBezTo>
                    <a:pt x="18312" y="10249"/>
                    <a:pt x="18062" y="10132"/>
                    <a:pt x="17957" y="10038"/>
                  </a:cubicBezTo>
                  <a:lnTo>
                    <a:pt x="17285" y="9772"/>
                  </a:lnTo>
                  <a:lnTo>
                    <a:pt x="16719" y="9738"/>
                  </a:lnTo>
                  <a:lnTo>
                    <a:pt x="17274" y="9300"/>
                  </a:lnTo>
                  <a:cubicBezTo>
                    <a:pt x="17312" y="9291"/>
                    <a:pt x="17349" y="9288"/>
                    <a:pt x="17384" y="9288"/>
                  </a:cubicBezTo>
                  <a:cubicBezTo>
                    <a:pt x="17503" y="9288"/>
                    <a:pt x="17604" y="9328"/>
                    <a:pt x="17698" y="9328"/>
                  </a:cubicBezTo>
                  <a:cubicBezTo>
                    <a:pt x="17765" y="9328"/>
                    <a:pt x="17827" y="9308"/>
                    <a:pt x="17890" y="9239"/>
                  </a:cubicBezTo>
                  <a:cubicBezTo>
                    <a:pt x="17890" y="8762"/>
                    <a:pt x="17779" y="8351"/>
                    <a:pt x="17274" y="8090"/>
                  </a:cubicBezTo>
                  <a:cubicBezTo>
                    <a:pt x="17185" y="8218"/>
                    <a:pt x="17108" y="8329"/>
                    <a:pt x="17036" y="8440"/>
                  </a:cubicBezTo>
                  <a:cubicBezTo>
                    <a:pt x="16963" y="8556"/>
                    <a:pt x="16880" y="8662"/>
                    <a:pt x="16791" y="8767"/>
                  </a:cubicBezTo>
                  <a:cubicBezTo>
                    <a:pt x="16781" y="8780"/>
                    <a:pt x="16761" y="8784"/>
                    <a:pt x="16737" y="8784"/>
                  </a:cubicBezTo>
                  <a:cubicBezTo>
                    <a:pt x="16698" y="8784"/>
                    <a:pt x="16646" y="8773"/>
                    <a:pt x="16608" y="8773"/>
                  </a:cubicBezTo>
                  <a:cubicBezTo>
                    <a:pt x="16603" y="8651"/>
                    <a:pt x="16592" y="8551"/>
                    <a:pt x="16586" y="8384"/>
                  </a:cubicBezTo>
                  <a:lnTo>
                    <a:pt x="15876" y="8534"/>
                  </a:lnTo>
                  <a:lnTo>
                    <a:pt x="15848" y="8457"/>
                  </a:lnTo>
                  <a:lnTo>
                    <a:pt x="17047" y="7558"/>
                  </a:lnTo>
                  <a:cubicBezTo>
                    <a:pt x="16852" y="7164"/>
                    <a:pt x="16492" y="7092"/>
                    <a:pt x="16181" y="6920"/>
                  </a:cubicBezTo>
                  <a:cubicBezTo>
                    <a:pt x="16092" y="6997"/>
                    <a:pt x="16009" y="7075"/>
                    <a:pt x="15915" y="7136"/>
                  </a:cubicBezTo>
                  <a:cubicBezTo>
                    <a:pt x="15842" y="7183"/>
                    <a:pt x="15789" y="7299"/>
                    <a:pt x="15690" y="7299"/>
                  </a:cubicBezTo>
                  <a:cubicBezTo>
                    <a:pt x="15660" y="7299"/>
                    <a:pt x="15627" y="7289"/>
                    <a:pt x="15587" y="7264"/>
                  </a:cubicBezTo>
                  <a:lnTo>
                    <a:pt x="15815" y="6792"/>
                  </a:lnTo>
                  <a:lnTo>
                    <a:pt x="15149" y="7130"/>
                  </a:lnTo>
                  <a:cubicBezTo>
                    <a:pt x="15149" y="6803"/>
                    <a:pt x="15426" y="6509"/>
                    <a:pt x="15066" y="6231"/>
                  </a:cubicBezTo>
                  <a:lnTo>
                    <a:pt x="14594" y="6714"/>
                  </a:lnTo>
                  <a:cubicBezTo>
                    <a:pt x="14566" y="6592"/>
                    <a:pt x="14550" y="6492"/>
                    <a:pt x="14527" y="6392"/>
                  </a:cubicBezTo>
                  <a:lnTo>
                    <a:pt x="14233" y="6243"/>
                  </a:lnTo>
                  <a:cubicBezTo>
                    <a:pt x="14367" y="6032"/>
                    <a:pt x="14711" y="6109"/>
                    <a:pt x="14755" y="5749"/>
                  </a:cubicBezTo>
                  <a:cubicBezTo>
                    <a:pt x="14683" y="5593"/>
                    <a:pt x="14588" y="5388"/>
                    <a:pt x="14494" y="5194"/>
                  </a:cubicBezTo>
                  <a:lnTo>
                    <a:pt x="13839" y="4939"/>
                  </a:lnTo>
                  <a:lnTo>
                    <a:pt x="13462" y="5105"/>
                  </a:lnTo>
                  <a:lnTo>
                    <a:pt x="12569" y="5105"/>
                  </a:lnTo>
                  <a:cubicBezTo>
                    <a:pt x="12613" y="4961"/>
                    <a:pt x="12657" y="4811"/>
                    <a:pt x="12724" y="4583"/>
                  </a:cubicBezTo>
                  <a:lnTo>
                    <a:pt x="12724" y="4583"/>
                  </a:lnTo>
                  <a:lnTo>
                    <a:pt x="12247" y="4783"/>
                  </a:lnTo>
                  <a:cubicBezTo>
                    <a:pt x="12164" y="5022"/>
                    <a:pt x="12091" y="5233"/>
                    <a:pt x="12003" y="5482"/>
                  </a:cubicBezTo>
                  <a:cubicBezTo>
                    <a:pt x="11925" y="5177"/>
                    <a:pt x="11858" y="4911"/>
                    <a:pt x="11792" y="4650"/>
                  </a:cubicBezTo>
                  <a:lnTo>
                    <a:pt x="12391" y="4162"/>
                  </a:lnTo>
                  <a:cubicBezTo>
                    <a:pt x="12369" y="4001"/>
                    <a:pt x="12358" y="3873"/>
                    <a:pt x="12347" y="3773"/>
                  </a:cubicBezTo>
                  <a:cubicBezTo>
                    <a:pt x="12233" y="3693"/>
                    <a:pt x="12101" y="3651"/>
                    <a:pt x="11968" y="3651"/>
                  </a:cubicBezTo>
                  <a:cubicBezTo>
                    <a:pt x="11880" y="3651"/>
                    <a:pt x="11792" y="3669"/>
                    <a:pt x="11709" y="3707"/>
                  </a:cubicBezTo>
                  <a:cubicBezTo>
                    <a:pt x="11707" y="3707"/>
                    <a:pt x="11706" y="3707"/>
                    <a:pt x="11704" y="3707"/>
                  </a:cubicBezTo>
                  <a:cubicBezTo>
                    <a:pt x="11681" y="3707"/>
                    <a:pt x="11640" y="3666"/>
                    <a:pt x="11609" y="3640"/>
                  </a:cubicBezTo>
                  <a:lnTo>
                    <a:pt x="11825" y="3213"/>
                  </a:lnTo>
                  <a:lnTo>
                    <a:pt x="11581" y="2680"/>
                  </a:lnTo>
                  <a:cubicBezTo>
                    <a:pt x="11439" y="2524"/>
                    <a:pt x="11306" y="2480"/>
                    <a:pt x="11186" y="2480"/>
                  </a:cubicBezTo>
                  <a:cubicBezTo>
                    <a:pt x="11061" y="2480"/>
                    <a:pt x="10950" y="2527"/>
                    <a:pt x="10854" y="2547"/>
                  </a:cubicBezTo>
                  <a:cubicBezTo>
                    <a:pt x="10519" y="2325"/>
                    <a:pt x="10352" y="1936"/>
                    <a:pt x="9919" y="1936"/>
                  </a:cubicBezTo>
                  <a:cubicBezTo>
                    <a:pt x="9907" y="1936"/>
                    <a:pt x="9895" y="1936"/>
                    <a:pt x="9883" y="1937"/>
                  </a:cubicBezTo>
                  <a:cubicBezTo>
                    <a:pt x="9495" y="2036"/>
                    <a:pt x="9217" y="2286"/>
                    <a:pt x="9051" y="2680"/>
                  </a:cubicBezTo>
                  <a:cubicBezTo>
                    <a:pt x="9101" y="2819"/>
                    <a:pt x="9150" y="2963"/>
                    <a:pt x="9206" y="3124"/>
                  </a:cubicBezTo>
                  <a:lnTo>
                    <a:pt x="8906" y="3263"/>
                  </a:lnTo>
                  <a:cubicBezTo>
                    <a:pt x="8763" y="3181"/>
                    <a:pt x="8592" y="3015"/>
                    <a:pt x="8475" y="3015"/>
                  </a:cubicBezTo>
                  <a:cubicBezTo>
                    <a:pt x="8465" y="3015"/>
                    <a:pt x="8455" y="3016"/>
                    <a:pt x="8446" y="3019"/>
                  </a:cubicBezTo>
                  <a:cubicBezTo>
                    <a:pt x="8419" y="3027"/>
                    <a:pt x="8395" y="3031"/>
                    <a:pt x="8372" y="3031"/>
                  </a:cubicBezTo>
                  <a:cubicBezTo>
                    <a:pt x="8230" y="3031"/>
                    <a:pt x="8150" y="2891"/>
                    <a:pt x="7990" y="2891"/>
                  </a:cubicBezTo>
                  <a:cubicBezTo>
                    <a:pt x="7956" y="2891"/>
                    <a:pt x="7917" y="2898"/>
                    <a:pt x="7874" y="2913"/>
                  </a:cubicBezTo>
                  <a:cubicBezTo>
                    <a:pt x="7957" y="3218"/>
                    <a:pt x="7563" y="3352"/>
                    <a:pt x="7547" y="3696"/>
                  </a:cubicBezTo>
                  <a:cubicBezTo>
                    <a:pt x="7543" y="3817"/>
                    <a:pt x="7461" y="3884"/>
                    <a:pt x="7354" y="3884"/>
                  </a:cubicBezTo>
                  <a:cubicBezTo>
                    <a:pt x="7323" y="3884"/>
                    <a:pt x="7291" y="3879"/>
                    <a:pt x="7258" y="3868"/>
                  </a:cubicBezTo>
                  <a:cubicBezTo>
                    <a:pt x="7014" y="3435"/>
                    <a:pt x="7436" y="3024"/>
                    <a:pt x="7286" y="2602"/>
                  </a:cubicBezTo>
                  <a:cubicBezTo>
                    <a:pt x="7391" y="2369"/>
                    <a:pt x="7502" y="2147"/>
                    <a:pt x="7597" y="1942"/>
                  </a:cubicBezTo>
                  <a:lnTo>
                    <a:pt x="7336" y="1454"/>
                  </a:lnTo>
                  <a:cubicBezTo>
                    <a:pt x="7347" y="1260"/>
                    <a:pt x="7364" y="1099"/>
                    <a:pt x="7369" y="966"/>
                  </a:cubicBezTo>
                  <a:lnTo>
                    <a:pt x="6975" y="488"/>
                  </a:lnTo>
                  <a:cubicBezTo>
                    <a:pt x="6931" y="327"/>
                    <a:pt x="6898" y="166"/>
                    <a:pt x="688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56" name="Google Shape;1056;p64"/>
            <p:cNvSpPr/>
            <p:nvPr/>
          </p:nvSpPr>
          <p:spPr>
            <a:xfrm>
              <a:off x="2031400" y="1104450"/>
              <a:ext cx="93250" cy="48700"/>
            </a:xfrm>
            <a:custGeom>
              <a:avLst/>
              <a:gdLst/>
              <a:ahLst/>
              <a:cxnLst/>
              <a:rect l="l" t="t" r="r" b="b"/>
              <a:pathLst>
                <a:path w="3730" h="1948" extrusionOk="0">
                  <a:moveTo>
                    <a:pt x="17" y="0"/>
                  </a:moveTo>
                  <a:cubicBezTo>
                    <a:pt x="17" y="128"/>
                    <a:pt x="12" y="250"/>
                    <a:pt x="1" y="377"/>
                  </a:cubicBezTo>
                  <a:lnTo>
                    <a:pt x="572" y="705"/>
                  </a:lnTo>
                  <a:cubicBezTo>
                    <a:pt x="578" y="1065"/>
                    <a:pt x="605" y="1409"/>
                    <a:pt x="850" y="1737"/>
                  </a:cubicBezTo>
                  <a:lnTo>
                    <a:pt x="1232" y="1948"/>
                  </a:lnTo>
                  <a:lnTo>
                    <a:pt x="1904" y="1615"/>
                  </a:lnTo>
                  <a:cubicBezTo>
                    <a:pt x="2004" y="1597"/>
                    <a:pt x="2101" y="1590"/>
                    <a:pt x="2197" y="1590"/>
                  </a:cubicBezTo>
                  <a:cubicBezTo>
                    <a:pt x="2592" y="1590"/>
                    <a:pt x="2955" y="1711"/>
                    <a:pt x="3326" y="1711"/>
                  </a:cubicBezTo>
                  <a:cubicBezTo>
                    <a:pt x="3459" y="1711"/>
                    <a:pt x="3593" y="1696"/>
                    <a:pt x="3730" y="1654"/>
                  </a:cubicBezTo>
                  <a:cubicBezTo>
                    <a:pt x="3596" y="1010"/>
                    <a:pt x="3169" y="549"/>
                    <a:pt x="285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57" name="Google Shape;1057;p64"/>
            <p:cNvSpPr/>
            <p:nvPr/>
          </p:nvSpPr>
          <p:spPr>
            <a:xfrm>
              <a:off x="3163525" y="1104450"/>
              <a:ext cx="51350" cy="11950"/>
            </a:xfrm>
            <a:custGeom>
              <a:avLst/>
              <a:gdLst/>
              <a:ahLst/>
              <a:cxnLst/>
              <a:rect l="l" t="t" r="r" b="b"/>
              <a:pathLst>
                <a:path w="2054" h="478" extrusionOk="0">
                  <a:moveTo>
                    <a:pt x="1" y="0"/>
                  </a:moveTo>
                  <a:cubicBezTo>
                    <a:pt x="278" y="228"/>
                    <a:pt x="606" y="394"/>
                    <a:pt x="961" y="477"/>
                  </a:cubicBezTo>
                  <a:lnTo>
                    <a:pt x="2054"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58" name="Google Shape;1058;p64"/>
            <p:cNvSpPr/>
            <p:nvPr/>
          </p:nvSpPr>
          <p:spPr>
            <a:xfrm>
              <a:off x="2524425" y="1104450"/>
              <a:ext cx="674375" cy="698775"/>
            </a:xfrm>
            <a:custGeom>
              <a:avLst/>
              <a:gdLst/>
              <a:ahLst/>
              <a:cxnLst/>
              <a:rect l="l" t="t" r="r" b="b"/>
              <a:pathLst>
                <a:path w="26975" h="27951" extrusionOk="0">
                  <a:moveTo>
                    <a:pt x="23301" y="6465"/>
                  </a:moveTo>
                  <a:cubicBezTo>
                    <a:pt x="23012" y="6675"/>
                    <a:pt x="22652" y="6675"/>
                    <a:pt x="22324" y="6814"/>
                  </a:cubicBezTo>
                  <a:cubicBezTo>
                    <a:pt x="22285" y="6947"/>
                    <a:pt x="22241" y="7086"/>
                    <a:pt x="22185" y="7219"/>
                  </a:cubicBezTo>
                  <a:cubicBezTo>
                    <a:pt x="22108" y="7341"/>
                    <a:pt x="22025" y="7458"/>
                    <a:pt x="21930" y="7563"/>
                  </a:cubicBezTo>
                  <a:lnTo>
                    <a:pt x="22208" y="7769"/>
                  </a:lnTo>
                  <a:cubicBezTo>
                    <a:pt x="22180" y="7791"/>
                    <a:pt x="22152" y="7830"/>
                    <a:pt x="22119" y="7835"/>
                  </a:cubicBezTo>
                  <a:cubicBezTo>
                    <a:pt x="22083" y="7843"/>
                    <a:pt x="22047" y="7848"/>
                    <a:pt x="22011" y="7848"/>
                  </a:cubicBezTo>
                  <a:cubicBezTo>
                    <a:pt x="21976" y="7848"/>
                    <a:pt x="21941" y="7843"/>
                    <a:pt x="21908" y="7835"/>
                  </a:cubicBezTo>
                  <a:cubicBezTo>
                    <a:pt x="21704" y="7759"/>
                    <a:pt x="21508" y="7647"/>
                    <a:pt x="21276" y="7647"/>
                  </a:cubicBezTo>
                  <a:cubicBezTo>
                    <a:pt x="21236" y="7647"/>
                    <a:pt x="21195" y="7650"/>
                    <a:pt x="21153" y="7658"/>
                  </a:cubicBezTo>
                  <a:lnTo>
                    <a:pt x="21730" y="7430"/>
                  </a:lnTo>
                  <a:lnTo>
                    <a:pt x="22141" y="6465"/>
                  </a:lnTo>
                  <a:close/>
                  <a:moveTo>
                    <a:pt x="311" y="0"/>
                  </a:moveTo>
                  <a:lnTo>
                    <a:pt x="422" y="144"/>
                  </a:lnTo>
                  <a:lnTo>
                    <a:pt x="1" y="294"/>
                  </a:lnTo>
                  <a:cubicBezTo>
                    <a:pt x="239" y="372"/>
                    <a:pt x="461" y="449"/>
                    <a:pt x="533" y="699"/>
                  </a:cubicBezTo>
                  <a:cubicBezTo>
                    <a:pt x="511" y="832"/>
                    <a:pt x="483" y="966"/>
                    <a:pt x="461" y="1093"/>
                  </a:cubicBezTo>
                  <a:lnTo>
                    <a:pt x="822" y="1260"/>
                  </a:lnTo>
                  <a:cubicBezTo>
                    <a:pt x="861" y="1393"/>
                    <a:pt x="905" y="1532"/>
                    <a:pt x="955" y="1687"/>
                  </a:cubicBezTo>
                  <a:lnTo>
                    <a:pt x="217" y="1931"/>
                  </a:lnTo>
                  <a:cubicBezTo>
                    <a:pt x="195" y="2036"/>
                    <a:pt x="184" y="2103"/>
                    <a:pt x="167" y="2208"/>
                  </a:cubicBezTo>
                  <a:lnTo>
                    <a:pt x="417" y="2369"/>
                  </a:lnTo>
                  <a:lnTo>
                    <a:pt x="295" y="2808"/>
                  </a:lnTo>
                  <a:lnTo>
                    <a:pt x="783" y="3102"/>
                  </a:lnTo>
                  <a:lnTo>
                    <a:pt x="273" y="3829"/>
                  </a:lnTo>
                  <a:lnTo>
                    <a:pt x="683" y="4045"/>
                  </a:lnTo>
                  <a:cubicBezTo>
                    <a:pt x="495" y="4217"/>
                    <a:pt x="228" y="4306"/>
                    <a:pt x="150" y="4600"/>
                  </a:cubicBezTo>
                  <a:cubicBezTo>
                    <a:pt x="150" y="4850"/>
                    <a:pt x="234" y="5088"/>
                    <a:pt x="389" y="5283"/>
                  </a:cubicBezTo>
                  <a:lnTo>
                    <a:pt x="1005" y="5466"/>
                  </a:lnTo>
                  <a:lnTo>
                    <a:pt x="1493" y="5122"/>
                  </a:lnTo>
                  <a:cubicBezTo>
                    <a:pt x="1504" y="4944"/>
                    <a:pt x="1516" y="4811"/>
                    <a:pt x="1521" y="4706"/>
                  </a:cubicBezTo>
                  <a:cubicBezTo>
                    <a:pt x="1813" y="4462"/>
                    <a:pt x="1849" y="4432"/>
                    <a:pt x="2032" y="4432"/>
                  </a:cubicBezTo>
                  <a:cubicBezTo>
                    <a:pt x="2058" y="4432"/>
                    <a:pt x="2087" y="4433"/>
                    <a:pt x="2120" y="4434"/>
                  </a:cubicBezTo>
                  <a:cubicBezTo>
                    <a:pt x="2070" y="4572"/>
                    <a:pt x="2020" y="4706"/>
                    <a:pt x="1959" y="4866"/>
                  </a:cubicBezTo>
                  <a:cubicBezTo>
                    <a:pt x="2238" y="4813"/>
                    <a:pt x="2382" y="4785"/>
                    <a:pt x="2505" y="4785"/>
                  </a:cubicBezTo>
                  <a:cubicBezTo>
                    <a:pt x="2636" y="4785"/>
                    <a:pt x="2743" y="4817"/>
                    <a:pt x="2964" y="4883"/>
                  </a:cubicBezTo>
                  <a:cubicBezTo>
                    <a:pt x="2914" y="5127"/>
                    <a:pt x="2487" y="5005"/>
                    <a:pt x="2531" y="5382"/>
                  </a:cubicBezTo>
                  <a:lnTo>
                    <a:pt x="3030" y="5416"/>
                  </a:lnTo>
                  <a:cubicBezTo>
                    <a:pt x="2875" y="5577"/>
                    <a:pt x="2675" y="5693"/>
                    <a:pt x="2742" y="5948"/>
                  </a:cubicBezTo>
                  <a:lnTo>
                    <a:pt x="3669" y="6259"/>
                  </a:lnTo>
                  <a:lnTo>
                    <a:pt x="3236" y="6398"/>
                  </a:lnTo>
                  <a:lnTo>
                    <a:pt x="3713" y="6786"/>
                  </a:lnTo>
                  <a:lnTo>
                    <a:pt x="3546" y="7031"/>
                  </a:lnTo>
                  <a:lnTo>
                    <a:pt x="3874" y="7280"/>
                  </a:lnTo>
                  <a:lnTo>
                    <a:pt x="3680" y="7852"/>
                  </a:lnTo>
                  <a:cubicBezTo>
                    <a:pt x="3130" y="7752"/>
                    <a:pt x="2886" y="7258"/>
                    <a:pt x="2487" y="7047"/>
                  </a:cubicBezTo>
                  <a:lnTo>
                    <a:pt x="1349" y="6892"/>
                  </a:lnTo>
                  <a:lnTo>
                    <a:pt x="1066" y="7230"/>
                  </a:lnTo>
                  <a:lnTo>
                    <a:pt x="1488" y="7785"/>
                  </a:lnTo>
                  <a:lnTo>
                    <a:pt x="2148" y="7996"/>
                  </a:lnTo>
                  <a:lnTo>
                    <a:pt x="2864" y="8640"/>
                  </a:lnTo>
                  <a:lnTo>
                    <a:pt x="4190" y="8884"/>
                  </a:lnTo>
                  <a:cubicBezTo>
                    <a:pt x="4240" y="8989"/>
                    <a:pt x="4296" y="9111"/>
                    <a:pt x="4351" y="9239"/>
                  </a:cubicBezTo>
                  <a:lnTo>
                    <a:pt x="4101" y="9522"/>
                  </a:lnTo>
                  <a:cubicBezTo>
                    <a:pt x="4035" y="9877"/>
                    <a:pt x="3968" y="10188"/>
                    <a:pt x="3907" y="10482"/>
                  </a:cubicBezTo>
                  <a:cubicBezTo>
                    <a:pt x="3985" y="10565"/>
                    <a:pt x="4040" y="10626"/>
                    <a:pt x="4096" y="10682"/>
                  </a:cubicBezTo>
                  <a:cubicBezTo>
                    <a:pt x="3813" y="10876"/>
                    <a:pt x="3768" y="11170"/>
                    <a:pt x="3691" y="11414"/>
                  </a:cubicBezTo>
                  <a:lnTo>
                    <a:pt x="3907" y="11614"/>
                  </a:lnTo>
                  <a:cubicBezTo>
                    <a:pt x="3813" y="11902"/>
                    <a:pt x="3619" y="12002"/>
                    <a:pt x="3474" y="12019"/>
                  </a:cubicBezTo>
                  <a:cubicBezTo>
                    <a:pt x="3075" y="11902"/>
                    <a:pt x="2770" y="11814"/>
                    <a:pt x="2464" y="11730"/>
                  </a:cubicBezTo>
                  <a:cubicBezTo>
                    <a:pt x="2463" y="11730"/>
                    <a:pt x="2461" y="11730"/>
                    <a:pt x="2460" y="11730"/>
                  </a:cubicBezTo>
                  <a:cubicBezTo>
                    <a:pt x="2433" y="11730"/>
                    <a:pt x="2401" y="11771"/>
                    <a:pt x="2370" y="11792"/>
                  </a:cubicBezTo>
                  <a:lnTo>
                    <a:pt x="2514" y="12013"/>
                  </a:lnTo>
                  <a:lnTo>
                    <a:pt x="2237" y="12463"/>
                  </a:lnTo>
                  <a:cubicBezTo>
                    <a:pt x="2226" y="12657"/>
                    <a:pt x="2215" y="12813"/>
                    <a:pt x="2204" y="12962"/>
                  </a:cubicBezTo>
                  <a:cubicBezTo>
                    <a:pt x="1887" y="13157"/>
                    <a:pt x="1815" y="13478"/>
                    <a:pt x="1676" y="13767"/>
                  </a:cubicBezTo>
                  <a:cubicBezTo>
                    <a:pt x="1743" y="14017"/>
                    <a:pt x="1787" y="14250"/>
                    <a:pt x="1710" y="14516"/>
                  </a:cubicBezTo>
                  <a:cubicBezTo>
                    <a:pt x="1643" y="14755"/>
                    <a:pt x="1693" y="15032"/>
                    <a:pt x="1693" y="15315"/>
                  </a:cubicBezTo>
                  <a:lnTo>
                    <a:pt x="2276" y="15665"/>
                  </a:lnTo>
                  <a:lnTo>
                    <a:pt x="2082" y="15975"/>
                  </a:lnTo>
                  <a:lnTo>
                    <a:pt x="2337" y="16097"/>
                  </a:lnTo>
                  <a:lnTo>
                    <a:pt x="1860" y="16270"/>
                  </a:lnTo>
                  <a:cubicBezTo>
                    <a:pt x="1749" y="16625"/>
                    <a:pt x="1837" y="16941"/>
                    <a:pt x="1854" y="17152"/>
                  </a:cubicBezTo>
                  <a:cubicBezTo>
                    <a:pt x="2015" y="17463"/>
                    <a:pt x="2120" y="17679"/>
                    <a:pt x="2231" y="17901"/>
                  </a:cubicBezTo>
                  <a:lnTo>
                    <a:pt x="2675" y="18023"/>
                  </a:lnTo>
                  <a:cubicBezTo>
                    <a:pt x="2709" y="18239"/>
                    <a:pt x="2675" y="18450"/>
                    <a:pt x="2764" y="18583"/>
                  </a:cubicBezTo>
                  <a:cubicBezTo>
                    <a:pt x="3075" y="19050"/>
                    <a:pt x="3064" y="19538"/>
                    <a:pt x="2980" y="20048"/>
                  </a:cubicBezTo>
                  <a:cubicBezTo>
                    <a:pt x="2953" y="20215"/>
                    <a:pt x="2919" y="20398"/>
                    <a:pt x="3069" y="20625"/>
                  </a:cubicBezTo>
                  <a:lnTo>
                    <a:pt x="3657" y="19726"/>
                  </a:lnTo>
                  <a:lnTo>
                    <a:pt x="4429" y="19643"/>
                  </a:lnTo>
                  <a:lnTo>
                    <a:pt x="4651" y="19948"/>
                  </a:lnTo>
                  <a:lnTo>
                    <a:pt x="4595" y="20004"/>
                  </a:lnTo>
                  <a:lnTo>
                    <a:pt x="4284" y="19849"/>
                  </a:lnTo>
                  <a:lnTo>
                    <a:pt x="3685" y="20182"/>
                  </a:lnTo>
                  <a:cubicBezTo>
                    <a:pt x="3680" y="20309"/>
                    <a:pt x="3718" y="20492"/>
                    <a:pt x="3652" y="20609"/>
                  </a:cubicBezTo>
                  <a:cubicBezTo>
                    <a:pt x="3458" y="20931"/>
                    <a:pt x="3491" y="21275"/>
                    <a:pt x="3480" y="21497"/>
                  </a:cubicBezTo>
                  <a:lnTo>
                    <a:pt x="4001" y="22606"/>
                  </a:lnTo>
                  <a:lnTo>
                    <a:pt x="4284" y="22817"/>
                  </a:lnTo>
                  <a:cubicBezTo>
                    <a:pt x="4334" y="23100"/>
                    <a:pt x="4373" y="23350"/>
                    <a:pt x="4407" y="23577"/>
                  </a:cubicBezTo>
                  <a:cubicBezTo>
                    <a:pt x="4678" y="23866"/>
                    <a:pt x="4928" y="24138"/>
                    <a:pt x="5172" y="24410"/>
                  </a:cubicBezTo>
                  <a:cubicBezTo>
                    <a:pt x="5011" y="24704"/>
                    <a:pt x="5283" y="24920"/>
                    <a:pt x="5272" y="25181"/>
                  </a:cubicBezTo>
                  <a:lnTo>
                    <a:pt x="5794" y="25564"/>
                  </a:lnTo>
                  <a:cubicBezTo>
                    <a:pt x="5894" y="25869"/>
                    <a:pt x="6005" y="26180"/>
                    <a:pt x="6232" y="26258"/>
                  </a:cubicBezTo>
                  <a:cubicBezTo>
                    <a:pt x="6632" y="26308"/>
                    <a:pt x="6931" y="26274"/>
                    <a:pt x="7164" y="26385"/>
                  </a:cubicBezTo>
                  <a:cubicBezTo>
                    <a:pt x="7558" y="26579"/>
                    <a:pt x="7986" y="26646"/>
                    <a:pt x="8369" y="26835"/>
                  </a:cubicBezTo>
                  <a:cubicBezTo>
                    <a:pt x="8407" y="26851"/>
                    <a:pt x="8435" y="26896"/>
                    <a:pt x="8491" y="26957"/>
                  </a:cubicBezTo>
                  <a:cubicBezTo>
                    <a:pt x="8485" y="27129"/>
                    <a:pt x="8474" y="27323"/>
                    <a:pt x="8463" y="27528"/>
                  </a:cubicBezTo>
                  <a:cubicBezTo>
                    <a:pt x="8657" y="27573"/>
                    <a:pt x="8846" y="27628"/>
                    <a:pt x="9029" y="27695"/>
                  </a:cubicBezTo>
                  <a:cubicBezTo>
                    <a:pt x="9179" y="27767"/>
                    <a:pt x="9328" y="27856"/>
                    <a:pt x="9467" y="27950"/>
                  </a:cubicBezTo>
                  <a:cubicBezTo>
                    <a:pt x="9761" y="27795"/>
                    <a:pt x="9928" y="27595"/>
                    <a:pt x="10017" y="27306"/>
                  </a:cubicBezTo>
                  <a:lnTo>
                    <a:pt x="9634" y="26907"/>
                  </a:lnTo>
                  <a:lnTo>
                    <a:pt x="10094" y="26840"/>
                  </a:lnTo>
                  <a:lnTo>
                    <a:pt x="10305" y="26263"/>
                  </a:lnTo>
                  <a:lnTo>
                    <a:pt x="10244" y="25986"/>
                  </a:lnTo>
                  <a:cubicBezTo>
                    <a:pt x="10466" y="25425"/>
                    <a:pt x="10638" y="24981"/>
                    <a:pt x="10788" y="24610"/>
                  </a:cubicBezTo>
                  <a:cubicBezTo>
                    <a:pt x="10716" y="24210"/>
                    <a:pt x="10655" y="23894"/>
                    <a:pt x="10599" y="23577"/>
                  </a:cubicBezTo>
                  <a:lnTo>
                    <a:pt x="10311" y="23256"/>
                  </a:lnTo>
                  <a:lnTo>
                    <a:pt x="10605" y="23039"/>
                  </a:lnTo>
                  <a:lnTo>
                    <a:pt x="10832" y="23283"/>
                  </a:lnTo>
                  <a:lnTo>
                    <a:pt x="11248" y="22906"/>
                  </a:lnTo>
                  <a:cubicBezTo>
                    <a:pt x="11265" y="22745"/>
                    <a:pt x="11276" y="22612"/>
                    <a:pt x="11287" y="22501"/>
                  </a:cubicBezTo>
                  <a:cubicBezTo>
                    <a:pt x="11520" y="22162"/>
                    <a:pt x="11742" y="21846"/>
                    <a:pt x="12075" y="21624"/>
                  </a:cubicBezTo>
                  <a:cubicBezTo>
                    <a:pt x="12053" y="21469"/>
                    <a:pt x="12031" y="21336"/>
                    <a:pt x="12014" y="21203"/>
                  </a:cubicBezTo>
                  <a:cubicBezTo>
                    <a:pt x="11998" y="21064"/>
                    <a:pt x="11986" y="20936"/>
                    <a:pt x="11970" y="20809"/>
                  </a:cubicBezTo>
                  <a:cubicBezTo>
                    <a:pt x="11792" y="20742"/>
                    <a:pt x="11626" y="20681"/>
                    <a:pt x="11454" y="20609"/>
                  </a:cubicBezTo>
                  <a:cubicBezTo>
                    <a:pt x="11426" y="20598"/>
                    <a:pt x="11426" y="20531"/>
                    <a:pt x="11393" y="20431"/>
                  </a:cubicBezTo>
                  <a:lnTo>
                    <a:pt x="11393" y="20431"/>
                  </a:lnTo>
                  <a:lnTo>
                    <a:pt x="11931" y="20465"/>
                  </a:lnTo>
                  <a:lnTo>
                    <a:pt x="12264" y="19948"/>
                  </a:lnTo>
                  <a:cubicBezTo>
                    <a:pt x="12114" y="19726"/>
                    <a:pt x="12059" y="19466"/>
                    <a:pt x="11814" y="19321"/>
                  </a:cubicBezTo>
                  <a:cubicBezTo>
                    <a:pt x="11748" y="19283"/>
                    <a:pt x="11737" y="19144"/>
                    <a:pt x="11681" y="19016"/>
                  </a:cubicBezTo>
                  <a:lnTo>
                    <a:pt x="12408" y="18939"/>
                  </a:lnTo>
                  <a:lnTo>
                    <a:pt x="12686" y="18539"/>
                  </a:lnTo>
                  <a:cubicBezTo>
                    <a:pt x="12630" y="18389"/>
                    <a:pt x="12586" y="18273"/>
                    <a:pt x="12530" y="18123"/>
                  </a:cubicBezTo>
                  <a:cubicBezTo>
                    <a:pt x="12680" y="18067"/>
                    <a:pt x="12780" y="18012"/>
                    <a:pt x="12885" y="18001"/>
                  </a:cubicBezTo>
                  <a:cubicBezTo>
                    <a:pt x="12967" y="17992"/>
                    <a:pt x="13051" y="17990"/>
                    <a:pt x="13133" y="17990"/>
                  </a:cubicBezTo>
                  <a:cubicBezTo>
                    <a:pt x="13189" y="17990"/>
                    <a:pt x="13244" y="17991"/>
                    <a:pt x="13298" y="17991"/>
                  </a:cubicBezTo>
                  <a:cubicBezTo>
                    <a:pt x="13367" y="17991"/>
                    <a:pt x="13435" y="17990"/>
                    <a:pt x="13501" y="17984"/>
                  </a:cubicBezTo>
                  <a:cubicBezTo>
                    <a:pt x="13707" y="17973"/>
                    <a:pt x="13917" y="17918"/>
                    <a:pt x="13995" y="17684"/>
                  </a:cubicBezTo>
                  <a:cubicBezTo>
                    <a:pt x="13945" y="17579"/>
                    <a:pt x="13890" y="17474"/>
                    <a:pt x="13812" y="17318"/>
                  </a:cubicBezTo>
                  <a:lnTo>
                    <a:pt x="13812" y="17318"/>
                  </a:lnTo>
                  <a:cubicBezTo>
                    <a:pt x="13844" y="17324"/>
                    <a:pt x="13874" y="17327"/>
                    <a:pt x="13900" y="17327"/>
                  </a:cubicBezTo>
                  <a:cubicBezTo>
                    <a:pt x="14241" y="17327"/>
                    <a:pt x="14125" y="16862"/>
                    <a:pt x="14439" y="16774"/>
                  </a:cubicBezTo>
                  <a:lnTo>
                    <a:pt x="14439" y="16774"/>
                  </a:lnTo>
                  <a:cubicBezTo>
                    <a:pt x="14472" y="17013"/>
                    <a:pt x="14334" y="17180"/>
                    <a:pt x="14262" y="17368"/>
                  </a:cubicBezTo>
                  <a:cubicBezTo>
                    <a:pt x="14189" y="17562"/>
                    <a:pt x="14084" y="17746"/>
                    <a:pt x="14234" y="17929"/>
                  </a:cubicBezTo>
                  <a:cubicBezTo>
                    <a:pt x="14281" y="17949"/>
                    <a:pt x="14323" y="17958"/>
                    <a:pt x="14361" y="17958"/>
                  </a:cubicBezTo>
                  <a:cubicBezTo>
                    <a:pt x="14592" y="17958"/>
                    <a:pt x="14674" y="17629"/>
                    <a:pt x="14900" y="17629"/>
                  </a:cubicBezTo>
                  <a:cubicBezTo>
                    <a:pt x="14916" y="17629"/>
                    <a:pt x="14932" y="17631"/>
                    <a:pt x="14950" y="17635"/>
                  </a:cubicBezTo>
                  <a:cubicBezTo>
                    <a:pt x="15066" y="17279"/>
                    <a:pt x="15416" y="17318"/>
                    <a:pt x="15710" y="17207"/>
                  </a:cubicBezTo>
                  <a:lnTo>
                    <a:pt x="16431" y="16530"/>
                  </a:lnTo>
                  <a:lnTo>
                    <a:pt x="16559" y="16541"/>
                  </a:lnTo>
                  <a:cubicBezTo>
                    <a:pt x="17147" y="16070"/>
                    <a:pt x="17291" y="15315"/>
                    <a:pt x="17685" y="14721"/>
                  </a:cubicBezTo>
                  <a:cubicBezTo>
                    <a:pt x="17824" y="14522"/>
                    <a:pt x="17879" y="14266"/>
                    <a:pt x="17963" y="14028"/>
                  </a:cubicBezTo>
                  <a:lnTo>
                    <a:pt x="17891" y="13956"/>
                  </a:lnTo>
                  <a:lnTo>
                    <a:pt x="18728" y="13240"/>
                  </a:lnTo>
                  <a:cubicBezTo>
                    <a:pt x="18717" y="13107"/>
                    <a:pt x="18717" y="12990"/>
                    <a:pt x="18706" y="12879"/>
                  </a:cubicBezTo>
                  <a:cubicBezTo>
                    <a:pt x="18690" y="12746"/>
                    <a:pt x="18656" y="12618"/>
                    <a:pt x="18617" y="12396"/>
                  </a:cubicBezTo>
                  <a:lnTo>
                    <a:pt x="18617" y="12396"/>
                  </a:lnTo>
                  <a:lnTo>
                    <a:pt x="19344" y="12951"/>
                  </a:lnTo>
                  <a:lnTo>
                    <a:pt x="20227" y="12951"/>
                  </a:lnTo>
                  <a:lnTo>
                    <a:pt x="20598" y="12452"/>
                  </a:lnTo>
                  <a:lnTo>
                    <a:pt x="20887" y="12568"/>
                  </a:lnTo>
                  <a:lnTo>
                    <a:pt x="23306" y="11658"/>
                  </a:lnTo>
                  <a:cubicBezTo>
                    <a:pt x="23700" y="11331"/>
                    <a:pt x="24006" y="10992"/>
                    <a:pt x="24116" y="10549"/>
                  </a:cubicBezTo>
                  <a:cubicBezTo>
                    <a:pt x="25065" y="10088"/>
                    <a:pt x="25365" y="9733"/>
                    <a:pt x="25626" y="9217"/>
                  </a:cubicBezTo>
                  <a:cubicBezTo>
                    <a:pt x="25970" y="9117"/>
                    <a:pt x="26253" y="8923"/>
                    <a:pt x="26519" y="8629"/>
                  </a:cubicBezTo>
                  <a:cubicBezTo>
                    <a:pt x="25470" y="8484"/>
                    <a:pt x="25032" y="8407"/>
                    <a:pt x="24316" y="7979"/>
                  </a:cubicBezTo>
                  <a:cubicBezTo>
                    <a:pt x="24246" y="7964"/>
                    <a:pt x="24178" y="7957"/>
                    <a:pt x="24112" y="7957"/>
                  </a:cubicBezTo>
                  <a:cubicBezTo>
                    <a:pt x="23635" y="7957"/>
                    <a:pt x="23255" y="8314"/>
                    <a:pt x="22807" y="8329"/>
                  </a:cubicBezTo>
                  <a:lnTo>
                    <a:pt x="22491" y="8784"/>
                  </a:lnTo>
                  <a:cubicBezTo>
                    <a:pt x="22224" y="8728"/>
                    <a:pt x="21997" y="8690"/>
                    <a:pt x="21775" y="8634"/>
                  </a:cubicBezTo>
                  <a:cubicBezTo>
                    <a:pt x="21758" y="8634"/>
                    <a:pt x="21753" y="8568"/>
                    <a:pt x="21742" y="8501"/>
                  </a:cubicBezTo>
                  <a:lnTo>
                    <a:pt x="22130" y="8501"/>
                  </a:lnTo>
                  <a:cubicBezTo>
                    <a:pt x="22291" y="8390"/>
                    <a:pt x="22441" y="8273"/>
                    <a:pt x="22602" y="8185"/>
                  </a:cubicBezTo>
                  <a:cubicBezTo>
                    <a:pt x="22763" y="8090"/>
                    <a:pt x="22946" y="8013"/>
                    <a:pt x="23134" y="7924"/>
                  </a:cubicBezTo>
                  <a:lnTo>
                    <a:pt x="22829" y="7591"/>
                  </a:lnTo>
                  <a:cubicBezTo>
                    <a:pt x="23306" y="7569"/>
                    <a:pt x="23711" y="7458"/>
                    <a:pt x="24072" y="7186"/>
                  </a:cubicBezTo>
                  <a:cubicBezTo>
                    <a:pt x="24039" y="6875"/>
                    <a:pt x="24039" y="6576"/>
                    <a:pt x="23806" y="6354"/>
                  </a:cubicBezTo>
                  <a:lnTo>
                    <a:pt x="23345" y="6448"/>
                  </a:lnTo>
                  <a:cubicBezTo>
                    <a:pt x="23417" y="6215"/>
                    <a:pt x="23689" y="6176"/>
                    <a:pt x="23811" y="5998"/>
                  </a:cubicBezTo>
                  <a:cubicBezTo>
                    <a:pt x="23906" y="5876"/>
                    <a:pt x="23950" y="5721"/>
                    <a:pt x="24022" y="5588"/>
                  </a:cubicBezTo>
                  <a:lnTo>
                    <a:pt x="23717" y="5238"/>
                  </a:lnTo>
                  <a:lnTo>
                    <a:pt x="22640" y="5155"/>
                  </a:lnTo>
                  <a:lnTo>
                    <a:pt x="22302" y="4861"/>
                  </a:lnTo>
                  <a:lnTo>
                    <a:pt x="22357" y="4617"/>
                  </a:lnTo>
                  <a:cubicBezTo>
                    <a:pt x="22136" y="4323"/>
                    <a:pt x="21675" y="4295"/>
                    <a:pt x="21575" y="3873"/>
                  </a:cubicBezTo>
                  <a:lnTo>
                    <a:pt x="21575" y="3873"/>
                  </a:lnTo>
                  <a:cubicBezTo>
                    <a:pt x="22030" y="3906"/>
                    <a:pt x="22036" y="3906"/>
                    <a:pt x="22280" y="4206"/>
                  </a:cubicBezTo>
                  <a:cubicBezTo>
                    <a:pt x="22513" y="4489"/>
                    <a:pt x="22740" y="4778"/>
                    <a:pt x="22951" y="5038"/>
                  </a:cubicBezTo>
                  <a:lnTo>
                    <a:pt x="23700" y="5038"/>
                  </a:lnTo>
                  <a:cubicBezTo>
                    <a:pt x="24011" y="5213"/>
                    <a:pt x="24155" y="5622"/>
                    <a:pt x="24559" y="5622"/>
                  </a:cubicBezTo>
                  <a:cubicBezTo>
                    <a:pt x="24566" y="5622"/>
                    <a:pt x="24574" y="5621"/>
                    <a:pt x="24583" y="5621"/>
                  </a:cubicBezTo>
                  <a:lnTo>
                    <a:pt x="24921" y="6231"/>
                  </a:lnTo>
                  <a:lnTo>
                    <a:pt x="25182" y="7275"/>
                  </a:lnTo>
                  <a:cubicBezTo>
                    <a:pt x="25387" y="7424"/>
                    <a:pt x="25559" y="7552"/>
                    <a:pt x="25737" y="7658"/>
                  </a:cubicBezTo>
                  <a:cubicBezTo>
                    <a:pt x="25807" y="7701"/>
                    <a:pt x="25881" y="7727"/>
                    <a:pt x="25955" y="7727"/>
                  </a:cubicBezTo>
                  <a:cubicBezTo>
                    <a:pt x="26031" y="7727"/>
                    <a:pt x="26107" y="7698"/>
                    <a:pt x="26175" y="7630"/>
                  </a:cubicBezTo>
                  <a:cubicBezTo>
                    <a:pt x="26208" y="7469"/>
                    <a:pt x="26242" y="7314"/>
                    <a:pt x="26314" y="7003"/>
                  </a:cubicBezTo>
                  <a:cubicBezTo>
                    <a:pt x="26380" y="7319"/>
                    <a:pt x="26414" y="7469"/>
                    <a:pt x="26453" y="7635"/>
                  </a:cubicBezTo>
                  <a:lnTo>
                    <a:pt x="26974" y="7635"/>
                  </a:lnTo>
                  <a:cubicBezTo>
                    <a:pt x="26946" y="6897"/>
                    <a:pt x="26919" y="6198"/>
                    <a:pt x="26891" y="5471"/>
                  </a:cubicBezTo>
                  <a:lnTo>
                    <a:pt x="26658" y="5288"/>
                  </a:lnTo>
                  <a:cubicBezTo>
                    <a:pt x="26552" y="5366"/>
                    <a:pt x="26486" y="5421"/>
                    <a:pt x="26414" y="5466"/>
                  </a:cubicBezTo>
                  <a:cubicBezTo>
                    <a:pt x="26408" y="5466"/>
                    <a:pt x="26380" y="5444"/>
                    <a:pt x="26331" y="5399"/>
                  </a:cubicBezTo>
                  <a:cubicBezTo>
                    <a:pt x="26364" y="5199"/>
                    <a:pt x="26403" y="4983"/>
                    <a:pt x="26436" y="4755"/>
                  </a:cubicBezTo>
                  <a:cubicBezTo>
                    <a:pt x="26442" y="4717"/>
                    <a:pt x="26397" y="4678"/>
                    <a:pt x="26364" y="4611"/>
                  </a:cubicBezTo>
                  <a:lnTo>
                    <a:pt x="26020" y="4550"/>
                  </a:lnTo>
                  <a:lnTo>
                    <a:pt x="26258" y="4106"/>
                  </a:lnTo>
                  <a:lnTo>
                    <a:pt x="24577" y="2802"/>
                  </a:lnTo>
                  <a:lnTo>
                    <a:pt x="24139" y="3080"/>
                  </a:lnTo>
                  <a:cubicBezTo>
                    <a:pt x="24044" y="2996"/>
                    <a:pt x="23961" y="2924"/>
                    <a:pt x="23883" y="2852"/>
                  </a:cubicBezTo>
                  <a:cubicBezTo>
                    <a:pt x="23872" y="2841"/>
                    <a:pt x="23883" y="2808"/>
                    <a:pt x="23883" y="2780"/>
                  </a:cubicBezTo>
                  <a:lnTo>
                    <a:pt x="24544" y="2619"/>
                  </a:lnTo>
                  <a:cubicBezTo>
                    <a:pt x="24555" y="2469"/>
                    <a:pt x="24566" y="2358"/>
                    <a:pt x="24572" y="2225"/>
                  </a:cubicBezTo>
                  <a:cubicBezTo>
                    <a:pt x="24350" y="2075"/>
                    <a:pt x="24244" y="1781"/>
                    <a:pt x="23922" y="1748"/>
                  </a:cubicBezTo>
                  <a:lnTo>
                    <a:pt x="23190" y="2342"/>
                  </a:lnTo>
                  <a:cubicBezTo>
                    <a:pt x="23140" y="2120"/>
                    <a:pt x="23112" y="1975"/>
                    <a:pt x="23068" y="1765"/>
                  </a:cubicBezTo>
                  <a:lnTo>
                    <a:pt x="23068" y="1765"/>
                  </a:lnTo>
                  <a:cubicBezTo>
                    <a:pt x="23159" y="1789"/>
                    <a:pt x="23243" y="1800"/>
                    <a:pt x="23322" y="1800"/>
                  </a:cubicBezTo>
                  <a:cubicBezTo>
                    <a:pt x="23693" y="1800"/>
                    <a:pt x="23951" y="1564"/>
                    <a:pt x="24239" y="1376"/>
                  </a:cubicBezTo>
                  <a:lnTo>
                    <a:pt x="24239" y="954"/>
                  </a:lnTo>
                  <a:lnTo>
                    <a:pt x="24843" y="1226"/>
                  </a:lnTo>
                  <a:lnTo>
                    <a:pt x="25054" y="1537"/>
                  </a:lnTo>
                  <a:lnTo>
                    <a:pt x="24810" y="1803"/>
                  </a:lnTo>
                  <a:cubicBezTo>
                    <a:pt x="24866" y="2014"/>
                    <a:pt x="24927" y="2231"/>
                    <a:pt x="24977" y="2408"/>
                  </a:cubicBezTo>
                  <a:lnTo>
                    <a:pt x="26181" y="3346"/>
                  </a:lnTo>
                  <a:lnTo>
                    <a:pt x="26575" y="3241"/>
                  </a:lnTo>
                  <a:cubicBezTo>
                    <a:pt x="26491" y="3102"/>
                    <a:pt x="26425" y="3002"/>
                    <a:pt x="26358" y="2885"/>
                  </a:cubicBezTo>
                  <a:lnTo>
                    <a:pt x="26747" y="2774"/>
                  </a:lnTo>
                  <a:lnTo>
                    <a:pt x="26247" y="2136"/>
                  </a:lnTo>
                  <a:lnTo>
                    <a:pt x="26636" y="1948"/>
                  </a:lnTo>
                  <a:lnTo>
                    <a:pt x="26675" y="1543"/>
                  </a:lnTo>
                  <a:cubicBezTo>
                    <a:pt x="26375" y="1182"/>
                    <a:pt x="25925" y="1265"/>
                    <a:pt x="25509" y="1154"/>
                  </a:cubicBezTo>
                  <a:lnTo>
                    <a:pt x="25876" y="877"/>
                  </a:lnTo>
                  <a:lnTo>
                    <a:pt x="25371" y="710"/>
                  </a:lnTo>
                  <a:lnTo>
                    <a:pt x="25637" y="527"/>
                  </a:lnTo>
                  <a:cubicBezTo>
                    <a:pt x="25274" y="312"/>
                    <a:pt x="24942" y="182"/>
                    <a:pt x="24626" y="182"/>
                  </a:cubicBezTo>
                  <a:cubicBezTo>
                    <a:pt x="24502" y="182"/>
                    <a:pt x="24381" y="202"/>
                    <a:pt x="24261" y="244"/>
                  </a:cubicBezTo>
                  <a:lnTo>
                    <a:pt x="23761" y="782"/>
                  </a:lnTo>
                  <a:lnTo>
                    <a:pt x="23079" y="782"/>
                  </a:lnTo>
                  <a:lnTo>
                    <a:pt x="23234" y="466"/>
                  </a:lnTo>
                  <a:lnTo>
                    <a:pt x="23761" y="560"/>
                  </a:lnTo>
                  <a:lnTo>
                    <a:pt x="24094" y="78"/>
                  </a:lnTo>
                  <a:lnTo>
                    <a:pt x="2420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59" name="Google Shape;1059;p64"/>
            <p:cNvSpPr/>
            <p:nvPr/>
          </p:nvSpPr>
          <p:spPr>
            <a:xfrm>
              <a:off x="4641375" y="1104450"/>
              <a:ext cx="117800" cy="184925"/>
            </a:xfrm>
            <a:custGeom>
              <a:avLst/>
              <a:gdLst/>
              <a:ahLst/>
              <a:cxnLst/>
              <a:rect l="l" t="t" r="r" b="b"/>
              <a:pathLst>
                <a:path w="4712" h="7397" extrusionOk="0">
                  <a:moveTo>
                    <a:pt x="2319" y="0"/>
                  </a:moveTo>
                  <a:cubicBezTo>
                    <a:pt x="2292" y="94"/>
                    <a:pt x="2258" y="183"/>
                    <a:pt x="2231" y="283"/>
                  </a:cubicBezTo>
                  <a:lnTo>
                    <a:pt x="2503" y="283"/>
                  </a:lnTo>
                  <a:cubicBezTo>
                    <a:pt x="2336" y="610"/>
                    <a:pt x="2014" y="516"/>
                    <a:pt x="1748" y="588"/>
                  </a:cubicBezTo>
                  <a:lnTo>
                    <a:pt x="1409" y="1049"/>
                  </a:lnTo>
                  <a:lnTo>
                    <a:pt x="1409" y="1587"/>
                  </a:lnTo>
                  <a:cubicBezTo>
                    <a:pt x="1171" y="1631"/>
                    <a:pt x="916" y="1648"/>
                    <a:pt x="916" y="1981"/>
                  </a:cubicBezTo>
                  <a:cubicBezTo>
                    <a:pt x="1015" y="2142"/>
                    <a:pt x="1121" y="2319"/>
                    <a:pt x="1232" y="2486"/>
                  </a:cubicBezTo>
                  <a:cubicBezTo>
                    <a:pt x="1065" y="2885"/>
                    <a:pt x="1004" y="3307"/>
                    <a:pt x="744" y="3668"/>
                  </a:cubicBezTo>
                  <a:cubicBezTo>
                    <a:pt x="646" y="3640"/>
                    <a:pt x="548" y="3608"/>
                    <a:pt x="452" y="3608"/>
                  </a:cubicBezTo>
                  <a:cubicBezTo>
                    <a:pt x="342" y="3608"/>
                    <a:pt x="234" y="3650"/>
                    <a:pt x="133" y="3790"/>
                  </a:cubicBezTo>
                  <a:cubicBezTo>
                    <a:pt x="94" y="3984"/>
                    <a:pt x="50" y="4234"/>
                    <a:pt x="0" y="4472"/>
                  </a:cubicBezTo>
                  <a:cubicBezTo>
                    <a:pt x="67" y="4683"/>
                    <a:pt x="122" y="4883"/>
                    <a:pt x="172" y="5061"/>
                  </a:cubicBezTo>
                  <a:cubicBezTo>
                    <a:pt x="255" y="5116"/>
                    <a:pt x="305" y="5177"/>
                    <a:pt x="366" y="5194"/>
                  </a:cubicBezTo>
                  <a:cubicBezTo>
                    <a:pt x="477" y="5216"/>
                    <a:pt x="594" y="5205"/>
                    <a:pt x="705" y="5222"/>
                  </a:cubicBezTo>
                  <a:cubicBezTo>
                    <a:pt x="744" y="5227"/>
                    <a:pt x="782" y="5266"/>
                    <a:pt x="843" y="5305"/>
                  </a:cubicBezTo>
                  <a:lnTo>
                    <a:pt x="766" y="5677"/>
                  </a:lnTo>
                  <a:lnTo>
                    <a:pt x="1254" y="6309"/>
                  </a:lnTo>
                  <a:cubicBezTo>
                    <a:pt x="1537" y="5987"/>
                    <a:pt x="1160" y="5699"/>
                    <a:pt x="1215" y="5382"/>
                  </a:cubicBezTo>
                  <a:lnTo>
                    <a:pt x="1543" y="5177"/>
                  </a:lnTo>
                  <a:cubicBezTo>
                    <a:pt x="1576" y="5388"/>
                    <a:pt x="1598" y="5549"/>
                    <a:pt x="1615" y="5693"/>
                  </a:cubicBezTo>
                  <a:lnTo>
                    <a:pt x="2092" y="6104"/>
                  </a:lnTo>
                  <a:lnTo>
                    <a:pt x="1742" y="6398"/>
                  </a:lnTo>
                  <a:cubicBezTo>
                    <a:pt x="1765" y="6548"/>
                    <a:pt x="1781" y="6686"/>
                    <a:pt x="1792" y="6748"/>
                  </a:cubicBezTo>
                  <a:cubicBezTo>
                    <a:pt x="2009" y="7069"/>
                    <a:pt x="2286" y="6992"/>
                    <a:pt x="2514" y="7031"/>
                  </a:cubicBezTo>
                  <a:lnTo>
                    <a:pt x="2869" y="7297"/>
                  </a:lnTo>
                  <a:cubicBezTo>
                    <a:pt x="3012" y="7158"/>
                    <a:pt x="3172" y="7131"/>
                    <a:pt x="3334" y="7131"/>
                  </a:cubicBezTo>
                  <a:cubicBezTo>
                    <a:pt x="3439" y="7131"/>
                    <a:pt x="3545" y="7142"/>
                    <a:pt x="3646" y="7142"/>
                  </a:cubicBezTo>
                  <a:cubicBezTo>
                    <a:pt x="3751" y="7142"/>
                    <a:pt x="3853" y="7130"/>
                    <a:pt x="3945" y="7080"/>
                  </a:cubicBezTo>
                  <a:lnTo>
                    <a:pt x="4445" y="7397"/>
                  </a:lnTo>
                  <a:lnTo>
                    <a:pt x="4711" y="7247"/>
                  </a:lnTo>
                  <a:cubicBezTo>
                    <a:pt x="4672" y="7014"/>
                    <a:pt x="4550" y="6803"/>
                    <a:pt x="4373" y="6642"/>
                  </a:cubicBezTo>
                  <a:cubicBezTo>
                    <a:pt x="3906" y="6226"/>
                    <a:pt x="3673" y="5682"/>
                    <a:pt x="3446" y="5122"/>
                  </a:cubicBezTo>
                  <a:cubicBezTo>
                    <a:pt x="3235" y="4628"/>
                    <a:pt x="3085" y="4123"/>
                    <a:pt x="3168" y="3574"/>
                  </a:cubicBezTo>
                  <a:cubicBezTo>
                    <a:pt x="3180" y="3463"/>
                    <a:pt x="3180" y="3346"/>
                    <a:pt x="3157" y="3235"/>
                  </a:cubicBezTo>
                  <a:cubicBezTo>
                    <a:pt x="3069" y="2591"/>
                    <a:pt x="3202" y="2042"/>
                    <a:pt x="3757" y="1654"/>
                  </a:cubicBezTo>
                  <a:lnTo>
                    <a:pt x="3696" y="1110"/>
                  </a:lnTo>
                  <a:lnTo>
                    <a:pt x="3945" y="954"/>
                  </a:lnTo>
                  <a:cubicBezTo>
                    <a:pt x="3934" y="843"/>
                    <a:pt x="3923" y="777"/>
                    <a:pt x="3906" y="683"/>
                  </a:cubicBezTo>
                  <a:cubicBezTo>
                    <a:pt x="4178" y="544"/>
                    <a:pt x="4356" y="300"/>
                    <a:pt x="447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60" name="Google Shape;1060;p64"/>
            <p:cNvSpPr/>
            <p:nvPr/>
          </p:nvSpPr>
          <p:spPr>
            <a:xfrm>
              <a:off x="3287975" y="1104450"/>
              <a:ext cx="4089600" cy="2913475"/>
            </a:xfrm>
            <a:custGeom>
              <a:avLst/>
              <a:gdLst/>
              <a:ahLst/>
              <a:cxnLst/>
              <a:rect l="l" t="t" r="r" b="b"/>
              <a:pathLst>
                <a:path w="163584" h="116539" extrusionOk="0">
                  <a:moveTo>
                    <a:pt x="128648" y="3457"/>
                  </a:moveTo>
                  <a:cubicBezTo>
                    <a:pt x="129003" y="3479"/>
                    <a:pt x="128831" y="3740"/>
                    <a:pt x="128914" y="3895"/>
                  </a:cubicBezTo>
                  <a:cubicBezTo>
                    <a:pt x="128969" y="3884"/>
                    <a:pt x="129025" y="3868"/>
                    <a:pt x="129075" y="3845"/>
                  </a:cubicBezTo>
                  <a:cubicBezTo>
                    <a:pt x="129142" y="3801"/>
                    <a:pt x="129203" y="3751"/>
                    <a:pt x="129258" y="3701"/>
                  </a:cubicBezTo>
                  <a:lnTo>
                    <a:pt x="129258" y="3701"/>
                  </a:lnTo>
                  <a:cubicBezTo>
                    <a:pt x="129103" y="4212"/>
                    <a:pt x="128825" y="4611"/>
                    <a:pt x="128254" y="4789"/>
                  </a:cubicBezTo>
                  <a:lnTo>
                    <a:pt x="128071" y="4661"/>
                  </a:lnTo>
                  <a:cubicBezTo>
                    <a:pt x="128043" y="4267"/>
                    <a:pt x="128403" y="4234"/>
                    <a:pt x="128559" y="4045"/>
                  </a:cubicBezTo>
                  <a:cubicBezTo>
                    <a:pt x="128587" y="3840"/>
                    <a:pt x="128620" y="3651"/>
                    <a:pt x="128648" y="3457"/>
                  </a:cubicBezTo>
                  <a:close/>
                  <a:moveTo>
                    <a:pt x="83562" y="12385"/>
                  </a:moveTo>
                  <a:lnTo>
                    <a:pt x="83562" y="12385"/>
                  </a:lnTo>
                  <a:cubicBezTo>
                    <a:pt x="83407" y="12568"/>
                    <a:pt x="83357" y="12646"/>
                    <a:pt x="83285" y="12713"/>
                  </a:cubicBezTo>
                  <a:cubicBezTo>
                    <a:pt x="83207" y="12790"/>
                    <a:pt x="83113" y="12857"/>
                    <a:pt x="83018" y="12935"/>
                  </a:cubicBezTo>
                  <a:cubicBezTo>
                    <a:pt x="82946" y="13367"/>
                    <a:pt x="82819" y="13778"/>
                    <a:pt x="82530" y="14133"/>
                  </a:cubicBezTo>
                  <a:cubicBezTo>
                    <a:pt x="82386" y="13839"/>
                    <a:pt x="82386" y="13839"/>
                    <a:pt x="82369" y="13484"/>
                  </a:cubicBezTo>
                  <a:lnTo>
                    <a:pt x="82752" y="13062"/>
                  </a:lnTo>
                  <a:cubicBezTo>
                    <a:pt x="82724" y="12907"/>
                    <a:pt x="82697" y="12785"/>
                    <a:pt x="82669" y="12635"/>
                  </a:cubicBezTo>
                  <a:lnTo>
                    <a:pt x="83562" y="12385"/>
                  </a:lnTo>
                  <a:close/>
                  <a:moveTo>
                    <a:pt x="110675" y="14588"/>
                  </a:moveTo>
                  <a:cubicBezTo>
                    <a:pt x="111007" y="14849"/>
                    <a:pt x="111074" y="14921"/>
                    <a:pt x="111146" y="15154"/>
                  </a:cubicBezTo>
                  <a:cubicBezTo>
                    <a:pt x="111185" y="15282"/>
                    <a:pt x="111218" y="15421"/>
                    <a:pt x="111229" y="15559"/>
                  </a:cubicBezTo>
                  <a:cubicBezTo>
                    <a:pt x="111296" y="16480"/>
                    <a:pt x="111557" y="17363"/>
                    <a:pt x="111773" y="18256"/>
                  </a:cubicBezTo>
                  <a:cubicBezTo>
                    <a:pt x="111840" y="18572"/>
                    <a:pt x="111984" y="18866"/>
                    <a:pt x="112184" y="19116"/>
                  </a:cubicBezTo>
                  <a:cubicBezTo>
                    <a:pt x="112411" y="19399"/>
                    <a:pt x="112628" y="19699"/>
                    <a:pt x="112850" y="19993"/>
                  </a:cubicBezTo>
                  <a:cubicBezTo>
                    <a:pt x="112798" y="20019"/>
                    <a:pt x="112750" y="20030"/>
                    <a:pt x="112706" y="20030"/>
                  </a:cubicBezTo>
                  <a:cubicBezTo>
                    <a:pt x="112548" y="20030"/>
                    <a:pt x="112433" y="19894"/>
                    <a:pt x="112311" y="19876"/>
                  </a:cubicBezTo>
                  <a:cubicBezTo>
                    <a:pt x="111884" y="19288"/>
                    <a:pt x="111596" y="18611"/>
                    <a:pt x="111451" y="17895"/>
                  </a:cubicBezTo>
                  <a:cubicBezTo>
                    <a:pt x="111252" y="16930"/>
                    <a:pt x="110980" y="15981"/>
                    <a:pt x="110747" y="15021"/>
                  </a:cubicBezTo>
                  <a:cubicBezTo>
                    <a:pt x="110713" y="14893"/>
                    <a:pt x="110702" y="14760"/>
                    <a:pt x="110675" y="14588"/>
                  </a:cubicBezTo>
                  <a:close/>
                  <a:moveTo>
                    <a:pt x="40974" y="23023"/>
                  </a:moveTo>
                  <a:cubicBezTo>
                    <a:pt x="41296" y="23167"/>
                    <a:pt x="41529" y="23411"/>
                    <a:pt x="41834" y="23594"/>
                  </a:cubicBezTo>
                  <a:cubicBezTo>
                    <a:pt x="41806" y="23866"/>
                    <a:pt x="41778" y="24110"/>
                    <a:pt x="41756" y="24360"/>
                  </a:cubicBezTo>
                  <a:cubicBezTo>
                    <a:pt x="41923" y="24870"/>
                    <a:pt x="42450" y="25275"/>
                    <a:pt x="42172" y="25947"/>
                  </a:cubicBezTo>
                  <a:lnTo>
                    <a:pt x="41784" y="26208"/>
                  </a:lnTo>
                  <a:lnTo>
                    <a:pt x="41518" y="25492"/>
                  </a:lnTo>
                  <a:lnTo>
                    <a:pt x="40702" y="24787"/>
                  </a:lnTo>
                  <a:lnTo>
                    <a:pt x="40885" y="23949"/>
                  </a:lnTo>
                  <a:cubicBezTo>
                    <a:pt x="41021" y="24004"/>
                    <a:pt x="41156" y="24088"/>
                    <a:pt x="41302" y="24088"/>
                  </a:cubicBezTo>
                  <a:cubicBezTo>
                    <a:pt x="41394" y="24088"/>
                    <a:pt x="41490" y="24055"/>
                    <a:pt x="41595" y="23960"/>
                  </a:cubicBezTo>
                  <a:cubicBezTo>
                    <a:pt x="41551" y="23822"/>
                    <a:pt x="41507" y="23677"/>
                    <a:pt x="41457" y="23511"/>
                  </a:cubicBezTo>
                  <a:lnTo>
                    <a:pt x="41090" y="23439"/>
                  </a:lnTo>
                  <a:cubicBezTo>
                    <a:pt x="40990" y="23344"/>
                    <a:pt x="40857" y="23245"/>
                    <a:pt x="40974" y="23023"/>
                  </a:cubicBezTo>
                  <a:close/>
                  <a:moveTo>
                    <a:pt x="37839" y="24815"/>
                  </a:moveTo>
                  <a:cubicBezTo>
                    <a:pt x="38366" y="25087"/>
                    <a:pt x="38771" y="25464"/>
                    <a:pt x="39159" y="25841"/>
                  </a:cubicBezTo>
                  <a:cubicBezTo>
                    <a:pt x="39348" y="26025"/>
                    <a:pt x="39442" y="26302"/>
                    <a:pt x="39592" y="26568"/>
                  </a:cubicBezTo>
                  <a:lnTo>
                    <a:pt x="39182" y="27406"/>
                  </a:lnTo>
                  <a:lnTo>
                    <a:pt x="38665" y="27356"/>
                  </a:lnTo>
                  <a:lnTo>
                    <a:pt x="38405" y="27772"/>
                  </a:lnTo>
                  <a:lnTo>
                    <a:pt x="38099" y="27772"/>
                  </a:lnTo>
                  <a:cubicBezTo>
                    <a:pt x="37767" y="27095"/>
                    <a:pt x="37789" y="26269"/>
                    <a:pt x="37195" y="25758"/>
                  </a:cubicBezTo>
                  <a:cubicBezTo>
                    <a:pt x="37300" y="25547"/>
                    <a:pt x="37361" y="25381"/>
                    <a:pt x="37456" y="25242"/>
                  </a:cubicBezTo>
                  <a:cubicBezTo>
                    <a:pt x="37578" y="25092"/>
                    <a:pt x="37705" y="24948"/>
                    <a:pt x="37839" y="24815"/>
                  </a:cubicBezTo>
                  <a:close/>
                  <a:moveTo>
                    <a:pt x="24182" y="28669"/>
                  </a:moveTo>
                  <a:cubicBezTo>
                    <a:pt x="24325" y="28669"/>
                    <a:pt x="24470" y="28702"/>
                    <a:pt x="24621" y="28755"/>
                  </a:cubicBezTo>
                  <a:cubicBezTo>
                    <a:pt x="24682" y="29021"/>
                    <a:pt x="24538" y="29248"/>
                    <a:pt x="24510" y="29504"/>
                  </a:cubicBezTo>
                  <a:lnTo>
                    <a:pt x="24155" y="29881"/>
                  </a:lnTo>
                  <a:cubicBezTo>
                    <a:pt x="23988" y="29914"/>
                    <a:pt x="23850" y="29925"/>
                    <a:pt x="23733" y="29975"/>
                  </a:cubicBezTo>
                  <a:cubicBezTo>
                    <a:pt x="23611" y="30025"/>
                    <a:pt x="23511" y="30114"/>
                    <a:pt x="23389" y="30203"/>
                  </a:cubicBezTo>
                  <a:cubicBezTo>
                    <a:pt x="23311" y="29648"/>
                    <a:pt x="23428" y="29393"/>
                    <a:pt x="23866" y="29088"/>
                  </a:cubicBezTo>
                  <a:cubicBezTo>
                    <a:pt x="23872" y="28977"/>
                    <a:pt x="23877" y="28860"/>
                    <a:pt x="23883" y="28721"/>
                  </a:cubicBezTo>
                  <a:cubicBezTo>
                    <a:pt x="23983" y="28685"/>
                    <a:pt x="24082" y="28669"/>
                    <a:pt x="24182" y="28669"/>
                  </a:cubicBezTo>
                  <a:close/>
                  <a:moveTo>
                    <a:pt x="43396" y="29165"/>
                  </a:moveTo>
                  <a:cubicBezTo>
                    <a:pt x="43586" y="29165"/>
                    <a:pt x="43843" y="29407"/>
                    <a:pt x="44359" y="30025"/>
                  </a:cubicBezTo>
                  <a:cubicBezTo>
                    <a:pt x="44275" y="30186"/>
                    <a:pt x="44187" y="30364"/>
                    <a:pt x="44092" y="30541"/>
                  </a:cubicBezTo>
                  <a:lnTo>
                    <a:pt x="43765" y="30602"/>
                  </a:lnTo>
                  <a:lnTo>
                    <a:pt x="43377" y="30147"/>
                  </a:lnTo>
                  <a:cubicBezTo>
                    <a:pt x="43471" y="29959"/>
                    <a:pt x="43648" y="29814"/>
                    <a:pt x="43537" y="29565"/>
                  </a:cubicBezTo>
                  <a:lnTo>
                    <a:pt x="43266" y="29359"/>
                  </a:lnTo>
                  <a:lnTo>
                    <a:pt x="43349" y="29171"/>
                  </a:lnTo>
                  <a:cubicBezTo>
                    <a:pt x="43364" y="29167"/>
                    <a:pt x="43380" y="29165"/>
                    <a:pt x="43396" y="29165"/>
                  </a:cubicBezTo>
                  <a:close/>
                  <a:moveTo>
                    <a:pt x="35103" y="29226"/>
                  </a:moveTo>
                  <a:lnTo>
                    <a:pt x="35453" y="29409"/>
                  </a:lnTo>
                  <a:cubicBezTo>
                    <a:pt x="35558" y="29731"/>
                    <a:pt x="35414" y="30014"/>
                    <a:pt x="35403" y="30325"/>
                  </a:cubicBezTo>
                  <a:cubicBezTo>
                    <a:pt x="35442" y="30497"/>
                    <a:pt x="35780" y="30569"/>
                    <a:pt x="35652" y="30869"/>
                  </a:cubicBezTo>
                  <a:lnTo>
                    <a:pt x="35386" y="30774"/>
                  </a:lnTo>
                  <a:lnTo>
                    <a:pt x="34837" y="29554"/>
                  </a:lnTo>
                  <a:lnTo>
                    <a:pt x="35103" y="29226"/>
                  </a:lnTo>
                  <a:close/>
                  <a:moveTo>
                    <a:pt x="100215" y="33932"/>
                  </a:moveTo>
                  <a:cubicBezTo>
                    <a:pt x="100242" y="34015"/>
                    <a:pt x="100281" y="34082"/>
                    <a:pt x="100270" y="34137"/>
                  </a:cubicBezTo>
                  <a:cubicBezTo>
                    <a:pt x="100120" y="34953"/>
                    <a:pt x="99959" y="35763"/>
                    <a:pt x="99810" y="36556"/>
                  </a:cubicBezTo>
                  <a:lnTo>
                    <a:pt x="99377" y="36801"/>
                  </a:lnTo>
                  <a:cubicBezTo>
                    <a:pt x="99443" y="36956"/>
                    <a:pt x="99493" y="37056"/>
                    <a:pt x="99543" y="37156"/>
                  </a:cubicBezTo>
                  <a:lnTo>
                    <a:pt x="98650" y="38071"/>
                  </a:lnTo>
                  <a:lnTo>
                    <a:pt x="97479" y="38654"/>
                  </a:lnTo>
                  <a:lnTo>
                    <a:pt x="97185" y="39325"/>
                  </a:lnTo>
                  <a:cubicBezTo>
                    <a:pt x="96819" y="39603"/>
                    <a:pt x="96380" y="39647"/>
                    <a:pt x="95942" y="39647"/>
                  </a:cubicBezTo>
                  <a:cubicBezTo>
                    <a:pt x="95803" y="39647"/>
                    <a:pt x="95665" y="39531"/>
                    <a:pt x="95409" y="39414"/>
                  </a:cubicBezTo>
                  <a:cubicBezTo>
                    <a:pt x="95720" y="39320"/>
                    <a:pt x="95903" y="39242"/>
                    <a:pt x="96103" y="39203"/>
                  </a:cubicBezTo>
                  <a:cubicBezTo>
                    <a:pt x="96441" y="39137"/>
                    <a:pt x="96747" y="38954"/>
                    <a:pt x="96969" y="38682"/>
                  </a:cubicBezTo>
                  <a:cubicBezTo>
                    <a:pt x="97535" y="38016"/>
                    <a:pt x="98128" y="37367"/>
                    <a:pt x="98694" y="36701"/>
                  </a:cubicBezTo>
                  <a:cubicBezTo>
                    <a:pt x="98833" y="36523"/>
                    <a:pt x="98955" y="36329"/>
                    <a:pt x="99055" y="36124"/>
                  </a:cubicBezTo>
                  <a:cubicBezTo>
                    <a:pt x="99183" y="35902"/>
                    <a:pt x="99288" y="35674"/>
                    <a:pt x="99382" y="35436"/>
                  </a:cubicBezTo>
                  <a:cubicBezTo>
                    <a:pt x="99521" y="35097"/>
                    <a:pt x="99632" y="34747"/>
                    <a:pt x="99799" y="34259"/>
                  </a:cubicBezTo>
                  <a:cubicBezTo>
                    <a:pt x="99893" y="34104"/>
                    <a:pt x="100043" y="33987"/>
                    <a:pt x="100215" y="33932"/>
                  </a:cubicBezTo>
                  <a:close/>
                  <a:moveTo>
                    <a:pt x="73190" y="45286"/>
                  </a:moveTo>
                  <a:cubicBezTo>
                    <a:pt x="73591" y="45286"/>
                    <a:pt x="73970" y="45349"/>
                    <a:pt x="74307" y="45601"/>
                  </a:cubicBezTo>
                  <a:lnTo>
                    <a:pt x="74878" y="45496"/>
                  </a:lnTo>
                  <a:lnTo>
                    <a:pt x="75294" y="45668"/>
                  </a:lnTo>
                  <a:lnTo>
                    <a:pt x="75616" y="45390"/>
                  </a:lnTo>
                  <a:lnTo>
                    <a:pt x="75921" y="45429"/>
                  </a:lnTo>
                  <a:cubicBezTo>
                    <a:pt x="75921" y="45496"/>
                    <a:pt x="75938" y="45551"/>
                    <a:pt x="75921" y="45573"/>
                  </a:cubicBezTo>
                  <a:cubicBezTo>
                    <a:pt x="75783" y="45690"/>
                    <a:pt x="75644" y="45801"/>
                    <a:pt x="75522" y="45901"/>
                  </a:cubicBezTo>
                  <a:cubicBezTo>
                    <a:pt x="75017" y="45884"/>
                    <a:pt x="74562" y="45862"/>
                    <a:pt x="74112" y="45723"/>
                  </a:cubicBezTo>
                  <a:cubicBezTo>
                    <a:pt x="73835" y="45635"/>
                    <a:pt x="73530" y="45629"/>
                    <a:pt x="73297" y="45590"/>
                  </a:cubicBezTo>
                  <a:cubicBezTo>
                    <a:pt x="72941" y="45784"/>
                    <a:pt x="72631" y="46045"/>
                    <a:pt x="72375" y="46356"/>
                  </a:cubicBezTo>
                  <a:lnTo>
                    <a:pt x="72703" y="46794"/>
                  </a:lnTo>
                  <a:lnTo>
                    <a:pt x="72154" y="46861"/>
                  </a:lnTo>
                  <a:cubicBezTo>
                    <a:pt x="72115" y="46983"/>
                    <a:pt x="72070" y="47122"/>
                    <a:pt x="72004" y="47321"/>
                  </a:cubicBezTo>
                  <a:cubicBezTo>
                    <a:pt x="71776" y="47083"/>
                    <a:pt x="71599" y="46794"/>
                    <a:pt x="71488" y="46478"/>
                  </a:cubicBezTo>
                  <a:lnTo>
                    <a:pt x="72636" y="45313"/>
                  </a:lnTo>
                  <a:cubicBezTo>
                    <a:pt x="72824" y="45299"/>
                    <a:pt x="73009" y="45286"/>
                    <a:pt x="73190" y="45286"/>
                  </a:cubicBezTo>
                  <a:close/>
                  <a:moveTo>
                    <a:pt x="60717" y="46489"/>
                  </a:moveTo>
                  <a:cubicBezTo>
                    <a:pt x="60784" y="46822"/>
                    <a:pt x="60839" y="47116"/>
                    <a:pt x="60900" y="47443"/>
                  </a:cubicBezTo>
                  <a:cubicBezTo>
                    <a:pt x="60856" y="47588"/>
                    <a:pt x="60806" y="47765"/>
                    <a:pt x="60745" y="47937"/>
                  </a:cubicBezTo>
                  <a:lnTo>
                    <a:pt x="60739" y="47937"/>
                  </a:lnTo>
                  <a:cubicBezTo>
                    <a:pt x="60723" y="47993"/>
                    <a:pt x="60662" y="48037"/>
                    <a:pt x="60584" y="48120"/>
                  </a:cubicBezTo>
                  <a:lnTo>
                    <a:pt x="60318" y="47910"/>
                  </a:lnTo>
                  <a:cubicBezTo>
                    <a:pt x="60362" y="47493"/>
                    <a:pt x="60401" y="47083"/>
                    <a:pt x="60456" y="46628"/>
                  </a:cubicBezTo>
                  <a:lnTo>
                    <a:pt x="60717" y="46489"/>
                  </a:lnTo>
                  <a:close/>
                  <a:moveTo>
                    <a:pt x="75030" y="49936"/>
                  </a:moveTo>
                  <a:cubicBezTo>
                    <a:pt x="75085" y="49936"/>
                    <a:pt x="75140" y="49937"/>
                    <a:pt x="75194" y="49940"/>
                  </a:cubicBezTo>
                  <a:lnTo>
                    <a:pt x="74934" y="50362"/>
                  </a:lnTo>
                  <a:cubicBezTo>
                    <a:pt x="74807" y="50420"/>
                    <a:pt x="74700" y="50451"/>
                    <a:pt x="74585" y="50451"/>
                  </a:cubicBezTo>
                  <a:cubicBezTo>
                    <a:pt x="74401" y="50451"/>
                    <a:pt x="74195" y="50374"/>
                    <a:pt x="73852" y="50207"/>
                  </a:cubicBezTo>
                  <a:cubicBezTo>
                    <a:pt x="74218" y="50026"/>
                    <a:pt x="74624" y="49936"/>
                    <a:pt x="75030" y="49936"/>
                  </a:cubicBezTo>
                  <a:close/>
                  <a:moveTo>
                    <a:pt x="44338" y="44895"/>
                  </a:moveTo>
                  <a:cubicBezTo>
                    <a:pt x="44427" y="44895"/>
                    <a:pt x="44518" y="44898"/>
                    <a:pt x="44614" y="44908"/>
                  </a:cubicBezTo>
                  <a:cubicBezTo>
                    <a:pt x="44226" y="45213"/>
                    <a:pt x="43893" y="45413"/>
                    <a:pt x="43560" y="45635"/>
                  </a:cubicBezTo>
                  <a:lnTo>
                    <a:pt x="43693" y="46023"/>
                  </a:lnTo>
                  <a:cubicBezTo>
                    <a:pt x="43460" y="46406"/>
                    <a:pt x="43277" y="46828"/>
                    <a:pt x="42849" y="47111"/>
                  </a:cubicBezTo>
                  <a:cubicBezTo>
                    <a:pt x="42938" y="47288"/>
                    <a:pt x="43021" y="47449"/>
                    <a:pt x="43088" y="47588"/>
                  </a:cubicBezTo>
                  <a:cubicBezTo>
                    <a:pt x="43660" y="47887"/>
                    <a:pt x="44209" y="48154"/>
                    <a:pt x="44636" y="48625"/>
                  </a:cubicBezTo>
                  <a:cubicBezTo>
                    <a:pt x="44869" y="48881"/>
                    <a:pt x="45169" y="49069"/>
                    <a:pt x="45446" y="49280"/>
                  </a:cubicBezTo>
                  <a:cubicBezTo>
                    <a:pt x="45724" y="49485"/>
                    <a:pt x="46012" y="49674"/>
                    <a:pt x="46301" y="49874"/>
                  </a:cubicBezTo>
                  <a:cubicBezTo>
                    <a:pt x="46367" y="50223"/>
                    <a:pt x="46440" y="50568"/>
                    <a:pt x="46506" y="50928"/>
                  </a:cubicBezTo>
                  <a:cubicBezTo>
                    <a:pt x="46340" y="51100"/>
                    <a:pt x="46195" y="51294"/>
                    <a:pt x="46007" y="51411"/>
                  </a:cubicBezTo>
                  <a:cubicBezTo>
                    <a:pt x="45803" y="51539"/>
                    <a:pt x="45559" y="51683"/>
                    <a:pt x="45337" y="51683"/>
                  </a:cubicBezTo>
                  <a:cubicBezTo>
                    <a:pt x="45329" y="51683"/>
                    <a:pt x="45321" y="51683"/>
                    <a:pt x="45313" y="51683"/>
                  </a:cubicBezTo>
                  <a:cubicBezTo>
                    <a:pt x="45236" y="51680"/>
                    <a:pt x="45159" y="51679"/>
                    <a:pt x="45082" y="51679"/>
                  </a:cubicBezTo>
                  <a:cubicBezTo>
                    <a:pt x="44736" y="51679"/>
                    <a:pt x="44388" y="51701"/>
                    <a:pt x="44042" y="51701"/>
                  </a:cubicBezTo>
                  <a:cubicBezTo>
                    <a:pt x="43527" y="51701"/>
                    <a:pt x="43017" y="51652"/>
                    <a:pt x="42528" y="51405"/>
                  </a:cubicBezTo>
                  <a:cubicBezTo>
                    <a:pt x="42461" y="51383"/>
                    <a:pt x="42383" y="51372"/>
                    <a:pt x="42311" y="51367"/>
                  </a:cubicBezTo>
                  <a:lnTo>
                    <a:pt x="41984" y="51006"/>
                  </a:lnTo>
                  <a:lnTo>
                    <a:pt x="41568" y="51006"/>
                  </a:lnTo>
                  <a:lnTo>
                    <a:pt x="41135" y="50623"/>
                  </a:lnTo>
                  <a:cubicBezTo>
                    <a:pt x="40881" y="50642"/>
                    <a:pt x="40661" y="50682"/>
                    <a:pt x="40445" y="50682"/>
                  </a:cubicBezTo>
                  <a:cubicBezTo>
                    <a:pt x="40410" y="50682"/>
                    <a:pt x="40376" y="50681"/>
                    <a:pt x="40341" y="50679"/>
                  </a:cubicBezTo>
                  <a:cubicBezTo>
                    <a:pt x="40275" y="50673"/>
                    <a:pt x="40210" y="50671"/>
                    <a:pt x="40145" y="50671"/>
                  </a:cubicBezTo>
                  <a:cubicBezTo>
                    <a:pt x="39388" y="50671"/>
                    <a:pt x="38776" y="51026"/>
                    <a:pt x="38188" y="51589"/>
                  </a:cubicBezTo>
                  <a:cubicBezTo>
                    <a:pt x="38083" y="51585"/>
                    <a:pt x="37976" y="51584"/>
                    <a:pt x="37868" y="51584"/>
                  </a:cubicBezTo>
                  <a:cubicBezTo>
                    <a:pt x="37788" y="51584"/>
                    <a:pt x="37707" y="51585"/>
                    <a:pt x="37626" y="51585"/>
                  </a:cubicBezTo>
                  <a:cubicBezTo>
                    <a:pt x="36961" y="51585"/>
                    <a:pt x="36284" y="51556"/>
                    <a:pt x="35736" y="51034"/>
                  </a:cubicBezTo>
                  <a:cubicBezTo>
                    <a:pt x="35636" y="50712"/>
                    <a:pt x="35558" y="50451"/>
                    <a:pt x="35453" y="50118"/>
                  </a:cubicBezTo>
                  <a:cubicBezTo>
                    <a:pt x="35525" y="49852"/>
                    <a:pt x="35602" y="49519"/>
                    <a:pt x="35680" y="49214"/>
                  </a:cubicBezTo>
                  <a:lnTo>
                    <a:pt x="36069" y="48936"/>
                  </a:lnTo>
                  <a:cubicBezTo>
                    <a:pt x="36091" y="48670"/>
                    <a:pt x="36113" y="48398"/>
                    <a:pt x="36130" y="48148"/>
                  </a:cubicBezTo>
                  <a:cubicBezTo>
                    <a:pt x="36252" y="47821"/>
                    <a:pt x="36546" y="47582"/>
                    <a:pt x="36890" y="47527"/>
                  </a:cubicBezTo>
                  <a:cubicBezTo>
                    <a:pt x="36945" y="47260"/>
                    <a:pt x="37006" y="46994"/>
                    <a:pt x="37056" y="46744"/>
                  </a:cubicBezTo>
                  <a:lnTo>
                    <a:pt x="37900" y="45618"/>
                  </a:lnTo>
                  <a:cubicBezTo>
                    <a:pt x="38093" y="45610"/>
                    <a:pt x="38318" y="45449"/>
                    <a:pt x="38567" y="45449"/>
                  </a:cubicBezTo>
                  <a:cubicBezTo>
                    <a:pt x="38690" y="45449"/>
                    <a:pt x="38820" y="45489"/>
                    <a:pt x="38954" y="45607"/>
                  </a:cubicBezTo>
                  <a:lnTo>
                    <a:pt x="38793" y="45923"/>
                  </a:lnTo>
                  <a:cubicBezTo>
                    <a:pt x="38982" y="46080"/>
                    <a:pt x="39188" y="46117"/>
                    <a:pt x="39402" y="46117"/>
                  </a:cubicBezTo>
                  <a:cubicBezTo>
                    <a:pt x="39588" y="46117"/>
                    <a:pt x="39780" y="46089"/>
                    <a:pt x="39972" y="46089"/>
                  </a:cubicBezTo>
                  <a:cubicBezTo>
                    <a:pt x="39988" y="46089"/>
                    <a:pt x="40004" y="46089"/>
                    <a:pt x="40019" y="46090"/>
                  </a:cubicBezTo>
                  <a:lnTo>
                    <a:pt x="40125" y="46373"/>
                  </a:lnTo>
                  <a:lnTo>
                    <a:pt x="39459" y="46778"/>
                  </a:lnTo>
                  <a:cubicBezTo>
                    <a:pt x="39498" y="47027"/>
                    <a:pt x="39809" y="46983"/>
                    <a:pt x="39864" y="47116"/>
                  </a:cubicBezTo>
                  <a:cubicBezTo>
                    <a:pt x="40075" y="47427"/>
                    <a:pt x="39992" y="47810"/>
                    <a:pt x="40291" y="48026"/>
                  </a:cubicBezTo>
                  <a:lnTo>
                    <a:pt x="41429" y="47244"/>
                  </a:lnTo>
                  <a:cubicBezTo>
                    <a:pt x="41595" y="47269"/>
                    <a:pt x="41758" y="47330"/>
                    <a:pt x="41915" y="47330"/>
                  </a:cubicBezTo>
                  <a:cubicBezTo>
                    <a:pt x="42030" y="47330"/>
                    <a:pt x="42142" y="47297"/>
                    <a:pt x="42250" y="47194"/>
                  </a:cubicBezTo>
                  <a:cubicBezTo>
                    <a:pt x="42250" y="47144"/>
                    <a:pt x="42261" y="47083"/>
                    <a:pt x="42267" y="47022"/>
                  </a:cubicBezTo>
                  <a:cubicBezTo>
                    <a:pt x="42198" y="46982"/>
                    <a:pt x="42132" y="46967"/>
                    <a:pt x="42067" y="46967"/>
                  </a:cubicBezTo>
                  <a:cubicBezTo>
                    <a:pt x="41888" y="46967"/>
                    <a:pt x="41717" y="47079"/>
                    <a:pt x="41520" y="47079"/>
                  </a:cubicBezTo>
                  <a:cubicBezTo>
                    <a:pt x="41483" y="47079"/>
                    <a:pt x="41446" y="47076"/>
                    <a:pt x="41407" y="47066"/>
                  </a:cubicBezTo>
                  <a:cubicBezTo>
                    <a:pt x="41251" y="46872"/>
                    <a:pt x="41079" y="46639"/>
                    <a:pt x="40874" y="46373"/>
                  </a:cubicBezTo>
                  <a:cubicBezTo>
                    <a:pt x="40880" y="46300"/>
                    <a:pt x="40891" y="46189"/>
                    <a:pt x="40902" y="46112"/>
                  </a:cubicBezTo>
                  <a:cubicBezTo>
                    <a:pt x="41201" y="45918"/>
                    <a:pt x="41468" y="45740"/>
                    <a:pt x="41740" y="45579"/>
                  </a:cubicBezTo>
                  <a:cubicBezTo>
                    <a:pt x="41834" y="45512"/>
                    <a:pt x="41945" y="45474"/>
                    <a:pt x="42061" y="45457"/>
                  </a:cubicBezTo>
                  <a:cubicBezTo>
                    <a:pt x="42472" y="45424"/>
                    <a:pt x="42799" y="45213"/>
                    <a:pt x="43155" y="45002"/>
                  </a:cubicBezTo>
                  <a:cubicBezTo>
                    <a:pt x="43520" y="44993"/>
                    <a:pt x="43890" y="44895"/>
                    <a:pt x="44338" y="44895"/>
                  </a:cubicBezTo>
                  <a:close/>
                  <a:moveTo>
                    <a:pt x="35823" y="51635"/>
                  </a:moveTo>
                  <a:cubicBezTo>
                    <a:pt x="36170" y="51635"/>
                    <a:pt x="36516" y="51739"/>
                    <a:pt x="36895" y="51888"/>
                  </a:cubicBezTo>
                  <a:lnTo>
                    <a:pt x="36191" y="52360"/>
                  </a:lnTo>
                  <a:cubicBezTo>
                    <a:pt x="36184" y="52360"/>
                    <a:pt x="36177" y="52360"/>
                    <a:pt x="36170" y="52360"/>
                  </a:cubicBezTo>
                  <a:cubicBezTo>
                    <a:pt x="35970" y="52360"/>
                    <a:pt x="35756" y="52398"/>
                    <a:pt x="35538" y="52398"/>
                  </a:cubicBezTo>
                  <a:cubicBezTo>
                    <a:pt x="35309" y="52398"/>
                    <a:pt x="35077" y="52356"/>
                    <a:pt x="34853" y="52182"/>
                  </a:cubicBezTo>
                  <a:lnTo>
                    <a:pt x="35275" y="51727"/>
                  </a:lnTo>
                  <a:cubicBezTo>
                    <a:pt x="35461" y="51663"/>
                    <a:pt x="35642" y="51635"/>
                    <a:pt x="35823" y="51635"/>
                  </a:cubicBezTo>
                  <a:close/>
                  <a:moveTo>
                    <a:pt x="53886" y="44969"/>
                  </a:moveTo>
                  <a:lnTo>
                    <a:pt x="54536" y="45279"/>
                  </a:lnTo>
                  <a:lnTo>
                    <a:pt x="55046" y="45130"/>
                  </a:lnTo>
                  <a:lnTo>
                    <a:pt x="55401" y="45235"/>
                  </a:lnTo>
                  <a:cubicBezTo>
                    <a:pt x="55679" y="45596"/>
                    <a:pt x="55640" y="45951"/>
                    <a:pt x="55490" y="46284"/>
                  </a:cubicBezTo>
                  <a:cubicBezTo>
                    <a:pt x="55602" y="46499"/>
                    <a:pt x="55755" y="46542"/>
                    <a:pt x="55922" y="46542"/>
                  </a:cubicBezTo>
                  <a:cubicBezTo>
                    <a:pt x="56035" y="46542"/>
                    <a:pt x="56154" y="46522"/>
                    <a:pt x="56271" y="46522"/>
                  </a:cubicBezTo>
                  <a:cubicBezTo>
                    <a:pt x="56316" y="46522"/>
                    <a:pt x="56361" y="46525"/>
                    <a:pt x="56406" y="46533"/>
                  </a:cubicBezTo>
                  <a:lnTo>
                    <a:pt x="56866" y="47088"/>
                  </a:lnTo>
                  <a:cubicBezTo>
                    <a:pt x="56611" y="47360"/>
                    <a:pt x="56611" y="47360"/>
                    <a:pt x="55984" y="47493"/>
                  </a:cubicBezTo>
                  <a:lnTo>
                    <a:pt x="55978" y="47493"/>
                  </a:lnTo>
                  <a:cubicBezTo>
                    <a:pt x="55939" y="47554"/>
                    <a:pt x="55889" y="47627"/>
                    <a:pt x="55834" y="47704"/>
                  </a:cubicBezTo>
                  <a:cubicBezTo>
                    <a:pt x="55784" y="47776"/>
                    <a:pt x="55740" y="47832"/>
                    <a:pt x="55662" y="47943"/>
                  </a:cubicBezTo>
                  <a:cubicBezTo>
                    <a:pt x="55557" y="47638"/>
                    <a:pt x="55812" y="47455"/>
                    <a:pt x="55756" y="47172"/>
                  </a:cubicBezTo>
                  <a:cubicBezTo>
                    <a:pt x="55357" y="47172"/>
                    <a:pt x="54963" y="47099"/>
                    <a:pt x="54591" y="46972"/>
                  </a:cubicBezTo>
                  <a:cubicBezTo>
                    <a:pt x="54549" y="46962"/>
                    <a:pt x="54507" y="46957"/>
                    <a:pt x="54465" y="46957"/>
                  </a:cubicBezTo>
                  <a:cubicBezTo>
                    <a:pt x="54369" y="46957"/>
                    <a:pt x="54276" y="46983"/>
                    <a:pt x="54192" y="47033"/>
                  </a:cubicBezTo>
                  <a:cubicBezTo>
                    <a:pt x="54064" y="47105"/>
                    <a:pt x="53970" y="47244"/>
                    <a:pt x="53853" y="47366"/>
                  </a:cubicBezTo>
                  <a:lnTo>
                    <a:pt x="54108" y="47860"/>
                  </a:lnTo>
                  <a:cubicBezTo>
                    <a:pt x="54058" y="47888"/>
                    <a:pt x="54008" y="47899"/>
                    <a:pt x="53960" y="47899"/>
                  </a:cubicBezTo>
                  <a:cubicBezTo>
                    <a:pt x="53807" y="47899"/>
                    <a:pt x="53665" y="47793"/>
                    <a:pt x="53521" y="47793"/>
                  </a:cubicBezTo>
                  <a:cubicBezTo>
                    <a:pt x="53440" y="47793"/>
                    <a:pt x="53359" y="47827"/>
                    <a:pt x="53276" y="47932"/>
                  </a:cubicBezTo>
                  <a:cubicBezTo>
                    <a:pt x="53437" y="48104"/>
                    <a:pt x="53631" y="48276"/>
                    <a:pt x="53775" y="48492"/>
                  </a:cubicBezTo>
                  <a:cubicBezTo>
                    <a:pt x="53925" y="48720"/>
                    <a:pt x="54036" y="48975"/>
                    <a:pt x="54103" y="49247"/>
                  </a:cubicBezTo>
                  <a:cubicBezTo>
                    <a:pt x="54253" y="49386"/>
                    <a:pt x="54402" y="49524"/>
                    <a:pt x="54580" y="49691"/>
                  </a:cubicBezTo>
                  <a:cubicBezTo>
                    <a:pt x="54735" y="49780"/>
                    <a:pt x="55035" y="49635"/>
                    <a:pt x="55163" y="49985"/>
                  </a:cubicBezTo>
                  <a:lnTo>
                    <a:pt x="54941" y="50556"/>
                  </a:lnTo>
                  <a:cubicBezTo>
                    <a:pt x="54991" y="50734"/>
                    <a:pt x="55046" y="50950"/>
                    <a:pt x="55129" y="51278"/>
                  </a:cubicBezTo>
                  <a:lnTo>
                    <a:pt x="55296" y="50751"/>
                  </a:lnTo>
                  <a:lnTo>
                    <a:pt x="55862" y="50506"/>
                  </a:lnTo>
                  <a:cubicBezTo>
                    <a:pt x="56139" y="50656"/>
                    <a:pt x="56239" y="50900"/>
                    <a:pt x="56383" y="51106"/>
                  </a:cubicBezTo>
                  <a:cubicBezTo>
                    <a:pt x="56511" y="51289"/>
                    <a:pt x="56628" y="51489"/>
                    <a:pt x="56755" y="51694"/>
                  </a:cubicBezTo>
                  <a:cubicBezTo>
                    <a:pt x="56550" y="51910"/>
                    <a:pt x="56295" y="51955"/>
                    <a:pt x="56050" y="52055"/>
                  </a:cubicBezTo>
                  <a:lnTo>
                    <a:pt x="55756" y="51949"/>
                  </a:lnTo>
                  <a:lnTo>
                    <a:pt x="55235" y="52193"/>
                  </a:lnTo>
                  <a:cubicBezTo>
                    <a:pt x="55224" y="52327"/>
                    <a:pt x="55213" y="52438"/>
                    <a:pt x="55201" y="52587"/>
                  </a:cubicBezTo>
                  <a:lnTo>
                    <a:pt x="55834" y="52754"/>
                  </a:lnTo>
                  <a:cubicBezTo>
                    <a:pt x="55828" y="52898"/>
                    <a:pt x="55817" y="53053"/>
                    <a:pt x="55812" y="53225"/>
                  </a:cubicBezTo>
                  <a:cubicBezTo>
                    <a:pt x="55895" y="53392"/>
                    <a:pt x="55989" y="53575"/>
                    <a:pt x="56062" y="53708"/>
                  </a:cubicBezTo>
                  <a:cubicBezTo>
                    <a:pt x="56062" y="54130"/>
                    <a:pt x="56050" y="54496"/>
                    <a:pt x="56067" y="54868"/>
                  </a:cubicBezTo>
                  <a:cubicBezTo>
                    <a:pt x="56084" y="55206"/>
                    <a:pt x="56128" y="55545"/>
                    <a:pt x="56161" y="55867"/>
                  </a:cubicBezTo>
                  <a:cubicBezTo>
                    <a:pt x="55656" y="55967"/>
                    <a:pt x="55190" y="56094"/>
                    <a:pt x="54713" y="56144"/>
                  </a:cubicBezTo>
                  <a:cubicBezTo>
                    <a:pt x="54641" y="56151"/>
                    <a:pt x="54569" y="56155"/>
                    <a:pt x="54499" y="56155"/>
                  </a:cubicBezTo>
                  <a:cubicBezTo>
                    <a:pt x="53957" y="56155"/>
                    <a:pt x="53487" y="55941"/>
                    <a:pt x="53148" y="55439"/>
                  </a:cubicBezTo>
                  <a:lnTo>
                    <a:pt x="52499" y="55273"/>
                  </a:lnTo>
                  <a:cubicBezTo>
                    <a:pt x="52011" y="54946"/>
                    <a:pt x="52149" y="54452"/>
                    <a:pt x="52133" y="54147"/>
                  </a:cubicBezTo>
                  <a:cubicBezTo>
                    <a:pt x="52310" y="53553"/>
                    <a:pt x="52449" y="53092"/>
                    <a:pt x="52599" y="52598"/>
                  </a:cubicBezTo>
                  <a:lnTo>
                    <a:pt x="52887" y="52266"/>
                  </a:lnTo>
                  <a:cubicBezTo>
                    <a:pt x="52865" y="52216"/>
                    <a:pt x="52860" y="52160"/>
                    <a:pt x="52832" y="52143"/>
                  </a:cubicBezTo>
                  <a:cubicBezTo>
                    <a:pt x="52616" y="52049"/>
                    <a:pt x="52449" y="51866"/>
                    <a:pt x="52383" y="51644"/>
                  </a:cubicBezTo>
                  <a:cubicBezTo>
                    <a:pt x="52249" y="51178"/>
                    <a:pt x="51939" y="50839"/>
                    <a:pt x="51667" y="50462"/>
                  </a:cubicBezTo>
                  <a:cubicBezTo>
                    <a:pt x="51467" y="50185"/>
                    <a:pt x="51251" y="49907"/>
                    <a:pt x="51056" y="49641"/>
                  </a:cubicBezTo>
                  <a:cubicBezTo>
                    <a:pt x="50979" y="49275"/>
                    <a:pt x="51023" y="48936"/>
                    <a:pt x="51201" y="48542"/>
                  </a:cubicBezTo>
                  <a:lnTo>
                    <a:pt x="50518" y="48009"/>
                  </a:lnTo>
                  <a:cubicBezTo>
                    <a:pt x="50640" y="47821"/>
                    <a:pt x="50757" y="47627"/>
                    <a:pt x="50862" y="47427"/>
                  </a:cubicBezTo>
                  <a:cubicBezTo>
                    <a:pt x="50929" y="47277"/>
                    <a:pt x="50979" y="47116"/>
                    <a:pt x="51023" y="46955"/>
                  </a:cubicBezTo>
                  <a:cubicBezTo>
                    <a:pt x="51300" y="46606"/>
                    <a:pt x="51667" y="46628"/>
                    <a:pt x="51977" y="46539"/>
                  </a:cubicBezTo>
                  <a:cubicBezTo>
                    <a:pt x="52266" y="46406"/>
                    <a:pt x="52399" y="46173"/>
                    <a:pt x="52455" y="45906"/>
                  </a:cubicBezTo>
                  <a:lnTo>
                    <a:pt x="52843" y="45823"/>
                  </a:lnTo>
                  <a:lnTo>
                    <a:pt x="53309" y="45257"/>
                  </a:lnTo>
                  <a:lnTo>
                    <a:pt x="53886" y="44969"/>
                  </a:lnTo>
                  <a:close/>
                  <a:moveTo>
                    <a:pt x="13640" y="80981"/>
                  </a:moveTo>
                  <a:lnTo>
                    <a:pt x="13640" y="80981"/>
                  </a:lnTo>
                  <a:cubicBezTo>
                    <a:pt x="13839" y="81736"/>
                    <a:pt x="13834" y="81825"/>
                    <a:pt x="13523" y="82285"/>
                  </a:cubicBezTo>
                  <a:lnTo>
                    <a:pt x="13146" y="81980"/>
                  </a:lnTo>
                  <a:cubicBezTo>
                    <a:pt x="13135" y="81758"/>
                    <a:pt x="13307" y="81841"/>
                    <a:pt x="13384" y="81780"/>
                  </a:cubicBezTo>
                  <a:cubicBezTo>
                    <a:pt x="13590" y="81531"/>
                    <a:pt x="13484" y="81275"/>
                    <a:pt x="13368" y="80998"/>
                  </a:cubicBezTo>
                  <a:lnTo>
                    <a:pt x="13640" y="80981"/>
                  </a:lnTo>
                  <a:close/>
                  <a:moveTo>
                    <a:pt x="39886" y="86847"/>
                  </a:moveTo>
                  <a:lnTo>
                    <a:pt x="39881" y="86852"/>
                  </a:lnTo>
                  <a:lnTo>
                    <a:pt x="40558" y="87451"/>
                  </a:lnTo>
                  <a:cubicBezTo>
                    <a:pt x="40613" y="88023"/>
                    <a:pt x="40252" y="88300"/>
                    <a:pt x="40053" y="88650"/>
                  </a:cubicBezTo>
                  <a:lnTo>
                    <a:pt x="40153" y="88994"/>
                  </a:lnTo>
                  <a:cubicBezTo>
                    <a:pt x="40046" y="89147"/>
                    <a:pt x="39905" y="89186"/>
                    <a:pt x="39749" y="89186"/>
                  </a:cubicBezTo>
                  <a:cubicBezTo>
                    <a:pt x="39702" y="89186"/>
                    <a:pt x="39653" y="89182"/>
                    <a:pt x="39603" y="89177"/>
                  </a:cubicBezTo>
                  <a:cubicBezTo>
                    <a:pt x="39458" y="89163"/>
                    <a:pt x="39313" y="89135"/>
                    <a:pt x="39168" y="89135"/>
                  </a:cubicBezTo>
                  <a:cubicBezTo>
                    <a:pt x="39020" y="89135"/>
                    <a:pt x="38872" y="89165"/>
                    <a:pt x="38727" y="89271"/>
                  </a:cubicBezTo>
                  <a:cubicBezTo>
                    <a:pt x="38310" y="88600"/>
                    <a:pt x="38765" y="87990"/>
                    <a:pt x="38710" y="87390"/>
                  </a:cubicBezTo>
                  <a:cubicBezTo>
                    <a:pt x="39087" y="87091"/>
                    <a:pt x="39492" y="87002"/>
                    <a:pt x="39886" y="86847"/>
                  </a:cubicBezTo>
                  <a:close/>
                  <a:moveTo>
                    <a:pt x="36740" y="90015"/>
                  </a:moveTo>
                  <a:cubicBezTo>
                    <a:pt x="36934" y="90697"/>
                    <a:pt x="37156" y="91363"/>
                    <a:pt x="37184" y="92162"/>
                  </a:cubicBezTo>
                  <a:lnTo>
                    <a:pt x="37711" y="92773"/>
                  </a:lnTo>
                  <a:cubicBezTo>
                    <a:pt x="37839" y="93150"/>
                    <a:pt x="37988" y="93583"/>
                    <a:pt x="38133" y="94005"/>
                  </a:cubicBezTo>
                  <a:cubicBezTo>
                    <a:pt x="38066" y="94065"/>
                    <a:pt x="38009" y="94087"/>
                    <a:pt x="37955" y="94087"/>
                  </a:cubicBezTo>
                  <a:cubicBezTo>
                    <a:pt x="37851" y="94087"/>
                    <a:pt x="37763" y="94006"/>
                    <a:pt x="37661" y="93966"/>
                  </a:cubicBezTo>
                  <a:cubicBezTo>
                    <a:pt x="37644" y="93411"/>
                    <a:pt x="37312" y="93011"/>
                    <a:pt x="36923" y="92612"/>
                  </a:cubicBezTo>
                  <a:cubicBezTo>
                    <a:pt x="36712" y="91907"/>
                    <a:pt x="36468" y="91186"/>
                    <a:pt x="36490" y="90414"/>
                  </a:cubicBezTo>
                  <a:cubicBezTo>
                    <a:pt x="36496" y="90254"/>
                    <a:pt x="36490" y="90093"/>
                    <a:pt x="36740" y="90015"/>
                  </a:cubicBezTo>
                  <a:close/>
                  <a:moveTo>
                    <a:pt x="40449" y="94927"/>
                  </a:moveTo>
                  <a:cubicBezTo>
                    <a:pt x="40566" y="94927"/>
                    <a:pt x="40603" y="95017"/>
                    <a:pt x="40635" y="95092"/>
                  </a:cubicBezTo>
                  <a:cubicBezTo>
                    <a:pt x="40835" y="95553"/>
                    <a:pt x="41024" y="96024"/>
                    <a:pt x="41179" y="96402"/>
                  </a:cubicBezTo>
                  <a:lnTo>
                    <a:pt x="41174" y="96402"/>
                  </a:lnTo>
                  <a:cubicBezTo>
                    <a:pt x="41124" y="96923"/>
                    <a:pt x="41079" y="97334"/>
                    <a:pt x="41040" y="97722"/>
                  </a:cubicBezTo>
                  <a:lnTo>
                    <a:pt x="41323" y="98533"/>
                  </a:lnTo>
                  <a:cubicBezTo>
                    <a:pt x="41007" y="98405"/>
                    <a:pt x="40868" y="98205"/>
                    <a:pt x="40691" y="98022"/>
                  </a:cubicBezTo>
                  <a:cubicBezTo>
                    <a:pt x="40591" y="97706"/>
                    <a:pt x="40491" y="97373"/>
                    <a:pt x="40380" y="96990"/>
                  </a:cubicBezTo>
                  <a:cubicBezTo>
                    <a:pt x="40663" y="96346"/>
                    <a:pt x="40619" y="95647"/>
                    <a:pt x="40375" y="94937"/>
                  </a:cubicBezTo>
                  <a:cubicBezTo>
                    <a:pt x="40402" y="94930"/>
                    <a:pt x="40427" y="94927"/>
                    <a:pt x="40449" y="94927"/>
                  </a:cubicBezTo>
                  <a:close/>
                  <a:moveTo>
                    <a:pt x="77214" y="0"/>
                  </a:moveTo>
                  <a:lnTo>
                    <a:pt x="77231" y="133"/>
                  </a:lnTo>
                  <a:cubicBezTo>
                    <a:pt x="77164" y="272"/>
                    <a:pt x="77092" y="416"/>
                    <a:pt x="77031" y="538"/>
                  </a:cubicBezTo>
                  <a:cubicBezTo>
                    <a:pt x="77164" y="871"/>
                    <a:pt x="77286" y="1171"/>
                    <a:pt x="77420" y="1504"/>
                  </a:cubicBezTo>
                  <a:cubicBezTo>
                    <a:pt x="77231" y="1931"/>
                    <a:pt x="77192" y="2375"/>
                    <a:pt x="77486" y="2869"/>
                  </a:cubicBezTo>
                  <a:lnTo>
                    <a:pt x="78402" y="3241"/>
                  </a:lnTo>
                  <a:cubicBezTo>
                    <a:pt x="78524" y="3535"/>
                    <a:pt x="78629" y="3790"/>
                    <a:pt x="78712" y="3995"/>
                  </a:cubicBezTo>
                  <a:lnTo>
                    <a:pt x="79434" y="4400"/>
                  </a:lnTo>
                  <a:cubicBezTo>
                    <a:pt x="79500" y="4578"/>
                    <a:pt x="79561" y="4750"/>
                    <a:pt x="79617" y="4900"/>
                  </a:cubicBezTo>
                  <a:cubicBezTo>
                    <a:pt x="79462" y="5227"/>
                    <a:pt x="79328" y="5521"/>
                    <a:pt x="79212" y="5771"/>
                  </a:cubicBezTo>
                  <a:cubicBezTo>
                    <a:pt x="79212" y="5910"/>
                    <a:pt x="79190" y="6010"/>
                    <a:pt x="79212" y="6093"/>
                  </a:cubicBezTo>
                  <a:cubicBezTo>
                    <a:pt x="79256" y="6226"/>
                    <a:pt x="79306" y="6354"/>
                    <a:pt x="79367" y="6481"/>
                  </a:cubicBezTo>
                  <a:cubicBezTo>
                    <a:pt x="79556" y="6908"/>
                    <a:pt x="79695" y="7341"/>
                    <a:pt x="79550" y="7835"/>
                  </a:cubicBezTo>
                  <a:lnTo>
                    <a:pt x="79101" y="8224"/>
                  </a:lnTo>
                  <a:cubicBezTo>
                    <a:pt x="79123" y="8418"/>
                    <a:pt x="79228" y="8590"/>
                    <a:pt x="79384" y="8701"/>
                  </a:cubicBezTo>
                  <a:cubicBezTo>
                    <a:pt x="79528" y="8812"/>
                    <a:pt x="79650" y="8978"/>
                    <a:pt x="79550" y="9250"/>
                  </a:cubicBezTo>
                  <a:lnTo>
                    <a:pt x="78674" y="8340"/>
                  </a:lnTo>
                  <a:cubicBezTo>
                    <a:pt x="78840" y="7880"/>
                    <a:pt x="78990" y="7447"/>
                    <a:pt x="79145" y="7008"/>
                  </a:cubicBezTo>
                  <a:lnTo>
                    <a:pt x="78968" y="6703"/>
                  </a:lnTo>
                  <a:lnTo>
                    <a:pt x="78535" y="6908"/>
                  </a:lnTo>
                  <a:cubicBezTo>
                    <a:pt x="78468" y="6492"/>
                    <a:pt x="78435" y="6132"/>
                    <a:pt x="78524" y="5776"/>
                  </a:cubicBezTo>
                  <a:lnTo>
                    <a:pt x="78968" y="5432"/>
                  </a:lnTo>
                  <a:lnTo>
                    <a:pt x="79195" y="4650"/>
                  </a:lnTo>
                  <a:cubicBezTo>
                    <a:pt x="79082" y="4590"/>
                    <a:pt x="78970" y="4569"/>
                    <a:pt x="78858" y="4569"/>
                  </a:cubicBezTo>
                  <a:cubicBezTo>
                    <a:pt x="78622" y="4569"/>
                    <a:pt x="78389" y="4660"/>
                    <a:pt x="78150" y="4660"/>
                  </a:cubicBezTo>
                  <a:cubicBezTo>
                    <a:pt x="78043" y="4660"/>
                    <a:pt x="77935" y="4642"/>
                    <a:pt x="77825" y="4589"/>
                  </a:cubicBezTo>
                  <a:cubicBezTo>
                    <a:pt x="77675" y="4334"/>
                    <a:pt x="77497" y="4040"/>
                    <a:pt x="77375" y="3845"/>
                  </a:cubicBezTo>
                  <a:lnTo>
                    <a:pt x="76182" y="3008"/>
                  </a:lnTo>
                  <a:cubicBezTo>
                    <a:pt x="75899" y="3030"/>
                    <a:pt x="75577" y="3063"/>
                    <a:pt x="75255" y="3085"/>
                  </a:cubicBezTo>
                  <a:cubicBezTo>
                    <a:pt x="75222" y="3085"/>
                    <a:pt x="75189" y="3041"/>
                    <a:pt x="75150" y="3019"/>
                  </a:cubicBezTo>
                  <a:lnTo>
                    <a:pt x="75283" y="2619"/>
                  </a:lnTo>
                  <a:cubicBezTo>
                    <a:pt x="75222" y="2553"/>
                    <a:pt x="75156" y="2486"/>
                    <a:pt x="75078" y="2436"/>
                  </a:cubicBezTo>
                  <a:cubicBezTo>
                    <a:pt x="74995" y="2408"/>
                    <a:pt x="74900" y="2386"/>
                    <a:pt x="74811" y="2380"/>
                  </a:cubicBezTo>
                  <a:cubicBezTo>
                    <a:pt x="74612" y="2591"/>
                    <a:pt x="74423" y="2786"/>
                    <a:pt x="74312" y="3069"/>
                  </a:cubicBezTo>
                  <a:lnTo>
                    <a:pt x="74873" y="3157"/>
                  </a:lnTo>
                  <a:cubicBezTo>
                    <a:pt x="74850" y="3296"/>
                    <a:pt x="74828" y="3402"/>
                    <a:pt x="74806" y="3540"/>
                  </a:cubicBezTo>
                  <a:cubicBezTo>
                    <a:pt x="75011" y="3601"/>
                    <a:pt x="75211" y="3673"/>
                    <a:pt x="75261" y="3945"/>
                  </a:cubicBezTo>
                  <a:cubicBezTo>
                    <a:pt x="75222" y="4045"/>
                    <a:pt x="75178" y="4173"/>
                    <a:pt x="75122" y="4312"/>
                  </a:cubicBezTo>
                  <a:lnTo>
                    <a:pt x="74773" y="4378"/>
                  </a:lnTo>
                  <a:cubicBezTo>
                    <a:pt x="74567" y="4201"/>
                    <a:pt x="74379" y="4029"/>
                    <a:pt x="74184" y="3873"/>
                  </a:cubicBezTo>
                  <a:cubicBezTo>
                    <a:pt x="74151" y="3845"/>
                    <a:pt x="74096" y="3851"/>
                    <a:pt x="74018" y="3834"/>
                  </a:cubicBezTo>
                  <a:cubicBezTo>
                    <a:pt x="73890" y="3929"/>
                    <a:pt x="73752" y="4034"/>
                    <a:pt x="73596" y="4151"/>
                  </a:cubicBezTo>
                  <a:lnTo>
                    <a:pt x="73718" y="4822"/>
                  </a:lnTo>
                  <a:cubicBezTo>
                    <a:pt x="74157" y="5360"/>
                    <a:pt x="74667" y="5727"/>
                    <a:pt x="75344" y="5826"/>
                  </a:cubicBezTo>
                  <a:cubicBezTo>
                    <a:pt x="75377" y="6082"/>
                    <a:pt x="75516" y="6293"/>
                    <a:pt x="75377" y="6520"/>
                  </a:cubicBezTo>
                  <a:cubicBezTo>
                    <a:pt x="75349" y="6525"/>
                    <a:pt x="75322" y="6527"/>
                    <a:pt x="75297" y="6527"/>
                  </a:cubicBezTo>
                  <a:cubicBezTo>
                    <a:pt x="74996" y="6527"/>
                    <a:pt x="74961" y="6177"/>
                    <a:pt x="74750" y="6054"/>
                  </a:cubicBezTo>
                  <a:cubicBezTo>
                    <a:pt x="74379" y="6004"/>
                    <a:pt x="74012" y="5954"/>
                    <a:pt x="73646" y="5904"/>
                  </a:cubicBezTo>
                  <a:cubicBezTo>
                    <a:pt x="73380" y="5871"/>
                    <a:pt x="73175" y="5738"/>
                    <a:pt x="72997" y="5543"/>
                  </a:cubicBezTo>
                  <a:cubicBezTo>
                    <a:pt x="73036" y="5377"/>
                    <a:pt x="73075" y="5222"/>
                    <a:pt x="73108" y="5072"/>
                  </a:cubicBezTo>
                  <a:cubicBezTo>
                    <a:pt x="73036" y="4866"/>
                    <a:pt x="72969" y="4672"/>
                    <a:pt x="72892" y="4434"/>
                  </a:cubicBezTo>
                  <a:cubicBezTo>
                    <a:pt x="72991" y="4017"/>
                    <a:pt x="73097" y="3568"/>
                    <a:pt x="73219" y="3085"/>
                  </a:cubicBezTo>
                  <a:cubicBezTo>
                    <a:pt x="73147" y="2652"/>
                    <a:pt x="73041" y="2231"/>
                    <a:pt x="72903" y="1820"/>
                  </a:cubicBezTo>
                  <a:lnTo>
                    <a:pt x="72359" y="1088"/>
                  </a:lnTo>
                  <a:lnTo>
                    <a:pt x="72104" y="1276"/>
                  </a:lnTo>
                  <a:lnTo>
                    <a:pt x="72653" y="2014"/>
                  </a:lnTo>
                  <a:cubicBezTo>
                    <a:pt x="72842" y="2469"/>
                    <a:pt x="72880" y="2974"/>
                    <a:pt x="72758" y="3451"/>
                  </a:cubicBezTo>
                  <a:cubicBezTo>
                    <a:pt x="72503" y="3956"/>
                    <a:pt x="72009" y="4106"/>
                    <a:pt x="71671" y="4361"/>
                  </a:cubicBezTo>
                  <a:lnTo>
                    <a:pt x="71321" y="5310"/>
                  </a:lnTo>
                  <a:cubicBezTo>
                    <a:pt x="71515" y="5715"/>
                    <a:pt x="71776" y="6071"/>
                    <a:pt x="71854" y="6459"/>
                  </a:cubicBezTo>
                  <a:cubicBezTo>
                    <a:pt x="71937" y="6858"/>
                    <a:pt x="72326" y="7180"/>
                    <a:pt x="72126" y="7724"/>
                  </a:cubicBezTo>
                  <a:cubicBezTo>
                    <a:pt x="71748" y="8212"/>
                    <a:pt x="71737" y="8889"/>
                    <a:pt x="71721" y="9555"/>
                  </a:cubicBezTo>
                  <a:cubicBezTo>
                    <a:pt x="71787" y="9822"/>
                    <a:pt x="71826" y="10094"/>
                    <a:pt x="71871" y="10360"/>
                  </a:cubicBezTo>
                  <a:cubicBezTo>
                    <a:pt x="71893" y="10493"/>
                    <a:pt x="71920" y="10615"/>
                    <a:pt x="71943" y="10737"/>
                  </a:cubicBezTo>
                  <a:lnTo>
                    <a:pt x="72786" y="10737"/>
                  </a:lnTo>
                  <a:cubicBezTo>
                    <a:pt x="72987" y="10557"/>
                    <a:pt x="73194" y="10472"/>
                    <a:pt x="73391" y="10472"/>
                  </a:cubicBezTo>
                  <a:cubicBezTo>
                    <a:pt x="73455" y="10472"/>
                    <a:pt x="73518" y="10481"/>
                    <a:pt x="73580" y="10499"/>
                  </a:cubicBezTo>
                  <a:lnTo>
                    <a:pt x="74806" y="11264"/>
                  </a:lnTo>
                  <a:cubicBezTo>
                    <a:pt x="74945" y="11758"/>
                    <a:pt x="75061" y="12197"/>
                    <a:pt x="75189" y="12652"/>
                  </a:cubicBezTo>
                  <a:lnTo>
                    <a:pt x="74778" y="12951"/>
                  </a:lnTo>
                  <a:cubicBezTo>
                    <a:pt x="74767" y="13184"/>
                    <a:pt x="74678" y="13428"/>
                    <a:pt x="74767" y="13589"/>
                  </a:cubicBezTo>
                  <a:cubicBezTo>
                    <a:pt x="74978" y="13861"/>
                    <a:pt x="75294" y="13839"/>
                    <a:pt x="75433" y="14144"/>
                  </a:cubicBezTo>
                  <a:lnTo>
                    <a:pt x="74939" y="14261"/>
                  </a:lnTo>
                  <a:lnTo>
                    <a:pt x="74490" y="13767"/>
                  </a:lnTo>
                  <a:lnTo>
                    <a:pt x="74490" y="12313"/>
                  </a:lnTo>
                  <a:lnTo>
                    <a:pt x="73846" y="11081"/>
                  </a:lnTo>
                  <a:cubicBezTo>
                    <a:pt x="73297" y="11092"/>
                    <a:pt x="72814" y="11331"/>
                    <a:pt x="72342" y="11686"/>
                  </a:cubicBezTo>
                  <a:cubicBezTo>
                    <a:pt x="72309" y="11925"/>
                    <a:pt x="72270" y="12174"/>
                    <a:pt x="72242" y="12402"/>
                  </a:cubicBezTo>
                  <a:lnTo>
                    <a:pt x="72564" y="13068"/>
                  </a:lnTo>
                  <a:lnTo>
                    <a:pt x="72564" y="13800"/>
                  </a:lnTo>
                  <a:lnTo>
                    <a:pt x="71932" y="14605"/>
                  </a:lnTo>
                  <a:cubicBezTo>
                    <a:pt x="71887" y="14866"/>
                    <a:pt x="71854" y="15088"/>
                    <a:pt x="71821" y="15326"/>
                  </a:cubicBezTo>
                  <a:lnTo>
                    <a:pt x="70666" y="16275"/>
                  </a:lnTo>
                  <a:cubicBezTo>
                    <a:pt x="70628" y="16386"/>
                    <a:pt x="70578" y="16536"/>
                    <a:pt x="70522" y="16719"/>
                  </a:cubicBezTo>
                  <a:cubicBezTo>
                    <a:pt x="70448" y="16719"/>
                    <a:pt x="70369" y="16733"/>
                    <a:pt x="70301" y="16733"/>
                  </a:cubicBezTo>
                  <a:cubicBezTo>
                    <a:pt x="70256" y="16733"/>
                    <a:pt x="70216" y="16727"/>
                    <a:pt x="70184" y="16708"/>
                  </a:cubicBezTo>
                  <a:cubicBezTo>
                    <a:pt x="69974" y="16590"/>
                    <a:pt x="69757" y="16553"/>
                    <a:pt x="69530" y="16553"/>
                  </a:cubicBezTo>
                  <a:cubicBezTo>
                    <a:pt x="69480" y="16553"/>
                    <a:pt x="69430" y="16555"/>
                    <a:pt x="69379" y="16558"/>
                  </a:cubicBezTo>
                  <a:cubicBezTo>
                    <a:pt x="69352" y="16560"/>
                    <a:pt x="69325" y="16561"/>
                    <a:pt x="69298" y="16561"/>
                  </a:cubicBezTo>
                  <a:cubicBezTo>
                    <a:pt x="68895" y="16561"/>
                    <a:pt x="68554" y="16370"/>
                    <a:pt x="68242" y="16125"/>
                  </a:cubicBezTo>
                  <a:cubicBezTo>
                    <a:pt x="68153" y="16059"/>
                    <a:pt x="68069" y="15964"/>
                    <a:pt x="68208" y="15814"/>
                  </a:cubicBezTo>
                  <a:lnTo>
                    <a:pt x="68208" y="15814"/>
                  </a:lnTo>
                  <a:lnTo>
                    <a:pt x="68708" y="16136"/>
                  </a:lnTo>
                  <a:cubicBezTo>
                    <a:pt x="68724" y="16009"/>
                    <a:pt x="68741" y="15914"/>
                    <a:pt x="68763" y="15765"/>
                  </a:cubicBezTo>
                  <a:lnTo>
                    <a:pt x="69484" y="16136"/>
                  </a:lnTo>
                  <a:lnTo>
                    <a:pt x="69795" y="15964"/>
                  </a:lnTo>
                  <a:cubicBezTo>
                    <a:pt x="70017" y="15620"/>
                    <a:pt x="70178" y="15343"/>
                    <a:pt x="70361" y="15088"/>
                  </a:cubicBezTo>
                  <a:cubicBezTo>
                    <a:pt x="70561" y="14799"/>
                    <a:pt x="70766" y="14522"/>
                    <a:pt x="70777" y="14150"/>
                  </a:cubicBezTo>
                  <a:cubicBezTo>
                    <a:pt x="70788" y="14100"/>
                    <a:pt x="70811" y="14050"/>
                    <a:pt x="70838" y="14006"/>
                  </a:cubicBezTo>
                  <a:cubicBezTo>
                    <a:pt x="70966" y="13906"/>
                    <a:pt x="71105" y="13789"/>
                    <a:pt x="71266" y="13662"/>
                  </a:cubicBezTo>
                  <a:lnTo>
                    <a:pt x="71266" y="12713"/>
                  </a:lnTo>
                  <a:cubicBezTo>
                    <a:pt x="71382" y="12457"/>
                    <a:pt x="71626" y="12252"/>
                    <a:pt x="71488" y="11869"/>
                  </a:cubicBezTo>
                  <a:lnTo>
                    <a:pt x="70994" y="11447"/>
                  </a:lnTo>
                  <a:cubicBezTo>
                    <a:pt x="70805" y="11065"/>
                    <a:pt x="70727" y="10793"/>
                    <a:pt x="70766" y="10476"/>
                  </a:cubicBezTo>
                  <a:cubicBezTo>
                    <a:pt x="70827" y="10021"/>
                    <a:pt x="70850" y="9566"/>
                    <a:pt x="70877" y="9111"/>
                  </a:cubicBezTo>
                  <a:cubicBezTo>
                    <a:pt x="70872" y="8995"/>
                    <a:pt x="70850" y="8884"/>
                    <a:pt x="70816" y="8773"/>
                  </a:cubicBezTo>
                  <a:cubicBezTo>
                    <a:pt x="70777" y="8595"/>
                    <a:pt x="70733" y="8412"/>
                    <a:pt x="70700" y="8246"/>
                  </a:cubicBezTo>
                  <a:cubicBezTo>
                    <a:pt x="71060" y="7552"/>
                    <a:pt x="71055" y="6858"/>
                    <a:pt x="70833" y="6137"/>
                  </a:cubicBezTo>
                  <a:cubicBezTo>
                    <a:pt x="70550" y="5926"/>
                    <a:pt x="70350" y="5632"/>
                    <a:pt x="70261" y="5294"/>
                  </a:cubicBezTo>
                  <a:cubicBezTo>
                    <a:pt x="70422" y="4950"/>
                    <a:pt x="70594" y="4672"/>
                    <a:pt x="70689" y="4367"/>
                  </a:cubicBezTo>
                  <a:cubicBezTo>
                    <a:pt x="70811" y="3973"/>
                    <a:pt x="70899" y="3562"/>
                    <a:pt x="70955" y="3152"/>
                  </a:cubicBezTo>
                  <a:cubicBezTo>
                    <a:pt x="71016" y="2747"/>
                    <a:pt x="71077" y="2319"/>
                    <a:pt x="70750" y="1925"/>
                  </a:cubicBezTo>
                  <a:lnTo>
                    <a:pt x="70117" y="1587"/>
                  </a:lnTo>
                  <a:cubicBezTo>
                    <a:pt x="70046" y="1583"/>
                    <a:pt x="69977" y="1581"/>
                    <a:pt x="69908" y="1581"/>
                  </a:cubicBezTo>
                  <a:cubicBezTo>
                    <a:pt x="69520" y="1581"/>
                    <a:pt x="69155" y="1636"/>
                    <a:pt x="68790" y="1636"/>
                  </a:cubicBezTo>
                  <a:cubicBezTo>
                    <a:pt x="68608" y="1636"/>
                    <a:pt x="68426" y="1623"/>
                    <a:pt x="68242" y="1581"/>
                  </a:cubicBezTo>
                  <a:cubicBezTo>
                    <a:pt x="68153" y="1870"/>
                    <a:pt x="68053" y="2125"/>
                    <a:pt x="67997" y="2397"/>
                  </a:cubicBezTo>
                  <a:cubicBezTo>
                    <a:pt x="67892" y="2891"/>
                    <a:pt x="67798" y="3390"/>
                    <a:pt x="67725" y="3895"/>
                  </a:cubicBezTo>
                  <a:cubicBezTo>
                    <a:pt x="67642" y="4522"/>
                    <a:pt x="67309" y="5083"/>
                    <a:pt x="66799" y="5455"/>
                  </a:cubicBezTo>
                  <a:cubicBezTo>
                    <a:pt x="66649" y="5566"/>
                    <a:pt x="66521" y="5693"/>
                    <a:pt x="66377" y="5821"/>
                  </a:cubicBezTo>
                  <a:cubicBezTo>
                    <a:pt x="66338" y="6148"/>
                    <a:pt x="66299" y="6465"/>
                    <a:pt x="66261" y="6803"/>
                  </a:cubicBezTo>
                  <a:lnTo>
                    <a:pt x="66666" y="6908"/>
                  </a:lnTo>
                  <a:cubicBezTo>
                    <a:pt x="66854" y="7269"/>
                    <a:pt x="66643" y="7597"/>
                    <a:pt x="66616" y="7941"/>
                  </a:cubicBezTo>
                  <a:cubicBezTo>
                    <a:pt x="66654" y="8179"/>
                    <a:pt x="66693" y="8429"/>
                    <a:pt x="66738" y="8690"/>
                  </a:cubicBezTo>
                  <a:lnTo>
                    <a:pt x="66333" y="8995"/>
                  </a:lnTo>
                  <a:lnTo>
                    <a:pt x="66333" y="9616"/>
                  </a:lnTo>
                  <a:lnTo>
                    <a:pt x="66599" y="9539"/>
                  </a:lnTo>
                  <a:lnTo>
                    <a:pt x="67259" y="10016"/>
                  </a:lnTo>
                  <a:cubicBezTo>
                    <a:pt x="67293" y="10227"/>
                    <a:pt x="67331" y="10426"/>
                    <a:pt x="67370" y="10671"/>
                  </a:cubicBezTo>
                  <a:lnTo>
                    <a:pt x="68031" y="11342"/>
                  </a:lnTo>
                  <a:cubicBezTo>
                    <a:pt x="68008" y="11819"/>
                    <a:pt x="67903" y="12296"/>
                    <a:pt x="67515" y="12718"/>
                  </a:cubicBezTo>
                  <a:cubicBezTo>
                    <a:pt x="67237" y="12174"/>
                    <a:pt x="66582" y="11986"/>
                    <a:pt x="66488" y="11386"/>
                  </a:cubicBezTo>
                  <a:cubicBezTo>
                    <a:pt x="65756" y="11076"/>
                    <a:pt x="65084" y="10632"/>
                    <a:pt x="64507" y="10088"/>
                  </a:cubicBezTo>
                  <a:cubicBezTo>
                    <a:pt x="64368" y="9971"/>
                    <a:pt x="64213" y="9872"/>
                    <a:pt x="64046" y="9788"/>
                  </a:cubicBezTo>
                  <a:cubicBezTo>
                    <a:pt x="63331" y="9367"/>
                    <a:pt x="62493" y="9405"/>
                    <a:pt x="61716" y="9211"/>
                  </a:cubicBezTo>
                  <a:cubicBezTo>
                    <a:pt x="61712" y="9211"/>
                    <a:pt x="61707" y="9210"/>
                    <a:pt x="61703" y="9210"/>
                  </a:cubicBezTo>
                  <a:cubicBezTo>
                    <a:pt x="61666" y="9210"/>
                    <a:pt x="61622" y="9229"/>
                    <a:pt x="61577" y="9239"/>
                  </a:cubicBezTo>
                  <a:cubicBezTo>
                    <a:pt x="61449" y="9335"/>
                    <a:pt x="61388" y="9534"/>
                    <a:pt x="61195" y="9534"/>
                  </a:cubicBezTo>
                  <a:cubicBezTo>
                    <a:pt x="61188" y="9534"/>
                    <a:pt x="61180" y="9534"/>
                    <a:pt x="61172" y="9533"/>
                  </a:cubicBezTo>
                  <a:cubicBezTo>
                    <a:pt x="61155" y="9661"/>
                    <a:pt x="61139" y="9788"/>
                    <a:pt x="61122" y="9899"/>
                  </a:cubicBezTo>
                  <a:cubicBezTo>
                    <a:pt x="61344" y="10349"/>
                    <a:pt x="61721" y="10704"/>
                    <a:pt x="61705" y="11231"/>
                  </a:cubicBezTo>
                  <a:cubicBezTo>
                    <a:pt x="61538" y="11603"/>
                    <a:pt x="61161" y="11697"/>
                    <a:pt x="60850" y="11841"/>
                  </a:cubicBezTo>
                  <a:lnTo>
                    <a:pt x="60850" y="12263"/>
                  </a:lnTo>
                  <a:cubicBezTo>
                    <a:pt x="60754" y="12384"/>
                    <a:pt x="60659" y="12440"/>
                    <a:pt x="60558" y="12440"/>
                  </a:cubicBezTo>
                  <a:cubicBezTo>
                    <a:pt x="60450" y="12440"/>
                    <a:pt x="60336" y="12375"/>
                    <a:pt x="60207" y="12258"/>
                  </a:cubicBezTo>
                  <a:cubicBezTo>
                    <a:pt x="60240" y="12047"/>
                    <a:pt x="60273" y="11803"/>
                    <a:pt x="60312" y="11531"/>
                  </a:cubicBezTo>
                  <a:lnTo>
                    <a:pt x="59929" y="11120"/>
                  </a:lnTo>
                  <a:lnTo>
                    <a:pt x="59186" y="11503"/>
                  </a:lnTo>
                  <a:cubicBezTo>
                    <a:pt x="58975" y="11708"/>
                    <a:pt x="58936" y="11991"/>
                    <a:pt x="58586" y="12025"/>
                  </a:cubicBezTo>
                  <a:cubicBezTo>
                    <a:pt x="58381" y="11930"/>
                    <a:pt x="58136" y="11836"/>
                    <a:pt x="57872" y="11836"/>
                  </a:cubicBezTo>
                  <a:cubicBezTo>
                    <a:pt x="57779" y="11836"/>
                    <a:pt x="57684" y="11847"/>
                    <a:pt x="57587" y="11875"/>
                  </a:cubicBezTo>
                  <a:cubicBezTo>
                    <a:pt x="57171" y="11986"/>
                    <a:pt x="57021" y="12374"/>
                    <a:pt x="56777" y="12663"/>
                  </a:cubicBezTo>
                  <a:cubicBezTo>
                    <a:pt x="56743" y="12656"/>
                    <a:pt x="56709" y="12653"/>
                    <a:pt x="56675" y="12653"/>
                  </a:cubicBezTo>
                  <a:cubicBezTo>
                    <a:pt x="56462" y="12653"/>
                    <a:pt x="56243" y="12760"/>
                    <a:pt x="56021" y="12760"/>
                  </a:cubicBezTo>
                  <a:cubicBezTo>
                    <a:pt x="55882" y="12760"/>
                    <a:pt x="55741" y="12718"/>
                    <a:pt x="55601" y="12579"/>
                  </a:cubicBezTo>
                  <a:lnTo>
                    <a:pt x="55978" y="12291"/>
                  </a:lnTo>
                  <a:cubicBezTo>
                    <a:pt x="55995" y="11986"/>
                    <a:pt x="56017" y="11692"/>
                    <a:pt x="56028" y="11392"/>
                  </a:cubicBezTo>
                  <a:cubicBezTo>
                    <a:pt x="56028" y="11353"/>
                    <a:pt x="55989" y="11314"/>
                    <a:pt x="55951" y="11237"/>
                  </a:cubicBezTo>
                  <a:lnTo>
                    <a:pt x="55557" y="11364"/>
                  </a:lnTo>
                  <a:lnTo>
                    <a:pt x="55457" y="11642"/>
                  </a:lnTo>
                  <a:lnTo>
                    <a:pt x="54974" y="11769"/>
                  </a:lnTo>
                  <a:cubicBezTo>
                    <a:pt x="55029" y="11958"/>
                    <a:pt x="55068" y="12102"/>
                    <a:pt x="55113" y="12252"/>
                  </a:cubicBezTo>
                  <a:lnTo>
                    <a:pt x="54902" y="12335"/>
                  </a:lnTo>
                  <a:lnTo>
                    <a:pt x="54658" y="11991"/>
                  </a:lnTo>
                  <a:cubicBezTo>
                    <a:pt x="54214" y="12208"/>
                    <a:pt x="53736" y="12285"/>
                    <a:pt x="53415" y="12640"/>
                  </a:cubicBezTo>
                  <a:cubicBezTo>
                    <a:pt x="53065" y="13023"/>
                    <a:pt x="52660" y="13317"/>
                    <a:pt x="52155" y="13467"/>
                  </a:cubicBezTo>
                  <a:cubicBezTo>
                    <a:pt x="52088" y="13600"/>
                    <a:pt x="52027" y="13717"/>
                    <a:pt x="51961" y="13850"/>
                  </a:cubicBezTo>
                  <a:lnTo>
                    <a:pt x="51411" y="14006"/>
                  </a:lnTo>
                  <a:cubicBezTo>
                    <a:pt x="51300" y="14455"/>
                    <a:pt x="51195" y="14899"/>
                    <a:pt x="51090" y="15343"/>
                  </a:cubicBezTo>
                  <a:lnTo>
                    <a:pt x="50257" y="15620"/>
                  </a:lnTo>
                  <a:lnTo>
                    <a:pt x="49713" y="15426"/>
                  </a:lnTo>
                  <a:cubicBezTo>
                    <a:pt x="49641" y="15248"/>
                    <a:pt x="49575" y="15099"/>
                    <a:pt x="49530" y="14988"/>
                  </a:cubicBezTo>
                  <a:cubicBezTo>
                    <a:pt x="49353" y="14766"/>
                    <a:pt x="49025" y="14738"/>
                    <a:pt x="48992" y="14350"/>
                  </a:cubicBezTo>
                  <a:cubicBezTo>
                    <a:pt x="49125" y="14161"/>
                    <a:pt x="49292" y="13917"/>
                    <a:pt x="49414" y="13734"/>
                  </a:cubicBezTo>
                  <a:cubicBezTo>
                    <a:pt x="49763" y="13589"/>
                    <a:pt x="50102" y="13689"/>
                    <a:pt x="50318" y="13451"/>
                  </a:cubicBezTo>
                  <a:cubicBezTo>
                    <a:pt x="50374" y="12874"/>
                    <a:pt x="49985" y="12552"/>
                    <a:pt x="49763" y="12285"/>
                  </a:cubicBezTo>
                  <a:cubicBezTo>
                    <a:pt x="49125" y="11853"/>
                    <a:pt x="48482" y="12152"/>
                    <a:pt x="47905" y="11941"/>
                  </a:cubicBezTo>
                  <a:lnTo>
                    <a:pt x="47905" y="11941"/>
                  </a:lnTo>
                  <a:lnTo>
                    <a:pt x="48398" y="12474"/>
                  </a:lnTo>
                  <a:cubicBezTo>
                    <a:pt x="48532" y="13218"/>
                    <a:pt x="48354" y="13906"/>
                    <a:pt x="48126" y="14555"/>
                  </a:cubicBezTo>
                  <a:cubicBezTo>
                    <a:pt x="48332" y="14871"/>
                    <a:pt x="48509" y="15138"/>
                    <a:pt x="48659" y="15359"/>
                  </a:cubicBezTo>
                  <a:cubicBezTo>
                    <a:pt x="48759" y="15970"/>
                    <a:pt x="48382" y="16425"/>
                    <a:pt x="48371" y="17030"/>
                  </a:cubicBezTo>
                  <a:lnTo>
                    <a:pt x="47721" y="16475"/>
                  </a:lnTo>
                  <a:lnTo>
                    <a:pt x="46895" y="16308"/>
                  </a:lnTo>
                  <a:lnTo>
                    <a:pt x="46279" y="17002"/>
                  </a:lnTo>
                  <a:lnTo>
                    <a:pt x="45774" y="17224"/>
                  </a:lnTo>
                  <a:lnTo>
                    <a:pt x="45896" y="17346"/>
                  </a:lnTo>
                  <a:lnTo>
                    <a:pt x="44975" y="18073"/>
                  </a:lnTo>
                  <a:cubicBezTo>
                    <a:pt x="44964" y="18439"/>
                    <a:pt x="44964" y="18439"/>
                    <a:pt x="45063" y="18672"/>
                  </a:cubicBezTo>
                  <a:cubicBezTo>
                    <a:pt x="45213" y="19005"/>
                    <a:pt x="45363" y="19344"/>
                    <a:pt x="45502" y="19682"/>
                  </a:cubicBezTo>
                  <a:cubicBezTo>
                    <a:pt x="45518" y="19715"/>
                    <a:pt x="45474" y="19765"/>
                    <a:pt x="45452" y="19832"/>
                  </a:cubicBezTo>
                  <a:lnTo>
                    <a:pt x="45141" y="19765"/>
                  </a:lnTo>
                  <a:lnTo>
                    <a:pt x="44786" y="19926"/>
                  </a:lnTo>
                  <a:lnTo>
                    <a:pt x="44198" y="19610"/>
                  </a:lnTo>
                  <a:lnTo>
                    <a:pt x="43582" y="19610"/>
                  </a:lnTo>
                  <a:lnTo>
                    <a:pt x="43249" y="19050"/>
                  </a:lnTo>
                  <a:lnTo>
                    <a:pt x="42733" y="18911"/>
                  </a:lnTo>
                  <a:lnTo>
                    <a:pt x="42400" y="19360"/>
                  </a:lnTo>
                  <a:lnTo>
                    <a:pt x="42977" y="20204"/>
                  </a:lnTo>
                  <a:lnTo>
                    <a:pt x="43365" y="20204"/>
                  </a:lnTo>
                  <a:cubicBezTo>
                    <a:pt x="43621" y="20420"/>
                    <a:pt x="43587" y="20692"/>
                    <a:pt x="43549" y="20986"/>
                  </a:cubicBezTo>
                  <a:lnTo>
                    <a:pt x="43188" y="21286"/>
                  </a:lnTo>
                  <a:lnTo>
                    <a:pt x="42195" y="20964"/>
                  </a:lnTo>
                  <a:lnTo>
                    <a:pt x="41828" y="20403"/>
                  </a:lnTo>
                  <a:cubicBezTo>
                    <a:pt x="41534" y="20320"/>
                    <a:pt x="41185" y="20315"/>
                    <a:pt x="41035" y="19937"/>
                  </a:cubicBezTo>
                  <a:cubicBezTo>
                    <a:pt x="41246" y="19371"/>
                    <a:pt x="40929" y="18878"/>
                    <a:pt x="40746" y="18350"/>
                  </a:cubicBezTo>
                  <a:cubicBezTo>
                    <a:pt x="40846" y="18117"/>
                    <a:pt x="40946" y="17884"/>
                    <a:pt x="41068" y="17618"/>
                  </a:cubicBezTo>
                  <a:cubicBezTo>
                    <a:pt x="40990" y="17457"/>
                    <a:pt x="40907" y="17274"/>
                    <a:pt x="40841" y="17135"/>
                  </a:cubicBezTo>
                  <a:lnTo>
                    <a:pt x="40036" y="16564"/>
                  </a:lnTo>
                  <a:lnTo>
                    <a:pt x="39748" y="15914"/>
                  </a:lnTo>
                  <a:lnTo>
                    <a:pt x="39204" y="15432"/>
                  </a:lnTo>
                  <a:cubicBezTo>
                    <a:pt x="39215" y="15343"/>
                    <a:pt x="39231" y="15254"/>
                    <a:pt x="39248" y="15149"/>
                  </a:cubicBezTo>
                  <a:cubicBezTo>
                    <a:pt x="39548" y="15376"/>
                    <a:pt x="39792" y="15681"/>
                    <a:pt x="40097" y="15759"/>
                  </a:cubicBezTo>
                  <a:cubicBezTo>
                    <a:pt x="40422" y="15843"/>
                    <a:pt x="40693" y="16100"/>
                    <a:pt x="41068" y="16100"/>
                  </a:cubicBezTo>
                  <a:cubicBezTo>
                    <a:pt x="41090" y="16100"/>
                    <a:pt x="41112" y="16099"/>
                    <a:pt x="41135" y="16097"/>
                  </a:cubicBezTo>
                  <a:lnTo>
                    <a:pt x="41545" y="16425"/>
                  </a:lnTo>
                  <a:cubicBezTo>
                    <a:pt x="42333" y="16525"/>
                    <a:pt x="43060" y="16808"/>
                    <a:pt x="43687" y="17080"/>
                  </a:cubicBezTo>
                  <a:cubicBezTo>
                    <a:pt x="45075" y="16980"/>
                    <a:pt x="45874" y="16303"/>
                    <a:pt x="46190" y="15154"/>
                  </a:cubicBezTo>
                  <a:cubicBezTo>
                    <a:pt x="46057" y="14671"/>
                    <a:pt x="45951" y="14272"/>
                    <a:pt x="45840" y="13856"/>
                  </a:cubicBezTo>
                  <a:lnTo>
                    <a:pt x="45363" y="13556"/>
                  </a:lnTo>
                  <a:lnTo>
                    <a:pt x="45097" y="13162"/>
                  </a:lnTo>
                  <a:cubicBezTo>
                    <a:pt x="44775" y="12973"/>
                    <a:pt x="44520" y="12868"/>
                    <a:pt x="44309" y="12702"/>
                  </a:cubicBezTo>
                  <a:cubicBezTo>
                    <a:pt x="43959" y="12430"/>
                    <a:pt x="43632" y="12141"/>
                    <a:pt x="43327" y="11830"/>
                  </a:cubicBezTo>
                  <a:cubicBezTo>
                    <a:pt x="42872" y="11359"/>
                    <a:pt x="42367" y="10948"/>
                    <a:pt x="41812" y="10604"/>
                  </a:cubicBezTo>
                  <a:lnTo>
                    <a:pt x="40014" y="10282"/>
                  </a:lnTo>
                  <a:lnTo>
                    <a:pt x="39853" y="10116"/>
                  </a:lnTo>
                  <a:cubicBezTo>
                    <a:pt x="39592" y="9988"/>
                    <a:pt x="39198" y="10088"/>
                    <a:pt x="39048" y="9639"/>
                  </a:cubicBezTo>
                  <a:lnTo>
                    <a:pt x="39048" y="9639"/>
                  </a:lnTo>
                  <a:cubicBezTo>
                    <a:pt x="39109" y="9641"/>
                    <a:pt x="39170" y="9643"/>
                    <a:pt x="39231" y="9643"/>
                  </a:cubicBezTo>
                  <a:cubicBezTo>
                    <a:pt x="39293" y="9643"/>
                    <a:pt x="39354" y="9641"/>
                    <a:pt x="39415" y="9639"/>
                  </a:cubicBezTo>
                  <a:cubicBezTo>
                    <a:pt x="39537" y="9622"/>
                    <a:pt x="39620" y="9555"/>
                    <a:pt x="39576" y="9372"/>
                  </a:cubicBezTo>
                  <a:lnTo>
                    <a:pt x="38932" y="9045"/>
                  </a:lnTo>
                  <a:lnTo>
                    <a:pt x="38449" y="9461"/>
                  </a:lnTo>
                  <a:cubicBezTo>
                    <a:pt x="37755" y="9172"/>
                    <a:pt x="37040" y="9017"/>
                    <a:pt x="36418" y="8551"/>
                  </a:cubicBezTo>
                  <a:cubicBezTo>
                    <a:pt x="36501" y="8498"/>
                    <a:pt x="36584" y="8481"/>
                    <a:pt x="36669" y="8481"/>
                  </a:cubicBezTo>
                  <a:cubicBezTo>
                    <a:pt x="36820" y="8481"/>
                    <a:pt x="36974" y="8534"/>
                    <a:pt x="37138" y="8534"/>
                  </a:cubicBezTo>
                  <a:cubicBezTo>
                    <a:pt x="37209" y="8534"/>
                    <a:pt x="37281" y="8524"/>
                    <a:pt x="37356" y="8495"/>
                  </a:cubicBezTo>
                  <a:cubicBezTo>
                    <a:pt x="37522" y="8318"/>
                    <a:pt x="37822" y="8185"/>
                    <a:pt x="37988" y="7885"/>
                  </a:cubicBezTo>
                  <a:cubicBezTo>
                    <a:pt x="37733" y="7608"/>
                    <a:pt x="37506" y="7352"/>
                    <a:pt x="37156" y="7241"/>
                  </a:cubicBezTo>
                  <a:cubicBezTo>
                    <a:pt x="36951" y="7186"/>
                    <a:pt x="36779" y="7058"/>
                    <a:pt x="36662" y="6886"/>
                  </a:cubicBezTo>
                  <a:cubicBezTo>
                    <a:pt x="36601" y="6803"/>
                    <a:pt x="36435" y="6792"/>
                    <a:pt x="36340" y="6759"/>
                  </a:cubicBezTo>
                  <a:cubicBezTo>
                    <a:pt x="36091" y="7003"/>
                    <a:pt x="36135" y="7375"/>
                    <a:pt x="35830" y="7558"/>
                  </a:cubicBezTo>
                  <a:cubicBezTo>
                    <a:pt x="35763" y="7369"/>
                    <a:pt x="35708" y="7214"/>
                    <a:pt x="35663" y="7069"/>
                  </a:cubicBezTo>
                  <a:lnTo>
                    <a:pt x="36041" y="6481"/>
                  </a:lnTo>
                  <a:cubicBezTo>
                    <a:pt x="35885" y="6165"/>
                    <a:pt x="35636" y="6148"/>
                    <a:pt x="35369" y="6143"/>
                  </a:cubicBezTo>
                  <a:lnTo>
                    <a:pt x="35081" y="6514"/>
                  </a:lnTo>
                  <a:lnTo>
                    <a:pt x="35208" y="6786"/>
                  </a:lnTo>
                  <a:cubicBezTo>
                    <a:pt x="34909" y="7358"/>
                    <a:pt x="34909" y="7358"/>
                    <a:pt x="34587" y="7597"/>
                  </a:cubicBezTo>
                  <a:cubicBezTo>
                    <a:pt x="34487" y="7363"/>
                    <a:pt x="34604" y="7141"/>
                    <a:pt x="34626" y="6920"/>
                  </a:cubicBezTo>
                  <a:cubicBezTo>
                    <a:pt x="34637" y="6803"/>
                    <a:pt x="34637" y="6686"/>
                    <a:pt x="34415" y="6659"/>
                  </a:cubicBezTo>
                  <a:cubicBezTo>
                    <a:pt x="34104" y="7264"/>
                    <a:pt x="33749" y="7852"/>
                    <a:pt x="33355" y="8407"/>
                  </a:cubicBezTo>
                  <a:cubicBezTo>
                    <a:pt x="33316" y="8229"/>
                    <a:pt x="33277" y="8146"/>
                    <a:pt x="33283" y="8074"/>
                  </a:cubicBezTo>
                  <a:cubicBezTo>
                    <a:pt x="33322" y="7774"/>
                    <a:pt x="33405" y="7486"/>
                    <a:pt x="33594" y="7241"/>
                  </a:cubicBezTo>
                  <a:cubicBezTo>
                    <a:pt x="33721" y="7103"/>
                    <a:pt x="33744" y="6903"/>
                    <a:pt x="33649" y="6742"/>
                  </a:cubicBezTo>
                  <a:cubicBezTo>
                    <a:pt x="33483" y="6698"/>
                    <a:pt x="33327" y="6631"/>
                    <a:pt x="33172" y="6625"/>
                  </a:cubicBezTo>
                  <a:cubicBezTo>
                    <a:pt x="33168" y="6625"/>
                    <a:pt x="33164" y="6625"/>
                    <a:pt x="33160" y="6625"/>
                  </a:cubicBezTo>
                  <a:cubicBezTo>
                    <a:pt x="33052" y="6625"/>
                    <a:pt x="32934" y="6693"/>
                    <a:pt x="32811" y="6731"/>
                  </a:cubicBezTo>
                  <a:lnTo>
                    <a:pt x="32983" y="7264"/>
                  </a:lnTo>
                  <a:lnTo>
                    <a:pt x="32489" y="7363"/>
                  </a:lnTo>
                  <a:cubicBezTo>
                    <a:pt x="32374" y="7474"/>
                    <a:pt x="32393" y="7743"/>
                    <a:pt x="32150" y="7743"/>
                  </a:cubicBezTo>
                  <a:cubicBezTo>
                    <a:pt x="32136" y="7743"/>
                    <a:pt x="32122" y="7743"/>
                    <a:pt x="32107" y="7741"/>
                  </a:cubicBezTo>
                  <a:cubicBezTo>
                    <a:pt x="32062" y="7658"/>
                    <a:pt x="32023" y="7580"/>
                    <a:pt x="31968" y="7469"/>
                  </a:cubicBezTo>
                  <a:lnTo>
                    <a:pt x="31640" y="7796"/>
                  </a:lnTo>
                  <a:lnTo>
                    <a:pt x="31940" y="8007"/>
                  </a:lnTo>
                  <a:cubicBezTo>
                    <a:pt x="31951" y="8262"/>
                    <a:pt x="31962" y="8501"/>
                    <a:pt x="31985" y="8901"/>
                  </a:cubicBezTo>
                  <a:cubicBezTo>
                    <a:pt x="31652" y="8579"/>
                    <a:pt x="31485" y="8218"/>
                    <a:pt x="31025" y="8157"/>
                  </a:cubicBezTo>
                  <a:lnTo>
                    <a:pt x="30409" y="8323"/>
                  </a:lnTo>
                  <a:lnTo>
                    <a:pt x="30742" y="8784"/>
                  </a:lnTo>
                  <a:lnTo>
                    <a:pt x="30087" y="8950"/>
                  </a:lnTo>
                  <a:cubicBezTo>
                    <a:pt x="29815" y="9306"/>
                    <a:pt x="29804" y="9711"/>
                    <a:pt x="29482" y="10038"/>
                  </a:cubicBezTo>
                  <a:cubicBezTo>
                    <a:pt x="29510" y="9661"/>
                    <a:pt x="29526" y="9361"/>
                    <a:pt x="29554" y="8973"/>
                  </a:cubicBezTo>
                  <a:lnTo>
                    <a:pt x="29554" y="8973"/>
                  </a:lnTo>
                  <a:lnTo>
                    <a:pt x="29105" y="9361"/>
                  </a:lnTo>
                  <a:lnTo>
                    <a:pt x="28761" y="9189"/>
                  </a:lnTo>
                  <a:cubicBezTo>
                    <a:pt x="28938" y="9061"/>
                    <a:pt x="29199" y="9061"/>
                    <a:pt x="29105" y="8773"/>
                  </a:cubicBezTo>
                  <a:cubicBezTo>
                    <a:pt x="28995" y="8688"/>
                    <a:pt x="28883" y="8632"/>
                    <a:pt x="28765" y="8632"/>
                  </a:cubicBezTo>
                  <a:cubicBezTo>
                    <a:pt x="28674" y="8632"/>
                    <a:pt x="28579" y="8665"/>
                    <a:pt x="28478" y="8745"/>
                  </a:cubicBezTo>
                  <a:lnTo>
                    <a:pt x="28478" y="9073"/>
                  </a:lnTo>
                  <a:cubicBezTo>
                    <a:pt x="28300" y="9233"/>
                    <a:pt x="28134" y="9389"/>
                    <a:pt x="27973" y="9544"/>
                  </a:cubicBezTo>
                  <a:cubicBezTo>
                    <a:pt x="27945" y="9572"/>
                    <a:pt x="27956" y="9627"/>
                    <a:pt x="27945" y="9672"/>
                  </a:cubicBezTo>
                  <a:lnTo>
                    <a:pt x="28328" y="9894"/>
                  </a:lnTo>
                  <a:lnTo>
                    <a:pt x="27984" y="10260"/>
                  </a:lnTo>
                  <a:lnTo>
                    <a:pt x="27590" y="9805"/>
                  </a:lnTo>
                  <a:lnTo>
                    <a:pt x="27251" y="10005"/>
                  </a:lnTo>
                  <a:cubicBezTo>
                    <a:pt x="27240" y="10260"/>
                    <a:pt x="26913" y="10471"/>
                    <a:pt x="27096" y="10804"/>
                  </a:cubicBezTo>
                  <a:lnTo>
                    <a:pt x="27656" y="10615"/>
                  </a:lnTo>
                  <a:lnTo>
                    <a:pt x="27656" y="10615"/>
                  </a:lnTo>
                  <a:cubicBezTo>
                    <a:pt x="27512" y="10854"/>
                    <a:pt x="27468" y="11031"/>
                    <a:pt x="27351" y="11103"/>
                  </a:cubicBezTo>
                  <a:cubicBezTo>
                    <a:pt x="27190" y="11209"/>
                    <a:pt x="27212" y="11381"/>
                    <a:pt x="27118" y="11492"/>
                  </a:cubicBezTo>
                  <a:cubicBezTo>
                    <a:pt x="27024" y="11603"/>
                    <a:pt x="26863" y="11664"/>
                    <a:pt x="26735" y="11736"/>
                  </a:cubicBezTo>
                  <a:cubicBezTo>
                    <a:pt x="26452" y="11503"/>
                    <a:pt x="26064" y="11431"/>
                    <a:pt x="25969" y="11053"/>
                  </a:cubicBezTo>
                  <a:cubicBezTo>
                    <a:pt x="25992" y="10904"/>
                    <a:pt x="26169" y="10815"/>
                    <a:pt x="26136" y="10604"/>
                  </a:cubicBezTo>
                  <a:lnTo>
                    <a:pt x="26136" y="10604"/>
                  </a:lnTo>
                  <a:cubicBezTo>
                    <a:pt x="25714" y="10737"/>
                    <a:pt x="25919" y="11098"/>
                    <a:pt x="25781" y="11331"/>
                  </a:cubicBezTo>
                  <a:cubicBezTo>
                    <a:pt x="25700" y="11305"/>
                    <a:pt x="25622" y="11291"/>
                    <a:pt x="25546" y="11291"/>
                  </a:cubicBezTo>
                  <a:cubicBezTo>
                    <a:pt x="25392" y="11291"/>
                    <a:pt x="25249" y="11352"/>
                    <a:pt x="25126" y="11509"/>
                  </a:cubicBezTo>
                  <a:lnTo>
                    <a:pt x="25126" y="11819"/>
                  </a:lnTo>
                  <a:lnTo>
                    <a:pt x="25648" y="11925"/>
                  </a:lnTo>
                  <a:cubicBezTo>
                    <a:pt x="25548" y="12208"/>
                    <a:pt x="25331" y="12247"/>
                    <a:pt x="25143" y="12319"/>
                  </a:cubicBezTo>
                  <a:cubicBezTo>
                    <a:pt x="25026" y="12363"/>
                    <a:pt x="25026" y="12374"/>
                    <a:pt x="24926" y="12679"/>
                  </a:cubicBezTo>
                  <a:cubicBezTo>
                    <a:pt x="25172" y="12592"/>
                    <a:pt x="25401" y="12435"/>
                    <a:pt x="25625" y="12435"/>
                  </a:cubicBezTo>
                  <a:cubicBezTo>
                    <a:pt x="25629" y="12435"/>
                    <a:pt x="25633" y="12435"/>
                    <a:pt x="25636" y="12435"/>
                  </a:cubicBezTo>
                  <a:cubicBezTo>
                    <a:pt x="25640" y="12435"/>
                    <a:pt x="25643" y="12435"/>
                    <a:pt x="25645" y="12435"/>
                  </a:cubicBezTo>
                  <a:cubicBezTo>
                    <a:pt x="25939" y="12435"/>
                    <a:pt x="26067" y="12168"/>
                    <a:pt x="26358" y="12124"/>
                  </a:cubicBezTo>
                  <a:cubicBezTo>
                    <a:pt x="26547" y="12174"/>
                    <a:pt x="26807" y="12097"/>
                    <a:pt x="27118" y="12330"/>
                  </a:cubicBezTo>
                  <a:lnTo>
                    <a:pt x="26563" y="12330"/>
                  </a:lnTo>
                  <a:lnTo>
                    <a:pt x="26408" y="12513"/>
                  </a:lnTo>
                  <a:cubicBezTo>
                    <a:pt x="26374" y="12674"/>
                    <a:pt x="26580" y="12790"/>
                    <a:pt x="26391" y="12940"/>
                  </a:cubicBezTo>
                  <a:cubicBezTo>
                    <a:pt x="26352" y="12929"/>
                    <a:pt x="26291" y="12918"/>
                    <a:pt x="26236" y="12901"/>
                  </a:cubicBezTo>
                  <a:cubicBezTo>
                    <a:pt x="26175" y="12885"/>
                    <a:pt x="26114" y="12862"/>
                    <a:pt x="26058" y="12846"/>
                  </a:cubicBezTo>
                  <a:lnTo>
                    <a:pt x="25337" y="13589"/>
                  </a:lnTo>
                  <a:cubicBezTo>
                    <a:pt x="25459" y="13717"/>
                    <a:pt x="25553" y="13834"/>
                    <a:pt x="25625" y="13911"/>
                  </a:cubicBezTo>
                  <a:lnTo>
                    <a:pt x="24388" y="15321"/>
                  </a:lnTo>
                  <a:cubicBezTo>
                    <a:pt x="24332" y="15742"/>
                    <a:pt x="23966" y="16048"/>
                    <a:pt x="23916" y="16436"/>
                  </a:cubicBezTo>
                  <a:lnTo>
                    <a:pt x="23966" y="16713"/>
                  </a:lnTo>
                  <a:lnTo>
                    <a:pt x="23528" y="17329"/>
                  </a:lnTo>
                  <a:cubicBezTo>
                    <a:pt x="23350" y="17890"/>
                    <a:pt x="23178" y="18411"/>
                    <a:pt x="23006" y="18950"/>
                  </a:cubicBezTo>
                  <a:lnTo>
                    <a:pt x="22407" y="19299"/>
                  </a:lnTo>
                  <a:lnTo>
                    <a:pt x="22729" y="19604"/>
                  </a:lnTo>
                  <a:cubicBezTo>
                    <a:pt x="21919" y="19998"/>
                    <a:pt x="21502" y="20681"/>
                    <a:pt x="21236" y="21513"/>
                  </a:cubicBezTo>
                  <a:lnTo>
                    <a:pt x="21419" y="21752"/>
                  </a:lnTo>
                  <a:cubicBezTo>
                    <a:pt x="21767" y="21706"/>
                    <a:pt x="21941" y="21312"/>
                    <a:pt x="22354" y="21312"/>
                  </a:cubicBezTo>
                  <a:cubicBezTo>
                    <a:pt x="22395" y="21312"/>
                    <a:pt x="22438" y="21316"/>
                    <a:pt x="22485" y="21325"/>
                  </a:cubicBezTo>
                  <a:cubicBezTo>
                    <a:pt x="22368" y="21424"/>
                    <a:pt x="22257" y="21530"/>
                    <a:pt x="22157" y="21641"/>
                  </a:cubicBezTo>
                  <a:cubicBezTo>
                    <a:pt x="22085" y="21735"/>
                    <a:pt x="22019" y="21841"/>
                    <a:pt x="21963" y="21952"/>
                  </a:cubicBezTo>
                  <a:cubicBezTo>
                    <a:pt x="21860" y="21987"/>
                    <a:pt x="21763" y="22001"/>
                    <a:pt x="21671" y="22001"/>
                  </a:cubicBezTo>
                  <a:cubicBezTo>
                    <a:pt x="21434" y="22001"/>
                    <a:pt x="21232" y="21909"/>
                    <a:pt x="21064" y="21857"/>
                  </a:cubicBezTo>
                  <a:lnTo>
                    <a:pt x="20426" y="22079"/>
                  </a:lnTo>
                  <a:cubicBezTo>
                    <a:pt x="20293" y="22224"/>
                    <a:pt x="20165" y="22357"/>
                    <a:pt x="20093" y="22434"/>
                  </a:cubicBezTo>
                  <a:lnTo>
                    <a:pt x="19294" y="22773"/>
                  </a:lnTo>
                  <a:cubicBezTo>
                    <a:pt x="19216" y="22989"/>
                    <a:pt x="19161" y="23156"/>
                    <a:pt x="19105" y="23311"/>
                  </a:cubicBezTo>
                  <a:lnTo>
                    <a:pt x="18711" y="23267"/>
                  </a:lnTo>
                  <a:cubicBezTo>
                    <a:pt x="18617" y="23444"/>
                    <a:pt x="18528" y="23600"/>
                    <a:pt x="18445" y="23755"/>
                  </a:cubicBezTo>
                  <a:lnTo>
                    <a:pt x="18129" y="23822"/>
                  </a:lnTo>
                  <a:cubicBezTo>
                    <a:pt x="18134" y="23955"/>
                    <a:pt x="18145" y="24055"/>
                    <a:pt x="18151" y="24166"/>
                  </a:cubicBezTo>
                  <a:lnTo>
                    <a:pt x="17840" y="24166"/>
                  </a:lnTo>
                  <a:lnTo>
                    <a:pt x="17524" y="24837"/>
                  </a:lnTo>
                  <a:lnTo>
                    <a:pt x="17718" y="25242"/>
                  </a:lnTo>
                  <a:lnTo>
                    <a:pt x="17590" y="25570"/>
                  </a:lnTo>
                  <a:lnTo>
                    <a:pt x="17779" y="25936"/>
                  </a:lnTo>
                  <a:lnTo>
                    <a:pt x="17479" y="26152"/>
                  </a:lnTo>
                  <a:cubicBezTo>
                    <a:pt x="17524" y="26585"/>
                    <a:pt x="17552" y="26896"/>
                    <a:pt x="17585" y="27234"/>
                  </a:cubicBezTo>
                  <a:lnTo>
                    <a:pt x="18040" y="27401"/>
                  </a:lnTo>
                  <a:lnTo>
                    <a:pt x="17774" y="27817"/>
                  </a:lnTo>
                  <a:lnTo>
                    <a:pt x="18073" y="28100"/>
                  </a:lnTo>
                  <a:lnTo>
                    <a:pt x="17757" y="28449"/>
                  </a:lnTo>
                  <a:cubicBezTo>
                    <a:pt x="17801" y="28555"/>
                    <a:pt x="17851" y="28655"/>
                    <a:pt x="17890" y="28732"/>
                  </a:cubicBezTo>
                  <a:lnTo>
                    <a:pt x="18306" y="28871"/>
                  </a:lnTo>
                  <a:cubicBezTo>
                    <a:pt x="18223" y="28999"/>
                    <a:pt x="18151" y="29138"/>
                    <a:pt x="18084" y="29276"/>
                  </a:cubicBezTo>
                  <a:cubicBezTo>
                    <a:pt x="18034" y="29437"/>
                    <a:pt x="17996" y="29604"/>
                    <a:pt x="17968" y="29770"/>
                  </a:cubicBezTo>
                  <a:lnTo>
                    <a:pt x="19105" y="30708"/>
                  </a:lnTo>
                  <a:cubicBezTo>
                    <a:pt x="19172" y="30718"/>
                    <a:pt x="19236" y="30722"/>
                    <a:pt x="19298" y="30722"/>
                  </a:cubicBezTo>
                  <a:cubicBezTo>
                    <a:pt x="19766" y="30722"/>
                    <a:pt x="20119" y="30459"/>
                    <a:pt x="20443" y="30131"/>
                  </a:cubicBezTo>
                  <a:cubicBezTo>
                    <a:pt x="20665" y="29898"/>
                    <a:pt x="20859" y="29637"/>
                    <a:pt x="21042" y="29415"/>
                  </a:cubicBezTo>
                  <a:lnTo>
                    <a:pt x="21691" y="29076"/>
                  </a:lnTo>
                  <a:cubicBezTo>
                    <a:pt x="21802" y="28843"/>
                    <a:pt x="21647" y="28610"/>
                    <a:pt x="21869" y="28422"/>
                  </a:cubicBezTo>
                  <a:lnTo>
                    <a:pt x="22346" y="29282"/>
                  </a:lnTo>
                  <a:cubicBezTo>
                    <a:pt x="22385" y="29504"/>
                    <a:pt x="22401" y="29759"/>
                    <a:pt x="22474" y="30003"/>
                  </a:cubicBezTo>
                  <a:cubicBezTo>
                    <a:pt x="22607" y="30469"/>
                    <a:pt x="22757" y="30930"/>
                    <a:pt x="22929" y="31379"/>
                  </a:cubicBezTo>
                  <a:cubicBezTo>
                    <a:pt x="23051" y="31696"/>
                    <a:pt x="23228" y="31995"/>
                    <a:pt x="23378" y="32300"/>
                  </a:cubicBezTo>
                  <a:lnTo>
                    <a:pt x="23345" y="32317"/>
                  </a:lnTo>
                  <a:lnTo>
                    <a:pt x="23783" y="32866"/>
                  </a:lnTo>
                  <a:cubicBezTo>
                    <a:pt x="23717" y="33094"/>
                    <a:pt x="23650" y="33310"/>
                    <a:pt x="23594" y="33499"/>
                  </a:cubicBezTo>
                  <a:cubicBezTo>
                    <a:pt x="23705" y="33821"/>
                    <a:pt x="23816" y="34120"/>
                    <a:pt x="23933" y="34453"/>
                  </a:cubicBezTo>
                  <a:cubicBezTo>
                    <a:pt x="24067" y="34472"/>
                    <a:pt x="24203" y="34492"/>
                    <a:pt x="24344" y="34492"/>
                  </a:cubicBezTo>
                  <a:cubicBezTo>
                    <a:pt x="24490" y="34492"/>
                    <a:pt x="24641" y="34471"/>
                    <a:pt x="24799" y="34409"/>
                  </a:cubicBezTo>
                  <a:lnTo>
                    <a:pt x="24799" y="33832"/>
                  </a:lnTo>
                  <a:lnTo>
                    <a:pt x="25176" y="33405"/>
                  </a:lnTo>
                  <a:lnTo>
                    <a:pt x="26053" y="33471"/>
                  </a:lnTo>
                  <a:cubicBezTo>
                    <a:pt x="26297" y="32889"/>
                    <a:pt x="26646" y="32384"/>
                    <a:pt x="26602" y="31746"/>
                  </a:cubicBezTo>
                  <a:cubicBezTo>
                    <a:pt x="26913" y="31168"/>
                    <a:pt x="26746" y="30519"/>
                    <a:pt x="26846" y="29992"/>
                  </a:cubicBezTo>
                  <a:lnTo>
                    <a:pt x="28283" y="28771"/>
                  </a:lnTo>
                  <a:cubicBezTo>
                    <a:pt x="28156" y="28383"/>
                    <a:pt x="28561" y="28216"/>
                    <a:pt x="28544" y="27834"/>
                  </a:cubicBezTo>
                  <a:lnTo>
                    <a:pt x="28084" y="26923"/>
                  </a:lnTo>
                  <a:cubicBezTo>
                    <a:pt x="27756" y="26835"/>
                    <a:pt x="27373" y="26951"/>
                    <a:pt x="27179" y="26518"/>
                  </a:cubicBezTo>
                  <a:cubicBezTo>
                    <a:pt x="27146" y="26113"/>
                    <a:pt x="27107" y="25653"/>
                    <a:pt x="27074" y="25226"/>
                  </a:cubicBezTo>
                  <a:cubicBezTo>
                    <a:pt x="27162" y="25103"/>
                    <a:pt x="27235" y="25015"/>
                    <a:pt x="27262" y="24981"/>
                  </a:cubicBezTo>
                  <a:cubicBezTo>
                    <a:pt x="27285" y="24532"/>
                    <a:pt x="27301" y="24143"/>
                    <a:pt x="27318" y="23766"/>
                  </a:cubicBezTo>
                  <a:lnTo>
                    <a:pt x="27662" y="23494"/>
                  </a:lnTo>
                  <a:lnTo>
                    <a:pt x="27923" y="22873"/>
                  </a:lnTo>
                  <a:cubicBezTo>
                    <a:pt x="28306" y="22595"/>
                    <a:pt x="28644" y="22318"/>
                    <a:pt x="28783" y="21846"/>
                  </a:cubicBezTo>
                  <a:lnTo>
                    <a:pt x="29721" y="21413"/>
                  </a:lnTo>
                  <a:cubicBezTo>
                    <a:pt x="29948" y="21030"/>
                    <a:pt x="30220" y="20575"/>
                    <a:pt x="30486" y="20120"/>
                  </a:cubicBezTo>
                  <a:cubicBezTo>
                    <a:pt x="30431" y="19998"/>
                    <a:pt x="30386" y="19876"/>
                    <a:pt x="30348" y="19743"/>
                  </a:cubicBezTo>
                  <a:cubicBezTo>
                    <a:pt x="30331" y="19638"/>
                    <a:pt x="30320" y="19527"/>
                    <a:pt x="30320" y="19416"/>
                  </a:cubicBezTo>
                  <a:cubicBezTo>
                    <a:pt x="30481" y="18977"/>
                    <a:pt x="30592" y="18683"/>
                    <a:pt x="30708" y="18373"/>
                  </a:cubicBezTo>
                  <a:lnTo>
                    <a:pt x="31141" y="18095"/>
                  </a:lnTo>
                  <a:cubicBezTo>
                    <a:pt x="31191" y="17940"/>
                    <a:pt x="31230" y="17818"/>
                    <a:pt x="31274" y="17679"/>
                  </a:cubicBezTo>
                  <a:lnTo>
                    <a:pt x="31646" y="17757"/>
                  </a:lnTo>
                  <a:lnTo>
                    <a:pt x="32661" y="17557"/>
                  </a:lnTo>
                  <a:lnTo>
                    <a:pt x="33427" y="18006"/>
                  </a:lnTo>
                  <a:cubicBezTo>
                    <a:pt x="33533" y="18422"/>
                    <a:pt x="33572" y="18855"/>
                    <a:pt x="33544" y="19283"/>
                  </a:cubicBezTo>
                  <a:lnTo>
                    <a:pt x="33144" y="19405"/>
                  </a:lnTo>
                  <a:lnTo>
                    <a:pt x="31935" y="21103"/>
                  </a:lnTo>
                  <a:lnTo>
                    <a:pt x="31391" y="21347"/>
                  </a:lnTo>
                  <a:cubicBezTo>
                    <a:pt x="31296" y="21596"/>
                    <a:pt x="31208" y="21835"/>
                    <a:pt x="31119" y="22068"/>
                  </a:cubicBezTo>
                  <a:lnTo>
                    <a:pt x="30680" y="22262"/>
                  </a:lnTo>
                  <a:cubicBezTo>
                    <a:pt x="30531" y="22617"/>
                    <a:pt x="30386" y="22956"/>
                    <a:pt x="30220" y="23339"/>
                  </a:cubicBezTo>
                  <a:cubicBezTo>
                    <a:pt x="30298" y="23683"/>
                    <a:pt x="30370" y="24071"/>
                    <a:pt x="30470" y="24449"/>
                  </a:cubicBezTo>
                  <a:cubicBezTo>
                    <a:pt x="30575" y="24848"/>
                    <a:pt x="30586" y="25270"/>
                    <a:pt x="30492" y="25681"/>
                  </a:cubicBezTo>
                  <a:cubicBezTo>
                    <a:pt x="30442" y="25897"/>
                    <a:pt x="30375" y="26108"/>
                    <a:pt x="30298" y="26313"/>
                  </a:cubicBezTo>
                  <a:cubicBezTo>
                    <a:pt x="30336" y="26480"/>
                    <a:pt x="30364" y="26613"/>
                    <a:pt x="30409" y="26768"/>
                  </a:cubicBezTo>
                  <a:cubicBezTo>
                    <a:pt x="30764" y="26779"/>
                    <a:pt x="30814" y="27162"/>
                    <a:pt x="31058" y="27317"/>
                  </a:cubicBezTo>
                  <a:cubicBezTo>
                    <a:pt x="31324" y="27484"/>
                    <a:pt x="31596" y="27639"/>
                    <a:pt x="31785" y="27750"/>
                  </a:cubicBezTo>
                  <a:cubicBezTo>
                    <a:pt x="31839" y="27755"/>
                    <a:pt x="31892" y="27757"/>
                    <a:pt x="31945" y="27757"/>
                  </a:cubicBezTo>
                  <a:cubicBezTo>
                    <a:pt x="32758" y="27757"/>
                    <a:pt x="33380" y="27262"/>
                    <a:pt x="34115" y="27184"/>
                  </a:cubicBezTo>
                  <a:cubicBezTo>
                    <a:pt x="34748" y="26851"/>
                    <a:pt x="35453" y="26923"/>
                    <a:pt x="36124" y="26812"/>
                  </a:cubicBezTo>
                  <a:lnTo>
                    <a:pt x="36496" y="27340"/>
                  </a:lnTo>
                  <a:lnTo>
                    <a:pt x="37145" y="27440"/>
                  </a:lnTo>
                  <a:lnTo>
                    <a:pt x="37306" y="27795"/>
                  </a:lnTo>
                  <a:lnTo>
                    <a:pt x="36712" y="27795"/>
                  </a:lnTo>
                  <a:lnTo>
                    <a:pt x="35719" y="28183"/>
                  </a:lnTo>
                  <a:lnTo>
                    <a:pt x="35525" y="28638"/>
                  </a:lnTo>
                  <a:lnTo>
                    <a:pt x="34076" y="28355"/>
                  </a:lnTo>
                  <a:cubicBezTo>
                    <a:pt x="33361" y="28388"/>
                    <a:pt x="32667" y="28610"/>
                    <a:pt x="32068" y="29004"/>
                  </a:cubicBezTo>
                  <a:cubicBezTo>
                    <a:pt x="32046" y="29459"/>
                    <a:pt x="32162" y="29909"/>
                    <a:pt x="32395" y="30303"/>
                  </a:cubicBezTo>
                  <a:lnTo>
                    <a:pt x="32845" y="30303"/>
                  </a:lnTo>
                  <a:cubicBezTo>
                    <a:pt x="32817" y="30863"/>
                    <a:pt x="32789" y="31385"/>
                    <a:pt x="32767" y="31940"/>
                  </a:cubicBezTo>
                  <a:lnTo>
                    <a:pt x="32123" y="32262"/>
                  </a:lnTo>
                  <a:lnTo>
                    <a:pt x="31274" y="31168"/>
                  </a:lnTo>
                  <a:lnTo>
                    <a:pt x="30658" y="31429"/>
                  </a:lnTo>
                  <a:cubicBezTo>
                    <a:pt x="30486" y="31851"/>
                    <a:pt x="30336" y="32228"/>
                    <a:pt x="30126" y="32755"/>
                  </a:cubicBezTo>
                  <a:cubicBezTo>
                    <a:pt x="30137" y="32950"/>
                    <a:pt x="30153" y="33294"/>
                    <a:pt x="30192" y="33632"/>
                  </a:cubicBezTo>
                  <a:cubicBezTo>
                    <a:pt x="30225" y="33932"/>
                    <a:pt x="30287" y="34226"/>
                    <a:pt x="30331" y="34526"/>
                  </a:cubicBezTo>
                  <a:cubicBezTo>
                    <a:pt x="30364" y="34731"/>
                    <a:pt x="30403" y="34942"/>
                    <a:pt x="30220" y="35141"/>
                  </a:cubicBezTo>
                  <a:lnTo>
                    <a:pt x="29404" y="35186"/>
                  </a:lnTo>
                  <a:cubicBezTo>
                    <a:pt x="29438" y="35663"/>
                    <a:pt x="29166" y="35879"/>
                    <a:pt x="28749" y="36024"/>
                  </a:cubicBezTo>
                  <a:lnTo>
                    <a:pt x="28239" y="35818"/>
                  </a:lnTo>
                  <a:lnTo>
                    <a:pt x="28017" y="35347"/>
                  </a:lnTo>
                  <a:cubicBezTo>
                    <a:pt x="27915" y="35338"/>
                    <a:pt x="27822" y="35310"/>
                    <a:pt x="27737" y="35310"/>
                  </a:cubicBezTo>
                  <a:cubicBezTo>
                    <a:pt x="27711" y="35310"/>
                    <a:pt x="27686" y="35313"/>
                    <a:pt x="27662" y="35319"/>
                  </a:cubicBezTo>
                  <a:cubicBezTo>
                    <a:pt x="27257" y="35419"/>
                    <a:pt x="26857" y="35524"/>
                    <a:pt x="26524" y="35802"/>
                  </a:cubicBezTo>
                  <a:cubicBezTo>
                    <a:pt x="26408" y="35907"/>
                    <a:pt x="26269" y="35996"/>
                    <a:pt x="26125" y="36057"/>
                  </a:cubicBezTo>
                  <a:cubicBezTo>
                    <a:pt x="25698" y="36229"/>
                    <a:pt x="25265" y="36379"/>
                    <a:pt x="24815" y="36545"/>
                  </a:cubicBezTo>
                  <a:cubicBezTo>
                    <a:pt x="24560" y="36484"/>
                    <a:pt x="24310" y="36373"/>
                    <a:pt x="24160" y="36118"/>
                  </a:cubicBezTo>
                  <a:cubicBezTo>
                    <a:pt x="24166" y="36029"/>
                    <a:pt x="24177" y="35952"/>
                    <a:pt x="24183" y="35879"/>
                  </a:cubicBezTo>
                  <a:cubicBezTo>
                    <a:pt x="24122" y="35841"/>
                    <a:pt x="24083" y="35796"/>
                    <a:pt x="24044" y="35791"/>
                  </a:cubicBezTo>
                  <a:cubicBezTo>
                    <a:pt x="24025" y="35790"/>
                    <a:pt x="24007" y="35789"/>
                    <a:pt x="23989" y="35789"/>
                  </a:cubicBezTo>
                  <a:cubicBezTo>
                    <a:pt x="23439" y="35789"/>
                    <a:pt x="23099" y="36263"/>
                    <a:pt x="22562" y="36445"/>
                  </a:cubicBezTo>
                  <a:lnTo>
                    <a:pt x="22118" y="36362"/>
                  </a:lnTo>
                  <a:lnTo>
                    <a:pt x="22118" y="36046"/>
                  </a:lnTo>
                  <a:lnTo>
                    <a:pt x="21447" y="35691"/>
                  </a:lnTo>
                  <a:cubicBezTo>
                    <a:pt x="21319" y="35419"/>
                    <a:pt x="21192" y="35147"/>
                    <a:pt x="21059" y="34870"/>
                  </a:cubicBezTo>
                  <a:cubicBezTo>
                    <a:pt x="21125" y="34736"/>
                    <a:pt x="21181" y="34620"/>
                    <a:pt x="21242" y="34498"/>
                  </a:cubicBezTo>
                  <a:cubicBezTo>
                    <a:pt x="21497" y="34637"/>
                    <a:pt x="21536" y="34969"/>
                    <a:pt x="21847" y="34986"/>
                  </a:cubicBezTo>
                  <a:cubicBezTo>
                    <a:pt x="22124" y="34797"/>
                    <a:pt x="22068" y="34570"/>
                    <a:pt x="21908" y="34304"/>
                  </a:cubicBezTo>
                  <a:lnTo>
                    <a:pt x="21314" y="34132"/>
                  </a:lnTo>
                  <a:cubicBezTo>
                    <a:pt x="21414" y="33882"/>
                    <a:pt x="21508" y="33649"/>
                    <a:pt x="21591" y="33443"/>
                  </a:cubicBezTo>
                  <a:lnTo>
                    <a:pt x="22163" y="33077"/>
                  </a:lnTo>
                  <a:lnTo>
                    <a:pt x="21785" y="32822"/>
                  </a:lnTo>
                  <a:cubicBezTo>
                    <a:pt x="21680" y="32450"/>
                    <a:pt x="21719" y="32084"/>
                    <a:pt x="21819" y="31723"/>
                  </a:cubicBezTo>
                  <a:cubicBezTo>
                    <a:pt x="21869" y="31557"/>
                    <a:pt x="21863" y="31401"/>
                    <a:pt x="21669" y="31318"/>
                  </a:cubicBezTo>
                  <a:cubicBezTo>
                    <a:pt x="21253" y="31346"/>
                    <a:pt x="21197" y="31790"/>
                    <a:pt x="20881" y="31984"/>
                  </a:cubicBezTo>
                  <a:lnTo>
                    <a:pt x="20365" y="32062"/>
                  </a:lnTo>
                  <a:lnTo>
                    <a:pt x="20182" y="32406"/>
                  </a:lnTo>
                  <a:lnTo>
                    <a:pt x="20443" y="32744"/>
                  </a:lnTo>
                  <a:lnTo>
                    <a:pt x="20043" y="32905"/>
                  </a:lnTo>
                  <a:cubicBezTo>
                    <a:pt x="19893" y="33360"/>
                    <a:pt x="20221" y="33793"/>
                    <a:pt x="19977" y="34209"/>
                  </a:cubicBezTo>
                  <a:cubicBezTo>
                    <a:pt x="20054" y="34276"/>
                    <a:pt x="20132" y="34342"/>
                    <a:pt x="20210" y="34403"/>
                  </a:cubicBezTo>
                  <a:cubicBezTo>
                    <a:pt x="20248" y="34431"/>
                    <a:pt x="20293" y="34453"/>
                    <a:pt x="20337" y="34470"/>
                  </a:cubicBezTo>
                  <a:cubicBezTo>
                    <a:pt x="20415" y="35203"/>
                    <a:pt x="20481" y="35785"/>
                    <a:pt x="20554" y="36457"/>
                  </a:cubicBezTo>
                  <a:lnTo>
                    <a:pt x="20026" y="37056"/>
                  </a:lnTo>
                  <a:lnTo>
                    <a:pt x="19871" y="36817"/>
                  </a:lnTo>
                  <a:lnTo>
                    <a:pt x="19355" y="36851"/>
                  </a:lnTo>
                  <a:lnTo>
                    <a:pt x="18989" y="37139"/>
                  </a:lnTo>
                  <a:cubicBezTo>
                    <a:pt x="18756" y="37167"/>
                    <a:pt x="18567" y="37161"/>
                    <a:pt x="18390" y="37211"/>
                  </a:cubicBezTo>
                  <a:cubicBezTo>
                    <a:pt x="18217" y="37272"/>
                    <a:pt x="18051" y="37355"/>
                    <a:pt x="17907" y="37461"/>
                  </a:cubicBezTo>
                  <a:cubicBezTo>
                    <a:pt x="17846" y="37505"/>
                    <a:pt x="17835" y="37622"/>
                    <a:pt x="17801" y="37705"/>
                  </a:cubicBezTo>
                  <a:cubicBezTo>
                    <a:pt x="17840" y="37777"/>
                    <a:pt x="17873" y="37838"/>
                    <a:pt x="17912" y="37894"/>
                  </a:cubicBezTo>
                  <a:cubicBezTo>
                    <a:pt x="17957" y="37966"/>
                    <a:pt x="18001" y="38032"/>
                    <a:pt x="18073" y="38138"/>
                  </a:cubicBezTo>
                  <a:lnTo>
                    <a:pt x="17652" y="38465"/>
                  </a:lnTo>
                  <a:cubicBezTo>
                    <a:pt x="17407" y="38293"/>
                    <a:pt x="17640" y="37971"/>
                    <a:pt x="17319" y="37833"/>
                  </a:cubicBezTo>
                  <a:cubicBezTo>
                    <a:pt x="17191" y="38204"/>
                    <a:pt x="17113" y="38593"/>
                    <a:pt x="16930" y="38915"/>
                  </a:cubicBezTo>
                  <a:cubicBezTo>
                    <a:pt x="16741" y="39237"/>
                    <a:pt x="16431" y="39508"/>
                    <a:pt x="16131" y="39858"/>
                  </a:cubicBezTo>
                  <a:lnTo>
                    <a:pt x="14838" y="40502"/>
                  </a:lnTo>
                  <a:cubicBezTo>
                    <a:pt x="14822" y="40846"/>
                    <a:pt x="14855" y="41184"/>
                    <a:pt x="14588" y="41489"/>
                  </a:cubicBezTo>
                  <a:lnTo>
                    <a:pt x="13795" y="41872"/>
                  </a:lnTo>
                  <a:cubicBezTo>
                    <a:pt x="13678" y="42055"/>
                    <a:pt x="13584" y="42211"/>
                    <a:pt x="13468" y="42399"/>
                  </a:cubicBezTo>
                  <a:lnTo>
                    <a:pt x="12746" y="42300"/>
                  </a:lnTo>
                  <a:lnTo>
                    <a:pt x="12441" y="41944"/>
                  </a:lnTo>
                  <a:lnTo>
                    <a:pt x="12191" y="42050"/>
                  </a:lnTo>
                  <a:cubicBezTo>
                    <a:pt x="12291" y="42427"/>
                    <a:pt x="12419" y="42777"/>
                    <a:pt x="12263" y="43165"/>
                  </a:cubicBezTo>
                  <a:lnTo>
                    <a:pt x="11381" y="43226"/>
                  </a:lnTo>
                  <a:lnTo>
                    <a:pt x="11043" y="42949"/>
                  </a:lnTo>
                  <a:lnTo>
                    <a:pt x="10099" y="43165"/>
                  </a:lnTo>
                  <a:lnTo>
                    <a:pt x="9877" y="43448"/>
                  </a:lnTo>
                  <a:cubicBezTo>
                    <a:pt x="9927" y="43548"/>
                    <a:pt x="9977" y="43648"/>
                    <a:pt x="10016" y="43753"/>
                  </a:cubicBezTo>
                  <a:cubicBezTo>
                    <a:pt x="10044" y="43881"/>
                    <a:pt x="10066" y="44003"/>
                    <a:pt x="10077" y="44131"/>
                  </a:cubicBezTo>
                  <a:lnTo>
                    <a:pt x="11043" y="44319"/>
                  </a:lnTo>
                  <a:lnTo>
                    <a:pt x="11908" y="44958"/>
                  </a:lnTo>
                  <a:cubicBezTo>
                    <a:pt x="11925" y="45118"/>
                    <a:pt x="11936" y="45279"/>
                    <a:pt x="11958" y="45474"/>
                  </a:cubicBezTo>
                  <a:lnTo>
                    <a:pt x="12635" y="46017"/>
                  </a:lnTo>
                  <a:cubicBezTo>
                    <a:pt x="12879" y="47011"/>
                    <a:pt x="12552" y="47948"/>
                    <a:pt x="12430" y="48908"/>
                  </a:cubicBezTo>
                  <a:lnTo>
                    <a:pt x="11886" y="49258"/>
                  </a:lnTo>
                  <a:cubicBezTo>
                    <a:pt x="11437" y="49161"/>
                    <a:pt x="10995" y="49045"/>
                    <a:pt x="10591" y="49045"/>
                  </a:cubicBezTo>
                  <a:cubicBezTo>
                    <a:pt x="10391" y="49045"/>
                    <a:pt x="10200" y="49074"/>
                    <a:pt x="10022" y="49147"/>
                  </a:cubicBezTo>
                  <a:cubicBezTo>
                    <a:pt x="9622" y="49086"/>
                    <a:pt x="9350" y="49019"/>
                    <a:pt x="9073" y="49008"/>
                  </a:cubicBezTo>
                  <a:cubicBezTo>
                    <a:pt x="8954" y="49003"/>
                    <a:pt x="8835" y="49002"/>
                    <a:pt x="8716" y="49002"/>
                  </a:cubicBezTo>
                  <a:cubicBezTo>
                    <a:pt x="8678" y="49002"/>
                    <a:pt x="8641" y="49002"/>
                    <a:pt x="8603" y="49002"/>
                  </a:cubicBezTo>
                  <a:cubicBezTo>
                    <a:pt x="8166" y="49002"/>
                    <a:pt x="7737" y="48993"/>
                    <a:pt x="7353" y="48764"/>
                  </a:cubicBezTo>
                  <a:lnTo>
                    <a:pt x="6243" y="49541"/>
                  </a:lnTo>
                  <a:cubicBezTo>
                    <a:pt x="6387" y="49802"/>
                    <a:pt x="6520" y="50035"/>
                    <a:pt x="6653" y="50268"/>
                  </a:cubicBezTo>
                  <a:cubicBezTo>
                    <a:pt x="6626" y="50512"/>
                    <a:pt x="6598" y="50740"/>
                    <a:pt x="6565" y="51006"/>
                  </a:cubicBezTo>
                  <a:cubicBezTo>
                    <a:pt x="6837" y="51561"/>
                    <a:pt x="6759" y="52149"/>
                    <a:pt x="6531" y="52726"/>
                  </a:cubicBezTo>
                  <a:cubicBezTo>
                    <a:pt x="6465" y="52920"/>
                    <a:pt x="6382" y="53109"/>
                    <a:pt x="6287" y="53292"/>
                  </a:cubicBezTo>
                  <a:cubicBezTo>
                    <a:pt x="6148" y="53503"/>
                    <a:pt x="6099" y="53764"/>
                    <a:pt x="6154" y="54008"/>
                  </a:cubicBezTo>
                  <a:lnTo>
                    <a:pt x="6615" y="54391"/>
                  </a:lnTo>
                  <a:lnTo>
                    <a:pt x="6615" y="55584"/>
                  </a:lnTo>
                  <a:lnTo>
                    <a:pt x="7319" y="55750"/>
                  </a:lnTo>
                  <a:lnTo>
                    <a:pt x="7797" y="55600"/>
                  </a:lnTo>
                  <a:lnTo>
                    <a:pt x="8385" y="55756"/>
                  </a:lnTo>
                  <a:lnTo>
                    <a:pt x="8707" y="56361"/>
                  </a:lnTo>
                  <a:lnTo>
                    <a:pt x="9200" y="56649"/>
                  </a:lnTo>
                  <a:cubicBezTo>
                    <a:pt x="9555" y="56179"/>
                    <a:pt x="10020" y="56015"/>
                    <a:pt x="10576" y="56015"/>
                  </a:cubicBezTo>
                  <a:cubicBezTo>
                    <a:pt x="10604" y="56015"/>
                    <a:pt x="10632" y="56016"/>
                    <a:pt x="10660" y="56017"/>
                  </a:cubicBezTo>
                  <a:cubicBezTo>
                    <a:pt x="10708" y="56019"/>
                    <a:pt x="10756" y="56019"/>
                    <a:pt x="10804" y="56019"/>
                  </a:cubicBezTo>
                  <a:cubicBezTo>
                    <a:pt x="11167" y="56019"/>
                    <a:pt x="11532" y="55969"/>
                    <a:pt x="11919" y="55944"/>
                  </a:cubicBezTo>
                  <a:cubicBezTo>
                    <a:pt x="12069" y="55434"/>
                    <a:pt x="12552" y="55273"/>
                    <a:pt x="12752" y="55090"/>
                  </a:cubicBezTo>
                  <a:lnTo>
                    <a:pt x="13567" y="53941"/>
                  </a:lnTo>
                  <a:cubicBezTo>
                    <a:pt x="13407" y="53725"/>
                    <a:pt x="13284" y="53481"/>
                    <a:pt x="13340" y="53126"/>
                  </a:cubicBezTo>
                  <a:lnTo>
                    <a:pt x="14289" y="51650"/>
                  </a:lnTo>
                  <a:cubicBezTo>
                    <a:pt x="14988" y="51577"/>
                    <a:pt x="15471" y="51139"/>
                    <a:pt x="15998" y="50778"/>
                  </a:cubicBezTo>
                  <a:cubicBezTo>
                    <a:pt x="16264" y="50368"/>
                    <a:pt x="15754" y="49979"/>
                    <a:pt x="16009" y="49497"/>
                  </a:cubicBezTo>
                  <a:lnTo>
                    <a:pt x="16542" y="49025"/>
                  </a:lnTo>
                  <a:lnTo>
                    <a:pt x="16980" y="48942"/>
                  </a:lnTo>
                  <a:cubicBezTo>
                    <a:pt x="17235" y="49047"/>
                    <a:pt x="17424" y="49119"/>
                    <a:pt x="17607" y="49202"/>
                  </a:cubicBezTo>
                  <a:cubicBezTo>
                    <a:pt x="17790" y="49286"/>
                    <a:pt x="17979" y="49380"/>
                    <a:pt x="18123" y="49452"/>
                  </a:cubicBezTo>
                  <a:cubicBezTo>
                    <a:pt x="18177" y="49461"/>
                    <a:pt x="18227" y="49465"/>
                    <a:pt x="18275" y="49465"/>
                  </a:cubicBezTo>
                  <a:cubicBezTo>
                    <a:pt x="18740" y="49465"/>
                    <a:pt x="18964" y="49078"/>
                    <a:pt x="19266" y="48836"/>
                  </a:cubicBezTo>
                  <a:lnTo>
                    <a:pt x="19805" y="48631"/>
                  </a:lnTo>
                  <a:cubicBezTo>
                    <a:pt x="19960" y="48464"/>
                    <a:pt x="20082" y="48326"/>
                    <a:pt x="20154" y="48248"/>
                  </a:cubicBezTo>
                  <a:cubicBezTo>
                    <a:pt x="20321" y="48186"/>
                    <a:pt x="20475" y="48159"/>
                    <a:pt x="20619" y="48159"/>
                  </a:cubicBezTo>
                  <a:cubicBezTo>
                    <a:pt x="20962" y="48159"/>
                    <a:pt x="21255" y="48312"/>
                    <a:pt x="21564" y="48503"/>
                  </a:cubicBezTo>
                  <a:cubicBezTo>
                    <a:pt x="21636" y="49147"/>
                    <a:pt x="22107" y="49591"/>
                    <a:pt x="22313" y="49946"/>
                  </a:cubicBezTo>
                  <a:lnTo>
                    <a:pt x="23839" y="51405"/>
                  </a:lnTo>
                  <a:lnTo>
                    <a:pt x="24416" y="51455"/>
                  </a:lnTo>
                  <a:lnTo>
                    <a:pt x="24882" y="51999"/>
                  </a:lnTo>
                  <a:lnTo>
                    <a:pt x="25198" y="52116"/>
                  </a:lnTo>
                  <a:lnTo>
                    <a:pt x="25403" y="52438"/>
                  </a:lnTo>
                  <a:lnTo>
                    <a:pt x="25858" y="52693"/>
                  </a:lnTo>
                  <a:cubicBezTo>
                    <a:pt x="26136" y="53109"/>
                    <a:pt x="26313" y="53503"/>
                    <a:pt x="26297" y="53847"/>
                  </a:cubicBezTo>
                  <a:cubicBezTo>
                    <a:pt x="26158" y="54147"/>
                    <a:pt x="26047" y="54341"/>
                    <a:pt x="25969" y="54552"/>
                  </a:cubicBezTo>
                  <a:cubicBezTo>
                    <a:pt x="25925" y="54674"/>
                    <a:pt x="25992" y="54774"/>
                    <a:pt x="26136" y="54790"/>
                  </a:cubicBezTo>
                  <a:cubicBezTo>
                    <a:pt x="26524" y="54468"/>
                    <a:pt x="26524" y="54468"/>
                    <a:pt x="26702" y="53975"/>
                  </a:cubicBezTo>
                  <a:lnTo>
                    <a:pt x="27035" y="53780"/>
                  </a:lnTo>
                  <a:lnTo>
                    <a:pt x="27035" y="53414"/>
                  </a:lnTo>
                  <a:lnTo>
                    <a:pt x="26574" y="52998"/>
                  </a:lnTo>
                  <a:cubicBezTo>
                    <a:pt x="26619" y="52721"/>
                    <a:pt x="26707" y="52493"/>
                    <a:pt x="26918" y="52282"/>
                  </a:cubicBezTo>
                  <a:lnTo>
                    <a:pt x="27601" y="52410"/>
                  </a:lnTo>
                  <a:lnTo>
                    <a:pt x="27995" y="52782"/>
                  </a:lnTo>
                  <a:lnTo>
                    <a:pt x="28128" y="52593"/>
                  </a:lnTo>
                  <a:cubicBezTo>
                    <a:pt x="27728" y="51805"/>
                    <a:pt x="26924" y="51633"/>
                    <a:pt x="26247" y="51300"/>
                  </a:cubicBezTo>
                  <a:cubicBezTo>
                    <a:pt x="26214" y="51100"/>
                    <a:pt x="26186" y="50923"/>
                    <a:pt x="26153" y="50745"/>
                  </a:cubicBezTo>
                  <a:lnTo>
                    <a:pt x="25553" y="50706"/>
                  </a:lnTo>
                  <a:cubicBezTo>
                    <a:pt x="24726" y="50329"/>
                    <a:pt x="24477" y="49657"/>
                    <a:pt x="24271" y="49030"/>
                  </a:cubicBezTo>
                  <a:lnTo>
                    <a:pt x="23323" y="48281"/>
                  </a:lnTo>
                  <a:cubicBezTo>
                    <a:pt x="23267" y="47788"/>
                    <a:pt x="23012" y="47349"/>
                    <a:pt x="23323" y="46839"/>
                  </a:cubicBezTo>
                  <a:lnTo>
                    <a:pt x="24205" y="46545"/>
                  </a:lnTo>
                  <a:cubicBezTo>
                    <a:pt x="24305" y="46850"/>
                    <a:pt x="24238" y="47188"/>
                    <a:pt x="24566" y="47382"/>
                  </a:cubicBezTo>
                  <a:lnTo>
                    <a:pt x="24926" y="47072"/>
                  </a:lnTo>
                  <a:lnTo>
                    <a:pt x="25292" y="47377"/>
                  </a:lnTo>
                  <a:cubicBezTo>
                    <a:pt x="25415" y="47788"/>
                    <a:pt x="25514" y="48115"/>
                    <a:pt x="25598" y="48392"/>
                  </a:cubicBezTo>
                  <a:cubicBezTo>
                    <a:pt x="25997" y="48709"/>
                    <a:pt x="26319" y="49003"/>
                    <a:pt x="26768" y="49103"/>
                  </a:cubicBezTo>
                  <a:cubicBezTo>
                    <a:pt x="26907" y="49141"/>
                    <a:pt x="27024" y="49214"/>
                    <a:pt x="27118" y="49319"/>
                  </a:cubicBezTo>
                  <a:cubicBezTo>
                    <a:pt x="27218" y="49430"/>
                    <a:pt x="27273" y="49580"/>
                    <a:pt x="27351" y="49713"/>
                  </a:cubicBezTo>
                  <a:cubicBezTo>
                    <a:pt x="28011" y="49929"/>
                    <a:pt x="28505" y="50384"/>
                    <a:pt x="28999" y="50845"/>
                  </a:cubicBezTo>
                  <a:cubicBezTo>
                    <a:pt x="28955" y="51339"/>
                    <a:pt x="28910" y="51816"/>
                    <a:pt x="28872" y="52243"/>
                  </a:cubicBezTo>
                  <a:cubicBezTo>
                    <a:pt x="29049" y="52487"/>
                    <a:pt x="29227" y="52654"/>
                    <a:pt x="29304" y="52859"/>
                  </a:cubicBezTo>
                  <a:cubicBezTo>
                    <a:pt x="29449" y="53242"/>
                    <a:pt x="29715" y="53564"/>
                    <a:pt x="30065" y="53775"/>
                  </a:cubicBezTo>
                  <a:cubicBezTo>
                    <a:pt x="29937" y="54191"/>
                    <a:pt x="30225" y="54341"/>
                    <a:pt x="30447" y="54518"/>
                  </a:cubicBezTo>
                  <a:lnTo>
                    <a:pt x="30253" y="54946"/>
                  </a:lnTo>
                  <a:lnTo>
                    <a:pt x="30625" y="55373"/>
                  </a:lnTo>
                  <a:cubicBezTo>
                    <a:pt x="30658" y="55545"/>
                    <a:pt x="30686" y="55700"/>
                    <a:pt x="30719" y="55883"/>
                  </a:cubicBezTo>
                  <a:lnTo>
                    <a:pt x="31069" y="55850"/>
                  </a:lnTo>
                  <a:lnTo>
                    <a:pt x="31413" y="56055"/>
                  </a:lnTo>
                  <a:lnTo>
                    <a:pt x="31690" y="55850"/>
                  </a:lnTo>
                  <a:lnTo>
                    <a:pt x="31585" y="55351"/>
                  </a:lnTo>
                  <a:lnTo>
                    <a:pt x="32001" y="55279"/>
                  </a:lnTo>
                  <a:lnTo>
                    <a:pt x="31824" y="54896"/>
                  </a:lnTo>
                  <a:cubicBezTo>
                    <a:pt x="31891" y="54820"/>
                    <a:pt x="31954" y="54794"/>
                    <a:pt x="32015" y="54794"/>
                  </a:cubicBezTo>
                  <a:cubicBezTo>
                    <a:pt x="32156" y="54794"/>
                    <a:pt x="32285" y="54936"/>
                    <a:pt x="32424" y="54936"/>
                  </a:cubicBezTo>
                  <a:cubicBezTo>
                    <a:pt x="32458" y="54936"/>
                    <a:pt x="32493" y="54928"/>
                    <a:pt x="32528" y="54907"/>
                  </a:cubicBezTo>
                  <a:lnTo>
                    <a:pt x="32528" y="54174"/>
                  </a:lnTo>
                  <a:cubicBezTo>
                    <a:pt x="32212" y="53986"/>
                    <a:pt x="31857" y="53902"/>
                    <a:pt x="31679" y="53581"/>
                  </a:cubicBezTo>
                  <a:lnTo>
                    <a:pt x="31824" y="53336"/>
                  </a:lnTo>
                  <a:lnTo>
                    <a:pt x="31352" y="52654"/>
                  </a:lnTo>
                  <a:cubicBezTo>
                    <a:pt x="31369" y="52532"/>
                    <a:pt x="31380" y="52421"/>
                    <a:pt x="31402" y="52271"/>
                  </a:cubicBezTo>
                  <a:lnTo>
                    <a:pt x="32284" y="52493"/>
                  </a:lnTo>
                  <a:lnTo>
                    <a:pt x="32689" y="51844"/>
                  </a:lnTo>
                  <a:lnTo>
                    <a:pt x="33527" y="51688"/>
                  </a:lnTo>
                  <a:lnTo>
                    <a:pt x="34515" y="52155"/>
                  </a:lnTo>
                  <a:cubicBezTo>
                    <a:pt x="34243" y="52415"/>
                    <a:pt x="34204" y="52721"/>
                    <a:pt x="34276" y="53048"/>
                  </a:cubicBezTo>
                  <a:cubicBezTo>
                    <a:pt x="34670" y="53342"/>
                    <a:pt x="34670" y="53342"/>
                    <a:pt x="34853" y="53880"/>
                  </a:cubicBezTo>
                  <a:lnTo>
                    <a:pt x="34576" y="54480"/>
                  </a:lnTo>
                  <a:lnTo>
                    <a:pt x="35003" y="54790"/>
                  </a:lnTo>
                  <a:cubicBezTo>
                    <a:pt x="34992" y="54940"/>
                    <a:pt x="34987" y="55051"/>
                    <a:pt x="34981" y="55140"/>
                  </a:cubicBezTo>
                  <a:cubicBezTo>
                    <a:pt x="35136" y="55334"/>
                    <a:pt x="35269" y="55495"/>
                    <a:pt x="35392" y="55645"/>
                  </a:cubicBezTo>
                  <a:cubicBezTo>
                    <a:pt x="35719" y="55759"/>
                    <a:pt x="35979" y="56020"/>
                    <a:pt x="36303" y="56020"/>
                  </a:cubicBezTo>
                  <a:cubicBezTo>
                    <a:pt x="36324" y="56020"/>
                    <a:pt x="36346" y="56019"/>
                    <a:pt x="36368" y="56017"/>
                  </a:cubicBezTo>
                  <a:lnTo>
                    <a:pt x="36790" y="56533"/>
                  </a:lnTo>
                  <a:lnTo>
                    <a:pt x="37517" y="56416"/>
                  </a:lnTo>
                  <a:lnTo>
                    <a:pt x="37783" y="55917"/>
                  </a:lnTo>
                  <a:cubicBezTo>
                    <a:pt x="37827" y="55913"/>
                    <a:pt x="37870" y="55911"/>
                    <a:pt x="37912" y="55911"/>
                  </a:cubicBezTo>
                  <a:cubicBezTo>
                    <a:pt x="38528" y="55911"/>
                    <a:pt x="38905" y="56315"/>
                    <a:pt x="39243" y="56616"/>
                  </a:cubicBezTo>
                  <a:cubicBezTo>
                    <a:pt x="39359" y="56647"/>
                    <a:pt x="39466" y="56661"/>
                    <a:pt x="39567" y="56661"/>
                  </a:cubicBezTo>
                  <a:cubicBezTo>
                    <a:pt x="40114" y="56661"/>
                    <a:pt x="40451" y="56252"/>
                    <a:pt x="40835" y="55994"/>
                  </a:cubicBezTo>
                  <a:lnTo>
                    <a:pt x="41523" y="56122"/>
                  </a:lnTo>
                  <a:cubicBezTo>
                    <a:pt x="41689" y="56110"/>
                    <a:pt x="41776" y="55967"/>
                    <a:pt x="41903" y="55967"/>
                  </a:cubicBezTo>
                  <a:cubicBezTo>
                    <a:pt x="41950" y="55967"/>
                    <a:pt x="42003" y="55987"/>
                    <a:pt x="42067" y="56039"/>
                  </a:cubicBezTo>
                  <a:lnTo>
                    <a:pt x="41873" y="56472"/>
                  </a:lnTo>
                  <a:cubicBezTo>
                    <a:pt x="41901" y="57038"/>
                    <a:pt x="41934" y="57587"/>
                    <a:pt x="41962" y="58142"/>
                  </a:cubicBezTo>
                  <a:cubicBezTo>
                    <a:pt x="41562" y="58769"/>
                    <a:pt x="41268" y="59457"/>
                    <a:pt x="41096" y="60178"/>
                  </a:cubicBezTo>
                  <a:cubicBezTo>
                    <a:pt x="41024" y="60467"/>
                    <a:pt x="40880" y="60733"/>
                    <a:pt x="40774" y="61005"/>
                  </a:cubicBezTo>
                  <a:lnTo>
                    <a:pt x="40286" y="61321"/>
                  </a:lnTo>
                  <a:cubicBezTo>
                    <a:pt x="40120" y="61321"/>
                    <a:pt x="39974" y="61302"/>
                    <a:pt x="39842" y="61302"/>
                  </a:cubicBezTo>
                  <a:cubicBezTo>
                    <a:pt x="39761" y="61302"/>
                    <a:pt x="39686" y="61309"/>
                    <a:pt x="39614" y="61332"/>
                  </a:cubicBezTo>
                  <a:cubicBezTo>
                    <a:pt x="39489" y="61376"/>
                    <a:pt x="39373" y="61398"/>
                    <a:pt x="39268" y="61398"/>
                  </a:cubicBezTo>
                  <a:cubicBezTo>
                    <a:pt x="39023" y="61398"/>
                    <a:pt x="38833" y="61279"/>
                    <a:pt x="38693" y="61027"/>
                  </a:cubicBezTo>
                  <a:cubicBezTo>
                    <a:pt x="38532" y="60999"/>
                    <a:pt x="38377" y="60984"/>
                    <a:pt x="38227" y="60984"/>
                  </a:cubicBezTo>
                  <a:cubicBezTo>
                    <a:pt x="37814" y="60984"/>
                    <a:pt x="37441" y="61099"/>
                    <a:pt x="37095" y="61371"/>
                  </a:cubicBezTo>
                  <a:cubicBezTo>
                    <a:pt x="36918" y="61510"/>
                    <a:pt x="36690" y="61571"/>
                    <a:pt x="36601" y="61615"/>
                  </a:cubicBezTo>
                  <a:cubicBezTo>
                    <a:pt x="36141" y="61504"/>
                    <a:pt x="35786" y="61477"/>
                    <a:pt x="35480" y="61338"/>
                  </a:cubicBezTo>
                  <a:cubicBezTo>
                    <a:pt x="34979" y="61105"/>
                    <a:pt x="34468" y="60963"/>
                    <a:pt x="33925" y="60963"/>
                  </a:cubicBezTo>
                  <a:cubicBezTo>
                    <a:pt x="33794" y="60963"/>
                    <a:pt x="33662" y="60971"/>
                    <a:pt x="33527" y="60988"/>
                  </a:cubicBezTo>
                  <a:lnTo>
                    <a:pt x="33216" y="60600"/>
                  </a:lnTo>
                  <a:cubicBezTo>
                    <a:pt x="33192" y="60601"/>
                    <a:pt x="33167" y="60601"/>
                    <a:pt x="33142" y="60601"/>
                  </a:cubicBezTo>
                  <a:cubicBezTo>
                    <a:pt x="32671" y="60601"/>
                    <a:pt x="32230" y="60499"/>
                    <a:pt x="31835" y="60256"/>
                  </a:cubicBezTo>
                  <a:cubicBezTo>
                    <a:pt x="31779" y="60145"/>
                    <a:pt x="31729" y="60040"/>
                    <a:pt x="31685" y="59956"/>
                  </a:cubicBezTo>
                  <a:cubicBezTo>
                    <a:pt x="31415" y="59794"/>
                    <a:pt x="31155" y="59727"/>
                    <a:pt x="30899" y="59727"/>
                  </a:cubicBezTo>
                  <a:cubicBezTo>
                    <a:pt x="30508" y="59727"/>
                    <a:pt x="30129" y="59884"/>
                    <a:pt x="29743" y="60095"/>
                  </a:cubicBezTo>
                  <a:cubicBezTo>
                    <a:pt x="29671" y="60173"/>
                    <a:pt x="29576" y="60273"/>
                    <a:pt x="29487" y="60384"/>
                  </a:cubicBezTo>
                  <a:cubicBezTo>
                    <a:pt x="29438" y="60445"/>
                    <a:pt x="29399" y="60506"/>
                    <a:pt x="29360" y="60578"/>
                  </a:cubicBezTo>
                  <a:cubicBezTo>
                    <a:pt x="29382" y="60717"/>
                    <a:pt x="29410" y="60877"/>
                    <a:pt x="29432" y="61033"/>
                  </a:cubicBezTo>
                  <a:cubicBezTo>
                    <a:pt x="29515" y="61715"/>
                    <a:pt x="29260" y="62015"/>
                    <a:pt x="28494" y="62115"/>
                  </a:cubicBezTo>
                  <a:cubicBezTo>
                    <a:pt x="27862" y="61610"/>
                    <a:pt x="27135" y="61294"/>
                    <a:pt x="26297" y="61255"/>
                  </a:cubicBezTo>
                  <a:cubicBezTo>
                    <a:pt x="26153" y="61244"/>
                    <a:pt x="26014" y="61122"/>
                    <a:pt x="25914" y="61072"/>
                  </a:cubicBezTo>
                  <a:lnTo>
                    <a:pt x="25598" y="60311"/>
                  </a:lnTo>
                  <a:cubicBezTo>
                    <a:pt x="25270" y="60162"/>
                    <a:pt x="25004" y="60023"/>
                    <a:pt x="24732" y="59912"/>
                  </a:cubicBezTo>
                  <a:cubicBezTo>
                    <a:pt x="24516" y="59829"/>
                    <a:pt x="24294" y="59768"/>
                    <a:pt x="24066" y="59740"/>
                  </a:cubicBezTo>
                  <a:cubicBezTo>
                    <a:pt x="24012" y="59735"/>
                    <a:pt x="23958" y="59733"/>
                    <a:pt x="23904" y="59733"/>
                  </a:cubicBezTo>
                  <a:cubicBezTo>
                    <a:pt x="23707" y="59733"/>
                    <a:pt x="23514" y="59759"/>
                    <a:pt x="23361" y="59768"/>
                  </a:cubicBezTo>
                  <a:lnTo>
                    <a:pt x="22302" y="59363"/>
                  </a:lnTo>
                  <a:cubicBezTo>
                    <a:pt x="22246" y="59285"/>
                    <a:pt x="22163" y="59179"/>
                    <a:pt x="22085" y="59069"/>
                  </a:cubicBezTo>
                  <a:cubicBezTo>
                    <a:pt x="21819" y="59019"/>
                    <a:pt x="21602" y="58908"/>
                    <a:pt x="21514" y="58591"/>
                  </a:cubicBezTo>
                  <a:cubicBezTo>
                    <a:pt x="21724" y="58208"/>
                    <a:pt x="22207" y="57992"/>
                    <a:pt x="22285" y="57509"/>
                  </a:cubicBezTo>
                  <a:cubicBezTo>
                    <a:pt x="22346" y="57132"/>
                    <a:pt x="22024" y="56938"/>
                    <a:pt x="21869" y="56677"/>
                  </a:cubicBezTo>
                  <a:cubicBezTo>
                    <a:pt x="21930" y="56388"/>
                    <a:pt x="22235" y="56216"/>
                    <a:pt x="22141" y="55889"/>
                  </a:cubicBezTo>
                  <a:lnTo>
                    <a:pt x="22141" y="55889"/>
                  </a:lnTo>
                  <a:lnTo>
                    <a:pt x="21780" y="55944"/>
                  </a:lnTo>
                  <a:lnTo>
                    <a:pt x="21552" y="55528"/>
                  </a:lnTo>
                  <a:cubicBezTo>
                    <a:pt x="21443" y="55488"/>
                    <a:pt x="21343" y="55470"/>
                    <a:pt x="21249" y="55470"/>
                  </a:cubicBezTo>
                  <a:cubicBezTo>
                    <a:pt x="20932" y="55470"/>
                    <a:pt x="20688" y="55668"/>
                    <a:pt x="20432" y="55839"/>
                  </a:cubicBezTo>
                  <a:cubicBezTo>
                    <a:pt x="20248" y="55839"/>
                    <a:pt x="20067" y="55870"/>
                    <a:pt x="19879" y="55870"/>
                  </a:cubicBezTo>
                  <a:cubicBezTo>
                    <a:pt x="19772" y="55870"/>
                    <a:pt x="19662" y="55860"/>
                    <a:pt x="19549" y="55828"/>
                  </a:cubicBezTo>
                  <a:cubicBezTo>
                    <a:pt x="19408" y="55788"/>
                    <a:pt x="19257" y="55779"/>
                    <a:pt x="19105" y="55779"/>
                  </a:cubicBezTo>
                  <a:cubicBezTo>
                    <a:pt x="18977" y="55779"/>
                    <a:pt x="18848" y="55785"/>
                    <a:pt x="18723" y="55785"/>
                  </a:cubicBezTo>
                  <a:cubicBezTo>
                    <a:pt x="18689" y="55785"/>
                    <a:pt x="18656" y="55785"/>
                    <a:pt x="18623" y="55784"/>
                  </a:cubicBezTo>
                  <a:lnTo>
                    <a:pt x="17724" y="56078"/>
                  </a:lnTo>
                  <a:cubicBezTo>
                    <a:pt x="17389" y="55928"/>
                    <a:pt x="17139" y="55861"/>
                    <a:pt x="16898" y="55861"/>
                  </a:cubicBezTo>
                  <a:cubicBezTo>
                    <a:pt x="16807" y="55861"/>
                    <a:pt x="16717" y="55871"/>
                    <a:pt x="16625" y="55889"/>
                  </a:cubicBezTo>
                  <a:cubicBezTo>
                    <a:pt x="16087" y="55989"/>
                    <a:pt x="15554" y="56122"/>
                    <a:pt x="15010" y="56178"/>
                  </a:cubicBezTo>
                  <a:cubicBezTo>
                    <a:pt x="14422" y="56233"/>
                    <a:pt x="13878" y="56411"/>
                    <a:pt x="13506" y="56938"/>
                  </a:cubicBezTo>
                  <a:cubicBezTo>
                    <a:pt x="13423" y="56917"/>
                    <a:pt x="13345" y="56908"/>
                    <a:pt x="13272" y="56908"/>
                  </a:cubicBezTo>
                  <a:cubicBezTo>
                    <a:pt x="12772" y="56908"/>
                    <a:pt x="12497" y="57342"/>
                    <a:pt x="12158" y="57604"/>
                  </a:cubicBezTo>
                  <a:cubicBezTo>
                    <a:pt x="11946" y="57618"/>
                    <a:pt x="11803" y="57628"/>
                    <a:pt x="11696" y="57628"/>
                  </a:cubicBezTo>
                  <a:cubicBezTo>
                    <a:pt x="11477" y="57628"/>
                    <a:pt x="11401" y="57588"/>
                    <a:pt x="11170" y="57465"/>
                  </a:cubicBezTo>
                  <a:cubicBezTo>
                    <a:pt x="10892" y="57516"/>
                    <a:pt x="10619" y="57574"/>
                    <a:pt x="10353" y="57574"/>
                  </a:cubicBezTo>
                  <a:cubicBezTo>
                    <a:pt x="10104" y="57574"/>
                    <a:pt x="9861" y="57523"/>
                    <a:pt x="9628" y="57371"/>
                  </a:cubicBezTo>
                  <a:lnTo>
                    <a:pt x="9261" y="56854"/>
                  </a:lnTo>
                  <a:lnTo>
                    <a:pt x="8895" y="56999"/>
                  </a:lnTo>
                  <a:cubicBezTo>
                    <a:pt x="8784" y="57298"/>
                    <a:pt x="8668" y="57604"/>
                    <a:pt x="8573" y="57909"/>
                  </a:cubicBezTo>
                  <a:cubicBezTo>
                    <a:pt x="8390" y="58508"/>
                    <a:pt x="7980" y="58880"/>
                    <a:pt x="7425" y="59124"/>
                  </a:cubicBezTo>
                  <a:cubicBezTo>
                    <a:pt x="7297" y="59179"/>
                    <a:pt x="7164" y="59224"/>
                    <a:pt x="6975" y="59296"/>
                  </a:cubicBezTo>
                  <a:cubicBezTo>
                    <a:pt x="6770" y="59501"/>
                    <a:pt x="6531" y="59751"/>
                    <a:pt x="6359" y="59923"/>
                  </a:cubicBezTo>
                  <a:cubicBezTo>
                    <a:pt x="6259" y="60212"/>
                    <a:pt x="6221" y="60428"/>
                    <a:pt x="6110" y="60589"/>
                  </a:cubicBezTo>
                  <a:cubicBezTo>
                    <a:pt x="5888" y="60916"/>
                    <a:pt x="5843" y="61271"/>
                    <a:pt x="5849" y="61643"/>
                  </a:cubicBezTo>
                  <a:lnTo>
                    <a:pt x="5849" y="62564"/>
                  </a:lnTo>
                  <a:cubicBezTo>
                    <a:pt x="5682" y="62775"/>
                    <a:pt x="5505" y="62981"/>
                    <a:pt x="5316" y="63180"/>
                  </a:cubicBezTo>
                  <a:cubicBezTo>
                    <a:pt x="5033" y="63447"/>
                    <a:pt x="4722" y="63685"/>
                    <a:pt x="4306" y="64035"/>
                  </a:cubicBezTo>
                  <a:lnTo>
                    <a:pt x="3274" y="64312"/>
                  </a:lnTo>
                  <a:cubicBezTo>
                    <a:pt x="3135" y="64634"/>
                    <a:pt x="2997" y="64967"/>
                    <a:pt x="2841" y="65328"/>
                  </a:cubicBezTo>
                  <a:lnTo>
                    <a:pt x="2098" y="65883"/>
                  </a:lnTo>
                  <a:cubicBezTo>
                    <a:pt x="1998" y="66243"/>
                    <a:pt x="1887" y="66637"/>
                    <a:pt x="1776" y="67053"/>
                  </a:cubicBezTo>
                  <a:lnTo>
                    <a:pt x="1288" y="67575"/>
                  </a:lnTo>
                  <a:cubicBezTo>
                    <a:pt x="921" y="68280"/>
                    <a:pt x="633" y="68851"/>
                    <a:pt x="344" y="69417"/>
                  </a:cubicBezTo>
                  <a:lnTo>
                    <a:pt x="283" y="69390"/>
                  </a:lnTo>
                  <a:cubicBezTo>
                    <a:pt x="244" y="69589"/>
                    <a:pt x="200" y="69795"/>
                    <a:pt x="139" y="70055"/>
                  </a:cubicBezTo>
                  <a:lnTo>
                    <a:pt x="760" y="70999"/>
                  </a:lnTo>
                  <a:cubicBezTo>
                    <a:pt x="716" y="71187"/>
                    <a:pt x="661" y="71432"/>
                    <a:pt x="611" y="71648"/>
                  </a:cubicBezTo>
                  <a:cubicBezTo>
                    <a:pt x="899" y="72253"/>
                    <a:pt x="960" y="72852"/>
                    <a:pt x="772" y="73474"/>
                  </a:cubicBezTo>
                  <a:cubicBezTo>
                    <a:pt x="666" y="73845"/>
                    <a:pt x="572" y="74228"/>
                    <a:pt x="433" y="74744"/>
                  </a:cubicBezTo>
                  <a:lnTo>
                    <a:pt x="0" y="75416"/>
                  </a:lnTo>
                  <a:lnTo>
                    <a:pt x="494" y="76381"/>
                  </a:lnTo>
                  <a:cubicBezTo>
                    <a:pt x="311" y="76820"/>
                    <a:pt x="311" y="76820"/>
                    <a:pt x="477" y="77191"/>
                  </a:cubicBezTo>
                  <a:lnTo>
                    <a:pt x="938" y="77214"/>
                  </a:lnTo>
                  <a:cubicBezTo>
                    <a:pt x="938" y="77236"/>
                    <a:pt x="938" y="77258"/>
                    <a:pt x="932" y="77275"/>
                  </a:cubicBezTo>
                  <a:lnTo>
                    <a:pt x="472" y="77358"/>
                  </a:lnTo>
                  <a:cubicBezTo>
                    <a:pt x="605" y="77802"/>
                    <a:pt x="988" y="77824"/>
                    <a:pt x="1332" y="77952"/>
                  </a:cubicBezTo>
                  <a:cubicBezTo>
                    <a:pt x="1432" y="78390"/>
                    <a:pt x="1987" y="78506"/>
                    <a:pt x="2037" y="78967"/>
                  </a:cubicBezTo>
                  <a:cubicBezTo>
                    <a:pt x="2936" y="79394"/>
                    <a:pt x="3180" y="80227"/>
                    <a:pt x="3429" y="81053"/>
                  </a:cubicBezTo>
                  <a:cubicBezTo>
                    <a:pt x="4029" y="81458"/>
                    <a:pt x="4628" y="81858"/>
                    <a:pt x="5216" y="82263"/>
                  </a:cubicBezTo>
                  <a:cubicBezTo>
                    <a:pt x="5427" y="82402"/>
                    <a:pt x="5621" y="82563"/>
                    <a:pt x="5804" y="82740"/>
                  </a:cubicBezTo>
                  <a:cubicBezTo>
                    <a:pt x="6304" y="83256"/>
                    <a:pt x="6903" y="83573"/>
                    <a:pt x="7641" y="83756"/>
                  </a:cubicBezTo>
                  <a:cubicBezTo>
                    <a:pt x="8462" y="83332"/>
                    <a:pt x="9317" y="83119"/>
                    <a:pt x="10191" y="83119"/>
                  </a:cubicBezTo>
                  <a:cubicBezTo>
                    <a:pt x="10771" y="83119"/>
                    <a:pt x="11360" y="83213"/>
                    <a:pt x="11953" y="83401"/>
                  </a:cubicBezTo>
                  <a:cubicBezTo>
                    <a:pt x="12413" y="83223"/>
                    <a:pt x="12863" y="83051"/>
                    <a:pt x="13312" y="82873"/>
                  </a:cubicBezTo>
                  <a:cubicBezTo>
                    <a:pt x="13767" y="82701"/>
                    <a:pt x="14206" y="82541"/>
                    <a:pt x="14833" y="82307"/>
                  </a:cubicBezTo>
                  <a:cubicBezTo>
                    <a:pt x="15254" y="82237"/>
                    <a:pt x="15764" y="82166"/>
                    <a:pt x="16307" y="82166"/>
                  </a:cubicBezTo>
                  <a:cubicBezTo>
                    <a:pt x="16572" y="82166"/>
                    <a:pt x="16844" y="82182"/>
                    <a:pt x="17119" y="82224"/>
                  </a:cubicBezTo>
                  <a:cubicBezTo>
                    <a:pt x="17441" y="82596"/>
                    <a:pt x="17790" y="82935"/>
                    <a:pt x="17940" y="83417"/>
                  </a:cubicBezTo>
                  <a:cubicBezTo>
                    <a:pt x="18007" y="83634"/>
                    <a:pt x="18184" y="83745"/>
                    <a:pt x="18462" y="83817"/>
                  </a:cubicBezTo>
                  <a:cubicBezTo>
                    <a:pt x="19011" y="83722"/>
                    <a:pt x="19649" y="83789"/>
                    <a:pt x="20210" y="83473"/>
                  </a:cubicBezTo>
                  <a:cubicBezTo>
                    <a:pt x="20404" y="83545"/>
                    <a:pt x="20587" y="83611"/>
                    <a:pt x="20631" y="83817"/>
                  </a:cubicBezTo>
                  <a:cubicBezTo>
                    <a:pt x="20687" y="84066"/>
                    <a:pt x="20953" y="84066"/>
                    <a:pt x="21075" y="84222"/>
                  </a:cubicBezTo>
                  <a:cubicBezTo>
                    <a:pt x="21186" y="84366"/>
                    <a:pt x="21281" y="84522"/>
                    <a:pt x="21364" y="84638"/>
                  </a:cubicBezTo>
                  <a:cubicBezTo>
                    <a:pt x="21414" y="85276"/>
                    <a:pt x="21325" y="85837"/>
                    <a:pt x="21036" y="86242"/>
                  </a:cubicBezTo>
                  <a:cubicBezTo>
                    <a:pt x="20986" y="86724"/>
                    <a:pt x="20948" y="87113"/>
                    <a:pt x="20898" y="87518"/>
                  </a:cubicBezTo>
                  <a:lnTo>
                    <a:pt x="20592" y="87845"/>
                  </a:lnTo>
                  <a:cubicBezTo>
                    <a:pt x="20659" y="87956"/>
                    <a:pt x="20787" y="88067"/>
                    <a:pt x="20770" y="88134"/>
                  </a:cubicBezTo>
                  <a:cubicBezTo>
                    <a:pt x="20692" y="88406"/>
                    <a:pt x="20853" y="88578"/>
                    <a:pt x="20970" y="88772"/>
                  </a:cubicBezTo>
                  <a:cubicBezTo>
                    <a:pt x="21214" y="89166"/>
                    <a:pt x="21508" y="89521"/>
                    <a:pt x="21847" y="89837"/>
                  </a:cubicBezTo>
                  <a:cubicBezTo>
                    <a:pt x="22202" y="90170"/>
                    <a:pt x="22518" y="90537"/>
                    <a:pt x="22945" y="90992"/>
                  </a:cubicBezTo>
                  <a:cubicBezTo>
                    <a:pt x="23089" y="91397"/>
                    <a:pt x="23273" y="91946"/>
                    <a:pt x="23472" y="92484"/>
                  </a:cubicBezTo>
                  <a:cubicBezTo>
                    <a:pt x="23672" y="93028"/>
                    <a:pt x="24027" y="93500"/>
                    <a:pt x="24138" y="94071"/>
                  </a:cubicBezTo>
                  <a:lnTo>
                    <a:pt x="23861" y="94532"/>
                  </a:lnTo>
                  <a:lnTo>
                    <a:pt x="24460" y="95891"/>
                  </a:lnTo>
                  <a:cubicBezTo>
                    <a:pt x="24460" y="96047"/>
                    <a:pt x="24466" y="96185"/>
                    <a:pt x="24460" y="96319"/>
                  </a:cubicBezTo>
                  <a:cubicBezTo>
                    <a:pt x="24449" y="96735"/>
                    <a:pt x="24332" y="97079"/>
                    <a:pt x="23966" y="97328"/>
                  </a:cubicBezTo>
                  <a:cubicBezTo>
                    <a:pt x="23766" y="97467"/>
                    <a:pt x="23628" y="97700"/>
                    <a:pt x="23495" y="97861"/>
                  </a:cubicBezTo>
                  <a:cubicBezTo>
                    <a:pt x="23384" y="98361"/>
                    <a:pt x="23339" y="98832"/>
                    <a:pt x="23173" y="99254"/>
                  </a:cubicBezTo>
                  <a:cubicBezTo>
                    <a:pt x="22940" y="99826"/>
                    <a:pt x="22873" y="100408"/>
                    <a:pt x="22851" y="101013"/>
                  </a:cubicBezTo>
                  <a:cubicBezTo>
                    <a:pt x="22834" y="101546"/>
                    <a:pt x="22962" y="102017"/>
                    <a:pt x="23328" y="102411"/>
                  </a:cubicBezTo>
                  <a:cubicBezTo>
                    <a:pt x="23622" y="102739"/>
                    <a:pt x="23844" y="103127"/>
                    <a:pt x="23972" y="103549"/>
                  </a:cubicBezTo>
                  <a:cubicBezTo>
                    <a:pt x="24105" y="103943"/>
                    <a:pt x="24294" y="104315"/>
                    <a:pt x="24538" y="104653"/>
                  </a:cubicBezTo>
                  <a:cubicBezTo>
                    <a:pt x="24677" y="104864"/>
                    <a:pt x="24815" y="105080"/>
                    <a:pt x="24987" y="105347"/>
                  </a:cubicBezTo>
                  <a:lnTo>
                    <a:pt x="24987" y="106895"/>
                  </a:lnTo>
                  <a:cubicBezTo>
                    <a:pt x="25193" y="107256"/>
                    <a:pt x="25298" y="107666"/>
                    <a:pt x="25298" y="108082"/>
                  </a:cubicBezTo>
                  <a:cubicBezTo>
                    <a:pt x="25309" y="108243"/>
                    <a:pt x="25326" y="108410"/>
                    <a:pt x="25353" y="108571"/>
                  </a:cubicBezTo>
                  <a:cubicBezTo>
                    <a:pt x="25464" y="109364"/>
                    <a:pt x="25742" y="110085"/>
                    <a:pt x="26319" y="110668"/>
                  </a:cubicBezTo>
                  <a:cubicBezTo>
                    <a:pt x="26519" y="110862"/>
                    <a:pt x="26696" y="111073"/>
                    <a:pt x="26857" y="111251"/>
                  </a:cubicBezTo>
                  <a:cubicBezTo>
                    <a:pt x="27029" y="111872"/>
                    <a:pt x="27162" y="112460"/>
                    <a:pt x="27529" y="112960"/>
                  </a:cubicBezTo>
                  <a:cubicBezTo>
                    <a:pt x="27845" y="113382"/>
                    <a:pt x="27967" y="113864"/>
                    <a:pt x="27995" y="114375"/>
                  </a:cubicBezTo>
                  <a:lnTo>
                    <a:pt x="27734" y="114708"/>
                  </a:lnTo>
                  <a:cubicBezTo>
                    <a:pt x="27967" y="115202"/>
                    <a:pt x="28189" y="115679"/>
                    <a:pt x="28411" y="116150"/>
                  </a:cubicBezTo>
                  <a:lnTo>
                    <a:pt x="29332" y="116539"/>
                  </a:lnTo>
                  <a:lnTo>
                    <a:pt x="30020" y="116156"/>
                  </a:lnTo>
                  <a:lnTo>
                    <a:pt x="30680" y="116156"/>
                  </a:lnTo>
                  <a:lnTo>
                    <a:pt x="31163" y="115829"/>
                  </a:lnTo>
                  <a:lnTo>
                    <a:pt x="32340" y="115829"/>
                  </a:lnTo>
                  <a:lnTo>
                    <a:pt x="32340" y="115790"/>
                  </a:lnTo>
                  <a:lnTo>
                    <a:pt x="32989" y="115923"/>
                  </a:lnTo>
                  <a:cubicBezTo>
                    <a:pt x="33461" y="115806"/>
                    <a:pt x="33871" y="115590"/>
                    <a:pt x="34337" y="115557"/>
                  </a:cubicBezTo>
                  <a:cubicBezTo>
                    <a:pt x="34493" y="115535"/>
                    <a:pt x="34648" y="115474"/>
                    <a:pt x="34781" y="115385"/>
                  </a:cubicBezTo>
                  <a:cubicBezTo>
                    <a:pt x="35225" y="115135"/>
                    <a:pt x="35647" y="114858"/>
                    <a:pt x="35991" y="114469"/>
                  </a:cubicBezTo>
                  <a:cubicBezTo>
                    <a:pt x="36268" y="114158"/>
                    <a:pt x="36524" y="113820"/>
                    <a:pt x="36845" y="113570"/>
                  </a:cubicBezTo>
                  <a:cubicBezTo>
                    <a:pt x="37245" y="113254"/>
                    <a:pt x="37567" y="112849"/>
                    <a:pt x="37778" y="112383"/>
                  </a:cubicBezTo>
                  <a:cubicBezTo>
                    <a:pt x="38083" y="111722"/>
                    <a:pt x="38477" y="111134"/>
                    <a:pt x="39071" y="110746"/>
                  </a:cubicBezTo>
                  <a:cubicBezTo>
                    <a:pt x="39492" y="109669"/>
                    <a:pt x="39570" y="109181"/>
                    <a:pt x="39487" y="108138"/>
                  </a:cubicBezTo>
                  <a:cubicBezTo>
                    <a:pt x="39842" y="107805"/>
                    <a:pt x="40302" y="107638"/>
                    <a:pt x="40757" y="107477"/>
                  </a:cubicBezTo>
                  <a:cubicBezTo>
                    <a:pt x="41046" y="107372"/>
                    <a:pt x="41323" y="107267"/>
                    <a:pt x="41418" y="107034"/>
                  </a:cubicBezTo>
                  <a:cubicBezTo>
                    <a:pt x="41473" y="106706"/>
                    <a:pt x="41512" y="106456"/>
                    <a:pt x="41556" y="106212"/>
                  </a:cubicBezTo>
                  <a:cubicBezTo>
                    <a:pt x="41623" y="105846"/>
                    <a:pt x="41690" y="105485"/>
                    <a:pt x="41468" y="105141"/>
                  </a:cubicBezTo>
                  <a:cubicBezTo>
                    <a:pt x="41407" y="105047"/>
                    <a:pt x="41407" y="104919"/>
                    <a:pt x="41390" y="104803"/>
                  </a:cubicBezTo>
                  <a:cubicBezTo>
                    <a:pt x="41323" y="104387"/>
                    <a:pt x="41207" y="103998"/>
                    <a:pt x="40929" y="103693"/>
                  </a:cubicBezTo>
                  <a:cubicBezTo>
                    <a:pt x="40952" y="103516"/>
                    <a:pt x="40968" y="103382"/>
                    <a:pt x="40979" y="103316"/>
                  </a:cubicBezTo>
                  <a:cubicBezTo>
                    <a:pt x="41634" y="102600"/>
                    <a:pt x="42455" y="102167"/>
                    <a:pt x="42944" y="101418"/>
                  </a:cubicBezTo>
                  <a:cubicBezTo>
                    <a:pt x="43349" y="101229"/>
                    <a:pt x="43726" y="101052"/>
                    <a:pt x="44109" y="100891"/>
                  </a:cubicBezTo>
                  <a:cubicBezTo>
                    <a:pt x="44681" y="100652"/>
                    <a:pt x="45158" y="100314"/>
                    <a:pt x="45452" y="99753"/>
                  </a:cubicBezTo>
                  <a:cubicBezTo>
                    <a:pt x="45496" y="99670"/>
                    <a:pt x="45546" y="99592"/>
                    <a:pt x="45607" y="99498"/>
                  </a:cubicBezTo>
                  <a:cubicBezTo>
                    <a:pt x="45657" y="99243"/>
                    <a:pt x="45707" y="98977"/>
                    <a:pt x="45752" y="98738"/>
                  </a:cubicBezTo>
                  <a:cubicBezTo>
                    <a:pt x="45663" y="98477"/>
                    <a:pt x="45591" y="98261"/>
                    <a:pt x="45518" y="98050"/>
                  </a:cubicBezTo>
                  <a:cubicBezTo>
                    <a:pt x="45535" y="97717"/>
                    <a:pt x="45624" y="97378"/>
                    <a:pt x="45557" y="97079"/>
                  </a:cubicBezTo>
                  <a:cubicBezTo>
                    <a:pt x="45469" y="96640"/>
                    <a:pt x="45491" y="96208"/>
                    <a:pt x="45491" y="95769"/>
                  </a:cubicBezTo>
                  <a:cubicBezTo>
                    <a:pt x="45485" y="95703"/>
                    <a:pt x="45474" y="95636"/>
                    <a:pt x="45457" y="95575"/>
                  </a:cubicBezTo>
                  <a:cubicBezTo>
                    <a:pt x="45313" y="95447"/>
                    <a:pt x="45174" y="95325"/>
                    <a:pt x="45047" y="95214"/>
                  </a:cubicBezTo>
                  <a:cubicBezTo>
                    <a:pt x="44914" y="94848"/>
                    <a:pt x="44797" y="94499"/>
                    <a:pt x="44669" y="94154"/>
                  </a:cubicBezTo>
                  <a:cubicBezTo>
                    <a:pt x="44509" y="93727"/>
                    <a:pt x="44475" y="93300"/>
                    <a:pt x="44636" y="92867"/>
                  </a:cubicBezTo>
                  <a:cubicBezTo>
                    <a:pt x="44647" y="92801"/>
                    <a:pt x="44647" y="92734"/>
                    <a:pt x="44636" y="92667"/>
                  </a:cubicBezTo>
                  <a:lnTo>
                    <a:pt x="44237" y="92296"/>
                  </a:lnTo>
                  <a:cubicBezTo>
                    <a:pt x="44187" y="91818"/>
                    <a:pt x="44287" y="91280"/>
                    <a:pt x="44536" y="90969"/>
                  </a:cubicBezTo>
                  <a:cubicBezTo>
                    <a:pt x="44914" y="90492"/>
                    <a:pt x="45174" y="89943"/>
                    <a:pt x="45302" y="89355"/>
                  </a:cubicBezTo>
                  <a:cubicBezTo>
                    <a:pt x="45435" y="89271"/>
                    <a:pt x="45568" y="89177"/>
                    <a:pt x="45696" y="89077"/>
                  </a:cubicBezTo>
                  <a:cubicBezTo>
                    <a:pt x="45985" y="88811"/>
                    <a:pt x="46312" y="88572"/>
                    <a:pt x="46528" y="88256"/>
                  </a:cubicBezTo>
                  <a:cubicBezTo>
                    <a:pt x="47105" y="87435"/>
                    <a:pt x="47810" y="86741"/>
                    <a:pt x="48576" y="86103"/>
                  </a:cubicBezTo>
                  <a:cubicBezTo>
                    <a:pt x="48765" y="85936"/>
                    <a:pt x="48975" y="85798"/>
                    <a:pt x="49203" y="85681"/>
                  </a:cubicBezTo>
                  <a:cubicBezTo>
                    <a:pt x="49641" y="85470"/>
                    <a:pt x="50035" y="85171"/>
                    <a:pt x="50352" y="84805"/>
                  </a:cubicBezTo>
                  <a:cubicBezTo>
                    <a:pt x="50562" y="84560"/>
                    <a:pt x="50796" y="84338"/>
                    <a:pt x="51023" y="84100"/>
                  </a:cubicBezTo>
                  <a:cubicBezTo>
                    <a:pt x="51589" y="83495"/>
                    <a:pt x="52044" y="82790"/>
                    <a:pt x="52349" y="82019"/>
                  </a:cubicBezTo>
                  <a:cubicBezTo>
                    <a:pt x="52505" y="81608"/>
                    <a:pt x="52715" y="81225"/>
                    <a:pt x="52976" y="80870"/>
                  </a:cubicBezTo>
                  <a:cubicBezTo>
                    <a:pt x="53248" y="80521"/>
                    <a:pt x="53448" y="80138"/>
                    <a:pt x="53653" y="79783"/>
                  </a:cubicBezTo>
                  <a:cubicBezTo>
                    <a:pt x="53670" y="79544"/>
                    <a:pt x="53687" y="79339"/>
                    <a:pt x="53703" y="79150"/>
                  </a:cubicBezTo>
                  <a:lnTo>
                    <a:pt x="53853" y="78934"/>
                  </a:lnTo>
                  <a:cubicBezTo>
                    <a:pt x="53886" y="78551"/>
                    <a:pt x="53914" y="78257"/>
                    <a:pt x="53931" y="77963"/>
                  </a:cubicBezTo>
                  <a:cubicBezTo>
                    <a:pt x="53931" y="77924"/>
                    <a:pt x="53897" y="77885"/>
                    <a:pt x="53859" y="77807"/>
                  </a:cubicBezTo>
                  <a:lnTo>
                    <a:pt x="53631" y="77785"/>
                  </a:lnTo>
                  <a:cubicBezTo>
                    <a:pt x="53315" y="77940"/>
                    <a:pt x="53076" y="78118"/>
                    <a:pt x="52821" y="78168"/>
                  </a:cubicBezTo>
                  <a:cubicBezTo>
                    <a:pt x="52211" y="78279"/>
                    <a:pt x="51595" y="78334"/>
                    <a:pt x="50895" y="78429"/>
                  </a:cubicBezTo>
                  <a:lnTo>
                    <a:pt x="50385" y="78717"/>
                  </a:lnTo>
                  <a:lnTo>
                    <a:pt x="49608" y="78717"/>
                  </a:lnTo>
                  <a:cubicBezTo>
                    <a:pt x="49347" y="78818"/>
                    <a:pt x="49108" y="78996"/>
                    <a:pt x="48786" y="78996"/>
                  </a:cubicBezTo>
                  <a:cubicBezTo>
                    <a:pt x="48683" y="78996"/>
                    <a:pt x="48572" y="78978"/>
                    <a:pt x="48448" y="78934"/>
                  </a:cubicBezTo>
                  <a:lnTo>
                    <a:pt x="47449" y="77929"/>
                  </a:lnTo>
                  <a:lnTo>
                    <a:pt x="47727" y="77635"/>
                  </a:lnTo>
                  <a:cubicBezTo>
                    <a:pt x="47721" y="77552"/>
                    <a:pt x="47716" y="77458"/>
                    <a:pt x="47710" y="77408"/>
                  </a:cubicBezTo>
                  <a:cubicBezTo>
                    <a:pt x="47433" y="77080"/>
                    <a:pt x="47222" y="76731"/>
                    <a:pt x="46922" y="76492"/>
                  </a:cubicBezTo>
                  <a:cubicBezTo>
                    <a:pt x="46584" y="76226"/>
                    <a:pt x="46279" y="75921"/>
                    <a:pt x="46023" y="75577"/>
                  </a:cubicBezTo>
                  <a:lnTo>
                    <a:pt x="45402" y="75355"/>
                  </a:lnTo>
                  <a:lnTo>
                    <a:pt x="45141" y="75011"/>
                  </a:lnTo>
                  <a:lnTo>
                    <a:pt x="44675" y="74805"/>
                  </a:lnTo>
                  <a:cubicBezTo>
                    <a:pt x="44287" y="74145"/>
                    <a:pt x="44475" y="73302"/>
                    <a:pt x="43920" y="72719"/>
                  </a:cubicBezTo>
                  <a:lnTo>
                    <a:pt x="43127" y="72175"/>
                  </a:lnTo>
                  <a:cubicBezTo>
                    <a:pt x="42805" y="71287"/>
                    <a:pt x="43055" y="70305"/>
                    <a:pt x="42555" y="69317"/>
                  </a:cubicBezTo>
                  <a:lnTo>
                    <a:pt x="41673" y="68529"/>
                  </a:lnTo>
                  <a:cubicBezTo>
                    <a:pt x="41640" y="68296"/>
                    <a:pt x="41601" y="67986"/>
                    <a:pt x="41551" y="67647"/>
                  </a:cubicBezTo>
                  <a:cubicBezTo>
                    <a:pt x="41174" y="67053"/>
                    <a:pt x="40807" y="66410"/>
                    <a:pt x="40558" y="65716"/>
                  </a:cubicBezTo>
                  <a:cubicBezTo>
                    <a:pt x="40286" y="64973"/>
                    <a:pt x="39969" y="64262"/>
                    <a:pt x="39476" y="63635"/>
                  </a:cubicBezTo>
                  <a:cubicBezTo>
                    <a:pt x="39281" y="63391"/>
                    <a:pt x="39209" y="63103"/>
                    <a:pt x="39154" y="62803"/>
                  </a:cubicBezTo>
                  <a:cubicBezTo>
                    <a:pt x="39148" y="62759"/>
                    <a:pt x="39231" y="62692"/>
                    <a:pt x="39304" y="62592"/>
                  </a:cubicBezTo>
                  <a:cubicBezTo>
                    <a:pt x="39526" y="63019"/>
                    <a:pt x="39709" y="63386"/>
                    <a:pt x="39931" y="63813"/>
                  </a:cubicBezTo>
                  <a:cubicBezTo>
                    <a:pt x="40080" y="63935"/>
                    <a:pt x="40208" y="64207"/>
                    <a:pt x="40502" y="64301"/>
                  </a:cubicBezTo>
                  <a:lnTo>
                    <a:pt x="40707" y="64146"/>
                  </a:lnTo>
                  <a:cubicBezTo>
                    <a:pt x="40824" y="63380"/>
                    <a:pt x="40846" y="63297"/>
                    <a:pt x="41096" y="62992"/>
                  </a:cubicBezTo>
                  <a:lnTo>
                    <a:pt x="41096" y="62992"/>
                  </a:lnTo>
                  <a:cubicBezTo>
                    <a:pt x="41040" y="63358"/>
                    <a:pt x="40990" y="63669"/>
                    <a:pt x="40941" y="64013"/>
                  </a:cubicBezTo>
                  <a:cubicBezTo>
                    <a:pt x="41262" y="64096"/>
                    <a:pt x="41468" y="64296"/>
                    <a:pt x="41618" y="64568"/>
                  </a:cubicBezTo>
                  <a:cubicBezTo>
                    <a:pt x="41812" y="64906"/>
                    <a:pt x="42034" y="65228"/>
                    <a:pt x="42250" y="65555"/>
                  </a:cubicBezTo>
                  <a:cubicBezTo>
                    <a:pt x="42489" y="65921"/>
                    <a:pt x="42727" y="66288"/>
                    <a:pt x="42944" y="66610"/>
                  </a:cubicBezTo>
                  <a:lnTo>
                    <a:pt x="42944" y="67109"/>
                  </a:lnTo>
                  <a:cubicBezTo>
                    <a:pt x="43582" y="67569"/>
                    <a:pt x="44220" y="68041"/>
                    <a:pt x="44381" y="69051"/>
                  </a:cubicBezTo>
                  <a:cubicBezTo>
                    <a:pt x="44381" y="69095"/>
                    <a:pt x="44386" y="69306"/>
                    <a:pt x="44381" y="69512"/>
                  </a:cubicBezTo>
                  <a:cubicBezTo>
                    <a:pt x="44370" y="69900"/>
                    <a:pt x="44481" y="70244"/>
                    <a:pt x="44764" y="70516"/>
                  </a:cubicBezTo>
                  <a:cubicBezTo>
                    <a:pt x="44914" y="70655"/>
                    <a:pt x="45069" y="70793"/>
                    <a:pt x="45230" y="70921"/>
                  </a:cubicBezTo>
                  <a:cubicBezTo>
                    <a:pt x="45524" y="71154"/>
                    <a:pt x="45774" y="71415"/>
                    <a:pt x="45929" y="71764"/>
                  </a:cubicBezTo>
                  <a:cubicBezTo>
                    <a:pt x="46073" y="72103"/>
                    <a:pt x="46245" y="72430"/>
                    <a:pt x="46401" y="72758"/>
                  </a:cubicBezTo>
                  <a:cubicBezTo>
                    <a:pt x="46501" y="72824"/>
                    <a:pt x="46595" y="72896"/>
                    <a:pt x="46684" y="72980"/>
                  </a:cubicBezTo>
                  <a:cubicBezTo>
                    <a:pt x="47083" y="73413"/>
                    <a:pt x="47416" y="73868"/>
                    <a:pt x="47327" y="74511"/>
                  </a:cubicBezTo>
                  <a:cubicBezTo>
                    <a:pt x="47300" y="74711"/>
                    <a:pt x="47350" y="74922"/>
                    <a:pt x="47377" y="75127"/>
                  </a:cubicBezTo>
                  <a:cubicBezTo>
                    <a:pt x="47461" y="75721"/>
                    <a:pt x="47744" y="76265"/>
                    <a:pt x="47771" y="76870"/>
                  </a:cubicBezTo>
                  <a:cubicBezTo>
                    <a:pt x="47771" y="76947"/>
                    <a:pt x="47871" y="77019"/>
                    <a:pt x="47910" y="77080"/>
                  </a:cubicBezTo>
                  <a:cubicBezTo>
                    <a:pt x="48072" y="77130"/>
                    <a:pt x="48241" y="77156"/>
                    <a:pt x="48409" y="77156"/>
                  </a:cubicBezTo>
                  <a:cubicBezTo>
                    <a:pt x="48632" y="77156"/>
                    <a:pt x="48855" y="77111"/>
                    <a:pt x="49064" y="77019"/>
                  </a:cubicBezTo>
                  <a:lnTo>
                    <a:pt x="49769" y="76525"/>
                  </a:lnTo>
                  <a:cubicBezTo>
                    <a:pt x="49843" y="76533"/>
                    <a:pt x="49917" y="76536"/>
                    <a:pt x="49989" y="76536"/>
                  </a:cubicBezTo>
                  <a:cubicBezTo>
                    <a:pt x="50530" y="76536"/>
                    <a:pt x="51005" y="76340"/>
                    <a:pt x="51411" y="76032"/>
                  </a:cubicBezTo>
                  <a:lnTo>
                    <a:pt x="52011" y="75965"/>
                  </a:lnTo>
                  <a:cubicBezTo>
                    <a:pt x="52310" y="75560"/>
                    <a:pt x="52743" y="75405"/>
                    <a:pt x="53193" y="75288"/>
                  </a:cubicBezTo>
                  <a:cubicBezTo>
                    <a:pt x="53648" y="75166"/>
                    <a:pt x="54097" y="75088"/>
                    <a:pt x="54502" y="74850"/>
                  </a:cubicBezTo>
                  <a:cubicBezTo>
                    <a:pt x="54563" y="74816"/>
                    <a:pt x="54613" y="74772"/>
                    <a:pt x="54663" y="74739"/>
                  </a:cubicBezTo>
                  <a:cubicBezTo>
                    <a:pt x="54735" y="74533"/>
                    <a:pt x="54796" y="74339"/>
                    <a:pt x="54874" y="74112"/>
                  </a:cubicBezTo>
                  <a:cubicBezTo>
                    <a:pt x="55229" y="73973"/>
                    <a:pt x="55584" y="73801"/>
                    <a:pt x="55962" y="73696"/>
                  </a:cubicBezTo>
                  <a:cubicBezTo>
                    <a:pt x="56289" y="73601"/>
                    <a:pt x="56633" y="73585"/>
                    <a:pt x="56994" y="73529"/>
                  </a:cubicBezTo>
                  <a:lnTo>
                    <a:pt x="57332" y="72941"/>
                  </a:lnTo>
                  <a:lnTo>
                    <a:pt x="57981" y="72780"/>
                  </a:lnTo>
                  <a:cubicBezTo>
                    <a:pt x="58142" y="72547"/>
                    <a:pt x="58281" y="72342"/>
                    <a:pt x="58436" y="72120"/>
                  </a:cubicBezTo>
                  <a:cubicBezTo>
                    <a:pt x="58608" y="72075"/>
                    <a:pt x="58792" y="72036"/>
                    <a:pt x="58964" y="71981"/>
                  </a:cubicBezTo>
                  <a:cubicBezTo>
                    <a:pt x="59025" y="71953"/>
                    <a:pt x="59080" y="71909"/>
                    <a:pt x="59125" y="71864"/>
                  </a:cubicBezTo>
                  <a:cubicBezTo>
                    <a:pt x="59108" y="71670"/>
                    <a:pt x="59091" y="71487"/>
                    <a:pt x="59075" y="71293"/>
                  </a:cubicBezTo>
                  <a:lnTo>
                    <a:pt x="59347" y="70743"/>
                  </a:lnTo>
                  <a:lnTo>
                    <a:pt x="59663" y="70666"/>
                  </a:lnTo>
                  <a:lnTo>
                    <a:pt x="60456" y="69717"/>
                  </a:lnTo>
                  <a:cubicBezTo>
                    <a:pt x="60506" y="69589"/>
                    <a:pt x="60595" y="69329"/>
                    <a:pt x="60678" y="69090"/>
                  </a:cubicBezTo>
                  <a:lnTo>
                    <a:pt x="59802" y="68047"/>
                  </a:lnTo>
                  <a:lnTo>
                    <a:pt x="58653" y="67797"/>
                  </a:lnTo>
                  <a:lnTo>
                    <a:pt x="58065" y="66954"/>
                  </a:lnTo>
                  <a:cubicBezTo>
                    <a:pt x="58065" y="66676"/>
                    <a:pt x="58076" y="66493"/>
                    <a:pt x="58059" y="66310"/>
                  </a:cubicBezTo>
                  <a:cubicBezTo>
                    <a:pt x="58054" y="66210"/>
                    <a:pt x="58004" y="66110"/>
                    <a:pt x="57943" y="65938"/>
                  </a:cubicBezTo>
                  <a:cubicBezTo>
                    <a:pt x="57227" y="66476"/>
                    <a:pt x="56861" y="67303"/>
                    <a:pt x="56139" y="67614"/>
                  </a:cubicBezTo>
                  <a:lnTo>
                    <a:pt x="54508" y="67680"/>
                  </a:lnTo>
                  <a:lnTo>
                    <a:pt x="54064" y="67336"/>
                  </a:lnTo>
                  <a:cubicBezTo>
                    <a:pt x="54314" y="66904"/>
                    <a:pt x="54291" y="66471"/>
                    <a:pt x="54208" y="66016"/>
                  </a:cubicBezTo>
                  <a:lnTo>
                    <a:pt x="54003" y="65927"/>
                  </a:lnTo>
                  <a:cubicBezTo>
                    <a:pt x="53687" y="66116"/>
                    <a:pt x="53675" y="66432"/>
                    <a:pt x="53559" y="66798"/>
                  </a:cubicBezTo>
                  <a:cubicBezTo>
                    <a:pt x="53304" y="66293"/>
                    <a:pt x="53010" y="65938"/>
                    <a:pt x="52998" y="65533"/>
                  </a:cubicBezTo>
                  <a:lnTo>
                    <a:pt x="52349" y="64662"/>
                  </a:lnTo>
                  <a:lnTo>
                    <a:pt x="52072" y="64495"/>
                  </a:lnTo>
                  <a:cubicBezTo>
                    <a:pt x="51972" y="64218"/>
                    <a:pt x="51911" y="63963"/>
                    <a:pt x="51794" y="63741"/>
                  </a:cubicBezTo>
                  <a:cubicBezTo>
                    <a:pt x="51667" y="63502"/>
                    <a:pt x="51484" y="63291"/>
                    <a:pt x="51312" y="63047"/>
                  </a:cubicBezTo>
                  <a:cubicBezTo>
                    <a:pt x="51395" y="62964"/>
                    <a:pt x="51473" y="62875"/>
                    <a:pt x="51545" y="62781"/>
                  </a:cubicBezTo>
                  <a:cubicBezTo>
                    <a:pt x="51600" y="62681"/>
                    <a:pt x="51650" y="62581"/>
                    <a:pt x="51694" y="62481"/>
                  </a:cubicBezTo>
                  <a:lnTo>
                    <a:pt x="52377" y="62154"/>
                  </a:lnTo>
                  <a:lnTo>
                    <a:pt x="52921" y="62215"/>
                  </a:lnTo>
                  <a:cubicBezTo>
                    <a:pt x="53653" y="62747"/>
                    <a:pt x="53814" y="63596"/>
                    <a:pt x="54230" y="64273"/>
                  </a:cubicBezTo>
                  <a:lnTo>
                    <a:pt x="54868" y="64512"/>
                  </a:lnTo>
                  <a:cubicBezTo>
                    <a:pt x="55407" y="65100"/>
                    <a:pt x="56034" y="65444"/>
                    <a:pt x="56822" y="65472"/>
                  </a:cubicBezTo>
                  <a:cubicBezTo>
                    <a:pt x="57482" y="65120"/>
                    <a:pt x="57735" y="64985"/>
                    <a:pt x="57972" y="64985"/>
                  </a:cubicBezTo>
                  <a:cubicBezTo>
                    <a:pt x="58120" y="64985"/>
                    <a:pt x="58262" y="65037"/>
                    <a:pt x="58492" y="65122"/>
                  </a:cubicBezTo>
                  <a:cubicBezTo>
                    <a:pt x="58603" y="65472"/>
                    <a:pt x="58581" y="65899"/>
                    <a:pt x="58853" y="66121"/>
                  </a:cubicBezTo>
                  <a:cubicBezTo>
                    <a:pt x="59369" y="66260"/>
                    <a:pt x="59813" y="66376"/>
                    <a:pt x="60257" y="66487"/>
                  </a:cubicBezTo>
                  <a:cubicBezTo>
                    <a:pt x="60353" y="66506"/>
                    <a:pt x="60450" y="66517"/>
                    <a:pt x="60546" y="66517"/>
                  </a:cubicBezTo>
                  <a:cubicBezTo>
                    <a:pt x="60566" y="66517"/>
                    <a:pt x="60586" y="66516"/>
                    <a:pt x="60606" y="66515"/>
                  </a:cubicBezTo>
                  <a:cubicBezTo>
                    <a:pt x="60706" y="66517"/>
                    <a:pt x="60805" y="66518"/>
                    <a:pt x="60905" y="66518"/>
                  </a:cubicBezTo>
                  <a:cubicBezTo>
                    <a:pt x="61104" y="66518"/>
                    <a:pt x="61305" y="66515"/>
                    <a:pt x="61516" y="66515"/>
                  </a:cubicBezTo>
                  <a:lnTo>
                    <a:pt x="62171" y="66765"/>
                  </a:lnTo>
                  <a:cubicBezTo>
                    <a:pt x="62548" y="66709"/>
                    <a:pt x="62820" y="66682"/>
                    <a:pt x="63092" y="66632"/>
                  </a:cubicBezTo>
                  <a:cubicBezTo>
                    <a:pt x="63819" y="66504"/>
                    <a:pt x="64563" y="66576"/>
                    <a:pt x="65295" y="66532"/>
                  </a:cubicBezTo>
                  <a:cubicBezTo>
                    <a:pt x="65371" y="66526"/>
                    <a:pt x="65447" y="66524"/>
                    <a:pt x="65525" y="66524"/>
                  </a:cubicBezTo>
                  <a:cubicBezTo>
                    <a:pt x="65680" y="66524"/>
                    <a:pt x="65841" y="66532"/>
                    <a:pt x="66011" y="66532"/>
                  </a:cubicBezTo>
                  <a:cubicBezTo>
                    <a:pt x="66089" y="66671"/>
                    <a:pt x="66161" y="66809"/>
                    <a:pt x="66238" y="66948"/>
                  </a:cubicBezTo>
                  <a:lnTo>
                    <a:pt x="66577" y="67137"/>
                  </a:lnTo>
                  <a:lnTo>
                    <a:pt x="66771" y="67636"/>
                  </a:lnTo>
                  <a:cubicBezTo>
                    <a:pt x="67060" y="67708"/>
                    <a:pt x="67287" y="67886"/>
                    <a:pt x="67492" y="68119"/>
                  </a:cubicBezTo>
                  <a:cubicBezTo>
                    <a:pt x="67698" y="68352"/>
                    <a:pt x="67970" y="68552"/>
                    <a:pt x="68197" y="68751"/>
                  </a:cubicBezTo>
                  <a:lnTo>
                    <a:pt x="69018" y="68751"/>
                  </a:lnTo>
                  <a:cubicBezTo>
                    <a:pt x="68863" y="69206"/>
                    <a:pt x="68319" y="68984"/>
                    <a:pt x="68114" y="69367"/>
                  </a:cubicBezTo>
                  <a:lnTo>
                    <a:pt x="69085" y="70361"/>
                  </a:lnTo>
                  <a:cubicBezTo>
                    <a:pt x="69297" y="70395"/>
                    <a:pt x="69436" y="70418"/>
                    <a:pt x="69558" y="70418"/>
                  </a:cubicBezTo>
                  <a:cubicBezTo>
                    <a:pt x="69789" y="70418"/>
                    <a:pt x="69955" y="70336"/>
                    <a:pt x="70439" y="70100"/>
                  </a:cubicBezTo>
                  <a:lnTo>
                    <a:pt x="70711" y="69201"/>
                  </a:lnTo>
                  <a:cubicBezTo>
                    <a:pt x="70883" y="69412"/>
                    <a:pt x="70833" y="69673"/>
                    <a:pt x="70994" y="69806"/>
                  </a:cubicBezTo>
                  <a:cubicBezTo>
                    <a:pt x="70955" y="69922"/>
                    <a:pt x="70933" y="70011"/>
                    <a:pt x="70899" y="70116"/>
                  </a:cubicBezTo>
                  <a:cubicBezTo>
                    <a:pt x="70955" y="70300"/>
                    <a:pt x="71016" y="70494"/>
                    <a:pt x="71077" y="70688"/>
                  </a:cubicBezTo>
                  <a:cubicBezTo>
                    <a:pt x="71033" y="70927"/>
                    <a:pt x="70988" y="71154"/>
                    <a:pt x="70933" y="71470"/>
                  </a:cubicBezTo>
                  <a:cubicBezTo>
                    <a:pt x="71077" y="72131"/>
                    <a:pt x="71260" y="72869"/>
                    <a:pt x="71393" y="73618"/>
                  </a:cubicBezTo>
                  <a:cubicBezTo>
                    <a:pt x="71515" y="74311"/>
                    <a:pt x="71793" y="74938"/>
                    <a:pt x="72142" y="75543"/>
                  </a:cubicBezTo>
                  <a:cubicBezTo>
                    <a:pt x="72331" y="75854"/>
                    <a:pt x="72464" y="76204"/>
                    <a:pt x="72536" y="76564"/>
                  </a:cubicBezTo>
                  <a:cubicBezTo>
                    <a:pt x="72603" y="76925"/>
                    <a:pt x="72736" y="77275"/>
                    <a:pt x="72930" y="77585"/>
                  </a:cubicBezTo>
                  <a:cubicBezTo>
                    <a:pt x="73297" y="78201"/>
                    <a:pt x="73624" y="78834"/>
                    <a:pt x="73763" y="79555"/>
                  </a:cubicBezTo>
                  <a:cubicBezTo>
                    <a:pt x="73863" y="80071"/>
                    <a:pt x="74146" y="80487"/>
                    <a:pt x="74634" y="80787"/>
                  </a:cubicBezTo>
                  <a:lnTo>
                    <a:pt x="75117" y="80576"/>
                  </a:lnTo>
                  <a:cubicBezTo>
                    <a:pt x="75178" y="80443"/>
                    <a:pt x="75233" y="80315"/>
                    <a:pt x="75300" y="80177"/>
                  </a:cubicBezTo>
                  <a:lnTo>
                    <a:pt x="75855" y="79877"/>
                  </a:lnTo>
                  <a:cubicBezTo>
                    <a:pt x="75821" y="79378"/>
                    <a:pt x="76127" y="79095"/>
                    <a:pt x="76559" y="78917"/>
                  </a:cubicBezTo>
                  <a:cubicBezTo>
                    <a:pt x="76559" y="78512"/>
                    <a:pt x="76509" y="78135"/>
                    <a:pt x="76576" y="77774"/>
                  </a:cubicBezTo>
                  <a:cubicBezTo>
                    <a:pt x="76637" y="77391"/>
                    <a:pt x="76809" y="77030"/>
                    <a:pt x="76926" y="76686"/>
                  </a:cubicBezTo>
                  <a:cubicBezTo>
                    <a:pt x="76865" y="76198"/>
                    <a:pt x="76809" y="75738"/>
                    <a:pt x="76748" y="75283"/>
                  </a:cubicBezTo>
                  <a:cubicBezTo>
                    <a:pt x="76715" y="75094"/>
                    <a:pt x="76776" y="74900"/>
                    <a:pt x="76909" y="74761"/>
                  </a:cubicBezTo>
                  <a:lnTo>
                    <a:pt x="77475" y="74600"/>
                  </a:lnTo>
                  <a:lnTo>
                    <a:pt x="77852" y="74178"/>
                  </a:lnTo>
                  <a:lnTo>
                    <a:pt x="78391" y="73945"/>
                  </a:lnTo>
                  <a:lnTo>
                    <a:pt x="78724" y="73418"/>
                  </a:lnTo>
                  <a:cubicBezTo>
                    <a:pt x="79328" y="73030"/>
                    <a:pt x="79856" y="72625"/>
                    <a:pt x="80266" y="72092"/>
                  </a:cubicBezTo>
                  <a:cubicBezTo>
                    <a:pt x="80599" y="71654"/>
                    <a:pt x="80999" y="71326"/>
                    <a:pt x="81542" y="71198"/>
                  </a:cubicBezTo>
                  <a:cubicBezTo>
                    <a:pt x="81620" y="71171"/>
                    <a:pt x="81698" y="71132"/>
                    <a:pt x="81764" y="71082"/>
                  </a:cubicBezTo>
                  <a:lnTo>
                    <a:pt x="82108" y="70571"/>
                  </a:lnTo>
                  <a:cubicBezTo>
                    <a:pt x="82131" y="70355"/>
                    <a:pt x="82153" y="70172"/>
                    <a:pt x="82164" y="70028"/>
                  </a:cubicBezTo>
                  <a:cubicBezTo>
                    <a:pt x="82471" y="69790"/>
                    <a:pt x="82789" y="69706"/>
                    <a:pt x="83120" y="69706"/>
                  </a:cubicBezTo>
                  <a:cubicBezTo>
                    <a:pt x="83208" y="69706"/>
                    <a:pt x="83296" y="69712"/>
                    <a:pt x="83385" y="69722"/>
                  </a:cubicBezTo>
                  <a:cubicBezTo>
                    <a:pt x="83464" y="69731"/>
                    <a:pt x="83542" y="69735"/>
                    <a:pt x="83619" y="69735"/>
                  </a:cubicBezTo>
                  <a:cubicBezTo>
                    <a:pt x="84146" y="69735"/>
                    <a:pt x="84628" y="69548"/>
                    <a:pt x="85121" y="69340"/>
                  </a:cubicBezTo>
                  <a:cubicBezTo>
                    <a:pt x="85155" y="69118"/>
                    <a:pt x="85188" y="68912"/>
                    <a:pt x="85221" y="68674"/>
                  </a:cubicBezTo>
                  <a:lnTo>
                    <a:pt x="85577" y="68996"/>
                  </a:lnTo>
                  <a:lnTo>
                    <a:pt x="85932" y="69084"/>
                  </a:lnTo>
                  <a:cubicBezTo>
                    <a:pt x="86142" y="69528"/>
                    <a:pt x="86043" y="70055"/>
                    <a:pt x="86387" y="70355"/>
                  </a:cubicBezTo>
                  <a:cubicBezTo>
                    <a:pt x="86725" y="70655"/>
                    <a:pt x="86964" y="71043"/>
                    <a:pt x="87385" y="71260"/>
                  </a:cubicBezTo>
                  <a:cubicBezTo>
                    <a:pt x="87391" y="71409"/>
                    <a:pt x="87402" y="71565"/>
                    <a:pt x="87413" y="71759"/>
                  </a:cubicBezTo>
                  <a:lnTo>
                    <a:pt x="87924" y="72236"/>
                  </a:lnTo>
                  <a:cubicBezTo>
                    <a:pt x="88151" y="72752"/>
                    <a:pt x="88262" y="73296"/>
                    <a:pt x="88024" y="73884"/>
                  </a:cubicBezTo>
                  <a:cubicBezTo>
                    <a:pt x="87957" y="74034"/>
                    <a:pt x="87996" y="74234"/>
                    <a:pt x="87985" y="74372"/>
                  </a:cubicBezTo>
                  <a:cubicBezTo>
                    <a:pt x="88146" y="74496"/>
                    <a:pt x="88301" y="74524"/>
                    <a:pt x="88448" y="74524"/>
                  </a:cubicBezTo>
                  <a:cubicBezTo>
                    <a:pt x="88575" y="74524"/>
                    <a:pt x="88696" y="74503"/>
                    <a:pt x="88809" y="74503"/>
                  </a:cubicBezTo>
                  <a:cubicBezTo>
                    <a:pt x="88831" y="74503"/>
                    <a:pt x="88852" y="74504"/>
                    <a:pt x="88873" y="74506"/>
                  </a:cubicBezTo>
                  <a:lnTo>
                    <a:pt x="89760" y="74040"/>
                  </a:lnTo>
                  <a:lnTo>
                    <a:pt x="90110" y="73529"/>
                  </a:lnTo>
                  <a:cubicBezTo>
                    <a:pt x="90338" y="73873"/>
                    <a:pt x="90537" y="74245"/>
                    <a:pt x="90698" y="74628"/>
                  </a:cubicBezTo>
                  <a:cubicBezTo>
                    <a:pt x="90720" y="74911"/>
                    <a:pt x="90715" y="75166"/>
                    <a:pt x="90759" y="75416"/>
                  </a:cubicBezTo>
                  <a:cubicBezTo>
                    <a:pt x="90798" y="75665"/>
                    <a:pt x="90831" y="75954"/>
                    <a:pt x="90970" y="76143"/>
                  </a:cubicBezTo>
                  <a:cubicBezTo>
                    <a:pt x="91297" y="76564"/>
                    <a:pt x="91403" y="77008"/>
                    <a:pt x="91408" y="77541"/>
                  </a:cubicBezTo>
                  <a:cubicBezTo>
                    <a:pt x="91408" y="77879"/>
                    <a:pt x="91442" y="78223"/>
                    <a:pt x="91386" y="78567"/>
                  </a:cubicBezTo>
                  <a:cubicBezTo>
                    <a:pt x="91314" y="79067"/>
                    <a:pt x="91342" y="79583"/>
                    <a:pt x="91153" y="80066"/>
                  </a:cubicBezTo>
                  <a:cubicBezTo>
                    <a:pt x="91109" y="80188"/>
                    <a:pt x="91148" y="80343"/>
                    <a:pt x="91153" y="80482"/>
                  </a:cubicBezTo>
                  <a:cubicBezTo>
                    <a:pt x="91164" y="80526"/>
                    <a:pt x="91181" y="80571"/>
                    <a:pt x="91203" y="80610"/>
                  </a:cubicBezTo>
                  <a:lnTo>
                    <a:pt x="91519" y="80748"/>
                  </a:lnTo>
                  <a:lnTo>
                    <a:pt x="92768" y="82502"/>
                  </a:lnTo>
                  <a:cubicBezTo>
                    <a:pt x="92846" y="83045"/>
                    <a:pt x="92912" y="83523"/>
                    <a:pt x="92973" y="83961"/>
                  </a:cubicBezTo>
                  <a:cubicBezTo>
                    <a:pt x="93045" y="84083"/>
                    <a:pt x="93084" y="84161"/>
                    <a:pt x="93134" y="84244"/>
                  </a:cubicBezTo>
                  <a:cubicBezTo>
                    <a:pt x="93295" y="84494"/>
                    <a:pt x="93417" y="84799"/>
                    <a:pt x="93628" y="84988"/>
                  </a:cubicBezTo>
                  <a:cubicBezTo>
                    <a:pt x="94161" y="85470"/>
                    <a:pt x="94760" y="85875"/>
                    <a:pt x="95404" y="86192"/>
                  </a:cubicBezTo>
                  <a:cubicBezTo>
                    <a:pt x="95425" y="86204"/>
                    <a:pt x="95451" y="86209"/>
                    <a:pt x="95479" y="86209"/>
                  </a:cubicBezTo>
                  <a:cubicBezTo>
                    <a:pt x="95552" y="86209"/>
                    <a:pt x="95645" y="86178"/>
                    <a:pt x="95737" y="86170"/>
                  </a:cubicBezTo>
                  <a:cubicBezTo>
                    <a:pt x="95714" y="85642"/>
                    <a:pt x="95448" y="85265"/>
                    <a:pt x="95232" y="84965"/>
                  </a:cubicBezTo>
                  <a:cubicBezTo>
                    <a:pt x="95021" y="84272"/>
                    <a:pt x="95382" y="83578"/>
                    <a:pt x="94888" y="83034"/>
                  </a:cubicBezTo>
                  <a:lnTo>
                    <a:pt x="93684" y="81847"/>
                  </a:lnTo>
                  <a:lnTo>
                    <a:pt x="93179" y="81764"/>
                  </a:lnTo>
                  <a:lnTo>
                    <a:pt x="92840" y="81475"/>
                  </a:lnTo>
                  <a:lnTo>
                    <a:pt x="92907" y="81431"/>
                  </a:lnTo>
                  <a:lnTo>
                    <a:pt x="92269" y="79933"/>
                  </a:lnTo>
                  <a:lnTo>
                    <a:pt x="91847" y="79799"/>
                  </a:lnTo>
                  <a:cubicBezTo>
                    <a:pt x="91825" y="79516"/>
                    <a:pt x="91814" y="79244"/>
                    <a:pt x="91797" y="78984"/>
                  </a:cubicBezTo>
                  <a:cubicBezTo>
                    <a:pt x="91986" y="78584"/>
                    <a:pt x="92213" y="78218"/>
                    <a:pt x="92324" y="77829"/>
                  </a:cubicBezTo>
                  <a:cubicBezTo>
                    <a:pt x="92435" y="77436"/>
                    <a:pt x="92441" y="77019"/>
                    <a:pt x="92491" y="76592"/>
                  </a:cubicBezTo>
                  <a:cubicBezTo>
                    <a:pt x="92638" y="76530"/>
                    <a:pt x="92776" y="76469"/>
                    <a:pt x="92912" y="76469"/>
                  </a:cubicBezTo>
                  <a:cubicBezTo>
                    <a:pt x="93006" y="76469"/>
                    <a:pt x="93100" y="76498"/>
                    <a:pt x="93195" y="76575"/>
                  </a:cubicBezTo>
                  <a:cubicBezTo>
                    <a:pt x="93245" y="76759"/>
                    <a:pt x="93290" y="76931"/>
                    <a:pt x="93334" y="77108"/>
                  </a:cubicBezTo>
                  <a:lnTo>
                    <a:pt x="94055" y="77230"/>
                  </a:lnTo>
                  <a:cubicBezTo>
                    <a:pt x="94299" y="77419"/>
                    <a:pt x="94494" y="77574"/>
                    <a:pt x="94716" y="77752"/>
                  </a:cubicBezTo>
                  <a:cubicBezTo>
                    <a:pt x="94804" y="77974"/>
                    <a:pt x="94904" y="78229"/>
                    <a:pt x="94999" y="78468"/>
                  </a:cubicBezTo>
                  <a:lnTo>
                    <a:pt x="95354" y="78495"/>
                  </a:lnTo>
                  <a:cubicBezTo>
                    <a:pt x="95409" y="78612"/>
                    <a:pt x="95459" y="78712"/>
                    <a:pt x="95504" y="78806"/>
                  </a:cubicBezTo>
                  <a:cubicBezTo>
                    <a:pt x="95809" y="78889"/>
                    <a:pt x="96075" y="79011"/>
                    <a:pt x="96258" y="79217"/>
                  </a:cubicBezTo>
                  <a:cubicBezTo>
                    <a:pt x="96358" y="79605"/>
                    <a:pt x="96219" y="79982"/>
                    <a:pt x="96358" y="80376"/>
                  </a:cubicBezTo>
                  <a:cubicBezTo>
                    <a:pt x="96580" y="80221"/>
                    <a:pt x="96758" y="80082"/>
                    <a:pt x="96946" y="79966"/>
                  </a:cubicBezTo>
                  <a:cubicBezTo>
                    <a:pt x="97141" y="79855"/>
                    <a:pt x="97357" y="79761"/>
                    <a:pt x="97535" y="79672"/>
                  </a:cubicBezTo>
                  <a:cubicBezTo>
                    <a:pt x="97668" y="79267"/>
                    <a:pt x="97668" y="79267"/>
                    <a:pt x="97962" y="78978"/>
                  </a:cubicBezTo>
                  <a:cubicBezTo>
                    <a:pt x="98572" y="78867"/>
                    <a:pt x="98961" y="78373"/>
                    <a:pt x="99488" y="78246"/>
                  </a:cubicBezTo>
                  <a:cubicBezTo>
                    <a:pt x="99804" y="77724"/>
                    <a:pt x="99765" y="77186"/>
                    <a:pt x="99765" y="76659"/>
                  </a:cubicBezTo>
                  <a:cubicBezTo>
                    <a:pt x="99760" y="75882"/>
                    <a:pt x="99665" y="75133"/>
                    <a:pt x="99061" y="74556"/>
                  </a:cubicBezTo>
                  <a:cubicBezTo>
                    <a:pt x="98950" y="74445"/>
                    <a:pt x="98877" y="74289"/>
                    <a:pt x="98800" y="74178"/>
                  </a:cubicBezTo>
                  <a:cubicBezTo>
                    <a:pt x="98200" y="73840"/>
                    <a:pt x="97745" y="73407"/>
                    <a:pt x="97529" y="72747"/>
                  </a:cubicBezTo>
                  <a:cubicBezTo>
                    <a:pt x="97424" y="72641"/>
                    <a:pt x="97290" y="72541"/>
                    <a:pt x="97185" y="72419"/>
                  </a:cubicBezTo>
                  <a:cubicBezTo>
                    <a:pt x="96869" y="72064"/>
                    <a:pt x="96869" y="71654"/>
                    <a:pt x="97163" y="71293"/>
                  </a:cubicBezTo>
                  <a:cubicBezTo>
                    <a:pt x="97440" y="70954"/>
                    <a:pt x="97723" y="70621"/>
                    <a:pt x="98028" y="70250"/>
                  </a:cubicBezTo>
                  <a:lnTo>
                    <a:pt x="99255" y="69661"/>
                  </a:lnTo>
                  <a:lnTo>
                    <a:pt x="100004" y="69833"/>
                  </a:lnTo>
                  <a:cubicBezTo>
                    <a:pt x="100242" y="70155"/>
                    <a:pt x="100043" y="70549"/>
                    <a:pt x="100381" y="70810"/>
                  </a:cubicBezTo>
                  <a:lnTo>
                    <a:pt x="100692" y="70771"/>
                  </a:lnTo>
                  <a:cubicBezTo>
                    <a:pt x="100670" y="70449"/>
                    <a:pt x="100709" y="70177"/>
                    <a:pt x="100975" y="69939"/>
                  </a:cubicBezTo>
                  <a:cubicBezTo>
                    <a:pt x="101263" y="69867"/>
                    <a:pt x="101602" y="69806"/>
                    <a:pt x="101929" y="69711"/>
                  </a:cubicBezTo>
                  <a:cubicBezTo>
                    <a:pt x="102268" y="69623"/>
                    <a:pt x="102595" y="69512"/>
                    <a:pt x="102912" y="69373"/>
                  </a:cubicBezTo>
                  <a:cubicBezTo>
                    <a:pt x="103061" y="69306"/>
                    <a:pt x="103172" y="69140"/>
                    <a:pt x="103300" y="69018"/>
                  </a:cubicBezTo>
                  <a:lnTo>
                    <a:pt x="103627" y="69090"/>
                  </a:lnTo>
                  <a:cubicBezTo>
                    <a:pt x="104132" y="68541"/>
                    <a:pt x="104865" y="68818"/>
                    <a:pt x="105481" y="68546"/>
                  </a:cubicBezTo>
                  <a:lnTo>
                    <a:pt x="105847" y="68097"/>
                  </a:lnTo>
                  <a:lnTo>
                    <a:pt x="106108" y="68025"/>
                  </a:lnTo>
                  <a:lnTo>
                    <a:pt x="107351" y="66893"/>
                  </a:lnTo>
                  <a:lnTo>
                    <a:pt x="107550" y="66537"/>
                  </a:lnTo>
                  <a:lnTo>
                    <a:pt x="107872" y="66426"/>
                  </a:lnTo>
                  <a:cubicBezTo>
                    <a:pt x="107939" y="66127"/>
                    <a:pt x="108000" y="65860"/>
                    <a:pt x="108050" y="65622"/>
                  </a:cubicBezTo>
                  <a:cubicBezTo>
                    <a:pt x="108344" y="65183"/>
                    <a:pt x="108738" y="64856"/>
                    <a:pt x="108871" y="64373"/>
                  </a:cubicBezTo>
                  <a:lnTo>
                    <a:pt x="109470" y="63985"/>
                  </a:lnTo>
                  <a:lnTo>
                    <a:pt x="109798" y="63047"/>
                  </a:lnTo>
                  <a:lnTo>
                    <a:pt x="109798" y="62459"/>
                  </a:lnTo>
                  <a:lnTo>
                    <a:pt x="109315" y="62120"/>
                  </a:lnTo>
                  <a:cubicBezTo>
                    <a:pt x="109294" y="62106"/>
                    <a:pt x="109270" y="62101"/>
                    <a:pt x="109244" y="62101"/>
                  </a:cubicBezTo>
                  <a:cubicBezTo>
                    <a:pt x="109199" y="62101"/>
                    <a:pt x="109148" y="62116"/>
                    <a:pt x="109100" y="62116"/>
                  </a:cubicBezTo>
                  <a:cubicBezTo>
                    <a:pt x="109041" y="62116"/>
                    <a:pt x="108986" y="62093"/>
                    <a:pt x="108949" y="61993"/>
                  </a:cubicBezTo>
                  <a:cubicBezTo>
                    <a:pt x="109104" y="61793"/>
                    <a:pt x="109321" y="61682"/>
                    <a:pt x="109565" y="61604"/>
                  </a:cubicBezTo>
                  <a:cubicBezTo>
                    <a:pt x="109620" y="61588"/>
                    <a:pt x="109665" y="61521"/>
                    <a:pt x="109715" y="61477"/>
                  </a:cubicBezTo>
                  <a:lnTo>
                    <a:pt x="109520" y="61055"/>
                  </a:lnTo>
                  <a:lnTo>
                    <a:pt x="109731" y="60883"/>
                  </a:lnTo>
                  <a:cubicBezTo>
                    <a:pt x="109692" y="60367"/>
                    <a:pt x="109182" y="60250"/>
                    <a:pt x="108949" y="59851"/>
                  </a:cubicBezTo>
                  <a:cubicBezTo>
                    <a:pt x="108888" y="59346"/>
                    <a:pt x="108716" y="58858"/>
                    <a:pt x="108455" y="58419"/>
                  </a:cubicBezTo>
                  <a:cubicBezTo>
                    <a:pt x="108183" y="58164"/>
                    <a:pt x="107833" y="58142"/>
                    <a:pt x="107678" y="57837"/>
                  </a:cubicBezTo>
                  <a:cubicBezTo>
                    <a:pt x="107789" y="57581"/>
                    <a:pt x="107894" y="57326"/>
                    <a:pt x="107939" y="57221"/>
                  </a:cubicBezTo>
                  <a:cubicBezTo>
                    <a:pt x="108283" y="56755"/>
                    <a:pt x="108755" y="56660"/>
                    <a:pt x="108932" y="56200"/>
                  </a:cubicBezTo>
                  <a:lnTo>
                    <a:pt x="110220" y="55711"/>
                  </a:lnTo>
                  <a:cubicBezTo>
                    <a:pt x="110231" y="55650"/>
                    <a:pt x="110242" y="55545"/>
                    <a:pt x="110264" y="55406"/>
                  </a:cubicBezTo>
                  <a:lnTo>
                    <a:pt x="109443" y="55290"/>
                  </a:lnTo>
                  <a:lnTo>
                    <a:pt x="108954" y="54984"/>
                  </a:lnTo>
                  <a:lnTo>
                    <a:pt x="108594" y="55046"/>
                  </a:lnTo>
                  <a:lnTo>
                    <a:pt x="108100" y="55628"/>
                  </a:lnTo>
                  <a:lnTo>
                    <a:pt x="107462" y="55473"/>
                  </a:lnTo>
                  <a:lnTo>
                    <a:pt x="107462" y="54751"/>
                  </a:lnTo>
                  <a:cubicBezTo>
                    <a:pt x="107034" y="54718"/>
                    <a:pt x="106674" y="54602"/>
                    <a:pt x="106413" y="54269"/>
                  </a:cubicBezTo>
                  <a:cubicBezTo>
                    <a:pt x="106319" y="53941"/>
                    <a:pt x="106407" y="53686"/>
                    <a:pt x="106746" y="53464"/>
                  </a:cubicBezTo>
                  <a:lnTo>
                    <a:pt x="107501" y="53464"/>
                  </a:lnTo>
                  <a:lnTo>
                    <a:pt x="107917" y="52809"/>
                  </a:lnTo>
                  <a:lnTo>
                    <a:pt x="108566" y="52515"/>
                  </a:lnTo>
                  <a:cubicBezTo>
                    <a:pt x="108755" y="52216"/>
                    <a:pt x="108938" y="51921"/>
                    <a:pt x="109315" y="51805"/>
                  </a:cubicBezTo>
                  <a:cubicBezTo>
                    <a:pt x="109493" y="51849"/>
                    <a:pt x="109659" y="51910"/>
                    <a:pt x="109826" y="51977"/>
                  </a:cubicBezTo>
                  <a:cubicBezTo>
                    <a:pt x="109914" y="52021"/>
                    <a:pt x="109970" y="52132"/>
                    <a:pt x="110036" y="52210"/>
                  </a:cubicBezTo>
                  <a:cubicBezTo>
                    <a:pt x="109881" y="52598"/>
                    <a:pt x="109531" y="52793"/>
                    <a:pt x="109359" y="53114"/>
                  </a:cubicBezTo>
                  <a:cubicBezTo>
                    <a:pt x="109465" y="53331"/>
                    <a:pt x="109570" y="53536"/>
                    <a:pt x="109681" y="53753"/>
                  </a:cubicBezTo>
                  <a:cubicBezTo>
                    <a:pt x="109748" y="53719"/>
                    <a:pt x="109814" y="53675"/>
                    <a:pt x="109870" y="53625"/>
                  </a:cubicBezTo>
                  <a:cubicBezTo>
                    <a:pt x="110321" y="53129"/>
                    <a:pt x="110883" y="52917"/>
                    <a:pt x="111516" y="52917"/>
                  </a:cubicBezTo>
                  <a:cubicBezTo>
                    <a:pt x="111592" y="52917"/>
                    <a:pt x="111668" y="52920"/>
                    <a:pt x="111745" y="52926"/>
                  </a:cubicBezTo>
                  <a:cubicBezTo>
                    <a:pt x="112073" y="52948"/>
                    <a:pt x="112378" y="53065"/>
                    <a:pt x="112539" y="53481"/>
                  </a:cubicBezTo>
                  <a:lnTo>
                    <a:pt x="112106" y="54629"/>
                  </a:lnTo>
                  <a:lnTo>
                    <a:pt x="112350" y="54907"/>
                  </a:lnTo>
                  <a:lnTo>
                    <a:pt x="112744" y="54757"/>
                  </a:lnTo>
                  <a:lnTo>
                    <a:pt x="113527" y="55212"/>
                  </a:lnTo>
                  <a:cubicBezTo>
                    <a:pt x="113360" y="55795"/>
                    <a:pt x="113388" y="56366"/>
                    <a:pt x="113482" y="56904"/>
                  </a:cubicBezTo>
                  <a:cubicBezTo>
                    <a:pt x="113305" y="57365"/>
                    <a:pt x="113083" y="57776"/>
                    <a:pt x="113227" y="58292"/>
                  </a:cubicBezTo>
                  <a:lnTo>
                    <a:pt x="114015" y="58170"/>
                  </a:lnTo>
                  <a:cubicBezTo>
                    <a:pt x="114409" y="57731"/>
                    <a:pt x="114919" y="57681"/>
                    <a:pt x="115436" y="57559"/>
                  </a:cubicBezTo>
                  <a:lnTo>
                    <a:pt x="115685" y="57210"/>
                  </a:lnTo>
                  <a:cubicBezTo>
                    <a:pt x="115685" y="56854"/>
                    <a:pt x="115674" y="56533"/>
                    <a:pt x="115685" y="56211"/>
                  </a:cubicBezTo>
                  <a:cubicBezTo>
                    <a:pt x="115707" y="55772"/>
                    <a:pt x="115563" y="55395"/>
                    <a:pt x="115336" y="55034"/>
                  </a:cubicBezTo>
                  <a:cubicBezTo>
                    <a:pt x="115130" y="54701"/>
                    <a:pt x="114942" y="54363"/>
                    <a:pt x="114692" y="53936"/>
                  </a:cubicBezTo>
                  <a:lnTo>
                    <a:pt x="114137" y="53497"/>
                  </a:lnTo>
                  <a:cubicBezTo>
                    <a:pt x="114126" y="53403"/>
                    <a:pt x="114126" y="53309"/>
                    <a:pt x="114137" y="53214"/>
                  </a:cubicBezTo>
                  <a:cubicBezTo>
                    <a:pt x="114159" y="53114"/>
                    <a:pt x="114187" y="53020"/>
                    <a:pt x="114226" y="52926"/>
                  </a:cubicBezTo>
                  <a:cubicBezTo>
                    <a:pt x="114936" y="52770"/>
                    <a:pt x="115336" y="52160"/>
                    <a:pt x="115896" y="51766"/>
                  </a:cubicBezTo>
                  <a:cubicBezTo>
                    <a:pt x="115879" y="51550"/>
                    <a:pt x="115857" y="51344"/>
                    <a:pt x="115841" y="51167"/>
                  </a:cubicBezTo>
                  <a:cubicBezTo>
                    <a:pt x="116002" y="50817"/>
                    <a:pt x="116174" y="50529"/>
                    <a:pt x="116468" y="50312"/>
                  </a:cubicBezTo>
                  <a:cubicBezTo>
                    <a:pt x="116834" y="50035"/>
                    <a:pt x="117172" y="49724"/>
                    <a:pt x="117555" y="49397"/>
                  </a:cubicBezTo>
                  <a:lnTo>
                    <a:pt x="117966" y="49347"/>
                  </a:lnTo>
                  <a:lnTo>
                    <a:pt x="118132" y="49680"/>
                  </a:lnTo>
                  <a:lnTo>
                    <a:pt x="118521" y="49863"/>
                  </a:lnTo>
                  <a:cubicBezTo>
                    <a:pt x="119259" y="49824"/>
                    <a:pt x="119653" y="49225"/>
                    <a:pt x="120185" y="48953"/>
                  </a:cubicBezTo>
                  <a:cubicBezTo>
                    <a:pt x="120474" y="48514"/>
                    <a:pt x="120718" y="48109"/>
                    <a:pt x="121079" y="47765"/>
                  </a:cubicBezTo>
                  <a:cubicBezTo>
                    <a:pt x="121478" y="47388"/>
                    <a:pt x="121817" y="46939"/>
                    <a:pt x="122150" y="46500"/>
                  </a:cubicBezTo>
                  <a:cubicBezTo>
                    <a:pt x="122411" y="46151"/>
                    <a:pt x="122682" y="45795"/>
                    <a:pt x="122788" y="45357"/>
                  </a:cubicBezTo>
                  <a:cubicBezTo>
                    <a:pt x="122816" y="45246"/>
                    <a:pt x="122860" y="45135"/>
                    <a:pt x="122927" y="45041"/>
                  </a:cubicBezTo>
                  <a:cubicBezTo>
                    <a:pt x="123104" y="44747"/>
                    <a:pt x="123276" y="44447"/>
                    <a:pt x="123482" y="44170"/>
                  </a:cubicBezTo>
                  <a:cubicBezTo>
                    <a:pt x="123681" y="43892"/>
                    <a:pt x="123920" y="43642"/>
                    <a:pt x="124181" y="43343"/>
                  </a:cubicBezTo>
                  <a:cubicBezTo>
                    <a:pt x="124297" y="42727"/>
                    <a:pt x="124425" y="42072"/>
                    <a:pt x="124547" y="41434"/>
                  </a:cubicBezTo>
                  <a:cubicBezTo>
                    <a:pt x="124491" y="41162"/>
                    <a:pt x="124447" y="40912"/>
                    <a:pt x="124419" y="40790"/>
                  </a:cubicBezTo>
                  <a:cubicBezTo>
                    <a:pt x="124491" y="40374"/>
                    <a:pt x="124491" y="40063"/>
                    <a:pt x="124597" y="39791"/>
                  </a:cubicBezTo>
                  <a:cubicBezTo>
                    <a:pt x="124713" y="39497"/>
                    <a:pt x="124924" y="39248"/>
                    <a:pt x="125102" y="38965"/>
                  </a:cubicBezTo>
                  <a:cubicBezTo>
                    <a:pt x="124924" y="38482"/>
                    <a:pt x="124902" y="37955"/>
                    <a:pt x="125041" y="37461"/>
                  </a:cubicBezTo>
                  <a:lnTo>
                    <a:pt x="123920" y="36140"/>
                  </a:lnTo>
                  <a:lnTo>
                    <a:pt x="123082" y="36074"/>
                  </a:lnTo>
                  <a:cubicBezTo>
                    <a:pt x="122949" y="36451"/>
                    <a:pt x="122688" y="36773"/>
                    <a:pt x="122355" y="36989"/>
                  </a:cubicBezTo>
                  <a:lnTo>
                    <a:pt x="121983" y="36939"/>
                  </a:lnTo>
                  <a:lnTo>
                    <a:pt x="122189" y="36490"/>
                  </a:lnTo>
                  <a:lnTo>
                    <a:pt x="121856" y="36190"/>
                  </a:lnTo>
                  <a:lnTo>
                    <a:pt x="121856" y="36190"/>
                  </a:lnTo>
                  <a:cubicBezTo>
                    <a:pt x="121745" y="36357"/>
                    <a:pt x="121878" y="36623"/>
                    <a:pt x="121539" y="36651"/>
                  </a:cubicBezTo>
                  <a:cubicBezTo>
                    <a:pt x="121489" y="36329"/>
                    <a:pt x="121434" y="35996"/>
                    <a:pt x="121378" y="35646"/>
                  </a:cubicBezTo>
                  <a:lnTo>
                    <a:pt x="120596" y="35585"/>
                  </a:lnTo>
                  <a:lnTo>
                    <a:pt x="120263" y="35225"/>
                  </a:lnTo>
                  <a:lnTo>
                    <a:pt x="122538" y="33066"/>
                  </a:lnTo>
                  <a:cubicBezTo>
                    <a:pt x="122694" y="32556"/>
                    <a:pt x="123021" y="32112"/>
                    <a:pt x="123465" y="31818"/>
                  </a:cubicBezTo>
                  <a:cubicBezTo>
                    <a:pt x="123598" y="31729"/>
                    <a:pt x="123698" y="31596"/>
                    <a:pt x="123814" y="31485"/>
                  </a:cubicBezTo>
                  <a:cubicBezTo>
                    <a:pt x="124003" y="31290"/>
                    <a:pt x="124197" y="31091"/>
                    <a:pt x="124430" y="30852"/>
                  </a:cubicBezTo>
                  <a:cubicBezTo>
                    <a:pt x="124480" y="30713"/>
                    <a:pt x="124553" y="30525"/>
                    <a:pt x="124630" y="30303"/>
                  </a:cubicBezTo>
                  <a:cubicBezTo>
                    <a:pt x="125024" y="30009"/>
                    <a:pt x="125401" y="29676"/>
                    <a:pt x="125651" y="29221"/>
                  </a:cubicBezTo>
                  <a:cubicBezTo>
                    <a:pt x="125757" y="29065"/>
                    <a:pt x="125906" y="28949"/>
                    <a:pt x="126084" y="28888"/>
                  </a:cubicBezTo>
                  <a:cubicBezTo>
                    <a:pt x="126428" y="28760"/>
                    <a:pt x="126789" y="28677"/>
                    <a:pt x="127155" y="28633"/>
                  </a:cubicBezTo>
                  <a:cubicBezTo>
                    <a:pt x="127341" y="28618"/>
                    <a:pt x="127528" y="28614"/>
                    <a:pt x="127713" y="28614"/>
                  </a:cubicBezTo>
                  <a:cubicBezTo>
                    <a:pt x="128030" y="28614"/>
                    <a:pt x="128342" y="28627"/>
                    <a:pt x="128637" y="28627"/>
                  </a:cubicBezTo>
                  <a:lnTo>
                    <a:pt x="128925" y="28932"/>
                  </a:lnTo>
                  <a:lnTo>
                    <a:pt x="129219" y="28560"/>
                  </a:lnTo>
                  <a:lnTo>
                    <a:pt x="129896" y="28810"/>
                  </a:lnTo>
                  <a:lnTo>
                    <a:pt x="130396" y="28644"/>
                  </a:lnTo>
                  <a:lnTo>
                    <a:pt x="130912" y="28782"/>
                  </a:lnTo>
                  <a:cubicBezTo>
                    <a:pt x="131222" y="28594"/>
                    <a:pt x="131289" y="28211"/>
                    <a:pt x="131683" y="28067"/>
                  </a:cubicBezTo>
                  <a:lnTo>
                    <a:pt x="132721" y="28472"/>
                  </a:lnTo>
                  <a:lnTo>
                    <a:pt x="133042" y="28350"/>
                  </a:lnTo>
                  <a:lnTo>
                    <a:pt x="133592" y="28843"/>
                  </a:lnTo>
                  <a:cubicBezTo>
                    <a:pt x="133459" y="29121"/>
                    <a:pt x="133214" y="29038"/>
                    <a:pt x="133026" y="29099"/>
                  </a:cubicBezTo>
                  <a:cubicBezTo>
                    <a:pt x="132998" y="29104"/>
                    <a:pt x="132981" y="29154"/>
                    <a:pt x="132943" y="29204"/>
                  </a:cubicBezTo>
                  <a:lnTo>
                    <a:pt x="133120" y="29409"/>
                  </a:lnTo>
                  <a:lnTo>
                    <a:pt x="133986" y="29304"/>
                  </a:lnTo>
                  <a:lnTo>
                    <a:pt x="134607" y="28910"/>
                  </a:lnTo>
                  <a:lnTo>
                    <a:pt x="135073" y="29027"/>
                  </a:lnTo>
                  <a:lnTo>
                    <a:pt x="135889" y="28849"/>
                  </a:lnTo>
                  <a:cubicBezTo>
                    <a:pt x="135872" y="28744"/>
                    <a:pt x="135856" y="28660"/>
                    <a:pt x="135839" y="28583"/>
                  </a:cubicBezTo>
                  <a:lnTo>
                    <a:pt x="135218" y="28461"/>
                  </a:lnTo>
                  <a:cubicBezTo>
                    <a:pt x="135234" y="28216"/>
                    <a:pt x="135245" y="28011"/>
                    <a:pt x="135262" y="27800"/>
                  </a:cubicBezTo>
                  <a:cubicBezTo>
                    <a:pt x="135495" y="27528"/>
                    <a:pt x="135678" y="27212"/>
                    <a:pt x="135950" y="27018"/>
                  </a:cubicBezTo>
                  <a:cubicBezTo>
                    <a:pt x="136344" y="26729"/>
                    <a:pt x="136599" y="26363"/>
                    <a:pt x="136832" y="25964"/>
                  </a:cubicBezTo>
                  <a:cubicBezTo>
                    <a:pt x="137054" y="25581"/>
                    <a:pt x="137299" y="25220"/>
                    <a:pt x="137631" y="24981"/>
                  </a:cubicBezTo>
                  <a:lnTo>
                    <a:pt x="139013" y="24593"/>
                  </a:lnTo>
                  <a:lnTo>
                    <a:pt x="139490" y="24904"/>
                  </a:lnTo>
                  <a:lnTo>
                    <a:pt x="140040" y="24621"/>
                  </a:lnTo>
                  <a:lnTo>
                    <a:pt x="140040" y="24621"/>
                  </a:lnTo>
                  <a:cubicBezTo>
                    <a:pt x="140190" y="25120"/>
                    <a:pt x="139879" y="25503"/>
                    <a:pt x="139823" y="25930"/>
                  </a:cubicBezTo>
                  <a:lnTo>
                    <a:pt x="140073" y="26141"/>
                  </a:lnTo>
                  <a:cubicBezTo>
                    <a:pt x="140101" y="26280"/>
                    <a:pt x="140128" y="26402"/>
                    <a:pt x="140167" y="26585"/>
                  </a:cubicBezTo>
                  <a:cubicBezTo>
                    <a:pt x="140866" y="26047"/>
                    <a:pt x="141244" y="25237"/>
                    <a:pt x="142026" y="24920"/>
                  </a:cubicBezTo>
                  <a:cubicBezTo>
                    <a:pt x="142166" y="25011"/>
                    <a:pt x="142224" y="25049"/>
                    <a:pt x="142267" y="25049"/>
                  </a:cubicBezTo>
                  <a:cubicBezTo>
                    <a:pt x="142297" y="25049"/>
                    <a:pt x="142320" y="25030"/>
                    <a:pt x="142359" y="24998"/>
                  </a:cubicBezTo>
                  <a:lnTo>
                    <a:pt x="142187" y="24648"/>
                  </a:lnTo>
                  <a:cubicBezTo>
                    <a:pt x="142254" y="24288"/>
                    <a:pt x="142320" y="23927"/>
                    <a:pt x="142387" y="23533"/>
                  </a:cubicBezTo>
                  <a:lnTo>
                    <a:pt x="143369" y="23256"/>
                  </a:lnTo>
                  <a:lnTo>
                    <a:pt x="143868" y="23627"/>
                  </a:lnTo>
                  <a:lnTo>
                    <a:pt x="143114" y="23883"/>
                  </a:lnTo>
                  <a:cubicBezTo>
                    <a:pt x="143219" y="24543"/>
                    <a:pt x="142675" y="25087"/>
                    <a:pt x="142892" y="25703"/>
                  </a:cubicBezTo>
                  <a:cubicBezTo>
                    <a:pt x="142770" y="25958"/>
                    <a:pt x="142681" y="26158"/>
                    <a:pt x="142614" y="26296"/>
                  </a:cubicBezTo>
                  <a:lnTo>
                    <a:pt x="141377" y="27040"/>
                  </a:lnTo>
                  <a:cubicBezTo>
                    <a:pt x="141272" y="27451"/>
                    <a:pt x="140983" y="27750"/>
                    <a:pt x="140694" y="28055"/>
                  </a:cubicBezTo>
                  <a:cubicBezTo>
                    <a:pt x="140423" y="28338"/>
                    <a:pt x="140162" y="28633"/>
                    <a:pt x="139901" y="28921"/>
                  </a:cubicBezTo>
                  <a:cubicBezTo>
                    <a:pt x="139807" y="29027"/>
                    <a:pt x="139685" y="29126"/>
                    <a:pt x="139646" y="29248"/>
                  </a:cubicBezTo>
                  <a:cubicBezTo>
                    <a:pt x="139457" y="29831"/>
                    <a:pt x="139019" y="30203"/>
                    <a:pt x="138541" y="30641"/>
                  </a:cubicBezTo>
                  <a:cubicBezTo>
                    <a:pt x="138516" y="30638"/>
                    <a:pt x="138492" y="30637"/>
                    <a:pt x="138469" y="30637"/>
                  </a:cubicBezTo>
                  <a:cubicBezTo>
                    <a:pt x="138047" y="30637"/>
                    <a:pt x="137835" y="31128"/>
                    <a:pt x="137398" y="31196"/>
                  </a:cubicBezTo>
                  <a:cubicBezTo>
                    <a:pt x="137615" y="31929"/>
                    <a:pt x="136949" y="32178"/>
                    <a:pt x="136671" y="32689"/>
                  </a:cubicBezTo>
                  <a:cubicBezTo>
                    <a:pt x="136322" y="33677"/>
                    <a:pt x="136255" y="34747"/>
                    <a:pt x="136477" y="35774"/>
                  </a:cubicBezTo>
                  <a:cubicBezTo>
                    <a:pt x="136572" y="36201"/>
                    <a:pt x="136599" y="36640"/>
                    <a:pt x="136666" y="37072"/>
                  </a:cubicBezTo>
                  <a:cubicBezTo>
                    <a:pt x="136727" y="37461"/>
                    <a:pt x="136771" y="37855"/>
                    <a:pt x="136877" y="38232"/>
                  </a:cubicBezTo>
                  <a:cubicBezTo>
                    <a:pt x="136993" y="38632"/>
                    <a:pt x="137088" y="39031"/>
                    <a:pt x="137065" y="39453"/>
                  </a:cubicBezTo>
                  <a:cubicBezTo>
                    <a:pt x="137038" y="39736"/>
                    <a:pt x="137121" y="40019"/>
                    <a:pt x="137304" y="40235"/>
                  </a:cubicBezTo>
                  <a:cubicBezTo>
                    <a:pt x="137826" y="39786"/>
                    <a:pt x="138347" y="39370"/>
                    <a:pt x="138603" y="38698"/>
                  </a:cubicBezTo>
                  <a:lnTo>
                    <a:pt x="138603" y="38160"/>
                  </a:lnTo>
                  <a:cubicBezTo>
                    <a:pt x="138858" y="37766"/>
                    <a:pt x="139146" y="37417"/>
                    <a:pt x="139707" y="37367"/>
                  </a:cubicBezTo>
                  <a:cubicBezTo>
                    <a:pt x="139557" y="36540"/>
                    <a:pt x="139845" y="35946"/>
                    <a:pt x="140517" y="35630"/>
                  </a:cubicBezTo>
                  <a:cubicBezTo>
                    <a:pt x="140566" y="35617"/>
                    <a:pt x="140616" y="35612"/>
                    <a:pt x="140666" y="35612"/>
                  </a:cubicBezTo>
                  <a:cubicBezTo>
                    <a:pt x="140795" y="35612"/>
                    <a:pt x="140923" y="35644"/>
                    <a:pt x="141039" y="35644"/>
                  </a:cubicBezTo>
                  <a:cubicBezTo>
                    <a:pt x="141184" y="35644"/>
                    <a:pt x="141310" y="35595"/>
                    <a:pt x="141399" y="35375"/>
                  </a:cubicBezTo>
                  <a:cubicBezTo>
                    <a:pt x="141338" y="35158"/>
                    <a:pt x="141266" y="34920"/>
                    <a:pt x="141199" y="34675"/>
                  </a:cubicBezTo>
                  <a:cubicBezTo>
                    <a:pt x="141277" y="34309"/>
                    <a:pt x="141349" y="33948"/>
                    <a:pt x="141399" y="33704"/>
                  </a:cubicBezTo>
                  <a:cubicBezTo>
                    <a:pt x="141588" y="33421"/>
                    <a:pt x="141704" y="33233"/>
                    <a:pt x="141843" y="33061"/>
                  </a:cubicBezTo>
                  <a:cubicBezTo>
                    <a:pt x="141882" y="33005"/>
                    <a:pt x="141993" y="33005"/>
                    <a:pt x="142121" y="32972"/>
                  </a:cubicBezTo>
                  <a:lnTo>
                    <a:pt x="142121" y="32972"/>
                  </a:lnTo>
                  <a:cubicBezTo>
                    <a:pt x="142076" y="33050"/>
                    <a:pt x="142043" y="33133"/>
                    <a:pt x="142010" y="33222"/>
                  </a:cubicBezTo>
                  <a:cubicBezTo>
                    <a:pt x="141998" y="33288"/>
                    <a:pt x="141987" y="33355"/>
                    <a:pt x="141982" y="33421"/>
                  </a:cubicBezTo>
                  <a:cubicBezTo>
                    <a:pt x="142051" y="33446"/>
                    <a:pt x="142116" y="33484"/>
                    <a:pt x="142165" y="33484"/>
                  </a:cubicBezTo>
                  <a:cubicBezTo>
                    <a:pt x="142171" y="33484"/>
                    <a:pt x="142176" y="33484"/>
                    <a:pt x="142182" y="33482"/>
                  </a:cubicBezTo>
                  <a:cubicBezTo>
                    <a:pt x="142270" y="33449"/>
                    <a:pt x="142354" y="33399"/>
                    <a:pt x="142431" y="33344"/>
                  </a:cubicBezTo>
                  <a:cubicBezTo>
                    <a:pt x="142398" y="33122"/>
                    <a:pt x="142370" y="32922"/>
                    <a:pt x="142343" y="32744"/>
                  </a:cubicBezTo>
                  <a:lnTo>
                    <a:pt x="142026" y="32456"/>
                  </a:lnTo>
                  <a:lnTo>
                    <a:pt x="142026" y="31712"/>
                  </a:lnTo>
                  <a:cubicBezTo>
                    <a:pt x="142143" y="31501"/>
                    <a:pt x="142237" y="31324"/>
                    <a:pt x="142348" y="31118"/>
                  </a:cubicBezTo>
                  <a:lnTo>
                    <a:pt x="142060" y="30941"/>
                  </a:lnTo>
                  <a:lnTo>
                    <a:pt x="141699" y="31024"/>
                  </a:lnTo>
                  <a:lnTo>
                    <a:pt x="141405" y="30747"/>
                  </a:lnTo>
                  <a:cubicBezTo>
                    <a:pt x="141371" y="30408"/>
                    <a:pt x="141477" y="30070"/>
                    <a:pt x="141693" y="29809"/>
                  </a:cubicBezTo>
                  <a:cubicBezTo>
                    <a:pt x="141987" y="29482"/>
                    <a:pt x="142187" y="29104"/>
                    <a:pt x="142398" y="28721"/>
                  </a:cubicBezTo>
                  <a:cubicBezTo>
                    <a:pt x="142276" y="28438"/>
                    <a:pt x="142359" y="28189"/>
                    <a:pt x="142559" y="27906"/>
                  </a:cubicBezTo>
                  <a:lnTo>
                    <a:pt x="143225" y="27539"/>
                  </a:lnTo>
                  <a:lnTo>
                    <a:pt x="143674" y="27767"/>
                  </a:lnTo>
                  <a:cubicBezTo>
                    <a:pt x="143991" y="27434"/>
                    <a:pt x="144318" y="27151"/>
                    <a:pt x="144729" y="27007"/>
                  </a:cubicBezTo>
                  <a:lnTo>
                    <a:pt x="144729" y="27007"/>
                  </a:lnTo>
                  <a:cubicBezTo>
                    <a:pt x="144939" y="27317"/>
                    <a:pt x="144645" y="27606"/>
                    <a:pt x="144751" y="27956"/>
                  </a:cubicBezTo>
                  <a:lnTo>
                    <a:pt x="145433" y="27084"/>
                  </a:lnTo>
                  <a:cubicBezTo>
                    <a:pt x="145847" y="26886"/>
                    <a:pt x="146246" y="26723"/>
                    <a:pt x="146636" y="26723"/>
                  </a:cubicBezTo>
                  <a:cubicBezTo>
                    <a:pt x="146868" y="26723"/>
                    <a:pt x="147098" y="26781"/>
                    <a:pt x="147326" y="26923"/>
                  </a:cubicBezTo>
                  <a:cubicBezTo>
                    <a:pt x="147575" y="27162"/>
                    <a:pt x="147547" y="27545"/>
                    <a:pt x="147903" y="27678"/>
                  </a:cubicBezTo>
                  <a:lnTo>
                    <a:pt x="148258" y="27029"/>
                  </a:lnTo>
                  <a:lnTo>
                    <a:pt x="149540" y="26063"/>
                  </a:lnTo>
                  <a:lnTo>
                    <a:pt x="149706" y="25714"/>
                  </a:lnTo>
                  <a:cubicBezTo>
                    <a:pt x="149878" y="25603"/>
                    <a:pt x="150039" y="25481"/>
                    <a:pt x="150194" y="25353"/>
                  </a:cubicBezTo>
                  <a:cubicBezTo>
                    <a:pt x="150350" y="25187"/>
                    <a:pt x="150500" y="25015"/>
                    <a:pt x="150644" y="24832"/>
                  </a:cubicBezTo>
                  <a:lnTo>
                    <a:pt x="151238" y="24726"/>
                  </a:lnTo>
                  <a:lnTo>
                    <a:pt x="153457" y="23322"/>
                  </a:lnTo>
                  <a:lnTo>
                    <a:pt x="154939" y="23849"/>
                  </a:lnTo>
                  <a:lnTo>
                    <a:pt x="155155" y="23211"/>
                  </a:lnTo>
                  <a:cubicBezTo>
                    <a:pt x="155122" y="22851"/>
                    <a:pt x="155105" y="22645"/>
                    <a:pt x="155077" y="22412"/>
                  </a:cubicBezTo>
                  <a:lnTo>
                    <a:pt x="154733" y="21974"/>
                  </a:lnTo>
                  <a:cubicBezTo>
                    <a:pt x="154617" y="21474"/>
                    <a:pt x="154506" y="21008"/>
                    <a:pt x="154395" y="20542"/>
                  </a:cubicBezTo>
                  <a:cubicBezTo>
                    <a:pt x="154371" y="20543"/>
                    <a:pt x="154347" y="20544"/>
                    <a:pt x="154324" y="20544"/>
                  </a:cubicBezTo>
                  <a:cubicBezTo>
                    <a:pt x="154013" y="20544"/>
                    <a:pt x="153794" y="20437"/>
                    <a:pt x="153629" y="20143"/>
                  </a:cubicBezTo>
                  <a:cubicBezTo>
                    <a:pt x="153651" y="20015"/>
                    <a:pt x="153679" y="19843"/>
                    <a:pt x="153712" y="19638"/>
                  </a:cubicBezTo>
                  <a:lnTo>
                    <a:pt x="154517" y="19710"/>
                  </a:lnTo>
                  <a:cubicBezTo>
                    <a:pt x="155177" y="19632"/>
                    <a:pt x="155405" y="19133"/>
                    <a:pt x="155799" y="18872"/>
                  </a:cubicBezTo>
                  <a:cubicBezTo>
                    <a:pt x="155832" y="18844"/>
                    <a:pt x="155849" y="18794"/>
                    <a:pt x="155899" y="18711"/>
                  </a:cubicBezTo>
                  <a:cubicBezTo>
                    <a:pt x="155888" y="18600"/>
                    <a:pt x="155876" y="18445"/>
                    <a:pt x="155860" y="18262"/>
                  </a:cubicBezTo>
                  <a:lnTo>
                    <a:pt x="156054" y="17967"/>
                  </a:lnTo>
                  <a:cubicBezTo>
                    <a:pt x="155899" y="17612"/>
                    <a:pt x="155616" y="17302"/>
                    <a:pt x="155915" y="16885"/>
                  </a:cubicBezTo>
                  <a:cubicBezTo>
                    <a:pt x="156065" y="16885"/>
                    <a:pt x="156215" y="16874"/>
                    <a:pt x="156359" y="16847"/>
                  </a:cubicBezTo>
                  <a:cubicBezTo>
                    <a:pt x="156504" y="16813"/>
                    <a:pt x="156631" y="16736"/>
                    <a:pt x="156775" y="16675"/>
                  </a:cubicBezTo>
                  <a:lnTo>
                    <a:pt x="156775" y="16675"/>
                  </a:lnTo>
                  <a:cubicBezTo>
                    <a:pt x="156936" y="16974"/>
                    <a:pt x="156614" y="17146"/>
                    <a:pt x="156614" y="17352"/>
                  </a:cubicBezTo>
                  <a:lnTo>
                    <a:pt x="156986" y="18217"/>
                  </a:lnTo>
                  <a:cubicBezTo>
                    <a:pt x="157084" y="18217"/>
                    <a:pt x="157190" y="18227"/>
                    <a:pt x="157295" y="18227"/>
                  </a:cubicBezTo>
                  <a:cubicBezTo>
                    <a:pt x="157369" y="18227"/>
                    <a:pt x="157443" y="18222"/>
                    <a:pt x="157513" y="18206"/>
                  </a:cubicBezTo>
                  <a:cubicBezTo>
                    <a:pt x="157708" y="18167"/>
                    <a:pt x="157896" y="18062"/>
                    <a:pt x="158068" y="17990"/>
                  </a:cubicBezTo>
                  <a:cubicBezTo>
                    <a:pt x="158829" y="18400"/>
                    <a:pt x="158823" y="18400"/>
                    <a:pt x="158989" y="19172"/>
                  </a:cubicBezTo>
                  <a:cubicBezTo>
                    <a:pt x="159012" y="19271"/>
                    <a:pt x="159106" y="19360"/>
                    <a:pt x="159161" y="19455"/>
                  </a:cubicBezTo>
                  <a:lnTo>
                    <a:pt x="159788" y="19582"/>
                  </a:lnTo>
                  <a:lnTo>
                    <a:pt x="160527" y="20265"/>
                  </a:lnTo>
                  <a:lnTo>
                    <a:pt x="161104" y="20387"/>
                  </a:lnTo>
                  <a:lnTo>
                    <a:pt x="161503" y="20059"/>
                  </a:lnTo>
                  <a:lnTo>
                    <a:pt x="161265" y="19621"/>
                  </a:lnTo>
                  <a:lnTo>
                    <a:pt x="161764" y="19000"/>
                  </a:lnTo>
                  <a:cubicBezTo>
                    <a:pt x="161792" y="18683"/>
                    <a:pt x="161642" y="18411"/>
                    <a:pt x="161758" y="18123"/>
                  </a:cubicBezTo>
                  <a:lnTo>
                    <a:pt x="162480" y="18123"/>
                  </a:lnTo>
                  <a:lnTo>
                    <a:pt x="163012" y="17840"/>
                  </a:lnTo>
                  <a:cubicBezTo>
                    <a:pt x="163057" y="17701"/>
                    <a:pt x="163101" y="17546"/>
                    <a:pt x="163135" y="17440"/>
                  </a:cubicBezTo>
                  <a:lnTo>
                    <a:pt x="163584" y="16980"/>
                  </a:lnTo>
                  <a:cubicBezTo>
                    <a:pt x="163018" y="16503"/>
                    <a:pt x="162524" y="15948"/>
                    <a:pt x="162119" y="15332"/>
                  </a:cubicBezTo>
                  <a:lnTo>
                    <a:pt x="160965" y="15393"/>
                  </a:lnTo>
                  <a:lnTo>
                    <a:pt x="160765" y="15088"/>
                  </a:lnTo>
                  <a:lnTo>
                    <a:pt x="160232" y="15132"/>
                  </a:lnTo>
                  <a:cubicBezTo>
                    <a:pt x="160282" y="15304"/>
                    <a:pt x="160321" y="15476"/>
                    <a:pt x="160349" y="15654"/>
                  </a:cubicBezTo>
                  <a:cubicBezTo>
                    <a:pt x="160354" y="15803"/>
                    <a:pt x="160349" y="15953"/>
                    <a:pt x="160332" y="16103"/>
                  </a:cubicBezTo>
                  <a:cubicBezTo>
                    <a:pt x="160399" y="16208"/>
                    <a:pt x="160460" y="16297"/>
                    <a:pt x="160532" y="16408"/>
                  </a:cubicBezTo>
                  <a:cubicBezTo>
                    <a:pt x="160470" y="16426"/>
                    <a:pt x="160415" y="16434"/>
                    <a:pt x="160365" y="16434"/>
                  </a:cubicBezTo>
                  <a:cubicBezTo>
                    <a:pt x="160040" y="16434"/>
                    <a:pt x="159945" y="16102"/>
                    <a:pt x="159733" y="16020"/>
                  </a:cubicBezTo>
                  <a:cubicBezTo>
                    <a:pt x="159700" y="15487"/>
                    <a:pt x="159678" y="14988"/>
                    <a:pt x="159644" y="14400"/>
                  </a:cubicBezTo>
                  <a:cubicBezTo>
                    <a:pt x="159567" y="14277"/>
                    <a:pt x="159444" y="14083"/>
                    <a:pt x="159317" y="13895"/>
                  </a:cubicBezTo>
                  <a:cubicBezTo>
                    <a:pt x="159267" y="13845"/>
                    <a:pt x="159206" y="13800"/>
                    <a:pt x="159139" y="13767"/>
                  </a:cubicBezTo>
                  <a:lnTo>
                    <a:pt x="158856" y="13967"/>
                  </a:lnTo>
                  <a:lnTo>
                    <a:pt x="158534" y="13828"/>
                  </a:lnTo>
                  <a:cubicBezTo>
                    <a:pt x="158568" y="13673"/>
                    <a:pt x="158590" y="13567"/>
                    <a:pt x="158612" y="13462"/>
                  </a:cubicBezTo>
                  <a:lnTo>
                    <a:pt x="158168" y="13262"/>
                  </a:lnTo>
                  <a:cubicBezTo>
                    <a:pt x="158046" y="13084"/>
                    <a:pt x="158046" y="12835"/>
                    <a:pt x="157791" y="12790"/>
                  </a:cubicBezTo>
                  <a:lnTo>
                    <a:pt x="157591" y="12907"/>
                  </a:lnTo>
                  <a:cubicBezTo>
                    <a:pt x="157314" y="12563"/>
                    <a:pt x="157064" y="12163"/>
                    <a:pt x="156664" y="11975"/>
                  </a:cubicBezTo>
                  <a:cubicBezTo>
                    <a:pt x="156581" y="11803"/>
                    <a:pt x="156509" y="11658"/>
                    <a:pt x="156442" y="11514"/>
                  </a:cubicBezTo>
                  <a:lnTo>
                    <a:pt x="155754" y="11214"/>
                  </a:lnTo>
                  <a:lnTo>
                    <a:pt x="155005" y="10415"/>
                  </a:lnTo>
                  <a:lnTo>
                    <a:pt x="154611" y="10338"/>
                  </a:lnTo>
                  <a:lnTo>
                    <a:pt x="154439" y="10121"/>
                  </a:lnTo>
                  <a:cubicBezTo>
                    <a:pt x="153735" y="9772"/>
                    <a:pt x="153008" y="9594"/>
                    <a:pt x="152525" y="9156"/>
                  </a:cubicBezTo>
                  <a:cubicBezTo>
                    <a:pt x="151903" y="9095"/>
                    <a:pt x="151376" y="9028"/>
                    <a:pt x="150849" y="8995"/>
                  </a:cubicBezTo>
                  <a:cubicBezTo>
                    <a:pt x="150822" y="8993"/>
                    <a:pt x="150794" y="8992"/>
                    <a:pt x="150767" y="8992"/>
                  </a:cubicBezTo>
                  <a:cubicBezTo>
                    <a:pt x="150576" y="8992"/>
                    <a:pt x="150377" y="9037"/>
                    <a:pt x="150144" y="9061"/>
                  </a:cubicBezTo>
                  <a:cubicBezTo>
                    <a:pt x="149606" y="8690"/>
                    <a:pt x="148913" y="8756"/>
                    <a:pt x="148241" y="8534"/>
                  </a:cubicBezTo>
                  <a:cubicBezTo>
                    <a:pt x="148219" y="8734"/>
                    <a:pt x="148213" y="8889"/>
                    <a:pt x="148186" y="9045"/>
                  </a:cubicBezTo>
                  <a:cubicBezTo>
                    <a:pt x="148158" y="9195"/>
                    <a:pt x="148113" y="9350"/>
                    <a:pt x="148069" y="9528"/>
                  </a:cubicBezTo>
                  <a:cubicBezTo>
                    <a:pt x="148402" y="9949"/>
                    <a:pt x="148546" y="10493"/>
                    <a:pt x="148474" y="11026"/>
                  </a:cubicBezTo>
                  <a:cubicBezTo>
                    <a:pt x="148213" y="11231"/>
                    <a:pt x="147975" y="11492"/>
                    <a:pt x="147603" y="11520"/>
                  </a:cubicBezTo>
                  <a:cubicBezTo>
                    <a:pt x="147599" y="11520"/>
                    <a:pt x="147595" y="11520"/>
                    <a:pt x="147591" y="11520"/>
                  </a:cubicBezTo>
                  <a:cubicBezTo>
                    <a:pt x="147533" y="11520"/>
                    <a:pt x="147470" y="11485"/>
                    <a:pt x="147387" y="11459"/>
                  </a:cubicBezTo>
                  <a:cubicBezTo>
                    <a:pt x="147331" y="11270"/>
                    <a:pt x="147270" y="11076"/>
                    <a:pt x="147209" y="10881"/>
                  </a:cubicBezTo>
                  <a:cubicBezTo>
                    <a:pt x="147065" y="10815"/>
                    <a:pt x="146937" y="10765"/>
                    <a:pt x="146809" y="10704"/>
                  </a:cubicBezTo>
                  <a:cubicBezTo>
                    <a:pt x="146665" y="10637"/>
                    <a:pt x="146526" y="10565"/>
                    <a:pt x="146371" y="10499"/>
                  </a:cubicBezTo>
                  <a:cubicBezTo>
                    <a:pt x="146360" y="10321"/>
                    <a:pt x="146366" y="10160"/>
                    <a:pt x="146343" y="10005"/>
                  </a:cubicBezTo>
                  <a:cubicBezTo>
                    <a:pt x="146304" y="9838"/>
                    <a:pt x="146260" y="9672"/>
                    <a:pt x="146210" y="9511"/>
                  </a:cubicBezTo>
                  <a:lnTo>
                    <a:pt x="146210" y="9511"/>
                  </a:lnTo>
                  <a:lnTo>
                    <a:pt x="147048" y="9733"/>
                  </a:lnTo>
                  <a:cubicBezTo>
                    <a:pt x="147142" y="9478"/>
                    <a:pt x="147264" y="9283"/>
                    <a:pt x="147187" y="9017"/>
                  </a:cubicBezTo>
                  <a:cubicBezTo>
                    <a:pt x="146976" y="8823"/>
                    <a:pt x="146704" y="8801"/>
                    <a:pt x="146471" y="8778"/>
                  </a:cubicBezTo>
                  <a:cubicBezTo>
                    <a:pt x="146138" y="8895"/>
                    <a:pt x="146027" y="9150"/>
                    <a:pt x="145861" y="9372"/>
                  </a:cubicBezTo>
                  <a:cubicBezTo>
                    <a:pt x="145694" y="9594"/>
                    <a:pt x="145522" y="9816"/>
                    <a:pt x="145306" y="9910"/>
                  </a:cubicBezTo>
                  <a:lnTo>
                    <a:pt x="143386" y="9661"/>
                  </a:lnTo>
                  <a:lnTo>
                    <a:pt x="143042" y="9478"/>
                  </a:lnTo>
                  <a:lnTo>
                    <a:pt x="141704" y="9544"/>
                  </a:lnTo>
                  <a:lnTo>
                    <a:pt x="141000" y="10171"/>
                  </a:lnTo>
                  <a:lnTo>
                    <a:pt x="140883" y="9811"/>
                  </a:lnTo>
                  <a:cubicBezTo>
                    <a:pt x="140484" y="9505"/>
                    <a:pt x="139868" y="9555"/>
                    <a:pt x="139601" y="9000"/>
                  </a:cubicBezTo>
                  <a:cubicBezTo>
                    <a:pt x="139696" y="8734"/>
                    <a:pt x="139790" y="8451"/>
                    <a:pt x="139895" y="8129"/>
                  </a:cubicBezTo>
                  <a:lnTo>
                    <a:pt x="139463" y="7130"/>
                  </a:lnTo>
                  <a:lnTo>
                    <a:pt x="139191" y="6925"/>
                  </a:lnTo>
                  <a:cubicBezTo>
                    <a:pt x="138609" y="6455"/>
                    <a:pt x="137886" y="6203"/>
                    <a:pt x="137148" y="6203"/>
                  </a:cubicBezTo>
                  <a:cubicBezTo>
                    <a:pt x="137006" y="6203"/>
                    <a:pt x="136864" y="6213"/>
                    <a:pt x="136721" y="6231"/>
                  </a:cubicBezTo>
                  <a:cubicBezTo>
                    <a:pt x="136222" y="6287"/>
                    <a:pt x="135728" y="6442"/>
                    <a:pt x="135251" y="6603"/>
                  </a:cubicBezTo>
                  <a:cubicBezTo>
                    <a:pt x="134829" y="6742"/>
                    <a:pt x="134391" y="6814"/>
                    <a:pt x="133947" y="6825"/>
                  </a:cubicBezTo>
                  <a:cubicBezTo>
                    <a:pt x="133425" y="6520"/>
                    <a:pt x="133364" y="5954"/>
                    <a:pt x="133054" y="5549"/>
                  </a:cubicBezTo>
                  <a:lnTo>
                    <a:pt x="132587" y="5394"/>
                  </a:lnTo>
                  <a:cubicBezTo>
                    <a:pt x="132382" y="5066"/>
                    <a:pt x="132071" y="4883"/>
                    <a:pt x="131705" y="4778"/>
                  </a:cubicBezTo>
                  <a:cubicBezTo>
                    <a:pt x="131572" y="4733"/>
                    <a:pt x="131444" y="4683"/>
                    <a:pt x="131317" y="4628"/>
                  </a:cubicBezTo>
                  <a:cubicBezTo>
                    <a:pt x="131289" y="4611"/>
                    <a:pt x="131278" y="4556"/>
                    <a:pt x="131250" y="4500"/>
                  </a:cubicBezTo>
                  <a:lnTo>
                    <a:pt x="131411" y="4300"/>
                  </a:lnTo>
                  <a:lnTo>
                    <a:pt x="131755" y="4461"/>
                  </a:lnTo>
                  <a:lnTo>
                    <a:pt x="131927" y="4295"/>
                  </a:lnTo>
                  <a:cubicBezTo>
                    <a:pt x="131938" y="3862"/>
                    <a:pt x="131688" y="3629"/>
                    <a:pt x="131394" y="3429"/>
                  </a:cubicBezTo>
                  <a:cubicBezTo>
                    <a:pt x="131043" y="3192"/>
                    <a:pt x="130668" y="3100"/>
                    <a:pt x="130299" y="3100"/>
                  </a:cubicBezTo>
                  <a:cubicBezTo>
                    <a:pt x="130133" y="3100"/>
                    <a:pt x="129968" y="3119"/>
                    <a:pt x="129807" y="3152"/>
                  </a:cubicBezTo>
                  <a:cubicBezTo>
                    <a:pt x="129602" y="3346"/>
                    <a:pt x="129447" y="3496"/>
                    <a:pt x="129291" y="3640"/>
                  </a:cubicBezTo>
                  <a:cubicBezTo>
                    <a:pt x="129325" y="3485"/>
                    <a:pt x="129358" y="3324"/>
                    <a:pt x="129402" y="3102"/>
                  </a:cubicBezTo>
                  <a:lnTo>
                    <a:pt x="129402" y="3102"/>
                  </a:lnTo>
                  <a:cubicBezTo>
                    <a:pt x="129075" y="3141"/>
                    <a:pt x="128803" y="3163"/>
                    <a:pt x="128531" y="3196"/>
                  </a:cubicBezTo>
                  <a:cubicBezTo>
                    <a:pt x="128338" y="3225"/>
                    <a:pt x="128147" y="3281"/>
                    <a:pt x="127954" y="3281"/>
                  </a:cubicBezTo>
                  <a:cubicBezTo>
                    <a:pt x="127853" y="3281"/>
                    <a:pt x="127752" y="3266"/>
                    <a:pt x="127649" y="3224"/>
                  </a:cubicBezTo>
                  <a:cubicBezTo>
                    <a:pt x="127760" y="2958"/>
                    <a:pt x="127760" y="2958"/>
                    <a:pt x="127976" y="2819"/>
                  </a:cubicBezTo>
                  <a:cubicBezTo>
                    <a:pt x="128332" y="2920"/>
                    <a:pt x="128501" y="2967"/>
                    <a:pt x="128652" y="2967"/>
                  </a:cubicBezTo>
                  <a:cubicBezTo>
                    <a:pt x="128782" y="2967"/>
                    <a:pt x="128898" y="2933"/>
                    <a:pt x="129108" y="2869"/>
                  </a:cubicBezTo>
                  <a:cubicBezTo>
                    <a:pt x="128287" y="2325"/>
                    <a:pt x="127982" y="2253"/>
                    <a:pt x="125757" y="2075"/>
                  </a:cubicBezTo>
                  <a:cubicBezTo>
                    <a:pt x="125454" y="2001"/>
                    <a:pt x="125238" y="1712"/>
                    <a:pt x="124914" y="1712"/>
                  </a:cubicBezTo>
                  <a:cubicBezTo>
                    <a:pt x="124852" y="1712"/>
                    <a:pt x="124785" y="1723"/>
                    <a:pt x="124713" y="1748"/>
                  </a:cubicBezTo>
                  <a:cubicBezTo>
                    <a:pt x="124780" y="1970"/>
                    <a:pt x="124841" y="2164"/>
                    <a:pt x="124897" y="2358"/>
                  </a:cubicBezTo>
                  <a:cubicBezTo>
                    <a:pt x="124902" y="2375"/>
                    <a:pt x="124880" y="2403"/>
                    <a:pt x="124847" y="2464"/>
                  </a:cubicBezTo>
                  <a:lnTo>
                    <a:pt x="124475" y="2708"/>
                  </a:lnTo>
                  <a:lnTo>
                    <a:pt x="123676" y="2708"/>
                  </a:lnTo>
                  <a:cubicBezTo>
                    <a:pt x="123581" y="2913"/>
                    <a:pt x="123476" y="3113"/>
                    <a:pt x="123387" y="3318"/>
                  </a:cubicBezTo>
                  <a:cubicBezTo>
                    <a:pt x="123376" y="3340"/>
                    <a:pt x="123426" y="3396"/>
                    <a:pt x="123454" y="3435"/>
                  </a:cubicBezTo>
                  <a:cubicBezTo>
                    <a:pt x="123471" y="3443"/>
                    <a:pt x="123489" y="3446"/>
                    <a:pt x="123507" y="3446"/>
                  </a:cubicBezTo>
                  <a:cubicBezTo>
                    <a:pt x="123598" y="3446"/>
                    <a:pt x="123702" y="3363"/>
                    <a:pt x="123797" y="3363"/>
                  </a:cubicBezTo>
                  <a:cubicBezTo>
                    <a:pt x="123864" y="3363"/>
                    <a:pt x="123926" y="3404"/>
                    <a:pt x="123975" y="3546"/>
                  </a:cubicBezTo>
                  <a:cubicBezTo>
                    <a:pt x="123953" y="3601"/>
                    <a:pt x="123925" y="3685"/>
                    <a:pt x="123892" y="3768"/>
                  </a:cubicBezTo>
                  <a:cubicBezTo>
                    <a:pt x="123859" y="3851"/>
                    <a:pt x="123820" y="3940"/>
                    <a:pt x="123820" y="3945"/>
                  </a:cubicBezTo>
                  <a:cubicBezTo>
                    <a:pt x="123881" y="4400"/>
                    <a:pt x="123937" y="4778"/>
                    <a:pt x="123987" y="5172"/>
                  </a:cubicBezTo>
                  <a:lnTo>
                    <a:pt x="123515" y="5344"/>
                  </a:lnTo>
                  <a:lnTo>
                    <a:pt x="123132" y="4855"/>
                  </a:lnTo>
                  <a:lnTo>
                    <a:pt x="122710" y="4966"/>
                  </a:lnTo>
                  <a:cubicBezTo>
                    <a:pt x="122477" y="5227"/>
                    <a:pt x="122621" y="5582"/>
                    <a:pt x="122316" y="5754"/>
                  </a:cubicBezTo>
                  <a:cubicBezTo>
                    <a:pt x="122044" y="5649"/>
                    <a:pt x="121889" y="5410"/>
                    <a:pt x="121673" y="5249"/>
                  </a:cubicBezTo>
                  <a:cubicBezTo>
                    <a:pt x="121623" y="5216"/>
                    <a:pt x="121567" y="5194"/>
                    <a:pt x="121512" y="5177"/>
                  </a:cubicBezTo>
                  <a:cubicBezTo>
                    <a:pt x="121295" y="5233"/>
                    <a:pt x="121206" y="5466"/>
                    <a:pt x="120940" y="5516"/>
                  </a:cubicBezTo>
                  <a:lnTo>
                    <a:pt x="121057" y="4955"/>
                  </a:lnTo>
                  <a:cubicBezTo>
                    <a:pt x="120957" y="4925"/>
                    <a:pt x="120865" y="4912"/>
                    <a:pt x="120780" y="4912"/>
                  </a:cubicBezTo>
                  <a:cubicBezTo>
                    <a:pt x="120368" y="4912"/>
                    <a:pt x="120121" y="5229"/>
                    <a:pt x="119864" y="5455"/>
                  </a:cubicBezTo>
                  <a:cubicBezTo>
                    <a:pt x="119730" y="5469"/>
                    <a:pt x="119637" y="5479"/>
                    <a:pt x="119559" y="5479"/>
                  </a:cubicBezTo>
                  <a:cubicBezTo>
                    <a:pt x="119374" y="5479"/>
                    <a:pt x="119278" y="5423"/>
                    <a:pt x="118954" y="5244"/>
                  </a:cubicBezTo>
                  <a:lnTo>
                    <a:pt x="118221" y="4284"/>
                  </a:lnTo>
                  <a:cubicBezTo>
                    <a:pt x="118143" y="4384"/>
                    <a:pt x="118082" y="4489"/>
                    <a:pt x="118021" y="4595"/>
                  </a:cubicBezTo>
                  <a:cubicBezTo>
                    <a:pt x="117971" y="4722"/>
                    <a:pt x="117933" y="4855"/>
                    <a:pt x="117899" y="4989"/>
                  </a:cubicBezTo>
                  <a:cubicBezTo>
                    <a:pt x="117805" y="5394"/>
                    <a:pt x="117738" y="5804"/>
                    <a:pt x="117622" y="6204"/>
                  </a:cubicBezTo>
                  <a:cubicBezTo>
                    <a:pt x="117539" y="6503"/>
                    <a:pt x="117428" y="6809"/>
                    <a:pt x="117139" y="7008"/>
                  </a:cubicBezTo>
                  <a:lnTo>
                    <a:pt x="116462" y="6603"/>
                  </a:lnTo>
                  <a:lnTo>
                    <a:pt x="115719" y="5621"/>
                  </a:lnTo>
                  <a:cubicBezTo>
                    <a:pt x="115696" y="5499"/>
                    <a:pt x="115657" y="5321"/>
                    <a:pt x="115613" y="5116"/>
                  </a:cubicBezTo>
                  <a:cubicBezTo>
                    <a:pt x="115252" y="4977"/>
                    <a:pt x="115347" y="4533"/>
                    <a:pt x="115097" y="4300"/>
                  </a:cubicBezTo>
                  <a:cubicBezTo>
                    <a:pt x="114986" y="3779"/>
                    <a:pt x="114620" y="3413"/>
                    <a:pt x="114326" y="3024"/>
                  </a:cubicBezTo>
                  <a:cubicBezTo>
                    <a:pt x="114173" y="2977"/>
                    <a:pt x="114034" y="2930"/>
                    <a:pt x="113893" y="2930"/>
                  </a:cubicBezTo>
                  <a:cubicBezTo>
                    <a:pt x="113834" y="2930"/>
                    <a:pt x="113775" y="2938"/>
                    <a:pt x="113715" y="2958"/>
                  </a:cubicBezTo>
                  <a:cubicBezTo>
                    <a:pt x="113738" y="3235"/>
                    <a:pt x="113760" y="3485"/>
                    <a:pt x="113782" y="3740"/>
                  </a:cubicBezTo>
                  <a:cubicBezTo>
                    <a:pt x="114009" y="4217"/>
                    <a:pt x="114009" y="4217"/>
                    <a:pt x="113932" y="4578"/>
                  </a:cubicBezTo>
                  <a:cubicBezTo>
                    <a:pt x="113821" y="3967"/>
                    <a:pt x="113321" y="3668"/>
                    <a:pt x="113061" y="3213"/>
                  </a:cubicBezTo>
                  <a:cubicBezTo>
                    <a:pt x="113133" y="3096"/>
                    <a:pt x="113199" y="2980"/>
                    <a:pt x="113255" y="2880"/>
                  </a:cubicBezTo>
                  <a:cubicBezTo>
                    <a:pt x="113160" y="2541"/>
                    <a:pt x="112922" y="2358"/>
                    <a:pt x="112689" y="2175"/>
                  </a:cubicBezTo>
                  <a:cubicBezTo>
                    <a:pt x="112672" y="2164"/>
                    <a:pt x="112700" y="2103"/>
                    <a:pt x="112705" y="2059"/>
                  </a:cubicBezTo>
                  <a:lnTo>
                    <a:pt x="113138" y="2181"/>
                  </a:lnTo>
                  <a:lnTo>
                    <a:pt x="113138" y="2181"/>
                  </a:lnTo>
                  <a:lnTo>
                    <a:pt x="112900" y="1515"/>
                  </a:lnTo>
                  <a:lnTo>
                    <a:pt x="113305" y="1376"/>
                  </a:lnTo>
                  <a:cubicBezTo>
                    <a:pt x="113288" y="916"/>
                    <a:pt x="113271" y="472"/>
                    <a:pt x="113260" y="0"/>
                  </a:cubicBezTo>
                  <a:lnTo>
                    <a:pt x="110858" y="0"/>
                  </a:lnTo>
                  <a:cubicBezTo>
                    <a:pt x="110941" y="311"/>
                    <a:pt x="111030" y="627"/>
                    <a:pt x="111118" y="971"/>
                  </a:cubicBezTo>
                  <a:lnTo>
                    <a:pt x="110813" y="1465"/>
                  </a:lnTo>
                  <a:lnTo>
                    <a:pt x="110486" y="1260"/>
                  </a:lnTo>
                  <a:cubicBezTo>
                    <a:pt x="110469" y="1287"/>
                    <a:pt x="110453" y="1315"/>
                    <a:pt x="110436" y="1343"/>
                  </a:cubicBezTo>
                  <a:lnTo>
                    <a:pt x="111118" y="1837"/>
                  </a:lnTo>
                  <a:cubicBezTo>
                    <a:pt x="111061" y="1850"/>
                    <a:pt x="111007" y="1856"/>
                    <a:pt x="110956" y="1856"/>
                  </a:cubicBezTo>
                  <a:cubicBezTo>
                    <a:pt x="110714" y="1856"/>
                    <a:pt x="110541" y="1723"/>
                    <a:pt x="110353" y="1659"/>
                  </a:cubicBezTo>
                  <a:cubicBezTo>
                    <a:pt x="110109" y="1576"/>
                    <a:pt x="109875" y="1482"/>
                    <a:pt x="109659" y="1398"/>
                  </a:cubicBezTo>
                  <a:lnTo>
                    <a:pt x="109010" y="1493"/>
                  </a:lnTo>
                  <a:lnTo>
                    <a:pt x="108544" y="1276"/>
                  </a:lnTo>
                  <a:lnTo>
                    <a:pt x="108405" y="982"/>
                  </a:lnTo>
                  <a:cubicBezTo>
                    <a:pt x="108313" y="925"/>
                    <a:pt x="108230" y="903"/>
                    <a:pt x="108152" y="903"/>
                  </a:cubicBezTo>
                  <a:cubicBezTo>
                    <a:pt x="107990" y="903"/>
                    <a:pt x="107850" y="996"/>
                    <a:pt x="107700" y="1049"/>
                  </a:cubicBezTo>
                  <a:lnTo>
                    <a:pt x="107118" y="810"/>
                  </a:lnTo>
                  <a:cubicBezTo>
                    <a:pt x="107079" y="621"/>
                    <a:pt x="107034" y="444"/>
                    <a:pt x="107001" y="305"/>
                  </a:cubicBezTo>
                  <a:cubicBezTo>
                    <a:pt x="107057" y="200"/>
                    <a:pt x="107101" y="105"/>
                    <a:pt x="107145" y="6"/>
                  </a:cubicBezTo>
                  <a:lnTo>
                    <a:pt x="103228" y="6"/>
                  </a:lnTo>
                  <a:lnTo>
                    <a:pt x="103228" y="17"/>
                  </a:lnTo>
                  <a:lnTo>
                    <a:pt x="103444" y="311"/>
                  </a:lnTo>
                  <a:lnTo>
                    <a:pt x="103133" y="877"/>
                  </a:lnTo>
                  <a:lnTo>
                    <a:pt x="102939" y="655"/>
                  </a:lnTo>
                  <a:lnTo>
                    <a:pt x="103067" y="383"/>
                  </a:lnTo>
                  <a:cubicBezTo>
                    <a:pt x="103022" y="272"/>
                    <a:pt x="102978" y="166"/>
                    <a:pt x="102928" y="55"/>
                  </a:cubicBezTo>
                  <a:lnTo>
                    <a:pt x="102945" y="6"/>
                  </a:lnTo>
                  <a:lnTo>
                    <a:pt x="100320" y="6"/>
                  </a:lnTo>
                  <a:lnTo>
                    <a:pt x="98994" y="544"/>
                  </a:lnTo>
                  <a:cubicBezTo>
                    <a:pt x="98861" y="660"/>
                    <a:pt x="98722" y="777"/>
                    <a:pt x="98611" y="871"/>
                  </a:cubicBezTo>
                  <a:lnTo>
                    <a:pt x="97535" y="805"/>
                  </a:lnTo>
                  <a:cubicBezTo>
                    <a:pt x="97446" y="1276"/>
                    <a:pt x="97246" y="1637"/>
                    <a:pt x="96913" y="1909"/>
                  </a:cubicBezTo>
                  <a:cubicBezTo>
                    <a:pt x="96852" y="1959"/>
                    <a:pt x="96735" y="1948"/>
                    <a:pt x="96641" y="1964"/>
                  </a:cubicBezTo>
                  <a:cubicBezTo>
                    <a:pt x="96625" y="1937"/>
                    <a:pt x="96613" y="1909"/>
                    <a:pt x="96597" y="1881"/>
                  </a:cubicBezTo>
                  <a:lnTo>
                    <a:pt x="97052" y="1526"/>
                  </a:lnTo>
                  <a:cubicBezTo>
                    <a:pt x="97118" y="1115"/>
                    <a:pt x="97168" y="771"/>
                    <a:pt x="97424" y="483"/>
                  </a:cubicBezTo>
                  <a:lnTo>
                    <a:pt x="97812" y="372"/>
                  </a:lnTo>
                  <a:lnTo>
                    <a:pt x="98001"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61" name="Google Shape;1061;p64"/>
            <p:cNvSpPr/>
            <p:nvPr/>
          </p:nvSpPr>
          <p:spPr>
            <a:xfrm>
              <a:off x="6389575" y="1104450"/>
              <a:ext cx="68825" cy="17900"/>
            </a:xfrm>
            <a:custGeom>
              <a:avLst/>
              <a:gdLst/>
              <a:ahLst/>
              <a:cxnLst/>
              <a:rect l="l" t="t" r="r" b="b"/>
              <a:pathLst>
                <a:path w="2753" h="716" extrusionOk="0">
                  <a:moveTo>
                    <a:pt x="339" y="0"/>
                  </a:moveTo>
                  <a:cubicBezTo>
                    <a:pt x="233" y="83"/>
                    <a:pt x="117" y="161"/>
                    <a:pt x="0" y="233"/>
                  </a:cubicBezTo>
                  <a:cubicBezTo>
                    <a:pt x="110" y="179"/>
                    <a:pt x="213" y="158"/>
                    <a:pt x="313" y="158"/>
                  </a:cubicBezTo>
                  <a:cubicBezTo>
                    <a:pt x="553" y="158"/>
                    <a:pt x="772" y="277"/>
                    <a:pt x="999" y="344"/>
                  </a:cubicBezTo>
                  <a:cubicBezTo>
                    <a:pt x="1393" y="466"/>
                    <a:pt x="1787" y="594"/>
                    <a:pt x="2186" y="699"/>
                  </a:cubicBezTo>
                  <a:cubicBezTo>
                    <a:pt x="2234" y="712"/>
                    <a:pt x="2284" y="716"/>
                    <a:pt x="2332" y="716"/>
                  </a:cubicBezTo>
                  <a:cubicBezTo>
                    <a:pt x="2413" y="716"/>
                    <a:pt x="2492" y="705"/>
                    <a:pt x="2558" y="705"/>
                  </a:cubicBezTo>
                  <a:cubicBezTo>
                    <a:pt x="2752" y="477"/>
                    <a:pt x="2747" y="244"/>
                    <a:pt x="2730"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62" name="Google Shape;1062;p64"/>
            <p:cNvSpPr/>
            <p:nvPr/>
          </p:nvSpPr>
          <p:spPr>
            <a:xfrm>
              <a:off x="5006350" y="1104450"/>
              <a:ext cx="31800" cy="32475"/>
            </a:xfrm>
            <a:custGeom>
              <a:avLst/>
              <a:gdLst/>
              <a:ahLst/>
              <a:cxnLst/>
              <a:rect l="l" t="t" r="r" b="b"/>
              <a:pathLst>
                <a:path w="1272" h="1299" extrusionOk="0">
                  <a:moveTo>
                    <a:pt x="661" y="0"/>
                  </a:moveTo>
                  <a:lnTo>
                    <a:pt x="95" y="261"/>
                  </a:lnTo>
                  <a:cubicBezTo>
                    <a:pt x="89" y="633"/>
                    <a:pt x="0" y="943"/>
                    <a:pt x="156" y="1298"/>
                  </a:cubicBezTo>
                  <a:cubicBezTo>
                    <a:pt x="361" y="1210"/>
                    <a:pt x="550" y="1138"/>
                    <a:pt x="733" y="1054"/>
                  </a:cubicBezTo>
                  <a:cubicBezTo>
                    <a:pt x="916" y="971"/>
                    <a:pt x="1088" y="888"/>
                    <a:pt x="1271" y="799"/>
                  </a:cubicBezTo>
                  <a:cubicBezTo>
                    <a:pt x="1166" y="455"/>
                    <a:pt x="1116" y="100"/>
                    <a:pt x="66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063" name="Google Shape;1063;p64"/>
          <p:cNvSpPr/>
          <p:nvPr/>
        </p:nvSpPr>
        <p:spPr>
          <a:xfrm>
            <a:off x="9797257" y="2183895"/>
            <a:ext cx="44459" cy="44464"/>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1064" name="Google Shape;1064;p64"/>
          <p:cNvGrpSpPr/>
          <p:nvPr/>
        </p:nvGrpSpPr>
        <p:grpSpPr>
          <a:xfrm>
            <a:off x="1905701" y="996671"/>
            <a:ext cx="8751333" cy="3846453"/>
            <a:chOff x="1429275" y="746831"/>
            <a:chExt cx="6563500" cy="2882246"/>
          </a:xfrm>
        </p:grpSpPr>
        <p:grpSp>
          <p:nvGrpSpPr>
            <p:cNvPr id="1065" name="Google Shape;1065;p64"/>
            <p:cNvGrpSpPr/>
            <p:nvPr/>
          </p:nvGrpSpPr>
          <p:grpSpPr>
            <a:xfrm>
              <a:off x="1429275" y="746831"/>
              <a:ext cx="6563500" cy="2882246"/>
              <a:chOff x="1429275" y="746831"/>
              <a:chExt cx="6563500" cy="2882246"/>
            </a:xfrm>
          </p:grpSpPr>
          <p:grpSp>
            <p:nvGrpSpPr>
              <p:cNvPr id="1066" name="Google Shape;1066;p64"/>
              <p:cNvGrpSpPr/>
              <p:nvPr/>
            </p:nvGrpSpPr>
            <p:grpSpPr>
              <a:xfrm>
                <a:off x="1429275" y="746831"/>
                <a:ext cx="6563500" cy="2882246"/>
                <a:chOff x="1429275" y="746831"/>
                <a:chExt cx="6563500" cy="2882246"/>
              </a:xfrm>
            </p:grpSpPr>
            <p:grpSp>
              <p:nvGrpSpPr>
                <p:cNvPr id="1067" name="Google Shape;1067;p64"/>
                <p:cNvGrpSpPr/>
                <p:nvPr/>
              </p:nvGrpSpPr>
              <p:grpSpPr>
                <a:xfrm>
                  <a:off x="1429275" y="746831"/>
                  <a:ext cx="6563500" cy="2774975"/>
                  <a:chOff x="1429275" y="746831"/>
                  <a:chExt cx="6563500" cy="2774975"/>
                </a:xfrm>
              </p:grpSpPr>
              <p:grpSp>
                <p:nvGrpSpPr>
                  <p:cNvPr id="1068" name="Google Shape;1068;p64"/>
                  <p:cNvGrpSpPr/>
                  <p:nvPr/>
                </p:nvGrpSpPr>
                <p:grpSpPr>
                  <a:xfrm>
                    <a:off x="1429275" y="746831"/>
                    <a:ext cx="6563500" cy="2774975"/>
                    <a:chOff x="1429275" y="746831"/>
                    <a:chExt cx="6563500" cy="2774975"/>
                  </a:xfrm>
                </p:grpSpPr>
                <p:grpSp>
                  <p:nvGrpSpPr>
                    <p:cNvPr id="1069" name="Google Shape;1069;p64"/>
                    <p:cNvGrpSpPr/>
                    <p:nvPr/>
                  </p:nvGrpSpPr>
                  <p:grpSpPr>
                    <a:xfrm>
                      <a:off x="1429275" y="746831"/>
                      <a:ext cx="6563500" cy="2774975"/>
                      <a:chOff x="1193100" y="1727025"/>
                      <a:chExt cx="5462300" cy="2313250"/>
                    </a:xfrm>
                  </p:grpSpPr>
                  <p:sp>
                    <p:nvSpPr>
                      <p:cNvPr id="1070" name="Google Shape;1070;p64"/>
                      <p:cNvSpPr/>
                      <p:nvPr/>
                    </p:nvSpPr>
                    <p:spPr>
                      <a:xfrm>
                        <a:off x="1248575" y="2524700"/>
                        <a:ext cx="90200" cy="90175"/>
                      </a:xfrm>
                      <a:custGeom>
                        <a:avLst/>
                        <a:gdLst/>
                        <a:ahLst/>
                        <a:cxnLst/>
                        <a:rect l="l" t="t" r="r" b="b"/>
                        <a:pathLst>
                          <a:path w="3608" h="3607" extrusionOk="0">
                            <a:moveTo>
                              <a:pt x="1804" y="0"/>
                            </a:moveTo>
                            <a:cubicBezTo>
                              <a:pt x="805" y="0"/>
                              <a:pt x="1" y="805"/>
                              <a:pt x="1" y="1803"/>
                            </a:cubicBezTo>
                            <a:cubicBezTo>
                              <a:pt x="1" y="2797"/>
                              <a:pt x="805" y="3607"/>
                              <a:pt x="1804" y="3607"/>
                            </a:cubicBezTo>
                            <a:cubicBezTo>
                              <a:pt x="2797" y="3607"/>
                              <a:pt x="3608" y="2797"/>
                              <a:pt x="3608" y="1803"/>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71" name="Google Shape;1071;p64"/>
                      <p:cNvSpPr/>
                      <p:nvPr/>
                    </p:nvSpPr>
                    <p:spPr>
                      <a:xfrm>
                        <a:off x="1193100" y="2226425"/>
                        <a:ext cx="90175" cy="90200"/>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72" name="Google Shape;1072;p64"/>
                      <p:cNvSpPr/>
                      <p:nvPr/>
                    </p:nvSpPr>
                    <p:spPr>
                      <a:xfrm>
                        <a:off x="1692500" y="234435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73" name="Google Shape;1073;p64"/>
                      <p:cNvSpPr/>
                      <p:nvPr/>
                    </p:nvSpPr>
                    <p:spPr>
                      <a:xfrm>
                        <a:off x="2129475" y="2229900"/>
                        <a:ext cx="90200" cy="90200"/>
                      </a:xfrm>
                      <a:custGeom>
                        <a:avLst/>
                        <a:gdLst/>
                        <a:ahLst/>
                        <a:cxnLst/>
                        <a:rect l="l" t="t" r="r" b="b"/>
                        <a:pathLst>
                          <a:path w="3608" h="3608" extrusionOk="0">
                            <a:moveTo>
                              <a:pt x="1804" y="1"/>
                            </a:moveTo>
                            <a:cubicBezTo>
                              <a:pt x="805" y="1"/>
                              <a:pt x="1" y="805"/>
                              <a:pt x="1" y="1804"/>
                            </a:cubicBezTo>
                            <a:cubicBezTo>
                              <a:pt x="1" y="2797"/>
                              <a:pt x="805" y="3607"/>
                              <a:pt x="1804" y="3607"/>
                            </a:cubicBezTo>
                            <a:cubicBezTo>
                              <a:pt x="2797" y="3607"/>
                              <a:pt x="3608" y="2797"/>
                              <a:pt x="3608" y="1804"/>
                            </a:cubicBezTo>
                            <a:cubicBezTo>
                              <a:pt x="3608"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74" name="Google Shape;1074;p64"/>
                      <p:cNvSpPr/>
                      <p:nvPr/>
                    </p:nvSpPr>
                    <p:spPr>
                      <a:xfrm>
                        <a:off x="2053175" y="2406775"/>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75" name="Google Shape;1075;p64"/>
                      <p:cNvSpPr/>
                      <p:nvPr/>
                    </p:nvSpPr>
                    <p:spPr>
                      <a:xfrm>
                        <a:off x="2004625" y="254550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76" name="Google Shape;1076;p64"/>
                      <p:cNvSpPr/>
                      <p:nvPr/>
                    </p:nvSpPr>
                    <p:spPr>
                      <a:xfrm>
                        <a:off x="2663575" y="3717725"/>
                        <a:ext cx="90200" cy="90175"/>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77" name="Google Shape;1077;p64"/>
                      <p:cNvSpPr/>
                      <p:nvPr/>
                    </p:nvSpPr>
                    <p:spPr>
                      <a:xfrm>
                        <a:off x="3579150" y="2049550"/>
                        <a:ext cx="90200" cy="90200"/>
                      </a:xfrm>
                      <a:custGeom>
                        <a:avLst/>
                        <a:gdLst/>
                        <a:ahLst/>
                        <a:cxnLst/>
                        <a:rect l="l" t="t" r="r" b="b"/>
                        <a:pathLst>
                          <a:path w="3608" h="3608" extrusionOk="0">
                            <a:moveTo>
                              <a:pt x="1804" y="1"/>
                            </a:moveTo>
                            <a:cubicBezTo>
                              <a:pt x="805" y="1"/>
                              <a:pt x="1" y="806"/>
                              <a:pt x="1" y="1804"/>
                            </a:cubicBezTo>
                            <a:cubicBezTo>
                              <a:pt x="1"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78" name="Google Shape;1078;p64"/>
                      <p:cNvSpPr/>
                      <p:nvPr/>
                    </p:nvSpPr>
                    <p:spPr>
                      <a:xfrm>
                        <a:off x="3658925" y="2084250"/>
                        <a:ext cx="90175" cy="90175"/>
                      </a:xfrm>
                      <a:custGeom>
                        <a:avLst/>
                        <a:gdLst/>
                        <a:ahLst/>
                        <a:cxnLst/>
                        <a:rect l="l" t="t" r="r" b="b"/>
                        <a:pathLst>
                          <a:path w="3607" h="3607"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79" name="Google Shape;1079;p64"/>
                      <p:cNvSpPr/>
                      <p:nvPr/>
                    </p:nvSpPr>
                    <p:spPr>
                      <a:xfrm>
                        <a:off x="3752550" y="209465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80" name="Google Shape;1080;p64"/>
                      <p:cNvSpPr/>
                      <p:nvPr/>
                    </p:nvSpPr>
                    <p:spPr>
                      <a:xfrm>
                        <a:off x="3717875" y="1987125"/>
                        <a:ext cx="90200" cy="90200"/>
                      </a:xfrm>
                      <a:custGeom>
                        <a:avLst/>
                        <a:gdLst/>
                        <a:ahLst/>
                        <a:cxnLst/>
                        <a:rect l="l" t="t" r="r" b="b"/>
                        <a:pathLst>
                          <a:path w="3608" h="3608" extrusionOk="0">
                            <a:moveTo>
                              <a:pt x="1804" y="1"/>
                            </a:moveTo>
                            <a:cubicBezTo>
                              <a:pt x="805" y="1"/>
                              <a:pt x="0" y="806"/>
                              <a:pt x="0" y="1804"/>
                            </a:cubicBezTo>
                            <a:cubicBezTo>
                              <a:pt x="0"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81" name="Google Shape;1081;p64"/>
                      <p:cNvSpPr/>
                      <p:nvPr/>
                    </p:nvSpPr>
                    <p:spPr>
                      <a:xfrm>
                        <a:off x="4120175" y="1727025"/>
                        <a:ext cx="90200" cy="90200"/>
                      </a:xfrm>
                      <a:custGeom>
                        <a:avLst/>
                        <a:gdLst/>
                        <a:ahLst/>
                        <a:cxnLst/>
                        <a:rect l="l" t="t" r="r" b="b"/>
                        <a:pathLst>
                          <a:path w="3608" h="3608" extrusionOk="0">
                            <a:moveTo>
                              <a:pt x="1804" y="1"/>
                            </a:moveTo>
                            <a:cubicBezTo>
                              <a:pt x="805" y="1"/>
                              <a:pt x="1" y="805"/>
                              <a:pt x="1" y="1804"/>
                            </a:cubicBezTo>
                            <a:cubicBezTo>
                              <a:pt x="1" y="2797"/>
                              <a:pt x="805" y="3607"/>
                              <a:pt x="1804" y="3607"/>
                            </a:cubicBezTo>
                            <a:cubicBezTo>
                              <a:pt x="2797" y="3607"/>
                              <a:pt x="3607" y="2797"/>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82" name="Google Shape;1082;p64"/>
                      <p:cNvSpPr/>
                      <p:nvPr/>
                    </p:nvSpPr>
                    <p:spPr>
                      <a:xfrm>
                        <a:off x="5021875" y="2854150"/>
                        <a:ext cx="90200" cy="90200"/>
                      </a:xfrm>
                      <a:custGeom>
                        <a:avLst/>
                        <a:gdLst/>
                        <a:ahLst/>
                        <a:cxnLst/>
                        <a:rect l="l" t="t" r="r" b="b"/>
                        <a:pathLst>
                          <a:path w="3608" h="3608" extrusionOk="0">
                            <a:moveTo>
                              <a:pt x="1804" y="1"/>
                            </a:moveTo>
                            <a:cubicBezTo>
                              <a:pt x="805" y="1"/>
                              <a:pt x="1" y="805"/>
                              <a:pt x="1" y="1804"/>
                            </a:cubicBezTo>
                            <a:cubicBezTo>
                              <a:pt x="1" y="2797"/>
                              <a:pt x="805" y="3608"/>
                              <a:pt x="1804" y="3608"/>
                            </a:cubicBezTo>
                            <a:cubicBezTo>
                              <a:pt x="2798" y="3608"/>
                              <a:pt x="3608" y="2797"/>
                              <a:pt x="3608" y="1804"/>
                            </a:cubicBezTo>
                            <a:cubicBezTo>
                              <a:pt x="3608" y="805"/>
                              <a:pt x="2798"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83" name="Google Shape;1083;p64"/>
                      <p:cNvSpPr/>
                      <p:nvPr/>
                    </p:nvSpPr>
                    <p:spPr>
                      <a:xfrm>
                        <a:off x="5833425" y="278480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84" name="Google Shape;1084;p64"/>
                      <p:cNvSpPr/>
                      <p:nvPr/>
                    </p:nvSpPr>
                    <p:spPr>
                      <a:xfrm>
                        <a:off x="5632275" y="3211375"/>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85" name="Google Shape;1085;p64"/>
                      <p:cNvSpPr/>
                      <p:nvPr/>
                    </p:nvSpPr>
                    <p:spPr>
                      <a:xfrm>
                        <a:off x="5958275" y="274665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86" name="Google Shape;1086;p64"/>
                      <p:cNvSpPr/>
                      <p:nvPr/>
                    </p:nvSpPr>
                    <p:spPr>
                      <a:xfrm>
                        <a:off x="6256525" y="250735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87" name="Google Shape;1087;p64"/>
                      <p:cNvSpPr/>
                      <p:nvPr/>
                    </p:nvSpPr>
                    <p:spPr>
                      <a:xfrm>
                        <a:off x="6339775" y="2483075"/>
                        <a:ext cx="90175" cy="90200"/>
                      </a:xfrm>
                      <a:custGeom>
                        <a:avLst/>
                        <a:gdLst/>
                        <a:ahLst/>
                        <a:cxnLst/>
                        <a:rect l="l" t="t" r="r" b="b"/>
                        <a:pathLst>
                          <a:path w="3607"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88" name="Google Shape;1088;p64"/>
                      <p:cNvSpPr/>
                      <p:nvPr/>
                    </p:nvSpPr>
                    <p:spPr>
                      <a:xfrm>
                        <a:off x="6565200" y="3950075"/>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89" name="Google Shape;1089;p64"/>
                      <p:cNvSpPr/>
                      <p:nvPr/>
                    </p:nvSpPr>
                    <p:spPr>
                      <a:xfrm>
                        <a:off x="3752550" y="2174425"/>
                        <a:ext cx="90200" cy="90175"/>
                      </a:xfrm>
                      <a:custGeom>
                        <a:avLst/>
                        <a:gdLst/>
                        <a:ahLst/>
                        <a:cxnLst/>
                        <a:rect l="l" t="t" r="r" b="b"/>
                        <a:pathLst>
                          <a:path w="3608" h="3607" extrusionOk="0">
                            <a:moveTo>
                              <a:pt x="1804" y="0"/>
                            </a:moveTo>
                            <a:cubicBezTo>
                              <a:pt x="805" y="0"/>
                              <a:pt x="1" y="805"/>
                              <a:pt x="1" y="1803"/>
                            </a:cubicBezTo>
                            <a:cubicBezTo>
                              <a:pt x="1" y="2797"/>
                              <a:pt x="805" y="3607"/>
                              <a:pt x="1804" y="3607"/>
                            </a:cubicBezTo>
                            <a:cubicBezTo>
                              <a:pt x="2797" y="3607"/>
                              <a:pt x="3608" y="2797"/>
                              <a:pt x="3608" y="1803"/>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090" name="Google Shape;1090;p64"/>
                    <p:cNvSpPr/>
                    <p:nvPr/>
                  </p:nvSpPr>
                  <p:spPr>
                    <a:xfrm>
                      <a:off x="7309305" y="1599687"/>
                      <a:ext cx="108384" cy="108204"/>
                    </a:xfrm>
                    <a:custGeom>
                      <a:avLst/>
                      <a:gdLst/>
                      <a:ahLst/>
                      <a:cxnLst/>
                      <a:rect l="l" t="t" r="r" b="b"/>
                      <a:pathLst>
                        <a:path w="3608" h="3608" extrusionOk="0">
                          <a:moveTo>
                            <a:pt x="1804" y="1"/>
                          </a:moveTo>
                          <a:cubicBezTo>
                            <a:pt x="805" y="1"/>
                            <a:pt x="0" y="806"/>
                            <a:pt x="0" y="1804"/>
                          </a:cubicBezTo>
                          <a:cubicBezTo>
                            <a:pt x="0"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1091" name="Google Shape;1091;p64"/>
                  <p:cNvGrpSpPr/>
                  <p:nvPr/>
                </p:nvGrpSpPr>
                <p:grpSpPr>
                  <a:xfrm>
                    <a:off x="1570944" y="1104612"/>
                    <a:ext cx="5371663" cy="1709940"/>
                    <a:chOff x="1570944" y="1104612"/>
                    <a:chExt cx="5371663" cy="1709940"/>
                  </a:xfrm>
                </p:grpSpPr>
                <p:sp>
                  <p:nvSpPr>
                    <p:cNvPr id="1092" name="Google Shape;1092;p64"/>
                    <p:cNvSpPr/>
                    <p:nvPr/>
                  </p:nvSpPr>
                  <p:spPr>
                    <a:xfrm>
                      <a:off x="1645954" y="1504019"/>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93" name="Google Shape;1093;p64"/>
                    <p:cNvSpPr/>
                    <p:nvPr/>
                  </p:nvSpPr>
                  <p:spPr>
                    <a:xfrm>
                      <a:off x="6834222" y="270634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94" name="Google Shape;1094;p64"/>
                    <p:cNvSpPr/>
                    <p:nvPr/>
                  </p:nvSpPr>
                  <p:spPr>
                    <a:xfrm>
                      <a:off x="1570944" y="164131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95" name="Google Shape;1095;p64"/>
                    <p:cNvSpPr/>
                    <p:nvPr/>
                  </p:nvSpPr>
                  <p:spPr>
                    <a:xfrm>
                      <a:off x="4800604" y="11046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grpSp>
            <p:sp>
              <p:nvSpPr>
                <p:cNvPr id="1096" name="Google Shape;1096;p64"/>
                <p:cNvSpPr/>
                <p:nvPr/>
              </p:nvSpPr>
              <p:spPr>
                <a:xfrm>
                  <a:off x="4800604" y="11046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97" name="Google Shape;1097;p64"/>
                <p:cNvSpPr/>
                <p:nvPr/>
              </p:nvSpPr>
              <p:spPr>
                <a:xfrm>
                  <a:off x="6162147" y="188879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98" name="Google Shape;1098;p64"/>
                <p:cNvSpPr/>
                <p:nvPr/>
              </p:nvSpPr>
              <p:spPr>
                <a:xfrm>
                  <a:off x="7747047" y="352087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099" name="Google Shape;1099;p64"/>
                <p:cNvSpPr/>
                <p:nvPr/>
              </p:nvSpPr>
              <p:spPr>
                <a:xfrm>
                  <a:off x="2400672" y="140607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100" name="Google Shape;1100;p64"/>
              <p:cNvSpPr/>
              <p:nvPr/>
            </p:nvSpPr>
            <p:spPr>
              <a:xfrm>
                <a:off x="5547697" y="192239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101" name="Google Shape;1101;p64"/>
            <p:cNvSpPr/>
            <p:nvPr/>
          </p:nvSpPr>
          <p:spPr>
            <a:xfrm>
              <a:off x="2648448" y="3374912"/>
              <a:ext cx="108384" cy="108174"/>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02" name="Google Shape;1102;p64"/>
            <p:cNvSpPr/>
            <p:nvPr/>
          </p:nvSpPr>
          <p:spPr>
            <a:xfrm>
              <a:off x="4359979" y="12327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FF00FF"/>
                </a:solidFill>
                <a:latin typeface="Arial"/>
                <a:cs typeface="Arial"/>
                <a:sym typeface="Arial"/>
              </a:endParaRPr>
            </a:p>
          </p:txBody>
        </p:sp>
        <p:sp>
          <p:nvSpPr>
            <p:cNvPr id="1103" name="Google Shape;1103;p64"/>
            <p:cNvSpPr/>
            <p:nvPr/>
          </p:nvSpPr>
          <p:spPr>
            <a:xfrm>
              <a:off x="4205204" y="1492974"/>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FF00FF"/>
                </a:solidFill>
                <a:latin typeface="Arial"/>
                <a:cs typeface="Arial"/>
                <a:sym typeface="Arial"/>
              </a:endParaRPr>
            </a:p>
          </p:txBody>
        </p:sp>
        <p:sp>
          <p:nvSpPr>
            <p:cNvPr id="1104" name="Google Shape;1104;p64"/>
            <p:cNvSpPr/>
            <p:nvPr/>
          </p:nvSpPr>
          <p:spPr>
            <a:xfrm>
              <a:off x="4539079" y="1370399"/>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FF00FF"/>
                </a:solidFill>
                <a:latin typeface="Arial"/>
                <a:cs typeface="Arial"/>
                <a:sym typeface="Arial"/>
              </a:endParaRPr>
            </a:p>
          </p:txBody>
        </p:sp>
      </p:grpSp>
      <p:grpSp>
        <p:nvGrpSpPr>
          <p:cNvPr id="1105" name="Google Shape;1105;p64"/>
          <p:cNvGrpSpPr/>
          <p:nvPr/>
        </p:nvGrpSpPr>
        <p:grpSpPr>
          <a:xfrm>
            <a:off x="1244100" y="1022420"/>
            <a:ext cx="10074517" cy="3805941"/>
            <a:chOff x="933075" y="766125"/>
            <a:chExt cx="7555888" cy="2851889"/>
          </a:xfrm>
        </p:grpSpPr>
        <p:grpSp>
          <p:nvGrpSpPr>
            <p:cNvPr id="1106" name="Google Shape;1106;p64"/>
            <p:cNvGrpSpPr/>
            <p:nvPr/>
          </p:nvGrpSpPr>
          <p:grpSpPr>
            <a:xfrm>
              <a:off x="933075" y="766125"/>
              <a:ext cx="7555888" cy="2851889"/>
              <a:chOff x="933075" y="766125"/>
              <a:chExt cx="7555888" cy="2851889"/>
            </a:xfrm>
          </p:grpSpPr>
          <p:grpSp>
            <p:nvGrpSpPr>
              <p:cNvPr id="1107" name="Google Shape;1107;p64"/>
              <p:cNvGrpSpPr/>
              <p:nvPr/>
            </p:nvGrpSpPr>
            <p:grpSpPr>
              <a:xfrm>
                <a:off x="933075" y="766125"/>
                <a:ext cx="7555888" cy="2747627"/>
                <a:chOff x="933075" y="766125"/>
                <a:chExt cx="7555888" cy="2747627"/>
              </a:xfrm>
            </p:grpSpPr>
            <p:sp>
              <p:nvSpPr>
                <p:cNvPr id="1108" name="Google Shape;1108;p64"/>
                <p:cNvSpPr txBox="1"/>
                <p:nvPr/>
              </p:nvSpPr>
              <p:spPr>
                <a:xfrm>
                  <a:off x="2699675" y="3148913"/>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São Paulo</a:t>
                  </a:r>
                  <a:endParaRPr sz="800" kern="0">
                    <a:solidFill>
                      <a:srgbClr val="202124"/>
                    </a:solidFill>
                    <a:latin typeface="Google Sans Medium"/>
                    <a:ea typeface="Google Sans Medium"/>
                    <a:cs typeface="Google Sans Medium"/>
                    <a:sym typeface="Google Sans Medium"/>
                  </a:endParaRPr>
                </a:p>
              </p:txBody>
            </p:sp>
            <p:grpSp>
              <p:nvGrpSpPr>
                <p:cNvPr id="1109" name="Google Shape;1109;p64"/>
                <p:cNvGrpSpPr/>
                <p:nvPr/>
              </p:nvGrpSpPr>
              <p:grpSpPr>
                <a:xfrm>
                  <a:off x="933075" y="766125"/>
                  <a:ext cx="7555888" cy="2747627"/>
                  <a:chOff x="933075" y="766125"/>
                  <a:chExt cx="7555888" cy="2747627"/>
                </a:xfrm>
              </p:grpSpPr>
              <p:sp>
                <p:nvSpPr>
                  <p:cNvPr id="1110" name="Google Shape;1110;p64"/>
                  <p:cNvSpPr txBox="1"/>
                  <p:nvPr/>
                </p:nvSpPr>
                <p:spPr>
                  <a:xfrm>
                    <a:off x="933075" y="136183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Oregon</a:t>
                    </a:r>
                    <a:endParaRPr sz="800" kern="0">
                      <a:solidFill>
                        <a:srgbClr val="202124"/>
                      </a:solidFill>
                      <a:latin typeface="Google Sans Medium"/>
                      <a:ea typeface="Google Sans Medium"/>
                      <a:cs typeface="Google Sans Medium"/>
                      <a:sym typeface="Google Sans Medium"/>
                    </a:endParaRPr>
                  </a:p>
                </p:txBody>
              </p:sp>
              <p:sp>
                <p:nvSpPr>
                  <p:cNvPr id="1111" name="Google Shape;1111;p64"/>
                  <p:cNvSpPr txBox="1"/>
                  <p:nvPr/>
                </p:nvSpPr>
                <p:spPr>
                  <a:xfrm>
                    <a:off x="1680475" y="1656661"/>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Las Vegas</a:t>
                    </a:r>
                    <a:endParaRPr sz="800" kern="0">
                      <a:solidFill>
                        <a:srgbClr val="202124"/>
                      </a:solidFill>
                      <a:latin typeface="Google Sans Medium"/>
                      <a:ea typeface="Google Sans Medium"/>
                      <a:cs typeface="Google Sans Medium"/>
                      <a:sym typeface="Google Sans Medium"/>
                    </a:endParaRPr>
                  </a:p>
                </p:txBody>
              </p:sp>
              <p:sp>
                <p:nvSpPr>
                  <p:cNvPr id="1112" name="Google Shape;1112;p64"/>
                  <p:cNvSpPr txBox="1"/>
                  <p:nvPr/>
                </p:nvSpPr>
                <p:spPr>
                  <a:xfrm>
                    <a:off x="955525" y="1512100"/>
                    <a:ext cx="6903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Salt Lake City</a:t>
                    </a:r>
                    <a:endParaRPr sz="800" kern="0">
                      <a:solidFill>
                        <a:srgbClr val="202124"/>
                      </a:solidFill>
                      <a:latin typeface="Google Sans Medium"/>
                      <a:ea typeface="Google Sans Medium"/>
                      <a:cs typeface="Google Sans Medium"/>
                      <a:sym typeface="Google Sans Medium"/>
                    </a:endParaRPr>
                  </a:p>
                </p:txBody>
              </p:sp>
              <p:sp>
                <p:nvSpPr>
                  <p:cNvPr id="1113" name="Google Shape;1113;p64"/>
                  <p:cNvSpPr txBox="1"/>
                  <p:nvPr/>
                </p:nvSpPr>
                <p:spPr>
                  <a:xfrm>
                    <a:off x="995675" y="171873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Los Angeles</a:t>
                    </a:r>
                    <a:endParaRPr sz="800" kern="0">
                      <a:solidFill>
                        <a:srgbClr val="202124"/>
                      </a:solidFill>
                      <a:latin typeface="Google Sans Medium"/>
                      <a:ea typeface="Google Sans Medium"/>
                      <a:cs typeface="Google Sans Medium"/>
                      <a:sym typeface="Google Sans Medium"/>
                    </a:endParaRPr>
                  </a:p>
                </p:txBody>
              </p:sp>
              <p:sp>
                <p:nvSpPr>
                  <p:cNvPr id="1114" name="Google Shape;1114;p64"/>
                  <p:cNvSpPr txBox="1"/>
                  <p:nvPr/>
                </p:nvSpPr>
                <p:spPr>
                  <a:xfrm>
                    <a:off x="1806425" y="1392418"/>
                    <a:ext cx="5550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Iowa*</a:t>
                    </a:r>
                    <a:endParaRPr sz="800" kern="0">
                      <a:solidFill>
                        <a:srgbClr val="202124"/>
                      </a:solidFill>
                      <a:latin typeface="Google Sans Medium"/>
                      <a:ea typeface="Google Sans Medium"/>
                      <a:cs typeface="Google Sans Medium"/>
                      <a:sym typeface="Google Sans Medium"/>
                    </a:endParaRPr>
                  </a:p>
                </p:txBody>
              </p:sp>
              <p:sp>
                <p:nvSpPr>
                  <p:cNvPr id="1115" name="Google Shape;1115;p64"/>
                  <p:cNvSpPr txBox="1"/>
                  <p:nvPr/>
                </p:nvSpPr>
                <p:spPr>
                  <a:xfrm>
                    <a:off x="2357401" y="1263644"/>
                    <a:ext cx="4962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Montréal</a:t>
                    </a:r>
                    <a:endParaRPr sz="800" kern="0">
                      <a:solidFill>
                        <a:srgbClr val="202124"/>
                      </a:solidFill>
                      <a:latin typeface="Google Sans Medium"/>
                      <a:ea typeface="Google Sans Medium"/>
                      <a:cs typeface="Google Sans Medium"/>
                      <a:sym typeface="Google Sans Medium"/>
                    </a:endParaRPr>
                  </a:p>
                </p:txBody>
              </p:sp>
              <p:sp>
                <p:nvSpPr>
                  <p:cNvPr id="1116" name="Google Shape;1116;p64"/>
                  <p:cNvSpPr txBox="1"/>
                  <p:nvPr/>
                </p:nvSpPr>
                <p:spPr>
                  <a:xfrm>
                    <a:off x="2577950" y="1578605"/>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N. Virginia</a:t>
                    </a:r>
                    <a:endParaRPr sz="800" kern="0">
                      <a:solidFill>
                        <a:srgbClr val="202124"/>
                      </a:solidFill>
                      <a:latin typeface="Google Sans Medium"/>
                      <a:ea typeface="Google Sans Medium"/>
                      <a:cs typeface="Google Sans Medium"/>
                      <a:sym typeface="Google Sans Medium"/>
                    </a:endParaRPr>
                  </a:p>
                </p:txBody>
              </p:sp>
              <p:sp>
                <p:nvSpPr>
                  <p:cNvPr id="1117" name="Google Shape;1117;p64"/>
                  <p:cNvSpPr txBox="1"/>
                  <p:nvPr/>
                </p:nvSpPr>
                <p:spPr>
                  <a:xfrm>
                    <a:off x="2514675" y="1738725"/>
                    <a:ext cx="7431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S. Carolina</a:t>
                    </a:r>
                    <a:endParaRPr sz="800" kern="0">
                      <a:solidFill>
                        <a:srgbClr val="202124"/>
                      </a:solidFill>
                      <a:latin typeface="Google Sans Medium"/>
                      <a:ea typeface="Google Sans Medium"/>
                      <a:cs typeface="Google Sans Medium"/>
                      <a:sym typeface="Google Sans Medium"/>
                    </a:endParaRPr>
                  </a:p>
                </p:txBody>
              </p:sp>
              <p:sp>
                <p:nvSpPr>
                  <p:cNvPr id="1118" name="Google Shape;1118;p64"/>
                  <p:cNvSpPr txBox="1"/>
                  <p:nvPr/>
                </p:nvSpPr>
                <p:spPr>
                  <a:xfrm>
                    <a:off x="3759506" y="1150025"/>
                    <a:ext cx="5316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London</a:t>
                    </a:r>
                    <a:endParaRPr sz="800" kern="0">
                      <a:solidFill>
                        <a:srgbClr val="202124"/>
                      </a:solidFill>
                      <a:latin typeface="Google Sans Medium"/>
                      <a:ea typeface="Google Sans Medium"/>
                      <a:cs typeface="Google Sans Medium"/>
                      <a:sym typeface="Google Sans Medium"/>
                    </a:endParaRPr>
                  </a:p>
                </p:txBody>
              </p:sp>
              <p:sp>
                <p:nvSpPr>
                  <p:cNvPr id="1119" name="Google Shape;1119;p64"/>
                  <p:cNvSpPr txBox="1"/>
                  <p:nvPr/>
                </p:nvSpPr>
                <p:spPr>
                  <a:xfrm>
                    <a:off x="4261795" y="965139"/>
                    <a:ext cx="4962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Netherlands</a:t>
                    </a:r>
                    <a:endParaRPr sz="800" kern="0">
                      <a:solidFill>
                        <a:srgbClr val="202124"/>
                      </a:solidFill>
                      <a:latin typeface="Google Sans Medium"/>
                      <a:ea typeface="Google Sans Medium"/>
                      <a:cs typeface="Google Sans Medium"/>
                      <a:sym typeface="Google Sans Medium"/>
                    </a:endParaRPr>
                  </a:p>
                </p:txBody>
              </p:sp>
              <p:sp>
                <p:nvSpPr>
                  <p:cNvPr id="1120" name="Google Shape;1120;p64"/>
                  <p:cNvSpPr txBox="1"/>
                  <p:nvPr/>
                </p:nvSpPr>
                <p:spPr>
                  <a:xfrm>
                    <a:off x="3810010" y="1229051"/>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Belgium</a:t>
                    </a:r>
                    <a:endParaRPr sz="800" kern="0">
                      <a:solidFill>
                        <a:srgbClr val="202124"/>
                      </a:solidFill>
                      <a:latin typeface="Google Sans Medium"/>
                      <a:ea typeface="Google Sans Medium"/>
                      <a:cs typeface="Google Sans Medium"/>
                      <a:sym typeface="Google Sans Medium"/>
                    </a:endParaRPr>
                  </a:p>
                </p:txBody>
              </p:sp>
              <p:sp>
                <p:nvSpPr>
                  <p:cNvPr id="1121" name="Google Shape;1121;p64"/>
                  <p:cNvSpPr txBox="1"/>
                  <p:nvPr/>
                </p:nvSpPr>
                <p:spPr>
                  <a:xfrm>
                    <a:off x="4617947" y="1232133"/>
                    <a:ext cx="4530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Frankfurt</a:t>
                    </a:r>
                    <a:endParaRPr sz="800" kern="0">
                      <a:solidFill>
                        <a:srgbClr val="202124"/>
                      </a:solidFill>
                      <a:latin typeface="Google Sans Medium"/>
                      <a:ea typeface="Google Sans Medium"/>
                      <a:cs typeface="Google Sans Medium"/>
                      <a:sym typeface="Google Sans Medium"/>
                    </a:endParaRPr>
                  </a:p>
                </p:txBody>
              </p:sp>
              <p:sp>
                <p:nvSpPr>
                  <p:cNvPr id="1122" name="Google Shape;1122;p64"/>
                  <p:cNvSpPr txBox="1"/>
                  <p:nvPr/>
                </p:nvSpPr>
                <p:spPr>
                  <a:xfrm>
                    <a:off x="4912842" y="1109986"/>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Warsaw</a:t>
                    </a:r>
                    <a:endParaRPr sz="800" kern="0">
                      <a:solidFill>
                        <a:srgbClr val="202124"/>
                      </a:solidFill>
                      <a:latin typeface="Google Sans Medium"/>
                      <a:ea typeface="Google Sans Medium"/>
                      <a:cs typeface="Google Sans Medium"/>
                      <a:sym typeface="Google Sans Medium"/>
                    </a:endParaRPr>
                  </a:p>
                </p:txBody>
              </p:sp>
              <p:sp>
                <p:nvSpPr>
                  <p:cNvPr id="1123" name="Google Shape;1123;p64"/>
                  <p:cNvSpPr txBox="1"/>
                  <p:nvPr/>
                </p:nvSpPr>
                <p:spPr>
                  <a:xfrm>
                    <a:off x="4428556" y="766125"/>
                    <a:ext cx="5076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Finland</a:t>
                    </a:r>
                    <a:endParaRPr sz="800" kern="0">
                      <a:solidFill>
                        <a:srgbClr val="202124"/>
                      </a:solidFill>
                      <a:latin typeface="Google Sans Medium"/>
                      <a:ea typeface="Google Sans Medium"/>
                      <a:cs typeface="Google Sans Medium"/>
                      <a:sym typeface="Google Sans Medium"/>
                    </a:endParaRPr>
                  </a:p>
                </p:txBody>
              </p:sp>
              <p:sp>
                <p:nvSpPr>
                  <p:cNvPr id="1124" name="Google Shape;1124;p64"/>
                  <p:cNvSpPr txBox="1"/>
                  <p:nvPr/>
                </p:nvSpPr>
                <p:spPr>
                  <a:xfrm>
                    <a:off x="4075455" y="1353630"/>
                    <a:ext cx="475200" cy="86100"/>
                  </a:xfrm>
                  <a:prstGeom prst="rect">
                    <a:avLst/>
                  </a:prstGeom>
                  <a:noFill/>
                  <a:ln>
                    <a:noFill/>
                  </a:ln>
                </p:spPr>
                <p:txBody>
                  <a:bodyPr spcFirstLastPara="1" wrap="square" lIns="24367" tIns="24367" rIns="24367" bIns="24367" anchor="t"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Zurich</a:t>
                    </a:r>
                    <a:endParaRPr sz="800" kern="0">
                      <a:solidFill>
                        <a:srgbClr val="202124"/>
                      </a:solidFill>
                      <a:latin typeface="Google Sans Medium"/>
                      <a:ea typeface="Google Sans Medium"/>
                      <a:cs typeface="Google Sans Medium"/>
                      <a:sym typeface="Google Sans Medium"/>
                    </a:endParaRPr>
                  </a:p>
                </p:txBody>
              </p:sp>
              <p:sp>
                <p:nvSpPr>
                  <p:cNvPr id="1125" name="Google Shape;1125;p64"/>
                  <p:cNvSpPr txBox="1"/>
                  <p:nvPr/>
                </p:nvSpPr>
                <p:spPr>
                  <a:xfrm>
                    <a:off x="5527763" y="211241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Mumbai</a:t>
                    </a:r>
                    <a:endParaRPr sz="800" kern="0">
                      <a:solidFill>
                        <a:srgbClr val="202124"/>
                      </a:solidFill>
                      <a:latin typeface="Google Sans Medium"/>
                      <a:ea typeface="Google Sans Medium"/>
                      <a:cs typeface="Google Sans Medium"/>
                      <a:sym typeface="Google Sans Medium"/>
                    </a:endParaRPr>
                  </a:p>
                </p:txBody>
              </p:sp>
              <p:sp>
                <p:nvSpPr>
                  <p:cNvPr id="1126" name="Google Shape;1126;p64"/>
                  <p:cNvSpPr txBox="1"/>
                  <p:nvPr/>
                </p:nvSpPr>
                <p:spPr>
                  <a:xfrm>
                    <a:off x="6263488" y="2540775"/>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Singapore</a:t>
                    </a:r>
                    <a:endParaRPr sz="800" kern="0">
                      <a:solidFill>
                        <a:srgbClr val="202124"/>
                      </a:solidFill>
                      <a:latin typeface="Google Sans Medium"/>
                      <a:ea typeface="Google Sans Medium"/>
                      <a:cs typeface="Google Sans Medium"/>
                      <a:sym typeface="Google Sans Medium"/>
                    </a:endParaRPr>
                  </a:p>
                </p:txBody>
              </p:sp>
              <p:sp>
                <p:nvSpPr>
                  <p:cNvPr id="1127" name="Google Shape;1127;p64"/>
                  <p:cNvSpPr txBox="1"/>
                  <p:nvPr/>
                </p:nvSpPr>
                <p:spPr>
                  <a:xfrm>
                    <a:off x="6334613" y="2720390"/>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Jakarta</a:t>
                    </a:r>
                    <a:endParaRPr sz="800" kern="0">
                      <a:solidFill>
                        <a:srgbClr val="202124"/>
                      </a:solidFill>
                      <a:latin typeface="Google Sans Medium"/>
                      <a:ea typeface="Google Sans Medium"/>
                      <a:cs typeface="Google Sans Medium"/>
                      <a:sym typeface="Google Sans Medium"/>
                    </a:endParaRPr>
                  </a:p>
                </p:txBody>
              </p:sp>
              <p:sp>
                <p:nvSpPr>
                  <p:cNvPr id="1128" name="Google Shape;1128;p64"/>
                  <p:cNvSpPr txBox="1"/>
                  <p:nvPr/>
                </p:nvSpPr>
                <p:spPr>
                  <a:xfrm>
                    <a:off x="7268913" y="1975927"/>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Taiwan</a:t>
                    </a:r>
                    <a:endParaRPr sz="800" kern="0">
                      <a:solidFill>
                        <a:srgbClr val="202124"/>
                      </a:solidFill>
                      <a:latin typeface="Google Sans Medium"/>
                      <a:ea typeface="Google Sans Medium"/>
                      <a:cs typeface="Google Sans Medium"/>
                      <a:sym typeface="Google Sans Medium"/>
                    </a:endParaRPr>
                  </a:p>
                </p:txBody>
              </p:sp>
              <p:sp>
                <p:nvSpPr>
                  <p:cNvPr id="1129" name="Google Shape;1129;p64"/>
                  <p:cNvSpPr txBox="1"/>
                  <p:nvPr/>
                </p:nvSpPr>
                <p:spPr>
                  <a:xfrm>
                    <a:off x="6502538" y="2026319"/>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Hong Kong</a:t>
                    </a:r>
                    <a:endParaRPr sz="800" kern="0">
                      <a:solidFill>
                        <a:srgbClr val="202124"/>
                      </a:solidFill>
                      <a:latin typeface="Google Sans Medium"/>
                      <a:ea typeface="Google Sans Medium"/>
                      <a:cs typeface="Google Sans Medium"/>
                      <a:sym typeface="Google Sans Medium"/>
                    </a:endParaRPr>
                  </a:p>
                </p:txBody>
              </p:sp>
              <p:sp>
                <p:nvSpPr>
                  <p:cNvPr id="1130" name="Google Shape;1130;p64"/>
                  <p:cNvSpPr txBox="1"/>
                  <p:nvPr/>
                </p:nvSpPr>
                <p:spPr>
                  <a:xfrm>
                    <a:off x="7727763" y="1671917"/>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Tokyo</a:t>
                    </a:r>
                    <a:endParaRPr sz="800" kern="0">
                      <a:solidFill>
                        <a:srgbClr val="202124"/>
                      </a:solidFill>
                      <a:latin typeface="Google Sans Medium"/>
                      <a:ea typeface="Google Sans Medium"/>
                      <a:cs typeface="Google Sans Medium"/>
                      <a:sym typeface="Google Sans Medium"/>
                    </a:endParaRPr>
                  </a:p>
                </p:txBody>
              </p:sp>
              <p:sp>
                <p:nvSpPr>
                  <p:cNvPr id="1131" name="Google Shape;1131;p64"/>
                  <p:cNvSpPr txBox="1"/>
                  <p:nvPr/>
                </p:nvSpPr>
                <p:spPr>
                  <a:xfrm>
                    <a:off x="7320510" y="1798568"/>
                    <a:ext cx="496200" cy="86100"/>
                  </a:xfrm>
                  <a:prstGeom prst="rect">
                    <a:avLst/>
                  </a:prstGeom>
                  <a:noFill/>
                  <a:ln>
                    <a:noFill/>
                  </a:ln>
                </p:spPr>
                <p:txBody>
                  <a:bodyPr spcFirstLastPara="1" wrap="square" lIns="24367" tIns="24367" rIns="24367" bIns="24367" anchor="t"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Osaka</a:t>
                    </a:r>
                    <a:endParaRPr sz="800" kern="0">
                      <a:solidFill>
                        <a:srgbClr val="202124"/>
                      </a:solidFill>
                      <a:latin typeface="Google Sans Medium"/>
                      <a:ea typeface="Google Sans Medium"/>
                      <a:cs typeface="Google Sans Medium"/>
                      <a:sym typeface="Google Sans Medium"/>
                    </a:endParaRPr>
                  </a:p>
                </p:txBody>
              </p:sp>
              <p:sp>
                <p:nvSpPr>
                  <p:cNvPr id="1132" name="Google Shape;1132;p64"/>
                  <p:cNvSpPr txBox="1"/>
                  <p:nvPr/>
                </p:nvSpPr>
                <p:spPr>
                  <a:xfrm>
                    <a:off x="6806812" y="1614673"/>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Seoul</a:t>
                    </a:r>
                    <a:endParaRPr sz="800" kern="0">
                      <a:solidFill>
                        <a:srgbClr val="202124"/>
                      </a:solidFill>
                      <a:latin typeface="Google Sans Medium"/>
                      <a:ea typeface="Google Sans Medium"/>
                      <a:cs typeface="Google Sans Medium"/>
                      <a:sym typeface="Google Sans Medium"/>
                    </a:endParaRPr>
                  </a:p>
                </p:txBody>
              </p:sp>
              <p:sp>
                <p:nvSpPr>
                  <p:cNvPr id="1133" name="Google Shape;1133;p64"/>
                  <p:cNvSpPr txBox="1"/>
                  <p:nvPr/>
                </p:nvSpPr>
                <p:spPr>
                  <a:xfrm>
                    <a:off x="7992763" y="3427652"/>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Sydney</a:t>
                    </a:r>
                    <a:endParaRPr sz="800" kern="0">
                      <a:solidFill>
                        <a:srgbClr val="202124"/>
                      </a:solidFill>
                      <a:latin typeface="Google Sans Medium"/>
                      <a:ea typeface="Google Sans Medium"/>
                      <a:cs typeface="Google Sans Medium"/>
                      <a:sym typeface="Google Sans Medium"/>
                    </a:endParaRPr>
                  </a:p>
                </p:txBody>
              </p:sp>
            </p:grpSp>
          </p:grpSp>
          <p:sp>
            <p:nvSpPr>
              <p:cNvPr id="1134" name="Google Shape;1134;p64"/>
              <p:cNvSpPr txBox="1"/>
              <p:nvPr/>
            </p:nvSpPr>
            <p:spPr>
              <a:xfrm>
                <a:off x="4994363" y="196001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Doha</a:t>
                </a:r>
                <a:endParaRPr sz="800" kern="0">
                  <a:solidFill>
                    <a:srgbClr val="202124"/>
                  </a:solidFill>
                  <a:latin typeface="Google Sans Medium"/>
                  <a:ea typeface="Google Sans Medium"/>
                  <a:cs typeface="Google Sans Medium"/>
                  <a:sym typeface="Google Sans Medium"/>
                </a:endParaRPr>
              </a:p>
            </p:txBody>
          </p:sp>
          <p:sp>
            <p:nvSpPr>
              <p:cNvPr id="1135" name="Google Shape;1135;p64"/>
              <p:cNvSpPr txBox="1"/>
              <p:nvPr/>
            </p:nvSpPr>
            <p:spPr>
              <a:xfrm>
                <a:off x="7210138" y="353191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Melbourne</a:t>
                </a:r>
                <a:endParaRPr sz="800" kern="0">
                  <a:solidFill>
                    <a:srgbClr val="202124"/>
                  </a:solidFill>
                  <a:latin typeface="Google Sans Medium"/>
                  <a:ea typeface="Google Sans Medium"/>
                  <a:cs typeface="Google Sans Medium"/>
                  <a:sym typeface="Google Sans Medium"/>
                </a:endParaRPr>
              </a:p>
            </p:txBody>
          </p:sp>
          <p:sp>
            <p:nvSpPr>
              <p:cNvPr id="1136" name="Google Shape;1136;p64"/>
              <p:cNvSpPr txBox="1"/>
              <p:nvPr/>
            </p:nvSpPr>
            <p:spPr>
              <a:xfrm>
                <a:off x="5656063" y="1899839"/>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Delhi</a:t>
                </a:r>
                <a:endParaRPr sz="800" kern="0">
                  <a:solidFill>
                    <a:srgbClr val="202124"/>
                  </a:solidFill>
                  <a:latin typeface="Google Sans Medium"/>
                  <a:ea typeface="Google Sans Medium"/>
                  <a:cs typeface="Google Sans Medium"/>
                  <a:sym typeface="Google Sans Medium"/>
                </a:endParaRPr>
              </a:p>
            </p:txBody>
          </p:sp>
          <p:sp>
            <p:nvSpPr>
              <p:cNvPr id="1137" name="Google Shape;1137;p64"/>
              <p:cNvSpPr txBox="1"/>
              <p:nvPr/>
            </p:nvSpPr>
            <p:spPr>
              <a:xfrm>
                <a:off x="2032051" y="1340919"/>
                <a:ext cx="4962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Toronto</a:t>
                </a:r>
                <a:endParaRPr sz="800" kern="0">
                  <a:solidFill>
                    <a:srgbClr val="202124"/>
                  </a:solidFill>
                  <a:latin typeface="Google Sans Medium"/>
                  <a:ea typeface="Google Sans Medium"/>
                  <a:cs typeface="Google Sans Medium"/>
                  <a:sym typeface="Google Sans Medium"/>
                </a:endParaRPr>
              </a:p>
            </p:txBody>
          </p:sp>
        </p:grpSp>
        <p:sp>
          <p:nvSpPr>
            <p:cNvPr id="1138" name="Google Shape;1138;p64"/>
            <p:cNvSpPr txBox="1"/>
            <p:nvPr/>
          </p:nvSpPr>
          <p:spPr>
            <a:xfrm>
              <a:off x="2756825" y="3385925"/>
              <a:ext cx="3870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Santiago</a:t>
              </a:r>
              <a:endParaRPr sz="800" kern="0">
                <a:solidFill>
                  <a:srgbClr val="202124"/>
                </a:solidFill>
                <a:latin typeface="Google Sans Medium"/>
                <a:ea typeface="Google Sans Medium"/>
                <a:cs typeface="Google Sans Medium"/>
                <a:sym typeface="Google Sans Medium"/>
              </a:endParaRPr>
            </a:p>
          </p:txBody>
        </p:sp>
        <p:sp>
          <p:nvSpPr>
            <p:cNvPr id="1139" name="Google Shape;1139;p64"/>
            <p:cNvSpPr txBox="1"/>
            <p:nvPr/>
          </p:nvSpPr>
          <p:spPr>
            <a:xfrm>
              <a:off x="3863785" y="1301276"/>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000000"/>
                  </a:solidFill>
                  <a:latin typeface="Google Sans Medium"/>
                  <a:ea typeface="Google Sans Medium"/>
                  <a:cs typeface="Google Sans Medium"/>
                  <a:sym typeface="Google Sans Medium"/>
                </a:rPr>
                <a:t>Paris</a:t>
              </a:r>
              <a:endParaRPr sz="800" kern="0">
                <a:solidFill>
                  <a:srgbClr val="000000"/>
                </a:solidFill>
                <a:latin typeface="Google Sans Medium"/>
                <a:ea typeface="Google Sans Medium"/>
                <a:cs typeface="Google Sans Medium"/>
                <a:sym typeface="Google Sans Medium"/>
              </a:endParaRPr>
            </a:p>
          </p:txBody>
        </p:sp>
        <p:sp>
          <p:nvSpPr>
            <p:cNvPr id="1140" name="Google Shape;1140;p64"/>
            <p:cNvSpPr txBox="1"/>
            <p:nvPr/>
          </p:nvSpPr>
          <p:spPr>
            <a:xfrm>
              <a:off x="3714110" y="1504026"/>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000000"/>
                  </a:solidFill>
                  <a:latin typeface="Google Sans Medium"/>
                  <a:ea typeface="Google Sans Medium"/>
                  <a:cs typeface="Google Sans Medium"/>
                  <a:sym typeface="Google Sans Medium"/>
                </a:rPr>
                <a:t>Madrid</a:t>
              </a:r>
              <a:endParaRPr sz="800" kern="0">
                <a:solidFill>
                  <a:srgbClr val="000000"/>
                </a:solidFill>
                <a:latin typeface="Google Sans Medium"/>
                <a:ea typeface="Google Sans Medium"/>
                <a:cs typeface="Google Sans Medium"/>
                <a:sym typeface="Google Sans Medium"/>
              </a:endParaRPr>
            </a:p>
          </p:txBody>
        </p:sp>
        <p:sp>
          <p:nvSpPr>
            <p:cNvPr id="1141" name="Google Shape;1141;p64"/>
            <p:cNvSpPr txBox="1"/>
            <p:nvPr/>
          </p:nvSpPr>
          <p:spPr>
            <a:xfrm>
              <a:off x="4674260" y="1381451"/>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000000"/>
                  </a:solidFill>
                  <a:latin typeface="Google Sans Medium"/>
                  <a:ea typeface="Google Sans Medium"/>
                  <a:cs typeface="Google Sans Medium"/>
                  <a:sym typeface="Google Sans Medium"/>
                </a:rPr>
                <a:t>Milan</a:t>
              </a:r>
              <a:endParaRPr sz="800" kern="0">
                <a:solidFill>
                  <a:srgbClr val="000000"/>
                </a:solidFill>
                <a:latin typeface="Google Sans Medium"/>
                <a:ea typeface="Google Sans Medium"/>
                <a:cs typeface="Google Sans Medium"/>
                <a:sym typeface="Google Sans Medium"/>
              </a:endParaRPr>
            </a:p>
          </p:txBody>
        </p:sp>
      </p:grpSp>
      <p:sp>
        <p:nvSpPr>
          <p:cNvPr id="1142" name="Google Shape;1142;p64"/>
          <p:cNvSpPr/>
          <p:nvPr/>
        </p:nvSpPr>
        <p:spPr>
          <a:xfrm>
            <a:off x="4062438" y="5376904"/>
            <a:ext cx="144513" cy="144232"/>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43" name="Google Shape;1143;p64"/>
          <p:cNvSpPr txBox="1"/>
          <p:nvPr/>
        </p:nvSpPr>
        <p:spPr>
          <a:xfrm>
            <a:off x="4206966" y="5275000"/>
            <a:ext cx="1144000" cy="348000"/>
          </a:xfrm>
          <a:prstGeom prst="rect">
            <a:avLst/>
          </a:prstGeom>
          <a:noFill/>
          <a:ln>
            <a:noFill/>
          </a:ln>
        </p:spPr>
        <p:txBody>
          <a:bodyPr spcFirstLastPara="1" wrap="square" lIns="121900" tIns="0" rIns="0" bIns="0" anchor="ctr" anchorCtr="0">
            <a:noAutofit/>
          </a:bodyPr>
          <a:lstStyle/>
          <a:p>
            <a:pPr defTabSz="609630">
              <a:lnSpc>
                <a:spcPct val="115000"/>
              </a:lnSpc>
              <a:buClr>
                <a:srgbClr val="000000"/>
              </a:buClr>
            </a:pPr>
            <a:r>
              <a:rPr lang="en" sz="1200" kern="0">
                <a:solidFill>
                  <a:srgbClr val="202124"/>
                </a:solidFill>
                <a:latin typeface="Roboto"/>
                <a:ea typeface="Roboto"/>
                <a:cs typeface="Roboto"/>
                <a:sym typeface="Roboto"/>
              </a:rPr>
              <a:t>Current region with 3 zones</a:t>
            </a:r>
            <a:endParaRPr sz="1200" kern="0">
              <a:solidFill>
                <a:srgbClr val="202124"/>
              </a:solidFill>
              <a:latin typeface="Roboto"/>
              <a:ea typeface="Roboto"/>
              <a:cs typeface="Roboto"/>
              <a:sym typeface="Roboto"/>
            </a:endParaRPr>
          </a:p>
        </p:txBody>
      </p:sp>
      <p:sp>
        <p:nvSpPr>
          <p:cNvPr id="1144" name="Google Shape;1144;p64"/>
          <p:cNvSpPr/>
          <p:nvPr/>
        </p:nvSpPr>
        <p:spPr>
          <a:xfrm>
            <a:off x="5934228" y="5376864"/>
            <a:ext cx="144513" cy="144272"/>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45" name="Google Shape;1145;p64"/>
          <p:cNvSpPr txBox="1"/>
          <p:nvPr/>
        </p:nvSpPr>
        <p:spPr>
          <a:xfrm>
            <a:off x="6078755" y="5275000"/>
            <a:ext cx="1056800" cy="348000"/>
          </a:xfrm>
          <a:prstGeom prst="rect">
            <a:avLst/>
          </a:prstGeom>
          <a:noFill/>
          <a:ln>
            <a:noFill/>
          </a:ln>
        </p:spPr>
        <p:txBody>
          <a:bodyPr spcFirstLastPara="1" wrap="square" lIns="121900" tIns="0" rIns="0" bIns="0" anchor="ctr" anchorCtr="0">
            <a:noAutofit/>
          </a:bodyPr>
          <a:lstStyle/>
          <a:p>
            <a:pPr defTabSz="609630">
              <a:lnSpc>
                <a:spcPct val="115000"/>
              </a:lnSpc>
              <a:buClr>
                <a:srgbClr val="000000"/>
              </a:buClr>
            </a:pPr>
            <a:r>
              <a:rPr lang="en" sz="1200" kern="0">
                <a:solidFill>
                  <a:srgbClr val="202124"/>
                </a:solidFill>
                <a:latin typeface="Roboto"/>
                <a:ea typeface="Roboto"/>
                <a:cs typeface="Roboto"/>
                <a:sym typeface="Roboto"/>
              </a:rPr>
              <a:t>Future region with 3 zones</a:t>
            </a:r>
            <a:endParaRPr sz="1200" kern="0">
              <a:solidFill>
                <a:srgbClr val="202124"/>
              </a:solidFill>
              <a:latin typeface="Roboto"/>
              <a:ea typeface="Roboto"/>
              <a:cs typeface="Roboto"/>
              <a:sym typeface="Roboto"/>
            </a:endParaRPr>
          </a:p>
        </p:txBody>
      </p:sp>
      <p:sp>
        <p:nvSpPr>
          <p:cNvPr id="1146" name="Google Shape;1146;p64"/>
          <p:cNvSpPr/>
          <p:nvPr/>
        </p:nvSpPr>
        <p:spPr>
          <a:xfrm>
            <a:off x="4271550" y="5795867"/>
            <a:ext cx="2560400" cy="196800"/>
          </a:xfrm>
          <a:prstGeom prst="rect">
            <a:avLst/>
          </a:prstGeom>
          <a:noFill/>
          <a:ln>
            <a:noFill/>
          </a:ln>
        </p:spPr>
        <p:txBody>
          <a:bodyPr spcFirstLastPara="1" wrap="square" lIns="0" tIns="0" rIns="0" bIns="0" anchor="ctr" anchorCtr="0">
            <a:noAutofit/>
          </a:bodyPr>
          <a:lstStyle/>
          <a:p>
            <a:pPr defTabSz="609630">
              <a:buClr>
                <a:srgbClr val="000000"/>
              </a:buClr>
            </a:pPr>
            <a:r>
              <a:rPr lang="en" sz="1067" kern="0">
                <a:solidFill>
                  <a:srgbClr val="3C4043"/>
                </a:solidFill>
                <a:latin typeface="Roboto"/>
                <a:ea typeface="Roboto"/>
                <a:cs typeface="Roboto"/>
                <a:sym typeface="Roboto"/>
              </a:rPr>
              <a:t>* Exception: region has 4 zones.</a:t>
            </a:r>
            <a:endParaRPr sz="1067" kern="0">
              <a:solidFill>
                <a:srgbClr val="3C4043"/>
              </a:solidFill>
              <a:latin typeface="Roboto"/>
              <a:ea typeface="Roboto"/>
              <a:cs typeface="Roboto"/>
              <a:sym typeface="Roboto"/>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65"/>
          <p:cNvSpPr txBox="1"/>
          <p:nvPr/>
        </p:nvSpPr>
        <p:spPr>
          <a:xfrm>
            <a:off x="7707767" y="5275000"/>
            <a:ext cx="1024800" cy="348000"/>
          </a:xfrm>
          <a:prstGeom prst="rect">
            <a:avLst/>
          </a:prstGeom>
          <a:noFill/>
          <a:ln>
            <a:noFill/>
          </a:ln>
        </p:spPr>
        <p:txBody>
          <a:bodyPr spcFirstLastPara="1" wrap="square" lIns="121900" tIns="0" rIns="0" bIns="0" anchor="ctr" anchorCtr="0">
            <a:noAutofit/>
          </a:bodyPr>
          <a:lstStyle/>
          <a:p>
            <a:pPr defTabSz="609630">
              <a:lnSpc>
                <a:spcPct val="115000"/>
              </a:lnSpc>
              <a:buClr>
                <a:srgbClr val="000000"/>
              </a:buClr>
            </a:pPr>
            <a:r>
              <a:rPr lang="en" sz="1200" kern="0">
                <a:solidFill>
                  <a:srgbClr val="202124"/>
                </a:solidFill>
                <a:latin typeface="Roboto"/>
                <a:ea typeface="Roboto"/>
                <a:cs typeface="Roboto"/>
                <a:sym typeface="Roboto"/>
              </a:rPr>
              <a:t>Edge point of presence</a:t>
            </a:r>
            <a:endParaRPr sz="1200" kern="0">
              <a:solidFill>
                <a:srgbClr val="202124"/>
              </a:solidFill>
              <a:latin typeface="Roboto"/>
              <a:ea typeface="Roboto"/>
              <a:cs typeface="Roboto"/>
              <a:sym typeface="Roboto"/>
            </a:endParaRPr>
          </a:p>
        </p:txBody>
      </p:sp>
      <p:sp>
        <p:nvSpPr>
          <p:cNvPr id="1152" name="Google Shape;1152;p65"/>
          <p:cNvSpPr/>
          <p:nvPr/>
        </p:nvSpPr>
        <p:spPr>
          <a:xfrm>
            <a:off x="7613271" y="5426788"/>
            <a:ext cx="44459" cy="4442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53" name="Google Shape;1153;p65"/>
          <p:cNvSpPr/>
          <p:nvPr/>
        </p:nvSpPr>
        <p:spPr>
          <a:xfrm>
            <a:off x="4062438" y="5376904"/>
            <a:ext cx="144513" cy="144232"/>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54" name="Google Shape;1154;p65"/>
          <p:cNvSpPr txBox="1"/>
          <p:nvPr/>
        </p:nvSpPr>
        <p:spPr>
          <a:xfrm>
            <a:off x="4206966" y="5275000"/>
            <a:ext cx="1144000" cy="348000"/>
          </a:xfrm>
          <a:prstGeom prst="rect">
            <a:avLst/>
          </a:prstGeom>
          <a:noFill/>
          <a:ln>
            <a:noFill/>
          </a:ln>
        </p:spPr>
        <p:txBody>
          <a:bodyPr spcFirstLastPara="1" wrap="square" lIns="121900" tIns="0" rIns="0" bIns="0" anchor="ctr" anchorCtr="0">
            <a:noAutofit/>
          </a:bodyPr>
          <a:lstStyle/>
          <a:p>
            <a:pPr defTabSz="609630">
              <a:lnSpc>
                <a:spcPct val="115000"/>
              </a:lnSpc>
              <a:buClr>
                <a:srgbClr val="000000"/>
              </a:buClr>
            </a:pPr>
            <a:r>
              <a:rPr lang="en" sz="1200" kern="0">
                <a:solidFill>
                  <a:srgbClr val="202124"/>
                </a:solidFill>
                <a:latin typeface="Roboto"/>
                <a:ea typeface="Roboto"/>
                <a:cs typeface="Roboto"/>
                <a:sym typeface="Roboto"/>
              </a:rPr>
              <a:t>Current region with 3 zones</a:t>
            </a:r>
            <a:endParaRPr sz="1200" kern="0">
              <a:solidFill>
                <a:srgbClr val="202124"/>
              </a:solidFill>
              <a:latin typeface="Roboto"/>
              <a:ea typeface="Roboto"/>
              <a:cs typeface="Roboto"/>
              <a:sym typeface="Roboto"/>
            </a:endParaRPr>
          </a:p>
        </p:txBody>
      </p:sp>
      <p:sp>
        <p:nvSpPr>
          <p:cNvPr id="1155" name="Google Shape;1155;p65"/>
          <p:cNvSpPr/>
          <p:nvPr/>
        </p:nvSpPr>
        <p:spPr>
          <a:xfrm>
            <a:off x="5934228" y="5376864"/>
            <a:ext cx="144513" cy="144272"/>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56" name="Google Shape;1156;p65"/>
          <p:cNvSpPr txBox="1"/>
          <p:nvPr/>
        </p:nvSpPr>
        <p:spPr>
          <a:xfrm>
            <a:off x="6078755" y="5275000"/>
            <a:ext cx="1056800" cy="348000"/>
          </a:xfrm>
          <a:prstGeom prst="rect">
            <a:avLst/>
          </a:prstGeom>
          <a:noFill/>
          <a:ln>
            <a:noFill/>
          </a:ln>
        </p:spPr>
        <p:txBody>
          <a:bodyPr spcFirstLastPara="1" wrap="square" lIns="121900" tIns="0" rIns="0" bIns="0" anchor="ctr" anchorCtr="0">
            <a:noAutofit/>
          </a:bodyPr>
          <a:lstStyle/>
          <a:p>
            <a:pPr defTabSz="609630">
              <a:lnSpc>
                <a:spcPct val="115000"/>
              </a:lnSpc>
              <a:buClr>
                <a:srgbClr val="000000"/>
              </a:buClr>
            </a:pPr>
            <a:r>
              <a:rPr lang="en" sz="1200" kern="0">
                <a:solidFill>
                  <a:srgbClr val="202124"/>
                </a:solidFill>
                <a:latin typeface="Roboto"/>
                <a:ea typeface="Roboto"/>
                <a:cs typeface="Roboto"/>
                <a:sym typeface="Roboto"/>
              </a:rPr>
              <a:t>Future region with 3 zones</a:t>
            </a:r>
            <a:endParaRPr sz="1200" kern="0">
              <a:solidFill>
                <a:srgbClr val="202124"/>
              </a:solidFill>
              <a:latin typeface="Roboto"/>
              <a:ea typeface="Roboto"/>
              <a:cs typeface="Roboto"/>
              <a:sym typeface="Roboto"/>
            </a:endParaRPr>
          </a:p>
        </p:txBody>
      </p:sp>
      <p:sp>
        <p:nvSpPr>
          <p:cNvPr id="1157" name="Google Shape;1157;p65"/>
          <p:cNvSpPr/>
          <p:nvPr/>
        </p:nvSpPr>
        <p:spPr>
          <a:xfrm>
            <a:off x="4271550" y="5795867"/>
            <a:ext cx="2560400" cy="196800"/>
          </a:xfrm>
          <a:prstGeom prst="rect">
            <a:avLst/>
          </a:prstGeom>
          <a:noFill/>
          <a:ln>
            <a:noFill/>
          </a:ln>
        </p:spPr>
        <p:txBody>
          <a:bodyPr spcFirstLastPara="1" wrap="square" lIns="0" tIns="0" rIns="0" bIns="0" anchor="ctr" anchorCtr="0">
            <a:noAutofit/>
          </a:bodyPr>
          <a:lstStyle/>
          <a:p>
            <a:pPr defTabSz="609630">
              <a:buClr>
                <a:srgbClr val="000000"/>
              </a:buClr>
            </a:pPr>
            <a:r>
              <a:rPr lang="en" sz="1067" kern="0">
                <a:solidFill>
                  <a:srgbClr val="3C4043"/>
                </a:solidFill>
                <a:latin typeface="Roboto"/>
                <a:ea typeface="Roboto"/>
                <a:cs typeface="Roboto"/>
                <a:sym typeface="Roboto"/>
              </a:rPr>
              <a:t>* Exception: region has 4 zones.</a:t>
            </a:r>
            <a:endParaRPr sz="1067" kern="0">
              <a:solidFill>
                <a:srgbClr val="3C4043"/>
              </a:solidFill>
              <a:latin typeface="Roboto"/>
              <a:ea typeface="Roboto"/>
              <a:cs typeface="Roboto"/>
              <a:sym typeface="Roboto"/>
            </a:endParaRPr>
          </a:p>
        </p:txBody>
      </p:sp>
      <p:sp>
        <p:nvSpPr>
          <p:cNvPr id="1158" name="Google Shape;1158;p6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1159" name="Google Shape;1159;p65"/>
          <p:cNvSpPr/>
          <p:nvPr/>
        </p:nvSpPr>
        <p:spPr>
          <a:xfrm>
            <a:off x="609567" y="5389970"/>
            <a:ext cx="2399600" cy="518000"/>
          </a:xfrm>
          <a:prstGeom prst="rect">
            <a:avLst/>
          </a:prstGeom>
          <a:noFill/>
          <a:ln>
            <a:noFill/>
          </a:ln>
        </p:spPr>
        <p:txBody>
          <a:bodyPr spcFirstLastPara="1" wrap="square" lIns="0" tIns="0" rIns="0" bIns="146350" anchor="b" anchorCtr="0">
            <a:noAutofit/>
          </a:bodyPr>
          <a:lstStyle/>
          <a:p>
            <a:pPr defTabSz="609630">
              <a:buClr>
                <a:srgbClr val="000000"/>
              </a:buClr>
            </a:pPr>
            <a:r>
              <a:rPr lang="en" sz="2400" kern="0">
                <a:solidFill>
                  <a:srgbClr val="202124"/>
                </a:solidFill>
                <a:latin typeface="Google Sans Medium"/>
                <a:ea typeface="Google Sans Medium"/>
                <a:cs typeface="Google Sans Medium"/>
                <a:sym typeface="Google Sans Medium"/>
              </a:rPr>
              <a:t>Google Cloud </a:t>
            </a:r>
            <a:r>
              <a:rPr lang="en" sz="2400" kern="0">
                <a:solidFill>
                  <a:srgbClr val="1A73E8"/>
                </a:solidFill>
                <a:latin typeface="Google Sans Medium"/>
                <a:ea typeface="Google Sans Medium"/>
                <a:cs typeface="Google Sans Medium"/>
                <a:sym typeface="Google Sans Medium"/>
              </a:rPr>
              <a:t>Regions and PoPs</a:t>
            </a:r>
            <a:endParaRPr sz="2400" kern="0">
              <a:solidFill>
                <a:srgbClr val="1A73E8"/>
              </a:solidFill>
              <a:latin typeface="Google Sans Medium"/>
              <a:ea typeface="Google Sans Medium"/>
              <a:cs typeface="Google Sans Medium"/>
              <a:sym typeface="Google Sans Medium"/>
            </a:endParaRPr>
          </a:p>
        </p:txBody>
      </p:sp>
      <p:grpSp>
        <p:nvGrpSpPr>
          <p:cNvPr id="1160" name="Google Shape;1160;p65"/>
          <p:cNvGrpSpPr/>
          <p:nvPr/>
        </p:nvGrpSpPr>
        <p:grpSpPr>
          <a:xfrm>
            <a:off x="377666" y="-38"/>
            <a:ext cx="11436388" cy="5609797"/>
            <a:chOff x="239350" y="1104300"/>
            <a:chExt cx="7138225" cy="3504225"/>
          </a:xfrm>
        </p:grpSpPr>
        <p:sp>
          <p:nvSpPr>
            <p:cNvPr id="1161" name="Google Shape;1161;p65"/>
            <p:cNvSpPr/>
            <p:nvPr/>
          </p:nvSpPr>
          <p:spPr>
            <a:xfrm>
              <a:off x="5867125" y="3498125"/>
              <a:ext cx="791725" cy="620525"/>
            </a:xfrm>
            <a:custGeom>
              <a:avLst/>
              <a:gdLst/>
              <a:ahLst/>
              <a:cxnLst/>
              <a:rect l="l" t="t" r="r" b="b"/>
              <a:pathLst>
                <a:path w="31669" h="24821" extrusionOk="0">
                  <a:moveTo>
                    <a:pt x="18431" y="14425"/>
                  </a:moveTo>
                  <a:cubicBezTo>
                    <a:pt x="18745" y="14425"/>
                    <a:pt x="18878" y="14621"/>
                    <a:pt x="19039" y="14788"/>
                  </a:cubicBezTo>
                  <a:cubicBezTo>
                    <a:pt x="19034" y="14949"/>
                    <a:pt x="19023" y="15099"/>
                    <a:pt x="19012" y="15304"/>
                  </a:cubicBezTo>
                  <a:lnTo>
                    <a:pt x="18507" y="15304"/>
                  </a:lnTo>
                  <a:cubicBezTo>
                    <a:pt x="18307" y="15032"/>
                    <a:pt x="18335" y="14744"/>
                    <a:pt x="18368" y="14427"/>
                  </a:cubicBezTo>
                  <a:cubicBezTo>
                    <a:pt x="18390" y="14426"/>
                    <a:pt x="18410" y="14425"/>
                    <a:pt x="18431" y="14425"/>
                  </a:cubicBezTo>
                  <a:close/>
                  <a:moveTo>
                    <a:pt x="18790" y="16669"/>
                  </a:moveTo>
                  <a:lnTo>
                    <a:pt x="18790" y="16669"/>
                  </a:lnTo>
                  <a:cubicBezTo>
                    <a:pt x="19195" y="16786"/>
                    <a:pt x="19195" y="16786"/>
                    <a:pt x="19367" y="17346"/>
                  </a:cubicBezTo>
                  <a:cubicBezTo>
                    <a:pt x="19339" y="17590"/>
                    <a:pt x="19250" y="17818"/>
                    <a:pt x="19106" y="18012"/>
                  </a:cubicBezTo>
                  <a:cubicBezTo>
                    <a:pt x="18928" y="17990"/>
                    <a:pt x="18906" y="17879"/>
                    <a:pt x="18928" y="17762"/>
                  </a:cubicBezTo>
                  <a:cubicBezTo>
                    <a:pt x="18951" y="17601"/>
                    <a:pt x="18984" y="17446"/>
                    <a:pt x="19006" y="17318"/>
                  </a:cubicBezTo>
                  <a:lnTo>
                    <a:pt x="19006" y="17313"/>
                  </a:lnTo>
                  <a:cubicBezTo>
                    <a:pt x="18951" y="17074"/>
                    <a:pt x="18690" y="16930"/>
                    <a:pt x="18790" y="16669"/>
                  </a:cubicBezTo>
                  <a:close/>
                  <a:moveTo>
                    <a:pt x="22752" y="0"/>
                  </a:moveTo>
                  <a:cubicBezTo>
                    <a:pt x="22663" y="178"/>
                    <a:pt x="22585" y="294"/>
                    <a:pt x="22546" y="416"/>
                  </a:cubicBezTo>
                  <a:cubicBezTo>
                    <a:pt x="22491" y="588"/>
                    <a:pt x="22474" y="777"/>
                    <a:pt x="22424" y="954"/>
                  </a:cubicBezTo>
                  <a:cubicBezTo>
                    <a:pt x="22247" y="1565"/>
                    <a:pt x="22080" y="2652"/>
                    <a:pt x="22130" y="3085"/>
                  </a:cubicBezTo>
                  <a:cubicBezTo>
                    <a:pt x="22230" y="3973"/>
                    <a:pt x="21947" y="4761"/>
                    <a:pt x="21470" y="5527"/>
                  </a:cubicBezTo>
                  <a:lnTo>
                    <a:pt x="20776" y="5582"/>
                  </a:lnTo>
                  <a:cubicBezTo>
                    <a:pt x="20399" y="5477"/>
                    <a:pt x="20171" y="5299"/>
                    <a:pt x="20088" y="4983"/>
                  </a:cubicBezTo>
                  <a:lnTo>
                    <a:pt x="19411" y="4855"/>
                  </a:lnTo>
                  <a:cubicBezTo>
                    <a:pt x="19184" y="4506"/>
                    <a:pt x="18784" y="4361"/>
                    <a:pt x="18418" y="4178"/>
                  </a:cubicBezTo>
                  <a:cubicBezTo>
                    <a:pt x="18052" y="3995"/>
                    <a:pt x="17724" y="3729"/>
                    <a:pt x="17386" y="3485"/>
                  </a:cubicBezTo>
                  <a:cubicBezTo>
                    <a:pt x="17319" y="3440"/>
                    <a:pt x="17297" y="3335"/>
                    <a:pt x="17247" y="3252"/>
                  </a:cubicBezTo>
                  <a:lnTo>
                    <a:pt x="17619" y="2708"/>
                  </a:lnTo>
                  <a:cubicBezTo>
                    <a:pt x="17630" y="2514"/>
                    <a:pt x="17641" y="2308"/>
                    <a:pt x="17652" y="2142"/>
                  </a:cubicBezTo>
                  <a:cubicBezTo>
                    <a:pt x="17841" y="1809"/>
                    <a:pt x="18212" y="1681"/>
                    <a:pt x="18357" y="1321"/>
                  </a:cubicBezTo>
                  <a:lnTo>
                    <a:pt x="18079" y="1143"/>
                  </a:lnTo>
                  <a:lnTo>
                    <a:pt x="17708" y="1237"/>
                  </a:lnTo>
                  <a:lnTo>
                    <a:pt x="17519" y="1071"/>
                  </a:lnTo>
                  <a:lnTo>
                    <a:pt x="17086" y="1188"/>
                  </a:lnTo>
                  <a:lnTo>
                    <a:pt x="15410" y="716"/>
                  </a:lnTo>
                  <a:cubicBezTo>
                    <a:pt x="15171" y="662"/>
                    <a:pt x="15030" y="371"/>
                    <a:pt x="14761" y="371"/>
                  </a:cubicBezTo>
                  <a:cubicBezTo>
                    <a:pt x="14725" y="371"/>
                    <a:pt x="14686" y="377"/>
                    <a:pt x="14644" y="388"/>
                  </a:cubicBezTo>
                  <a:cubicBezTo>
                    <a:pt x="14595" y="649"/>
                    <a:pt x="14794" y="666"/>
                    <a:pt x="14916" y="760"/>
                  </a:cubicBezTo>
                  <a:cubicBezTo>
                    <a:pt x="14961" y="799"/>
                    <a:pt x="14977" y="871"/>
                    <a:pt x="15011" y="938"/>
                  </a:cubicBezTo>
                  <a:lnTo>
                    <a:pt x="14822" y="1215"/>
                  </a:lnTo>
                  <a:lnTo>
                    <a:pt x="13712" y="1260"/>
                  </a:lnTo>
                  <a:lnTo>
                    <a:pt x="13135" y="1765"/>
                  </a:lnTo>
                  <a:lnTo>
                    <a:pt x="13135" y="2086"/>
                  </a:lnTo>
                  <a:cubicBezTo>
                    <a:pt x="12786" y="2247"/>
                    <a:pt x="12686" y="2580"/>
                    <a:pt x="12580" y="2902"/>
                  </a:cubicBezTo>
                  <a:cubicBezTo>
                    <a:pt x="12647" y="3024"/>
                    <a:pt x="12708" y="3130"/>
                    <a:pt x="12774" y="3257"/>
                  </a:cubicBezTo>
                  <a:cubicBezTo>
                    <a:pt x="12650" y="3339"/>
                    <a:pt x="12528" y="3363"/>
                    <a:pt x="12411" y="3363"/>
                  </a:cubicBezTo>
                  <a:cubicBezTo>
                    <a:pt x="12239" y="3363"/>
                    <a:pt x="12075" y="3312"/>
                    <a:pt x="11920" y="3312"/>
                  </a:cubicBezTo>
                  <a:cubicBezTo>
                    <a:pt x="11907" y="3312"/>
                    <a:pt x="11894" y="3312"/>
                    <a:pt x="11881" y="3313"/>
                  </a:cubicBezTo>
                  <a:lnTo>
                    <a:pt x="11548" y="3424"/>
                  </a:lnTo>
                  <a:lnTo>
                    <a:pt x="10910" y="2580"/>
                  </a:lnTo>
                  <a:lnTo>
                    <a:pt x="10455" y="2547"/>
                  </a:lnTo>
                  <a:lnTo>
                    <a:pt x="9279" y="3202"/>
                  </a:lnTo>
                  <a:cubicBezTo>
                    <a:pt x="9245" y="3296"/>
                    <a:pt x="9195" y="3424"/>
                    <a:pt x="9145" y="3562"/>
                  </a:cubicBezTo>
                  <a:cubicBezTo>
                    <a:pt x="8996" y="3657"/>
                    <a:pt x="8846" y="3751"/>
                    <a:pt x="8707" y="3840"/>
                  </a:cubicBezTo>
                  <a:cubicBezTo>
                    <a:pt x="8635" y="4084"/>
                    <a:pt x="8574" y="4300"/>
                    <a:pt x="8502" y="4522"/>
                  </a:cubicBezTo>
                  <a:cubicBezTo>
                    <a:pt x="8391" y="4550"/>
                    <a:pt x="8296" y="4561"/>
                    <a:pt x="8213" y="4589"/>
                  </a:cubicBezTo>
                  <a:cubicBezTo>
                    <a:pt x="8136" y="4617"/>
                    <a:pt x="8058" y="4650"/>
                    <a:pt x="7986" y="4683"/>
                  </a:cubicBezTo>
                  <a:cubicBezTo>
                    <a:pt x="7958" y="4916"/>
                    <a:pt x="7936" y="5116"/>
                    <a:pt x="7902" y="5416"/>
                  </a:cubicBezTo>
                  <a:lnTo>
                    <a:pt x="7353" y="4672"/>
                  </a:lnTo>
                  <a:lnTo>
                    <a:pt x="6854" y="5266"/>
                  </a:lnTo>
                  <a:lnTo>
                    <a:pt x="6854" y="6109"/>
                  </a:lnTo>
                  <a:cubicBezTo>
                    <a:pt x="6576" y="6226"/>
                    <a:pt x="6438" y="6481"/>
                    <a:pt x="6304" y="6759"/>
                  </a:cubicBezTo>
                  <a:cubicBezTo>
                    <a:pt x="6227" y="6920"/>
                    <a:pt x="6127" y="7125"/>
                    <a:pt x="5983" y="7191"/>
                  </a:cubicBezTo>
                  <a:cubicBezTo>
                    <a:pt x="5556" y="7400"/>
                    <a:pt x="5133" y="7664"/>
                    <a:pt x="4655" y="7664"/>
                  </a:cubicBezTo>
                  <a:cubicBezTo>
                    <a:pt x="4587" y="7664"/>
                    <a:pt x="4517" y="7658"/>
                    <a:pt x="4445" y="7646"/>
                  </a:cubicBezTo>
                  <a:lnTo>
                    <a:pt x="3130" y="8190"/>
                  </a:lnTo>
                  <a:cubicBezTo>
                    <a:pt x="3093" y="8190"/>
                    <a:pt x="3010" y="8188"/>
                    <a:pt x="2910" y="8188"/>
                  </a:cubicBezTo>
                  <a:cubicBezTo>
                    <a:pt x="2860" y="8188"/>
                    <a:pt x="2807" y="8188"/>
                    <a:pt x="2753" y="8190"/>
                  </a:cubicBezTo>
                  <a:cubicBezTo>
                    <a:pt x="2437" y="8201"/>
                    <a:pt x="2176" y="8323"/>
                    <a:pt x="1932" y="8512"/>
                  </a:cubicBezTo>
                  <a:cubicBezTo>
                    <a:pt x="1627" y="8751"/>
                    <a:pt x="1294" y="8956"/>
                    <a:pt x="972" y="9178"/>
                  </a:cubicBezTo>
                  <a:lnTo>
                    <a:pt x="944" y="9139"/>
                  </a:lnTo>
                  <a:cubicBezTo>
                    <a:pt x="822" y="9267"/>
                    <a:pt x="700" y="9394"/>
                    <a:pt x="583" y="9522"/>
                  </a:cubicBezTo>
                  <a:lnTo>
                    <a:pt x="356" y="9372"/>
                  </a:lnTo>
                  <a:lnTo>
                    <a:pt x="145" y="9700"/>
                  </a:lnTo>
                  <a:cubicBezTo>
                    <a:pt x="189" y="10155"/>
                    <a:pt x="234" y="10587"/>
                    <a:pt x="284" y="11087"/>
                  </a:cubicBezTo>
                  <a:lnTo>
                    <a:pt x="1" y="11581"/>
                  </a:lnTo>
                  <a:lnTo>
                    <a:pt x="572" y="12818"/>
                  </a:lnTo>
                  <a:cubicBezTo>
                    <a:pt x="489" y="13079"/>
                    <a:pt x="128" y="13129"/>
                    <a:pt x="156" y="13373"/>
                  </a:cubicBezTo>
                  <a:lnTo>
                    <a:pt x="572" y="14522"/>
                  </a:lnTo>
                  <a:cubicBezTo>
                    <a:pt x="617" y="14677"/>
                    <a:pt x="717" y="14805"/>
                    <a:pt x="789" y="14949"/>
                  </a:cubicBezTo>
                  <a:cubicBezTo>
                    <a:pt x="972" y="15298"/>
                    <a:pt x="1166" y="15648"/>
                    <a:pt x="1149" y="16053"/>
                  </a:cubicBezTo>
                  <a:cubicBezTo>
                    <a:pt x="1133" y="16580"/>
                    <a:pt x="1283" y="17052"/>
                    <a:pt x="1532" y="17507"/>
                  </a:cubicBezTo>
                  <a:cubicBezTo>
                    <a:pt x="1610" y="17657"/>
                    <a:pt x="1677" y="17812"/>
                    <a:pt x="1732" y="17968"/>
                  </a:cubicBezTo>
                  <a:cubicBezTo>
                    <a:pt x="1710" y="18228"/>
                    <a:pt x="1682" y="18506"/>
                    <a:pt x="1671" y="18783"/>
                  </a:cubicBezTo>
                  <a:cubicBezTo>
                    <a:pt x="1660" y="19077"/>
                    <a:pt x="1765" y="19388"/>
                    <a:pt x="1493" y="19632"/>
                  </a:cubicBezTo>
                  <a:lnTo>
                    <a:pt x="1199" y="19754"/>
                  </a:lnTo>
                  <a:lnTo>
                    <a:pt x="1199" y="20254"/>
                  </a:lnTo>
                  <a:cubicBezTo>
                    <a:pt x="1449" y="20426"/>
                    <a:pt x="1732" y="20520"/>
                    <a:pt x="1937" y="20764"/>
                  </a:cubicBezTo>
                  <a:cubicBezTo>
                    <a:pt x="2048" y="20903"/>
                    <a:pt x="2298" y="20975"/>
                    <a:pt x="2492" y="20986"/>
                  </a:cubicBezTo>
                  <a:cubicBezTo>
                    <a:pt x="2629" y="20997"/>
                    <a:pt x="2767" y="21001"/>
                    <a:pt x="2902" y="21001"/>
                  </a:cubicBezTo>
                  <a:cubicBezTo>
                    <a:pt x="3174" y="21001"/>
                    <a:pt x="3437" y="20986"/>
                    <a:pt x="3674" y="20986"/>
                  </a:cubicBezTo>
                  <a:lnTo>
                    <a:pt x="4196" y="20503"/>
                  </a:lnTo>
                  <a:lnTo>
                    <a:pt x="4612" y="20426"/>
                  </a:lnTo>
                  <a:lnTo>
                    <a:pt x="4973" y="20015"/>
                  </a:lnTo>
                  <a:cubicBezTo>
                    <a:pt x="5375" y="20000"/>
                    <a:pt x="5770" y="19878"/>
                    <a:pt x="6147" y="19878"/>
                  </a:cubicBezTo>
                  <a:cubicBezTo>
                    <a:pt x="6332" y="19878"/>
                    <a:pt x="6512" y="19907"/>
                    <a:pt x="6687" y="19993"/>
                  </a:cubicBezTo>
                  <a:lnTo>
                    <a:pt x="7980" y="19882"/>
                  </a:lnTo>
                  <a:lnTo>
                    <a:pt x="8363" y="19205"/>
                  </a:lnTo>
                  <a:lnTo>
                    <a:pt x="9839" y="18423"/>
                  </a:lnTo>
                  <a:cubicBezTo>
                    <a:pt x="9928" y="18411"/>
                    <a:pt x="10011" y="18406"/>
                    <a:pt x="10100" y="18406"/>
                  </a:cubicBezTo>
                  <a:cubicBezTo>
                    <a:pt x="10174" y="18411"/>
                    <a:pt x="10249" y="18414"/>
                    <a:pt x="10323" y="18414"/>
                  </a:cubicBezTo>
                  <a:cubicBezTo>
                    <a:pt x="10897" y="18414"/>
                    <a:pt x="11463" y="18263"/>
                    <a:pt x="11959" y="17973"/>
                  </a:cubicBezTo>
                  <a:cubicBezTo>
                    <a:pt x="12208" y="17829"/>
                    <a:pt x="12486" y="17807"/>
                    <a:pt x="12763" y="17795"/>
                  </a:cubicBezTo>
                  <a:cubicBezTo>
                    <a:pt x="13157" y="17784"/>
                    <a:pt x="13540" y="17757"/>
                    <a:pt x="14056" y="17729"/>
                  </a:cubicBezTo>
                  <a:lnTo>
                    <a:pt x="14755" y="18128"/>
                  </a:lnTo>
                  <a:lnTo>
                    <a:pt x="15111" y="18128"/>
                  </a:lnTo>
                  <a:lnTo>
                    <a:pt x="16071" y="18467"/>
                  </a:lnTo>
                  <a:lnTo>
                    <a:pt x="16331" y="19127"/>
                  </a:lnTo>
                  <a:lnTo>
                    <a:pt x="16637" y="19294"/>
                  </a:lnTo>
                  <a:cubicBezTo>
                    <a:pt x="16870" y="19738"/>
                    <a:pt x="17236" y="20109"/>
                    <a:pt x="17347" y="20625"/>
                  </a:cubicBezTo>
                  <a:cubicBezTo>
                    <a:pt x="17352" y="20664"/>
                    <a:pt x="17458" y="20686"/>
                    <a:pt x="17547" y="20731"/>
                  </a:cubicBezTo>
                  <a:lnTo>
                    <a:pt x="18057" y="20054"/>
                  </a:lnTo>
                  <a:cubicBezTo>
                    <a:pt x="18235" y="19948"/>
                    <a:pt x="18434" y="19838"/>
                    <a:pt x="18606" y="19738"/>
                  </a:cubicBezTo>
                  <a:cubicBezTo>
                    <a:pt x="18851" y="19449"/>
                    <a:pt x="18840" y="19050"/>
                    <a:pt x="19150" y="18794"/>
                  </a:cubicBezTo>
                  <a:cubicBezTo>
                    <a:pt x="19217" y="18961"/>
                    <a:pt x="19272" y="19111"/>
                    <a:pt x="19339" y="19277"/>
                  </a:cubicBezTo>
                  <a:cubicBezTo>
                    <a:pt x="19012" y="19749"/>
                    <a:pt x="18895" y="20281"/>
                    <a:pt x="18884" y="20836"/>
                  </a:cubicBezTo>
                  <a:lnTo>
                    <a:pt x="18412" y="21180"/>
                  </a:lnTo>
                  <a:cubicBezTo>
                    <a:pt x="18477" y="21183"/>
                    <a:pt x="18536" y="21184"/>
                    <a:pt x="18590" y="21184"/>
                  </a:cubicBezTo>
                  <a:cubicBezTo>
                    <a:pt x="18784" y="21184"/>
                    <a:pt x="18912" y="21163"/>
                    <a:pt x="19012" y="21080"/>
                  </a:cubicBezTo>
                  <a:cubicBezTo>
                    <a:pt x="19228" y="20831"/>
                    <a:pt x="19073" y="20442"/>
                    <a:pt x="19406" y="20259"/>
                  </a:cubicBezTo>
                  <a:cubicBezTo>
                    <a:pt x="19594" y="20437"/>
                    <a:pt x="19716" y="20675"/>
                    <a:pt x="19750" y="20931"/>
                  </a:cubicBezTo>
                  <a:cubicBezTo>
                    <a:pt x="19677" y="21114"/>
                    <a:pt x="19600" y="21302"/>
                    <a:pt x="19511" y="21519"/>
                  </a:cubicBezTo>
                  <a:lnTo>
                    <a:pt x="20088" y="21585"/>
                  </a:lnTo>
                  <a:cubicBezTo>
                    <a:pt x="20615" y="21974"/>
                    <a:pt x="20754" y="22490"/>
                    <a:pt x="20726" y="23045"/>
                  </a:cubicBezTo>
                  <a:lnTo>
                    <a:pt x="21309" y="23899"/>
                  </a:lnTo>
                  <a:lnTo>
                    <a:pt x="22075" y="24271"/>
                  </a:lnTo>
                  <a:lnTo>
                    <a:pt x="22430" y="24227"/>
                  </a:lnTo>
                  <a:lnTo>
                    <a:pt x="23634" y="24754"/>
                  </a:lnTo>
                  <a:cubicBezTo>
                    <a:pt x="23884" y="24582"/>
                    <a:pt x="24083" y="24471"/>
                    <a:pt x="24255" y="24321"/>
                  </a:cubicBezTo>
                  <a:cubicBezTo>
                    <a:pt x="24416" y="24182"/>
                    <a:pt x="24549" y="24010"/>
                    <a:pt x="24733" y="23811"/>
                  </a:cubicBezTo>
                  <a:cubicBezTo>
                    <a:pt x="24905" y="24121"/>
                    <a:pt x="25215" y="24232"/>
                    <a:pt x="25315" y="24543"/>
                  </a:cubicBezTo>
                  <a:cubicBezTo>
                    <a:pt x="25365" y="24693"/>
                    <a:pt x="25498" y="24798"/>
                    <a:pt x="25654" y="24820"/>
                  </a:cubicBezTo>
                  <a:cubicBezTo>
                    <a:pt x="25948" y="24676"/>
                    <a:pt x="26181" y="24587"/>
                    <a:pt x="26381" y="24449"/>
                  </a:cubicBezTo>
                  <a:cubicBezTo>
                    <a:pt x="26608" y="24293"/>
                    <a:pt x="26797" y="24088"/>
                    <a:pt x="27013" y="23916"/>
                  </a:cubicBezTo>
                  <a:cubicBezTo>
                    <a:pt x="27107" y="23849"/>
                    <a:pt x="27218" y="23805"/>
                    <a:pt x="27335" y="23788"/>
                  </a:cubicBezTo>
                  <a:cubicBezTo>
                    <a:pt x="27563" y="23755"/>
                    <a:pt x="27790" y="23738"/>
                    <a:pt x="28023" y="23733"/>
                  </a:cubicBezTo>
                  <a:cubicBezTo>
                    <a:pt x="28295" y="23733"/>
                    <a:pt x="28522" y="23672"/>
                    <a:pt x="28700" y="23411"/>
                  </a:cubicBezTo>
                  <a:cubicBezTo>
                    <a:pt x="28744" y="23050"/>
                    <a:pt x="28805" y="22662"/>
                    <a:pt x="28833" y="22273"/>
                  </a:cubicBezTo>
                  <a:cubicBezTo>
                    <a:pt x="28867" y="21769"/>
                    <a:pt x="29005" y="21319"/>
                    <a:pt x="29421" y="21019"/>
                  </a:cubicBezTo>
                  <a:cubicBezTo>
                    <a:pt x="29438" y="20786"/>
                    <a:pt x="29455" y="20576"/>
                    <a:pt x="29471" y="20381"/>
                  </a:cubicBezTo>
                  <a:cubicBezTo>
                    <a:pt x="29560" y="20254"/>
                    <a:pt x="29677" y="20143"/>
                    <a:pt x="29699" y="20021"/>
                  </a:cubicBezTo>
                  <a:cubicBezTo>
                    <a:pt x="29771" y="19588"/>
                    <a:pt x="30043" y="19272"/>
                    <a:pt x="30276" y="18927"/>
                  </a:cubicBezTo>
                  <a:cubicBezTo>
                    <a:pt x="30454" y="18661"/>
                    <a:pt x="30648" y="18400"/>
                    <a:pt x="30825" y="18128"/>
                  </a:cubicBezTo>
                  <a:cubicBezTo>
                    <a:pt x="31020" y="17834"/>
                    <a:pt x="31158" y="17512"/>
                    <a:pt x="31136" y="17157"/>
                  </a:cubicBezTo>
                  <a:cubicBezTo>
                    <a:pt x="31108" y="16658"/>
                    <a:pt x="31247" y="16186"/>
                    <a:pt x="31414" y="15742"/>
                  </a:cubicBezTo>
                  <a:cubicBezTo>
                    <a:pt x="31669" y="15077"/>
                    <a:pt x="31630" y="14483"/>
                    <a:pt x="31264" y="13967"/>
                  </a:cubicBezTo>
                  <a:cubicBezTo>
                    <a:pt x="31214" y="13440"/>
                    <a:pt x="31169" y="12979"/>
                    <a:pt x="31142" y="12740"/>
                  </a:cubicBezTo>
                  <a:cubicBezTo>
                    <a:pt x="30798" y="11631"/>
                    <a:pt x="30087" y="11076"/>
                    <a:pt x="29438" y="10504"/>
                  </a:cubicBezTo>
                  <a:cubicBezTo>
                    <a:pt x="29399" y="10216"/>
                    <a:pt x="29366" y="9971"/>
                    <a:pt x="29327" y="9733"/>
                  </a:cubicBezTo>
                  <a:lnTo>
                    <a:pt x="28900" y="9489"/>
                  </a:lnTo>
                  <a:cubicBezTo>
                    <a:pt x="28822" y="9500"/>
                    <a:pt x="28778" y="9500"/>
                    <a:pt x="28733" y="9511"/>
                  </a:cubicBezTo>
                  <a:cubicBezTo>
                    <a:pt x="28672" y="9516"/>
                    <a:pt x="28606" y="9533"/>
                    <a:pt x="28534" y="9544"/>
                  </a:cubicBezTo>
                  <a:cubicBezTo>
                    <a:pt x="28256" y="9089"/>
                    <a:pt x="28273" y="8484"/>
                    <a:pt x="27812" y="8201"/>
                  </a:cubicBezTo>
                  <a:lnTo>
                    <a:pt x="27707" y="7763"/>
                  </a:lnTo>
                  <a:lnTo>
                    <a:pt x="25914" y="6748"/>
                  </a:lnTo>
                  <a:cubicBezTo>
                    <a:pt x="25737" y="6509"/>
                    <a:pt x="25654" y="6220"/>
                    <a:pt x="25681" y="5926"/>
                  </a:cubicBezTo>
                  <a:cubicBezTo>
                    <a:pt x="25704" y="5588"/>
                    <a:pt x="25587" y="5288"/>
                    <a:pt x="25415" y="5011"/>
                  </a:cubicBezTo>
                  <a:lnTo>
                    <a:pt x="25154" y="4595"/>
                  </a:lnTo>
                  <a:cubicBezTo>
                    <a:pt x="25138" y="4206"/>
                    <a:pt x="25115" y="3818"/>
                    <a:pt x="25099" y="3457"/>
                  </a:cubicBezTo>
                  <a:lnTo>
                    <a:pt x="24366" y="2885"/>
                  </a:lnTo>
                  <a:cubicBezTo>
                    <a:pt x="24257" y="2941"/>
                    <a:pt x="24157" y="2974"/>
                    <a:pt x="24070" y="2974"/>
                  </a:cubicBezTo>
                  <a:cubicBezTo>
                    <a:pt x="23977" y="2974"/>
                    <a:pt x="23899" y="2936"/>
                    <a:pt x="23845" y="2847"/>
                  </a:cubicBezTo>
                  <a:cubicBezTo>
                    <a:pt x="23728" y="2430"/>
                    <a:pt x="23656" y="2064"/>
                    <a:pt x="23512" y="1731"/>
                  </a:cubicBezTo>
                  <a:cubicBezTo>
                    <a:pt x="23412" y="1493"/>
                    <a:pt x="23423" y="1204"/>
                    <a:pt x="23301" y="1021"/>
                  </a:cubicBezTo>
                  <a:cubicBezTo>
                    <a:pt x="23146" y="794"/>
                    <a:pt x="23096" y="572"/>
                    <a:pt x="23029" y="327"/>
                  </a:cubicBezTo>
                  <a:cubicBezTo>
                    <a:pt x="23001" y="222"/>
                    <a:pt x="22874" y="139"/>
                    <a:pt x="2275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62" name="Google Shape;1162;p65"/>
            <p:cNvSpPr/>
            <p:nvPr/>
          </p:nvSpPr>
          <p:spPr>
            <a:xfrm>
              <a:off x="6211725" y="3292950"/>
              <a:ext cx="381375" cy="202425"/>
            </a:xfrm>
            <a:custGeom>
              <a:avLst/>
              <a:gdLst/>
              <a:ahLst/>
              <a:cxnLst/>
              <a:rect l="l" t="t" r="r" b="b"/>
              <a:pathLst>
                <a:path w="15255" h="8097" extrusionOk="0">
                  <a:moveTo>
                    <a:pt x="1143" y="0"/>
                  </a:moveTo>
                  <a:lnTo>
                    <a:pt x="256" y="394"/>
                  </a:lnTo>
                  <a:lnTo>
                    <a:pt x="0" y="705"/>
                  </a:lnTo>
                  <a:lnTo>
                    <a:pt x="711" y="1027"/>
                  </a:lnTo>
                  <a:lnTo>
                    <a:pt x="1038" y="1421"/>
                  </a:lnTo>
                  <a:lnTo>
                    <a:pt x="1637" y="1421"/>
                  </a:lnTo>
                  <a:cubicBezTo>
                    <a:pt x="1649" y="1421"/>
                    <a:pt x="1661" y="1421"/>
                    <a:pt x="1672" y="1421"/>
                  </a:cubicBezTo>
                  <a:cubicBezTo>
                    <a:pt x="1715" y="1421"/>
                    <a:pt x="1759" y="1419"/>
                    <a:pt x="1804" y="1419"/>
                  </a:cubicBezTo>
                  <a:cubicBezTo>
                    <a:pt x="1926" y="1419"/>
                    <a:pt x="2054" y="1434"/>
                    <a:pt x="2187" y="1548"/>
                  </a:cubicBezTo>
                  <a:cubicBezTo>
                    <a:pt x="2087" y="1632"/>
                    <a:pt x="2026" y="1715"/>
                    <a:pt x="1954" y="1726"/>
                  </a:cubicBezTo>
                  <a:cubicBezTo>
                    <a:pt x="1665" y="1792"/>
                    <a:pt x="1371" y="1831"/>
                    <a:pt x="1077" y="1887"/>
                  </a:cubicBezTo>
                  <a:cubicBezTo>
                    <a:pt x="1055" y="1892"/>
                    <a:pt x="1038" y="1953"/>
                    <a:pt x="1010" y="2009"/>
                  </a:cubicBezTo>
                  <a:lnTo>
                    <a:pt x="1426" y="2297"/>
                  </a:lnTo>
                  <a:cubicBezTo>
                    <a:pt x="1493" y="2492"/>
                    <a:pt x="1549" y="2658"/>
                    <a:pt x="1621" y="2886"/>
                  </a:cubicBezTo>
                  <a:lnTo>
                    <a:pt x="2115" y="2469"/>
                  </a:lnTo>
                  <a:lnTo>
                    <a:pt x="2497" y="2769"/>
                  </a:lnTo>
                  <a:cubicBezTo>
                    <a:pt x="2664" y="2813"/>
                    <a:pt x="2847" y="2808"/>
                    <a:pt x="2969" y="2897"/>
                  </a:cubicBezTo>
                  <a:cubicBezTo>
                    <a:pt x="3469" y="3263"/>
                    <a:pt x="4079" y="3324"/>
                    <a:pt x="4639" y="3513"/>
                  </a:cubicBezTo>
                  <a:cubicBezTo>
                    <a:pt x="4671" y="3523"/>
                    <a:pt x="4706" y="3527"/>
                    <a:pt x="4740" y="3527"/>
                  </a:cubicBezTo>
                  <a:cubicBezTo>
                    <a:pt x="4830" y="3527"/>
                    <a:pt x="4919" y="3500"/>
                    <a:pt x="4967" y="3496"/>
                  </a:cubicBezTo>
                  <a:lnTo>
                    <a:pt x="5638" y="4156"/>
                  </a:lnTo>
                  <a:cubicBezTo>
                    <a:pt x="5827" y="4561"/>
                    <a:pt x="6115" y="4966"/>
                    <a:pt x="6138" y="5471"/>
                  </a:cubicBezTo>
                  <a:cubicBezTo>
                    <a:pt x="6138" y="5510"/>
                    <a:pt x="6110" y="5544"/>
                    <a:pt x="6093" y="5582"/>
                  </a:cubicBezTo>
                  <a:lnTo>
                    <a:pt x="5655" y="5666"/>
                  </a:lnTo>
                  <a:cubicBezTo>
                    <a:pt x="5516" y="5849"/>
                    <a:pt x="5339" y="5993"/>
                    <a:pt x="5461" y="6232"/>
                  </a:cubicBezTo>
                  <a:cubicBezTo>
                    <a:pt x="5554" y="6263"/>
                    <a:pt x="5645" y="6275"/>
                    <a:pt x="5734" y="6275"/>
                  </a:cubicBezTo>
                  <a:cubicBezTo>
                    <a:pt x="5927" y="6275"/>
                    <a:pt x="6111" y="6221"/>
                    <a:pt x="6293" y="6198"/>
                  </a:cubicBezTo>
                  <a:cubicBezTo>
                    <a:pt x="6565" y="6159"/>
                    <a:pt x="6837" y="6143"/>
                    <a:pt x="7075" y="6121"/>
                  </a:cubicBezTo>
                  <a:lnTo>
                    <a:pt x="7852" y="6853"/>
                  </a:lnTo>
                  <a:cubicBezTo>
                    <a:pt x="8302" y="6903"/>
                    <a:pt x="8707" y="6970"/>
                    <a:pt x="9123" y="6997"/>
                  </a:cubicBezTo>
                  <a:cubicBezTo>
                    <a:pt x="9127" y="6998"/>
                    <a:pt x="9131" y="6998"/>
                    <a:pt x="9135" y="6998"/>
                  </a:cubicBezTo>
                  <a:cubicBezTo>
                    <a:pt x="9275" y="6998"/>
                    <a:pt x="9415" y="6907"/>
                    <a:pt x="9550" y="6864"/>
                  </a:cubicBezTo>
                  <a:cubicBezTo>
                    <a:pt x="9567" y="6631"/>
                    <a:pt x="9578" y="6454"/>
                    <a:pt x="9595" y="6287"/>
                  </a:cubicBezTo>
                  <a:cubicBezTo>
                    <a:pt x="9722" y="6221"/>
                    <a:pt x="9850" y="6148"/>
                    <a:pt x="9972" y="6071"/>
                  </a:cubicBezTo>
                  <a:cubicBezTo>
                    <a:pt x="10061" y="5982"/>
                    <a:pt x="10144" y="5893"/>
                    <a:pt x="10222" y="5793"/>
                  </a:cubicBezTo>
                  <a:cubicBezTo>
                    <a:pt x="10458" y="5764"/>
                    <a:pt x="10616" y="5744"/>
                    <a:pt x="10753" y="5744"/>
                  </a:cubicBezTo>
                  <a:cubicBezTo>
                    <a:pt x="11031" y="5744"/>
                    <a:pt x="11221" y="5825"/>
                    <a:pt x="11798" y="6071"/>
                  </a:cubicBezTo>
                  <a:lnTo>
                    <a:pt x="13174" y="7674"/>
                  </a:lnTo>
                  <a:cubicBezTo>
                    <a:pt x="13851" y="7724"/>
                    <a:pt x="14483" y="7819"/>
                    <a:pt x="15083" y="8096"/>
                  </a:cubicBezTo>
                  <a:cubicBezTo>
                    <a:pt x="15149" y="7991"/>
                    <a:pt x="15199" y="7918"/>
                    <a:pt x="15255" y="7819"/>
                  </a:cubicBezTo>
                  <a:cubicBezTo>
                    <a:pt x="15038" y="7685"/>
                    <a:pt x="14849" y="7558"/>
                    <a:pt x="14650" y="7452"/>
                  </a:cubicBezTo>
                  <a:cubicBezTo>
                    <a:pt x="14422" y="7330"/>
                    <a:pt x="14433" y="7064"/>
                    <a:pt x="14306" y="6909"/>
                  </a:cubicBezTo>
                  <a:lnTo>
                    <a:pt x="13878" y="6842"/>
                  </a:lnTo>
                  <a:cubicBezTo>
                    <a:pt x="13740" y="6581"/>
                    <a:pt x="13618" y="6331"/>
                    <a:pt x="13523" y="6143"/>
                  </a:cubicBezTo>
                  <a:cubicBezTo>
                    <a:pt x="13207" y="5760"/>
                    <a:pt x="12641" y="5666"/>
                    <a:pt x="12641" y="5089"/>
                  </a:cubicBezTo>
                  <a:lnTo>
                    <a:pt x="13257" y="4894"/>
                  </a:lnTo>
                  <a:cubicBezTo>
                    <a:pt x="13163" y="4617"/>
                    <a:pt x="12941" y="4406"/>
                    <a:pt x="12663" y="4323"/>
                  </a:cubicBezTo>
                  <a:cubicBezTo>
                    <a:pt x="12419" y="4245"/>
                    <a:pt x="12175" y="4173"/>
                    <a:pt x="11931" y="4095"/>
                  </a:cubicBezTo>
                  <a:cubicBezTo>
                    <a:pt x="11864" y="4068"/>
                    <a:pt x="11798" y="4034"/>
                    <a:pt x="11736" y="3995"/>
                  </a:cubicBezTo>
                  <a:cubicBezTo>
                    <a:pt x="11687" y="3823"/>
                    <a:pt x="11637" y="3646"/>
                    <a:pt x="11598" y="3502"/>
                  </a:cubicBezTo>
                  <a:cubicBezTo>
                    <a:pt x="11220" y="3135"/>
                    <a:pt x="10127" y="2481"/>
                    <a:pt x="9600" y="2375"/>
                  </a:cubicBezTo>
                  <a:cubicBezTo>
                    <a:pt x="9140" y="2275"/>
                    <a:pt x="8723" y="2087"/>
                    <a:pt x="8296" y="1920"/>
                  </a:cubicBezTo>
                  <a:cubicBezTo>
                    <a:pt x="8063" y="1826"/>
                    <a:pt x="7819" y="1754"/>
                    <a:pt x="7569" y="1704"/>
                  </a:cubicBezTo>
                  <a:cubicBezTo>
                    <a:pt x="7114" y="1626"/>
                    <a:pt x="6676" y="1471"/>
                    <a:pt x="6276" y="1243"/>
                  </a:cubicBezTo>
                  <a:cubicBezTo>
                    <a:pt x="5954" y="1054"/>
                    <a:pt x="5605" y="938"/>
                    <a:pt x="5316" y="927"/>
                  </a:cubicBezTo>
                  <a:lnTo>
                    <a:pt x="4318" y="1509"/>
                  </a:lnTo>
                  <a:lnTo>
                    <a:pt x="3535" y="2353"/>
                  </a:lnTo>
                  <a:lnTo>
                    <a:pt x="3052" y="2286"/>
                  </a:lnTo>
                  <a:cubicBezTo>
                    <a:pt x="2930" y="2131"/>
                    <a:pt x="2808" y="1964"/>
                    <a:pt x="2675" y="1804"/>
                  </a:cubicBezTo>
                  <a:cubicBezTo>
                    <a:pt x="2348" y="1393"/>
                    <a:pt x="2514" y="860"/>
                    <a:pt x="2337" y="400"/>
                  </a:cubicBezTo>
                  <a:cubicBezTo>
                    <a:pt x="1937" y="211"/>
                    <a:pt x="1532" y="50"/>
                    <a:pt x="114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63" name="Google Shape;1163;p65"/>
            <p:cNvSpPr/>
            <p:nvPr/>
          </p:nvSpPr>
          <p:spPr>
            <a:xfrm>
              <a:off x="5775300" y="3148950"/>
              <a:ext cx="202975" cy="216850"/>
            </a:xfrm>
            <a:custGeom>
              <a:avLst/>
              <a:gdLst/>
              <a:ahLst/>
              <a:cxnLst/>
              <a:rect l="l" t="t" r="r" b="b"/>
              <a:pathLst>
                <a:path w="8119" h="8674" extrusionOk="0">
                  <a:moveTo>
                    <a:pt x="6315" y="0"/>
                  </a:moveTo>
                  <a:lnTo>
                    <a:pt x="5183" y="1260"/>
                  </a:lnTo>
                  <a:cubicBezTo>
                    <a:pt x="5178" y="1299"/>
                    <a:pt x="5166" y="1388"/>
                    <a:pt x="5155" y="1482"/>
                  </a:cubicBezTo>
                  <a:lnTo>
                    <a:pt x="4190" y="1787"/>
                  </a:lnTo>
                  <a:lnTo>
                    <a:pt x="3346" y="2897"/>
                  </a:lnTo>
                  <a:lnTo>
                    <a:pt x="2015" y="3352"/>
                  </a:lnTo>
                  <a:lnTo>
                    <a:pt x="1621" y="4190"/>
                  </a:lnTo>
                  <a:lnTo>
                    <a:pt x="483" y="3968"/>
                  </a:lnTo>
                  <a:cubicBezTo>
                    <a:pt x="156" y="4168"/>
                    <a:pt x="17" y="4467"/>
                    <a:pt x="0" y="4822"/>
                  </a:cubicBezTo>
                  <a:cubicBezTo>
                    <a:pt x="100" y="5166"/>
                    <a:pt x="200" y="5499"/>
                    <a:pt x="311" y="5877"/>
                  </a:cubicBezTo>
                  <a:lnTo>
                    <a:pt x="927" y="6576"/>
                  </a:lnTo>
                  <a:cubicBezTo>
                    <a:pt x="944" y="6975"/>
                    <a:pt x="916" y="7392"/>
                    <a:pt x="1182" y="7791"/>
                  </a:cubicBezTo>
                  <a:lnTo>
                    <a:pt x="2248" y="7791"/>
                  </a:lnTo>
                  <a:lnTo>
                    <a:pt x="2431" y="8163"/>
                  </a:lnTo>
                  <a:lnTo>
                    <a:pt x="3346" y="7896"/>
                  </a:lnTo>
                  <a:lnTo>
                    <a:pt x="4373" y="8252"/>
                  </a:lnTo>
                  <a:lnTo>
                    <a:pt x="4617" y="8673"/>
                  </a:lnTo>
                  <a:lnTo>
                    <a:pt x="5494" y="8257"/>
                  </a:lnTo>
                  <a:cubicBezTo>
                    <a:pt x="6032" y="7730"/>
                    <a:pt x="5866" y="7192"/>
                    <a:pt x="5921" y="6715"/>
                  </a:cubicBezTo>
                  <a:lnTo>
                    <a:pt x="6443" y="6232"/>
                  </a:lnTo>
                  <a:lnTo>
                    <a:pt x="6998" y="4861"/>
                  </a:lnTo>
                  <a:lnTo>
                    <a:pt x="7652" y="4673"/>
                  </a:lnTo>
                  <a:cubicBezTo>
                    <a:pt x="7625" y="4295"/>
                    <a:pt x="7292" y="4173"/>
                    <a:pt x="7164" y="3907"/>
                  </a:cubicBezTo>
                  <a:lnTo>
                    <a:pt x="6709" y="2864"/>
                  </a:lnTo>
                  <a:cubicBezTo>
                    <a:pt x="6742" y="2697"/>
                    <a:pt x="6776" y="2492"/>
                    <a:pt x="6814" y="2286"/>
                  </a:cubicBezTo>
                  <a:lnTo>
                    <a:pt x="7580" y="1931"/>
                  </a:lnTo>
                  <a:cubicBezTo>
                    <a:pt x="7552" y="1798"/>
                    <a:pt x="7536" y="1693"/>
                    <a:pt x="7514" y="1587"/>
                  </a:cubicBezTo>
                  <a:cubicBezTo>
                    <a:pt x="7663" y="1393"/>
                    <a:pt x="8035" y="1548"/>
                    <a:pt x="8118" y="1199"/>
                  </a:cubicBezTo>
                  <a:lnTo>
                    <a:pt x="6992" y="783"/>
                  </a:lnTo>
                  <a:cubicBezTo>
                    <a:pt x="6948" y="622"/>
                    <a:pt x="6909" y="466"/>
                    <a:pt x="6864" y="300"/>
                  </a:cubicBezTo>
                  <a:lnTo>
                    <a:pt x="631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64" name="Google Shape;1164;p65"/>
            <p:cNvSpPr/>
            <p:nvPr/>
          </p:nvSpPr>
          <p:spPr>
            <a:xfrm>
              <a:off x="4476975" y="3531400"/>
              <a:ext cx="144300" cy="276375"/>
            </a:xfrm>
            <a:custGeom>
              <a:avLst/>
              <a:gdLst/>
              <a:ahLst/>
              <a:cxnLst/>
              <a:rect l="l" t="t" r="r" b="b"/>
              <a:pathLst>
                <a:path w="5772" h="11055" extrusionOk="0">
                  <a:moveTo>
                    <a:pt x="5039" y="1"/>
                  </a:moveTo>
                  <a:lnTo>
                    <a:pt x="4628" y="40"/>
                  </a:lnTo>
                  <a:cubicBezTo>
                    <a:pt x="4589" y="489"/>
                    <a:pt x="4589" y="489"/>
                    <a:pt x="4401" y="855"/>
                  </a:cubicBezTo>
                  <a:lnTo>
                    <a:pt x="3974" y="994"/>
                  </a:lnTo>
                  <a:cubicBezTo>
                    <a:pt x="3824" y="1377"/>
                    <a:pt x="3702" y="1688"/>
                    <a:pt x="3596" y="1954"/>
                  </a:cubicBezTo>
                  <a:lnTo>
                    <a:pt x="2031" y="2964"/>
                  </a:lnTo>
                  <a:cubicBezTo>
                    <a:pt x="1972" y="2943"/>
                    <a:pt x="1915" y="2934"/>
                    <a:pt x="1861" y="2934"/>
                  </a:cubicBezTo>
                  <a:cubicBezTo>
                    <a:pt x="1603" y="2934"/>
                    <a:pt x="1401" y="3137"/>
                    <a:pt x="1171" y="3197"/>
                  </a:cubicBezTo>
                  <a:cubicBezTo>
                    <a:pt x="1021" y="3524"/>
                    <a:pt x="877" y="3835"/>
                    <a:pt x="727" y="4157"/>
                  </a:cubicBezTo>
                  <a:cubicBezTo>
                    <a:pt x="683" y="4590"/>
                    <a:pt x="761" y="5028"/>
                    <a:pt x="960" y="5417"/>
                  </a:cubicBezTo>
                  <a:cubicBezTo>
                    <a:pt x="1110" y="5672"/>
                    <a:pt x="1155" y="5971"/>
                    <a:pt x="1099" y="6260"/>
                  </a:cubicBezTo>
                  <a:cubicBezTo>
                    <a:pt x="899" y="6621"/>
                    <a:pt x="777" y="7026"/>
                    <a:pt x="511" y="7292"/>
                  </a:cubicBezTo>
                  <a:cubicBezTo>
                    <a:pt x="0" y="7808"/>
                    <a:pt x="145" y="8335"/>
                    <a:pt x="345" y="8890"/>
                  </a:cubicBezTo>
                  <a:cubicBezTo>
                    <a:pt x="406" y="9040"/>
                    <a:pt x="472" y="9184"/>
                    <a:pt x="550" y="9323"/>
                  </a:cubicBezTo>
                  <a:cubicBezTo>
                    <a:pt x="533" y="9562"/>
                    <a:pt x="511" y="9789"/>
                    <a:pt x="489" y="10028"/>
                  </a:cubicBezTo>
                  <a:lnTo>
                    <a:pt x="783" y="10538"/>
                  </a:lnTo>
                  <a:lnTo>
                    <a:pt x="1776" y="11054"/>
                  </a:lnTo>
                  <a:lnTo>
                    <a:pt x="3191" y="10422"/>
                  </a:lnTo>
                  <a:cubicBezTo>
                    <a:pt x="3319" y="10078"/>
                    <a:pt x="3513" y="9723"/>
                    <a:pt x="3574" y="9334"/>
                  </a:cubicBezTo>
                  <a:cubicBezTo>
                    <a:pt x="3746" y="8141"/>
                    <a:pt x="4268" y="7048"/>
                    <a:pt x="4578" y="5888"/>
                  </a:cubicBezTo>
                  <a:cubicBezTo>
                    <a:pt x="4750" y="5250"/>
                    <a:pt x="5044" y="4640"/>
                    <a:pt x="4995" y="4013"/>
                  </a:cubicBezTo>
                  <a:lnTo>
                    <a:pt x="5272" y="3530"/>
                  </a:lnTo>
                  <a:cubicBezTo>
                    <a:pt x="5244" y="3252"/>
                    <a:pt x="5211" y="2981"/>
                    <a:pt x="5194" y="2703"/>
                  </a:cubicBezTo>
                  <a:cubicBezTo>
                    <a:pt x="5189" y="2637"/>
                    <a:pt x="5250" y="2564"/>
                    <a:pt x="5294" y="2459"/>
                  </a:cubicBezTo>
                  <a:lnTo>
                    <a:pt x="5655" y="2797"/>
                  </a:lnTo>
                  <a:cubicBezTo>
                    <a:pt x="5710" y="2664"/>
                    <a:pt x="5766" y="2542"/>
                    <a:pt x="5771" y="2531"/>
                  </a:cubicBezTo>
                  <a:cubicBezTo>
                    <a:pt x="5688" y="2076"/>
                    <a:pt x="5610" y="1743"/>
                    <a:pt x="5572" y="1405"/>
                  </a:cubicBezTo>
                  <a:cubicBezTo>
                    <a:pt x="5516" y="889"/>
                    <a:pt x="5305" y="439"/>
                    <a:pt x="5039"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65" name="Google Shape;1165;p65"/>
            <p:cNvSpPr/>
            <p:nvPr/>
          </p:nvSpPr>
          <p:spPr>
            <a:xfrm>
              <a:off x="3500225" y="1849100"/>
              <a:ext cx="158450" cy="289400"/>
            </a:xfrm>
            <a:custGeom>
              <a:avLst/>
              <a:gdLst/>
              <a:ahLst/>
              <a:cxnLst/>
              <a:rect l="l" t="t" r="r" b="b"/>
              <a:pathLst>
                <a:path w="6338" h="11576" extrusionOk="0">
                  <a:moveTo>
                    <a:pt x="2569" y="1"/>
                  </a:moveTo>
                  <a:cubicBezTo>
                    <a:pt x="2026" y="17"/>
                    <a:pt x="1532" y="40"/>
                    <a:pt x="1066" y="189"/>
                  </a:cubicBezTo>
                  <a:cubicBezTo>
                    <a:pt x="871" y="561"/>
                    <a:pt x="988" y="1033"/>
                    <a:pt x="583" y="1210"/>
                  </a:cubicBezTo>
                  <a:cubicBezTo>
                    <a:pt x="538" y="1466"/>
                    <a:pt x="777" y="1710"/>
                    <a:pt x="466" y="1904"/>
                  </a:cubicBezTo>
                  <a:lnTo>
                    <a:pt x="0" y="1566"/>
                  </a:lnTo>
                  <a:lnTo>
                    <a:pt x="0" y="1566"/>
                  </a:lnTo>
                  <a:cubicBezTo>
                    <a:pt x="22" y="1799"/>
                    <a:pt x="33" y="1943"/>
                    <a:pt x="50" y="2098"/>
                  </a:cubicBezTo>
                  <a:lnTo>
                    <a:pt x="555" y="2237"/>
                  </a:lnTo>
                  <a:cubicBezTo>
                    <a:pt x="538" y="2464"/>
                    <a:pt x="522" y="2664"/>
                    <a:pt x="511" y="2792"/>
                  </a:cubicBezTo>
                  <a:cubicBezTo>
                    <a:pt x="389" y="3019"/>
                    <a:pt x="156" y="3069"/>
                    <a:pt x="161" y="3319"/>
                  </a:cubicBezTo>
                  <a:lnTo>
                    <a:pt x="561" y="3502"/>
                  </a:lnTo>
                  <a:cubicBezTo>
                    <a:pt x="500" y="3657"/>
                    <a:pt x="450" y="3780"/>
                    <a:pt x="405" y="3907"/>
                  </a:cubicBezTo>
                  <a:lnTo>
                    <a:pt x="638" y="3979"/>
                  </a:lnTo>
                  <a:cubicBezTo>
                    <a:pt x="660" y="4118"/>
                    <a:pt x="677" y="4235"/>
                    <a:pt x="705" y="4407"/>
                  </a:cubicBezTo>
                  <a:lnTo>
                    <a:pt x="832" y="4068"/>
                  </a:lnTo>
                  <a:lnTo>
                    <a:pt x="1310" y="4151"/>
                  </a:lnTo>
                  <a:cubicBezTo>
                    <a:pt x="1343" y="4323"/>
                    <a:pt x="1371" y="4479"/>
                    <a:pt x="1382" y="4540"/>
                  </a:cubicBezTo>
                  <a:cubicBezTo>
                    <a:pt x="1332" y="4923"/>
                    <a:pt x="977" y="5122"/>
                    <a:pt x="1143" y="5478"/>
                  </a:cubicBezTo>
                  <a:cubicBezTo>
                    <a:pt x="1259" y="5576"/>
                    <a:pt x="1374" y="5611"/>
                    <a:pt x="1489" y="5611"/>
                  </a:cubicBezTo>
                  <a:cubicBezTo>
                    <a:pt x="1753" y="5611"/>
                    <a:pt x="2019" y="5429"/>
                    <a:pt x="2299" y="5429"/>
                  </a:cubicBezTo>
                  <a:cubicBezTo>
                    <a:pt x="2335" y="5429"/>
                    <a:pt x="2372" y="5432"/>
                    <a:pt x="2408" y="5439"/>
                  </a:cubicBezTo>
                  <a:cubicBezTo>
                    <a:pt x="2386" y="5672"/>
                    <a:pt x="2364" y="5888"/>
                    <a:pt x="2336" y="6160"/>
                  </a:cubicBezTo>
                  <a:lnTo>
                    <a:pt x="2836" y="6537"/>
                  </a:lnTo>
                  <a:cubicBezTo>
                    <a:pt x="2708" y="6848"/>
                    <a:pt x="2813" y="7237"/>
                    <a:pt x="2569" y="7592"/>
                  </a:cubicBezTo>
                  <a:lnTo>
                    <a:pt x="1454" y="7592"/>
                  </a:lnTo>
                  <a:cubicBezTo>
                    <a:pt x="1598" y="7886"/>
                    <a:pt x="1709" y="8108"/>
                    <a:pt x="1831" y="8369"/>
                  </a:cubicBezTo>
                  <a:cubicBezTo>
                    <a:pt x="1804" y="8513"/>
                    <a:pt x="1776" y="8690"/>
                    <a:pt x="1748" y="8846"/>
                  </a:cubicBezTo>
                  <a:lnTo>
                    <a:pt x="1077" y="9279"/>
                  </a:lnTo>
                  <a:cubicBezTo>
                    <a:pt x="1093" y="9412"/>
                    <a:pt x="1104" y="9517"/>
                    <a:pt x="1115" y="9595"/>
                  </a:cubicBezTo>
                  <a:lnTo>
                    <a:pt x="2813" y="9900"/>
                  </a:lnTo>
                  <a:cubicBezTo>
                    <a:pt x="2469" y="10344"/>
                    <a:pt x="1859" y="10050"/>
                    <a:pt x="1604" y="10483"/>
                  </a:cubicBezTo>
                  <a:lnTo>
                    <a:pt x="871" y="11465"/>
                  </a:lnTo>
                  <a:lnTo>
                    <a:pt x="1021" y="11576"/>
                  </a:lnTo>
                  <a:cubicBezTo>
                    <a:pt x="1193" y="11476"/>
                    <a:pt x="1343" y="11348"/>
                    <a:pt x="1509" y="11309"/>
                  </a:cubicBezTo>
                  <a:cubicBezTo>
                    <a:pt x="1585" y="11290"/>
                    <a:pt x="1664" y="11284"/>
                    <a:pt x="1744" y="11284"/>
                  </a:cubicBezTo>
                  <a:cubicBezTo>
                    <a:pt x="1870" y="11284"/>
                    <a:pt x="1999" y="11298"/>
                    <a:pt x="2131" y="11298"/>
                  </a:cubicBezTo>
                  <a:lnTo>
                    <a:pt x="2436" y="10904"/>
                  </a:lnTo>
                  <a:cubicBezTo>
                    <a:pt x="2622" y="10904"/>
                    <a:pt x="2810" y="10914"/>
                    <a:pt x="2998" y="10914"/>
                  </a:cubicBezTo>
                  <a:cubicBezTo>
                    <a:pt x="3129" y="10914"/>
                    <a:pt x="3260" y="10909"/>
                    <a:pt x="3391" y="10893"/>
                  </a:cubicBezTo>
                  <a:cubicBezTo>
                    <a:pt x="3707" y="10854"/>
                    <a:pt x="4018" y="10743"/>
                    <a:pt x="4267" y="10677"/>
                  </a:cubicBezTo>
                  <a:lnTo>
                    <a:pt x="5205" y="10799"/>
                  </a:lnTo>
                  <a:cubicBezTo>
                    <a:pt x="5544" y="10605"/>
                    <a:pt x="5899" y="10494"/>
                    <a:pt x="6182" y="10194"/>
                  </a:cubicBezTo>
                  <a:lnTo>
                    <a:pt x="5777" y="9867"/>
                  </a:lnTo>
                  <a:cubicBezTo>
                    <a:pt x="5771" y="9767"/>
                    <a:pt x="5760" y="9656"/>
                    <a:pt x="5754" y="9556"/>
                  </a:cubicBezTo>
                  <a:lnTo>
                    <a:pt x="6337" y="8923"/>
                  </a:lnTo>
                  <a:lnTo>
                    <a:pt x="6337" y="8341"/>
                  </a:lnTo>
                  <a:lnTo>
                    <a:pt x="6043" y="8008"/>
                  </a:lnTo>
                  <a:lnTo>
                    <a:pt x="5238" y="8097"/>
                  </a:lnTo>
                  <a:cubicBezTo>
                    <a:pt x="5305" y="7686"/>
                    <a:pt x="5155" y="7342"/>
                    <a:pt x="4889" y="7065"/>
                  </a:cubicBezTo>
                  <a:lnTo>
                    <a:pt x="4972" y="6759"/>
                  </a:lnTo>
                  <a:cubicBezTo>
                    <a:pt x="4867" y="6537"/>
                    <a:pt x="4756" y="6310"/>
                    <a:pt x="4645" y="6082"/>
                  </a:cubicBezTo>
                  <a:lnTo>
                    <a:pt x="4123" y="5716"/>
                  </a:lnTo>
                  <a:cubicBezTo>
                    <a:pt x="4018" y="5411"/>
                    <a:pt x="3929" y="5100"/>
                    <a:pt x="3812" y="4806"/>
                  </a:cubicBezTo>
                  <a:cubicBezTo>
                    <a:pt x="3601" y="4290"/>
                    <a:pt x="3296" y="3874"/>
                    <a:pt x="2592" y="3796"/>
                  </a:cubicBezTo>
                  <a:cubicBezTo>
                    <a:pt x="3058" y="3535"/>
                    <a:pt x="2947" y="3064"/>
                    <a:pt x="3180" y="2747"/>
                  </a:cubicBezTo>
                  <a:cubicBezTo>
                    <a:pt x="3435" y="2403"/>
                    <a:pt x="3446" y="1982"/>
                    <a:pt x="3513" y="1538"/>
                  </a:cubicBezTo>
                  <a:lnTo>
                    <a:pt x="2575" y="1405"/>
                  </a:lnTo>
                  <a:lnTo>
                    <a:pt x="1815" y="1632"/>
                  </a:lnTo>
                  <a:cubicBezTo>
                    <a:pt x="1854" y="1360"/>
                    <a:pt x="1881" y="1166"/>
                    <a:pt x="1909" y="977"/>
                  </a:cubicBezTo>
                  <a:lnTo>
                    <a:pt x="2608" y="356"/>
                  </a:lnTo>
                  <a:cubicBezTo>
                    <a:pt x="2597" y="245"/>
                    <a:pt x="2586" y="139"/>
                    <a:pt x="2569"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66" name="Google Shape;1166;p65"/>
            <p:cNvSpPr/>
            <p:nvPr/>
          </p:nvSpPr>
          <p:spPr>
            <a:xfrm>
              <a:off x="3150350" y="1510200"/>
              <a:ext cx="207550" cy="144450"/>
            </a:xfrm>
            <a:custGeom>
              <a:avLst/>
              <a:gdLst/>
              <a:ahLst/>
              <a:cxnLst/>
              <a:rect l="l" t="t" r="r" b="b"/>
              <a:pathLst>
                <a:path w="8302" h="5778" extrusionOk="0">
                  <a:moveTo>
                    <a:pt x="6365" y="1"/>
                  </a:moveTo>
                  <a:lnTo>
                    <a:pt x="6110" y="123"/>
                  </a:lnTo>
                  <a:cubicBezTo>
                    <a:pt x="6088" y="261"/>
                    <a:pt x="6066" y="372"/>
                    <a:pt x="6043" y="483"/>
                  </a:cubicBezTo>
                  <a:lnTo>
                    <a:pt x="5256" y="905"/>
                  </a:lnTo>
                  <a:lnTo>
                    <a:pt x="4734" y="772"/>
                  </a:lnTo>
                  <a:lnTo>
                    <a:pt x="4595" y="1016"/>
                  </a:lnTo>
                  <a:lnTo>
                    <a:pt x="4140" y="628"/>
                  </a:lnTo>
                  <a:lnTo>
                    <a:pt x="3596" y="1288"/>
                  </a:lnTo>
                  <a:cubicBezTo>
                    <a:pt x="3341" y="1249"/>
                    <a:pt x="3319" y="900"/>
                    <a:pt x="3047" y="839"/>
                  </a:cubicBezTo>
                  <a:cubicBezTo>
                    <a:pt x="3036" y="1149"/>
                    <a:pt x="3025" y="1421"/>
                    <a:pt x="3008" y="1676"/>
                  </a:cubicBezTo>
                  <a:lnTo>
                    <a:pt x="2631" y="1799"/>
                  </a:lnTo>
                  <a:lnTo>
                    <a:pt x="2376" y="2226"/>
                  </a:lnTo>
                  <a:cubicBezTo>
                    <a:pt x="2065" y="1832"/>
                    <a:pt x="2231" y="1382"/>
                    <a:pt x="2131" y="999"/>
                  </a:cubicBezTo>
                  <a:cubicBezTo>
                    <a:pt x="1959" y="816"/>
                    <a:pt x="1798" y="650"/>
                    <a:pt x="1649" y="478"/>
                  </a:cubicBezTo>
                  <a:cubicBezTo>
                    <a:pt x="1493" y="306"/>
                    <a:pt x="1282" y="189"/>
                    <a:pt x="1055" y="150"/>
                  </a:cubicBezTo>
                  <a:cubicBezTo>
                    <a:pt x="1054" y="150"/>
                    <a:pt x="1052" y="150"/>
                    <a:pt x="1051" y="150"/>
                  </a:cubicBezTo>
                  <a:cubicBezTo>
                    <a:pt x="1024" y="150"/>
                    <a:pt x="992" y="197"/>
                    <a:pt x="950" y="234"/>
                  </a:cubicBezTo>
                  <a:lnTo>
                    <a:pt x="1199" y="439"/>
                  </a:lnTo>
                  <a:cubicBezTo>
                    <a:pt x="1155" y="589"/>
                    <a:pt x="1110" y="733"/>
                    <a:pt x="1060" y="888"/>
                  </a:cubicBezTo>
                  <a:lnTo>
                    <a:pt x="567" y="672"/>
                  </a:lnTo>
                  <a:cubicBezTo>
                    <a:pt x="322" y="961"/>
                    <a:pt x="239" y="1255"/>
                    <a:pt x="317" y="1543"/>
                  </a:cubicBezTo>
                  <a:lnTo>
                    <a:pt x="1" y="1799"/>
                  </a:lnTo>
                  <a:lnTo>
                    <a:pt x="284" y="2054"/>
                  </a:lnTo>
                  <a:lnTo>
                    <a:pt x="861" y="1860"/>
                  </a:lnTo>
                  <a:cubicBezTo>
                    <a:pt x="1171" y="1865"/>
                    <a:pt x="1477" y="1943"/>
                    <a:pt x="1760" y="2076"/>
                  </a:cubicBezTo>
                  <a:lnTo>
                    <a:pt x="1449" y="2475"/>
                  </a:lnTo>
                  <a:cubicBezTo>
                    <a:pt x="1588" y="2598"/>
                    <a:pt x="1893" y="2448"/>
                    <a:pt x="1837" y="2797"/>
                  </a:cubicBezTo>
                  <a:cubicBezTo>
                    <a:pt x="1737" y="2820"/>
                    <a:pt x="1626" y="2853"/>
                    <a:pt x="1515" y="2869"/>
                  </a:cubicBezTo>
                  <a:cubicBezTo>
                    <a:pt x="1149" y="2919"/>
                    <a:pt x="783" y="2964"/>
                    <a:pt x="417" y="3025"/>
                  </a:cubicBezTo>
                  <a:cubicBezTo>
                    <a:pt x="295" y="3047"/>
                    <a:pt x="211" y="3125"/>
                    <a:pt x="311" y="3280"/>
                  </a:cubicBezTo>
                  <a:cubicBezTo>
                    <a:pt x="461" y="3241"/>
                    <a:pt x="617" y="3214"/>
                    <a:pt x="772" y="3202"/>
                  </a:cubicBezTo>
                  <a:cubicBezTo>
                    <a:pt x="955" y="3208"/>
                    <a:pt x="1138" y="3230"/>
                    <a:pt x="1321" y="3258"/>
                  </a:cubicBezTo>
                  <a:cubicBezTo>
                    <a:pt x="1460" y="3630"/>
                    <a:pt x="1649" y="3935"/>
                    <a:pt x="2065" y="4190"/>
                  </a:cubicBezTo>
                  <a:lnTo>
                    <a:pt x="1294" y="4862"/>
                  </a:lnTo>
                  <a:cubicBezTo>
                    <a:pt x="1401" y="4972"/>
                    <a:pt x="1514" y="5004"/>
                    <a:pt x="1634" y="5004"/>
                  </a:cubicBezTo>
                  <a:cubicBezTo>
                    <a:pt x="1794" y="5004"/>
                    <a:pt x="1965" y="4947"/>
                    <a:pt x="2142" y="4947"/>
                  </a:cubicBezTo>
                  <a:cubicBezTo>
                    <a:pt x="2210" y="4947"/>
                    <a:pt x="2278" y="4955"/>
                    <a:pt x="2348" y="4978"/>
                  </a:cubicBezTo>
                  <a:cubicBezTo>
                    <a:pt x="2875" y="5333"/>
                    <a:pt x="3452" y="5600"/>
                    <a:pt x="4062" y="5777"/>
                  </a:cubicBezTo>
                  <a:lnTo>
                    <a:pt x="4717" y="5627"/>
                  </a:lnTo>
                  <a:cubicBezTo>
                    <a:pt x="4939" y="5428"/>
                    <a:pt x="5111" y="5278"/>
                    <a:pt x="5278" y="5122"/>
                  </a:cubicBezTo>
                  <a:lnTo>
                    <a:pt x="5849" y="5028"/>
                  </a:lnTo>
                  <a:lnTo>
                    <a:pt x="6770" y="4257"/>
                  </a:lnTo>
                  <a:lnTo>
                    <a:pt x="7314" y="4118"/>
                  </a:lnTo>
                  <a:lnTo>
                    <a:pt x="8113" y="3130"/>
                  </a:lnTo>
                  <a:cubicBezTo>
                    <a:pt x="8158" y="2942"/>
                    <a:pt x="8252" y="2709"/>
                    <a:pt x="8274" y="2470"/>
                  </a:cubicBezTo>
                  <a:cubicBezTo>
                    <a:pt x="8302" y="2209"/>
                    <a:pt x="8191" y="1976"/>
                    <a:pt x="8041" y="1776"/>
                  </a:cubicBezTo>
                  <a:lnTo>
                    <a:pt x="7458" y="1499"/>
                  </a:lnTo>
                  <a:cubicBezTo>
                    <a:pt x="7381" y="1088"/>
                    <a:pt x="7320" y="744"/>
                    <a:pt x="7248" y="395"/>
                  </a:cubicBezTo>
                  <a:lnTo>
                    <a:pt x="6687" y="467"/>
                  </a:lnTo>
                  <a:lnTo>
                    <a:pt x="6365"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67" name="Google Shape;1167;p65"/>
            <p:cNvSpPr/>
            <p:nvPr/>
          </p:nvSpPr>
          <p:spPr>
            <a:xfrm>
              <a:off x="5506300" y="3177250"/>
              <a:ext cx="212000" cy="221975"/>
            </a:xfrm>
            <a:custGeom>
              <a:avLst/>
              <a:gdLst/>
              <a:ahLst/>
              <a:cxnLst/>
              <a:rect l="l" t="t" r="r" b="b"/>
              <a:pathLst>
                <a:path w="8480" h="8879" extrusionOk="0">
                  <a:moveTo>
                    <a:pt x="151" y="0"/>
                  </a:moveTo>
                  <a:cubicBezTo>
                    <a:pt x="1" y="333"/>
                    <a:pt x="201" y="561"/>
                    <a:pt x="378" y="749"/>
                  </a:cubicBezTo>
                  <a:cubicBezTo>
                    <a:pt x="639" y="1032"/>
                    <a:pt x="939" y="1293"/>
                    <a:pt x="1255" y="1515"/>
                  </a:cubicBezTo>
                  <a:cubicBezTo>
                    <a:pt x="1593" y="1748"/>
                    <a:pt x="1876" y="1992"/>
                    <a:pt x="1932" y="2397"/>
                  </a:cubicBezTo>
                  <a:lnTo>
                    <a:pt x="2454" y="2692"/>
                  </a:lnTo>
                  <a:cubicBezTo>
                    <a:pt x="2886" y="3102"/>
                    <a:pt x="2859" y="3668"/>
                    <a:pt x="3103" y="4118"/>
                  </a:cubicBezTo>
                  <a:lnTo>
                    <a:pt x="3519" y="4351"/>
                  </a:lnTo>
                  <a:cubicBezTo>
                    <a:pt x="4057" y="4867"/>
                    <a:pt x="4201" y="5510"/>
                    <a:pt x="4429" y="6082"/>
                  </a:cubicBezTo>
                  <a:cubicBezTo>
                    <a:pt x="4562" y="6221"/>
                    <a:pt x="4690" y="6326"/>
                    <a:pt x="4773" y="6459"/>
                  </a:cubicBezTo>
                  <a:cubicBezTo>
                    <a:pt x="4951" y="6737"/>
                    <a:pt x="5134" y="6992"/>
                    <a:pt x="5422" y="7164"/>
                  </a:cubicBezTo>
                  <a:cubicBezTo>
                    <a:pt x="5494" y="7208"/>
                    <a:pt x="5528" y="7314"/>
                    <a:pt x="5589" y="7375"/>
                  </a:cubicBezTo>
                  <a:cubicBezTo>
                    <a:pt x="5705" y="7514"/>
                    <a:pt x="5838" y="7641"/>
                    <a:pt x="5983" y="7752"/>
                  </a:cubicBezTo>
                  <a:cubicBezTo>
                    <a:pt x="6415" y="8052"/>
                    <a:pt x="6876" y="8324"/>
                    <a:pt x="7176" y="8784"/>
                  </a:cubicBezTo>
                  <a:cubicBezTo>
                    <a:pt x="7203" y="8834"/>
                    <a:pt x="7292" y="8845"/>
                    <a:pt x="7353" y="8879"/>
                  </a:cubicBezTo>
                  <a:lnTo>
                    <a:pt x="7830" y="8640"/>
                  </a:lnTo>
                  <a:lnTo>
                    <a:pt x="8291" y="8795"/>
                  </a:lnTo>
                  <a:cubicBezTo>
                    <a:pt x="8358" y="8118"/>
                    <a:pt x="8413" y="7502"/>
                    <a:pt x="8480" y="6859"/>
                  </a:cubicBezTo>
                  <a:cubicBezTo>
                    <a:pt x="8446" y="6753"/>
                    <a:pt x="8402" y="6620"/>
                    <a:pt x="8363" y="6493"/>
                  </a:cubicBezTo>
                  <a:lnTo>
                    <a:pt x="8363" y="6493"/>
                  </a:lnTo>
                  <a:lnTo>
                    <a:pt x="8380" y="6509"/>
                  </a:lnTo>
                  <a:cubicBezTo>
                    <a:pt x="8230" y="6226"/>
                    <a:pt x="7914" y="6254"/>
                    <a:pt x="7775" y="6193"/>
                  </a:cubicBezTo>
                  <a:cubicBezTo>
                    <a:pt x="7337" y="5915"/>
                    <a:pt x="7276" y="5538"/>
                    <a:pt x="7181" y="5189"/>
                  </a:cubicBezTo>
                  <a:cubicBezTo>
                    <a:pt x="6893" y="5122"/>
                    <a:pt x="6571" y="5155"/>
                    <a:pt x="6499" y="4789"/>
                  </a:cubicBezTo>
                  <a:cubicBezTo>
                    <a:pt x="6560" y="4695"/>
                    <a:pt x="6615" y="4600"/>
                    <a:pt x="6671" y="4517"/>
                  </a:cubicBezTo>
                  <a:lnTo>
                    <a:pt x="6471" y="4073"/>
                  </a:lnTo>
                  <a:lnTo>
                    <a:pt x="6160" y="3907"/>
                  </a:lnTo>
                  <a:cubicBezTo>
                    <a:pt x="6121" y="3785"/>
                    <a:pt x="6088" y="3674"/>
                    <a:pt x="6049" y="3546"/>
                  </a:cubicBezTo>
                  <a:cubicBezTo>
                    <a:pt x="5733" y="3407"/>
                    <a:pt x="5583" y="3002"/>
                    <a:pt x="5173" y="2986"/>
                  </a:cubicBezTo>
                  <a:cubicBezTo>
                    <a:pt x="4928" y="2608"/>
                    <a:pt x="4529" y="2603"/>
                    <a:pt x="4140" y="2586"/>
                  </a:cubicBezTo>
                  <a:cubicBezTo>
                    <a:pt x="4018" y="2403"/>
                    <a:pt x="3924" y="2214"/>
                    <a:pt x="3785" y="2065"/>
                  </a:cubicBezTo>
                  <a:cubicBezTo>
                    <a:pt x="3624" y="1898"/>
                    <a:pt x="3441" y="1754"/>
                    <a:pt x="3241" y="1637"/>
                  </a:cubicBezTo>
                  <a:cubicBezTo>
                    <a:pt x="2642" y="1310"/>
                    <a:pt x="2154" y="877"/>
                    <a:pt x="1815" y="272"/>
                  </a:cubicBezTo>
                  <a:cubicBezTo>
                    <a:pt x="1793" y="239"/>
                    <a:pt x="1743" y="222"/>
                    <a:pt x="1654" y="156"/>
                  </a:cubicBezTo>
                  <a:cubicBezTo>
                    <a:pt x="1550" y="161"/>
                    <a:pt x="1445" y="163"/>
                    <a:pt x="1340" y="163"/>
                  </a:cubicBezTo>
                  <a:cubicBezTo>
                    <a:pt x="1211" y="163"/>
                    <a:pt x="1081" y="159"/>
                    <a:pt x="950" y="150"/>
                  </a:cubicBezTo>
                  <a:cubicBezTo>
                    <a:pt x="689" y="122"/>
                    <a:pt x="428" y="56"/>
                    <a:pt x="15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68" name="Google Shape;1168;p65"/>
            <p:cNvSpPr/>
            <p:nvPr/>
          </p:nvSpPr>
          <p:spPr>
            <a:xfrm>
              <a:off x="6210750" y="2384725"/>
              <a:ext cx="219075" cy="197425"/>
            </a:xfrm>
            <a:custGeom>
              <a:avLst/>
              <a:gdLst/>
              <a:ahLst/>
              <a:cxnLst/>
              <a:rect l="l" t="t" r="r" b="b"/>
              <a:pathLst>
                <a:path w="8763" h="7897" extrusionOk="0">
                  <a:moveTo>
                    <a:pt x="7780" y="0"/>
                  </a:moveTo>
                  <a:lnTo>
                    <a:pt x="7780" y="0"/>
                  </a:lnTo>
                  <a:cubicBezTo>
                    <a:pt x="7858" y="200"/>
                    <a:pt x="7913" y="328"/>
                    <a:pt x="7969" y="466"/>
                  </a:cubicBezTo>
                  <a:lnTo>
                    <a:pt x="7791" y="544"/>
                  </a:lnTo>
                  <a:lnTo>
                    <a:pt x="7420" y="316"/>
                  </a:lnTo>
                  <a:cubicBezTo>
                    <a:pt x="7253" y="511"/>
                    <a:pt x="7131" y="694"/>
                    <a:pt x="7148" y="944"/>
                  </a:cubicBezTo>
                  <a:cubicBezTo>
                    <a:pt x="7159" y="1110"/>
                    <a:pt x="7153" y="1271"/>
                    <a:pt x="7164" y="1432"/>
                  </a:cubicBezTo>
                  <a:cubicBezTo>
                    <a:pt x="7220" y="2336"/>
                    <a:pt x="6842" y="3085"/>
                    <a:pt x="6321" y="3785"/>
                  </a:cubicBezTo>
                  <a:cubicBezTo>
                    <a:pt x="5955" y="4267"/>
                    <a:pt x="5416" y="4473"/>
                    <a:pt x="4861" y="4733"/>
                  </a:cubicBezTo>
                  <a:lnTo>
                    <a:pt x="4662" y="4301"/>
                  </a:lnTo>
                  <a:cubicBezTo>
                    <a:pt x="4595" y="4500"/>
                    <a:pt x="4529" y="4700"/>
                    <a:pt x="4462" y="4900"/>
                  </a:cubicBezTo>
                  <a:lnTo>
                    <a:pt x="4112" y="5299"/>
                  </a:lnTo>
                  <a:lnTo>
                    <a:pt x="4001" y="5760"/>
                  </a:lnTo>
                  <a:cubicBezTo>
                    <a:pt x="3740" y="5845"/>
                    <a:pt x="3638" y="5878"/>
                    <a:pt x="3545" y="5878"/>
                  </a:cubicBezTo>
                  <a:cubicBezTo>
                    <a:pt x="3487" y="5878"/>
                    <a:pt x="3431" y="5865"/>
                    <a:pt x="3341" y="5843"/>
                  </a:cubicBezTo>
                  <a:lnTo>
                    <a:pt x="1443" y="6082"/>
                  </a:lnTo>
                  <a:lnTo>
                    <a:pt x="12" y="7253"/>
                  </a:lnTo>
                  <a:lnTo>
                    <a:pt x="12" y="7375"/>
                  </a:lnTo>
                  <a:lnTo>
                    <a:pt x="12" y="7375"/>
                  </a:lnTo>
                  <a:cubicBezTo>
                    <a:pt x="8" y="7375"/>
                    <a:pt x="4" y="7375"/>
                    <a:pt x="1" y="7375"/>
                  </a:cubicBezTo>
                  <a:lnTo>
                    <a:pt x="1" y="7375"/>
                  </a:lnTo>
                  <a:lnTo>
                    <a:pt x="12" y="7391"/>
                  </a:lnTo>
                  <a:lnTo>
                    <a:pt x="12" y="7375"/>
                  </a:lnTo>
                  <a:lnTo>
                    <a:pt x="12" y="7375"/>
                  </a:lnTo>
                  <a:cubicBezTo>
                    <a:pt x="169" y="7386"/>
                    <a:pt x="331" y="7386"/>
                    <a:pt x="478" y="7402"/>
                  </a:cubicBezTo>
                  <a:cubicBezTo>
                    <a:pt x="628" y="7425"/>
                    <a:pt x="783" y="7464"/>
                    <a:pt x="966" y="7508"/>
                  </a:cubicBezTo>
                  <a:cubicBezTo>
                    <a:pt x="1110" y="7219"/>
                    <a:pt x="1371" y="7153"/>
                    <a:pt x="1660" y="7125"/>
                  </a:cubicBezTo>
                  <a:cubicBezTo>
                    <a:pt x="2026" y="7086"/>
                    <a:pt x="2381" y="6964"/>
                    <a:pt x="2692" y="6764"/>
                  </a:cubicBezTo>
                  <a:cubicBezTo>
                    <a:pt x="2731" y="6742"/>
                    <a:pt x="2781" y="6753"/>
                    <a:pt x="2869" y="6742"/>
                  </a:cubicBezTo>
                  <a:lnTo>
                    <a:pt x="3385" y="7025"/>
                  </a:lnTo>
                  <a:cubicBezTo>
                    <a:pt x="3352" y="7208"/>
                    <a:pt x="3319" y="7358"/>
                    <a:pt x="3286" y="7541"/>
                  </a:cubicBezTo>
                  <a:cubicBezTo>
                    <a:pt x="3380" y="7630"/>
                    <a:pt x="3480" y="7724"/>
                    <a:pt x="3580" y="7813"/>
                  </a:cubicBezTo>
                  <a:cubicBezTo>
                    <a:pt x="3641" y="7846"/>
                    <a:pt x="3702" y="7874"/>
                    <a:pt x="3768" y="7896"/>
                  </a:cubicBezTo>
                  <a:lnTo>
                    <a:pt x="4540" y="7031"/>
                  </a:lnTo>
                  <a:cubicBezTo>
                    <a:pt x="4506" y="6925"/>
                    <a:pt x="4440" y="6814"/>
                    <a:pt x="4590" y="6742"/>
                  </a:cubicBezTo>
                  <a:lnTo>
                    <a:pt x="5644" y="6881"/>
                  </a:lnTo>
                  <a:lnTo>
                    <a:pt x="6038" y="6526"/>
                  </a:lnTo>
                  <a:lnTo>
                    <a:pt x="6282" y="6592"/>
                  </a:lnTo>
                  <a:lnTo>
                    <a:pt x="6598" y="6198"/>
                  </a:lnTo>
                  <a:lnTo>
                    <a:pt x="7248" y="6459"/>
                  </a:lnTo>
                  <a:cubicBezTo>
                    <a:pt x="7347" y="6315"/>
                    <a:pt x="7420" y="6198"/>
                    <a:pt x="7497" y="6093"/>
                  </a:cubicBezTo>
                  <a:cubicBezTo>
                    <a:pt x="7580" y="5988"/>
                    <a:pt x="7675" y="5888"/>
                    <a:pt x="7752" y="5799"/>
                  </a:cubicBezTo>
                  <a:cubicBezTo>
                    <a:pt x="7542" y="5205"/>
                    <a:pt x="7542" y="5205"/>
                    <a:pt x="7875" y="4495"/>
                  </a:cubicBezTo>
                  <a:lnTo>
                    <a:pt x="7875" y="3429"/>
                  </a:lnTo>
                  <a:cubicBezTo>
                    <a:pt x="8291" y="3013"/>
                    <a:pt x="8518" y="2492"/>
                    <a:pt x="8762" y="1937"/>
                  </a:cubicBezTo>
                  <a:lnTo>
                    <a:pt x="8302" y="760"/>
                  </a:lnTo>
                  <a:cubicBezTo>
                    <a:pt x="8257" y="599"/>
                    <a:pt x="8352" y="305"/>
                    <a:pt x="8146" y="33"/>
                  </a:cubicBezTo>
                  <a:lnTo>
                    <a:pt x="778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69" name="Google Shape;1169;p65"/>
            <p:cNvSpPr/>
            <p:nvPr/>
          </p:nvSpPr>
          <p:spPr>
            <a:xfrm>
              <a:off x="6912275" y="4165100"/>
              <a:ext cx="151525" cy="163150"/>
            </a:xfrm>
            <a:custGeom>
              <a:avLst/>
              <a:gdLst/>
              <a:ahLst/>
              <a:cxnLst/>
              <a:rect l="l" t="t" r="r" b="b"/>
              <a:pathLst>
                <a:path w="6061" h="6526" extrusionOk="0">
                  <a:moveTo>
                    <a:pt x="4806" y="0"/>
                  </a:moveTo>
                  <a:lnTo>
                    <a:pt x="4457" y="211"/>
                  </a:lnTo>
                  <a:cubicBezTo>
                    <a:pt x="4429" y="405"/>
                    <a:pt x="4407" y="561"/>
                    <a:pt x="4379" y="733"/>
                  </a:cubicBezTo>
                  <a:lnTo>
                    <a:pt x="3952" y="1127"/>
                  </a:lnTo>
                  <a:cubicBezTo>
                    <a:pt x="3641" y="2520"/>
                    <a:pt x="2575" y="3102"/>
                    <a:pt x="1477" y="3602"/>
                  </a:cubicBezTo>
                  <a:cubicBezTo>
                    <a:pt x="1244" y="3890"/>
                    <a:pt x="1055" y="4195"/>
                    <a:pt x="794" y="4412"/>
                  </a:cubicBezTo>
                  <a:cubicBezTo>
                    <a:pt x="417" y="4734"/>
                    <a:pt x="145" y="5155"/>
                    <a:pt x="1" y="5633"/>
                  </a:cubicBezTo>
                  <a:cubicBezTo>
                    <a:pt x="56" y="5849"/>
                    <a:pt x="189" y="5916"/>
                    <a:pt x="345" y="5988"/>
                  </a:cubicBezTo>
                  <a:cubicBezTo>
                    <a:pt x="778" y="6176"/>
                    <a:pt x="1283" y="6182"/>
                    <a:pt x="1677" y="6487"/>
                  </a:cubicBezTo>
                  <a:cubicBezTo>
                    <a:pt x="1722" y="6519"/>
                    <a:pt x="1789" y="6523"/>
                    <a:pt x="1853" y="6523"/>
                  </a:cubicBezTo>
                  <a:cubicBezTo>
                    <a:pt x="1875" y="6523"/>
                    <a:pt x="1897" y="6523"/>
                    <a:pt x="1918" y="6523"/>
                  </a:cubicBezTo>
                  <a:cubicBezTo>
                    <a:pt x="1939" y="6523"/>
                    <a:pt x="1959" y="6524"/>
                    <a:pt x="1976" y="6526"/>
                  </a:cubicBezTo>
                  <a:cubicBezTo>
                    <a:pt x="2564" y="6371"/>
                    <a:pt x="2875" y="5921"/>
                    <a:pt x="3241" y="5566"/>
                  </a:cubicBezTo>
                  <a:cubicBezTo>
                    <a:pt x="3508" y="4961"/>
                    <a:pt x="3580" y="4301"/>
                    <a:pt x="3990" y="3690"/>
                  </a:cubicBezTo>
                  <a:lnTo>
                    <a:pt x="4962" y="3274"/>
                  </a:lnTo>
                  <a:lnTo>
                    <a:pt x="4962" y="2631"/>
                  </a:lnTo>
                  <a:lnTo>
                    <a:pt x="5256" y="2392"/>
                  </a:lnTo>
                  <a:cubicBezTo>
                    <a:pt x="5450" y="2076"/>
                    <a:pt x="5594" y="1815"/>
                    <a:pt x="5755" y="1571"/>
                  </a:cubicBezTo>
                  <a:cubicBezTo>
                    <a:pt x="5955" y="1271"/>
                    <a:pt x="5971" y="927"/>
                    <a:pt x="6060" y="589"/>
                  </a:cubicBezTo>
                  <a:lnTo>
                    <a:pt x="5772" y="378"/>
                  </a:lnTo>
                  <a:lnTo>
                    <a:pt x="5167" y="489"/>
                  </a:lnTo>
                  <a:lnTo>
                    <a:pt x="480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70" name="Google Shape;1170;p65"/>
            <p:cNvSpPr/>
            <p:nvPr/>
          </p:nvSpPr>
          <p:spPr>
            <a:xfrm>
              <a:off x="2457275" y="2092150"/>
              <a:ext cx="128775" cy="150950"/>
            </a:xfrm>
            <a:custGeom>
              <a:avLst/>
              <a:gdLst/>
              <a:ahLst/>
              <a:cxnLst/>
              <a:rect l="l" t="t" r="r" b="b"/>
              <a:pathLst>
                <a:path w="5151" h="6038" extrusionOk="0">
                  <a:moveTo>
                    <a:pt x="2836" y="0"/>
                  </a:moveTo>
                  <a:cubicBezTo>
                    <a:pt x="2542" y="56"/>
                    <a:pt x="2287" y="206"/>
                    <a:pt x="1987" y="389"/>
                  </a:cubicBezTo>
                  <a:cubicBezTo>
                    <a:pt x="1688" y="1099"/>
                    <a:pt x="1383" y="1843"/>
                    <a:pt x="1061" y="2581"/>
                  </a:cubicBezTo>
                  <a:cubicBezTo>
                    <a:pt x="978" y="2764"/>
                    <a:pt x="900" y="2980"/>
                    <a:pt x="756" y="3113"/>
                  </a:cubicBezTo>
                  <a:cubicBezTo>
                    <a:pt x="467" y="3374"/>
                    <a:pt x="456" y="3707"/>
                    <a:pt x="439" y="4146"/>
                  </a:cubicBezTo>
                  <a:cubicBezTo>
                    <a:pt x="301" y="4240"/>
                    <a:pt x="173" y="4345"/>
                    <a:pt x="56" y="4462"/>
                  </a:cubicBezTo>
                  <a:cubicBezTo>
                    <a:pt x="1" y="4523"/>
                    <a:pt x="29" y="4656"/>
                    <a:pt x="7" y="4800"/>
                  </a:cubicBezTo>
                  <a:cubicBezTo>
                    <a:pt x="197" y="4800"/>
                    <a:pt x="367" y="4797"/>
                    <a:pt x="529" y="4797"/>
                  </a:cubicBezTo>
                  <a:cubicBezTo>
                    <a:pt x="650" y="4797"/>
                    <a:pt x="767" y="4799"/>
                    <a:pt x="883" y="4806"/>
                  </a:cubicBezTo>
                  <a:cubicBezTo>
                    <a:pt x="1161" y="4823"/>
                    <a:pt x="1427" y="4889"/>
                    <a:pt x="1704" y="4900"/>
                  </a:cubicBezTo>
                  <a:cubicBezTo>
                    <a:pt x="1732" y="4901"/>
                    <a:pt x="1760" y="4902"/>
                    <a:pt x="1788" y="4902"/>
                  </a:cubicBezTo>
                  <a:cubicBezTo>
                    <a:pt x="2037" y="4902"/>
                    <a:pt x="2287" y="4861"/>
                    <a:pt x="2537" y="4861"/>
                  </a:cubicBezTo>
                  <a:cubicBezTo>
                    <a:pt x="2549" y="4862"/>
                    <a:pt x="2561" y="4862"/>
                    <a:pt x="2573" y="4862"/>
                  </a:cubicBezTo>
                  <a:cubicBezTo>
                    <a:pt x="2688" y="4862"/>
                    <a:pt x="2805" y="4852"/>
                    <a:pt x="2921" y="4852"/>
                  </a:cubicBezTo>
                  <a:cubicBezTo>
                    <a:pt x="3061" y="4852"/>
                    <a:pt x="3200" y="4867"/>
                    <a:pt x="3330" y="4933"/>
                  </a:cubicBezTo>
                  <a:cubicBezTo>
                    <a:pt x="3264" y="5278"/>
                    <a:pt x="2970" y="5377"/>
                    <a:pt x="2775" y="5616"/>
                  </a:cubicBezTo>
                  <a:lnTo>
                    <a:pt x="3014" y="5660"/>
                  </a:lnTo>
                  <a:cubicBezTo>
                    <a:pt x="3303" y="5372"/>
                    <a:pt x="3563" y="5111"/>
                    <a:pt x="3835" y="4867"/>
                  </a:cubicBezTo>
                  <a:cubicBezTo>
                    <a:pt x="3890" y="4815"/>
                    <a:pt x="3954" y="4780"/>
                    <a:pt x="4019" y="4780"/>
                  </a:cubicBezTo>
                  <a:cubicBezTo>
                    <a:pt x="4079" y="4780"/>
                    <a:pt x="4139" y="4811"/>
                    <a:pt x="4190" y="4889"/>
                  </a:cubicBezTo>
                  <a:cubicBezTo>
                    <a:pt x="4168" y="5128"/>
                    <a:pt x="4146" y="5366"/>
                    <a:pt x="4118" y="5610"/>
                  </a:cubicBezTo>
                  <a:lnTo>
                    <a:pt x="4435" y="5610"/>
                  </a:lnTo>
                  <a:lnTo>
                    <a:pt x="4629" y="6038"/>
                  </a:lnTo>
                  <a:cubicBezTo>
                    <a:pt x="5001" y="5721"/>
                    <a:pt x="5001" y="5721"/>
                    <a:pt x="5150" y="4961"/>
                  </a:cubicBezTo>
                  <a:lnTo>
                    <a:pt x="4829" y="4401"/>
                  </a:lnTo>
                  <a:lnTo>
                    <a:pt x="4423" y="4695"/>
                  </a:lnTo>
                  <a:cubicBezTo>
                    <a:pt x="4324" y="4323"/>
                    <a:pt x="4657" y="4179"/>
                    <a:pt x="4734" y="3912"/>
                  </a:cubicBezTo>
                  <a:lnTo>
                    <a:pt x="4374" y="3757"/>
                  </a:lnTo>
                  <a:cubicBezTo>
                    <a:pt x="4313" y="3629"/>
                    <a:pt x="4257" y="3507"/>
                    <a:pt x="4207" y="3402"/>
                  </a:cubicBezTo>
                  <a:cubicBezTo>
                    <a:pt x="4279" y="3224"/>
                    <a:pt x="4335" y="3080"/>
                    <a:pt x="4407" y="2914"/>
                  </a:cubicBezTo>
                  <a:cubicBezTo>
                    <a:pt x="4185" y="2742"/>
                    <a:pt x="3935" y="2719"/>
                    <a:pt x="3730" y="2647"/>
                  </a:cubicBezTo>
                  <a:lnTo>
                    <a:pt x="3380" y="2830"/>
                  </a:lnTo>
                  <a:cubicBezTo>
                    <a:pt x="3075" y="2775"/>
                    <a:pt x="2725" y="2792"/>
                    <a:pt x="2587" y="2387"/>
                  </a:cubicBezTo>
                  <a:lnTo>
                    <a:pt x="2875" y="2065"/>
                  </a:lnTo>
                  <a:lnTo>
                    <a:pt x="2509" y="1915"/>
                  </a:lnTo>
                  <a:lnTo>
                    <a:pt x="1965" y="2298"/>
                  </a:lnTo>
                  <a:cubicBezTo>
                    <a:pt x="2054" y="1621"/>
                    <a:pt x="2565" y="1271"/>
                    <a:pt x="2714" y="744"/>
                  </a:cubicBezTo>
                  <a:cubicBezTo>
                    <a:pt x="2703" y="639"/>
                    <a:pt x="2687" y="528"/>
                    <a:pt x="2676" y="428"/>
                  </a:cubicBezTo>
                  <a:cubicBezTo>
                    <a:pt x="2792" y="311"/>
                    <a:pt x="3075" y="278"/>
                    <a:pt x="283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71" name="Google Shape;1171;p65"/>
            <p:cNvSpPr/>
            <p:nvPr/>
          </p:nvSpPr>
          <p:spPr>
            <a:xfrm>
              <a:off x="3424600" y="1969650"/>
              <a:ext cx="93400" cy="124750"/>
            </a:xfrm>
            <a:custGeom>
              <a:avLst/>
              <a:gdLst/>
              <a:ahLst/>
              <a:cxnLst/>
              <a:rect l="l" t="t" r="r" b="b"/>
              <a:pathLst>
                <a:path w="3736" h="4990" extrusionOk="0">
                  <a:moveTo>
                    <a:pt x="2221" y="1"/>
                  </a:moveTo>
                  <a:lnTo>
                    <a:pt x="1549" y="356"/>
                  </a:lnTo>
                  <a:cubicBezTo>
                    <a:pt x="1460" y="500"/>
                    <a:pt x="1377" y="639"/>
                    <a:pt x="1305" y="761"/>
                  </a:cubicBezTo>
                  <a:lnTo>
                    <a:pt x="1466" y="1111"/>
                  </a:lnTo>
                  <a:cubicBezTo>
                    <a:pt x="1277" y="1238"/>
                    <a:pt x="1111" y="1355"/>
                    <a:pt x="972" y="1449"/>
                  </a:cubicBezTo>
                  <a:lnTo>
                    <a:pt x="195" y="1449"/>
                  </a:lnTo>
                  <a:lnTo>
                    <a:pt x="462" y="2021"/>
                  </a:lnTo>
                  <a:lnTo>
                    <a:pt x="179" y="2548"/>
                  </a:lnTo>
                  <a:lnTo>
                    <a:pt x="939" y="2781"/>
                  </a:lnTo>
                  <a:cubicBezTo>
                    <a:pt x="706" y="3230"/>
                    <a:pt x="506" y="3619"/>
                    <a:pt x="312" y="3985"/>
                  </a:cubicBezTo>
                  <a:lnTo>
                    <a:pt x="51" y="4124"/>
                  </a:lnTo>
                  <a:cubicBezTo>
                    <a:pt x="34" y="4273"/>
                    <a:pt x="18" y="4429"/>
                    <a:pt x="1" y="4612"/>
                  </a:cubicBezTo>
                  <a:lnTo>
                    <a:pt x="517" y="4989"/>
                  </a:lnTo>
                  <a:cubicBezTo>
                    <a:pt x="872" y="4962"/>
                    <a:pt x="1222" y="4862"/>
                    <a:pt x="1538" y="4690"/>
                  </a:cubicBezTo>
                  <a:cubicBezTo>
                    <a:pt x="2021" y="4429"/>
                    <a:pt x="2476" y="4113"/>
                    <a:pt x="3031" y="4101"/>
                  </a:cubicBezTo>
                  <a:cubicBezTo>
                    <a:pt x="3330" y="3258"/>
                    <a:pt x="3330" y="3258"/>
                    <a:pt x="3125" y="1904"/>
                  </a:cubicBezTo>
                  <a:lnTo>
                    <a:pt x="3735" y="1210"/>
                  </a:lnTo>
                  <a:cubicBezTo>
                    <a:pt x="3591" y="816"/>
                    <a:pt x="3469" y="472"/>
                    <a:pt x="3247" y="195"/>
                  </a:cubicBezTo>
                  <a:lnTo>
                    <a:pt x="2598" y="195"/>
                  </a:lnTo>
                  <a:lnTo>
                    <a:pt x="2221"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72" name="Google Shape;1172;p65"/>
            <p:cNvSpPr/>
            <p:nvPr/>
          </p:nvSpPr>
          <p:spPr>
            <a:xfrm>
              <a:off x="1906400" y="1539050"/>
              <a:ext cx="132925" cy="126750"/>
            </a:xfrm>
            <a:custGeom>
              <a:avLst/>
              <a:gdLst/>
              <a:ahLst/>
              <a:cxnLst/>
              <a:rect l="l" t="t" r="r" b="b"/>
              <a:pathLst>
                <a:path w="5317" h="5070" extrusionOk="0">
                  <a:moveTo>
                    <a:pt x="1810" y="1"/>
                  </a:moveTo>
                  <a:lnTo>
                    <a:pt x="1621" y="151"/>
                  </a:lnTo>
                  <a:lnTo>
                    <a:pt x="1255" y="73"/>
                  </a:lnTo>
                  <a:cubicBezTo>
                    <a:pt x="900" y="345"/>
                    <a:pt x="872" y="728"/>
                    <a:pt x="878" y="1094"/>
                  </a:cubicBezTo>
                  <a:cubicBezTo>
                    <a:pt x="883" y="1582"/>
                    <a:pt x="806" y="2065"/>
                    <a:pt x="650" y="2531"/>
                  </a:cubicBezTo>
                  <a:cubicBezTo>
                    <a:pt x="678" y="2859"/>
                    <a:pt x="695" y="3136"/>
                    <a:pt x="711" y="3352"/>
                  </a:cubicBezTo>
                  <a:cubicBezTo>
                    <a:pt x="495" y="3696"/>
                    <a:pt x="1" y="3774"/>
                    <a:pt x="79" y="4279"/>
                  </a:cubicBezTo>
                  <a:cubicBezTo>
                    <a:pt x="131" y="4291"/>
                    <a:pt x="182" y="4295"/>
                    <a:pt x="232" y="4295"/>
                  </a:cubicBezTo>
                  <a:cubicBezTo>
                    <a:pt x="542" y="4295"/>
                    <a:pt x="822" y="4107"/>
                    <a:pt x="1106" y="4107"/>
                  </a:cubicBezTo>
                  <a:cubicBezTo>
                    <a:pt x="1109" y="4107"/>
                    <a:pt x="1113" y="4107"/>
                    <a:pt x="1116" y="4107"/>
                  </a:cubicBezTo>
                  <a:cubicBezTo>
                    <a:pt x="1294" y="4429"/>
                    <a:pt x="1122" y="4806"/>
                    <a:pt x="1410" y="5061"/>
                  </a:cubicBezTo>
                  <a:cubicBezTo>
                    <a:pt x="1444" y="5067"/>
                    <a:pt x="1476" y="5070"/>
                    <a:pt x="1506" y="5070"/>
                  </a:cubicBezTo>
                  <a:cubicBezTo>
                    <a:pt x="1739" y="5070"/>
                    <a:pt x="1890" y="4910"/>
                    <a:pt x="2032" y="4729"/>
                  </a:cubicBezTo>
                  <a:cubicBezTo>
                    <a:pt x="2232" y="4479"/>
                    <a:pt x="2443" y="4229"/>
                    <a:pt x="2698" y="3924"/>
                  </a:cubicBezTo>
                  <a:cubicBezTo>
                    <a:pt x="2737" y="3830"/>
                    <a:pt x="2803" y="3663"/>
                    <a:pt x="2864" y="3502"/>
                  </a:cubicBezTo>
                  <a:lnTo>
                    <a:pt x="3280" y="3308"/>
                  </a:lnTo>
                  <a:lnTo>
                    <a:pt x="3930" y="4135"/>
                  </a:lnTo>
                  <a:lnTo>
                    <a:pt x="4867" y="4501"/>
                  </a:lnTo>
                  <a:lnTo>
                    <a:pt x="5295" y="4040"/>
                  </a:lnTo>
                  <a:cubicBezTo>
                    <a:pt x="5317" y="3696"/>
                    <a:pt x="5189" y="3524"/>
                    <a:pt x="4984" y="3425"/>
                  </a:cubicBezTo>
                  <a:cubicBezTo>
                    <a:pt x="4829" y="3444"/>
                    <a:pt x="4696" y="3541"/>
                    <a:pt x="4548" y="3541"/>
                  </a:cubicBezTo>
                  <a:cubicBezTo>
                    <a:pt x="4489" y="3541"/>
                    <a:pt x="4428" y="3526"/>
                    <a:pt x="4362" y="3486"/>
                  </a:cubicBezTo>
                  <a:cubicBezTo>
                    <a:pt x="4418" y="3058"/>
                    <a:pt x="4346" y="2664"/>
                    <a:pt x="4007" y="2315"/>
                  </a:cubicBezTo>
                  <a:cubicBezTo>
                    <a:pt x="3602" y="2048"/>
                    <a:pt x="3119" y="1937"/>
                    <a:pt x="2964" y="1566"/>
                  </a:cubicBezTo>
                  <a:lnTo>
                    <a:pt x="2115" y="1016"/>
                  </a:lnTo>
                  <a:lnTo>
                    <a:pt x="1760" y="1116"/>
                  </a:lnTo>
                  <a:cubicBezTo>
                    <a:pt x="1727" y="883"/>
                    <a:pt x="1699" y="706"/>
                    <a:pt x="1677" y="528"/>
                  </a:cubicBezTo>
                  <a:lnTo>
                    <a:pt x="1904" y="317"/>
                  </a:lnTo>
                  <a:lnTo>
                    <a:pt x="1810"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73" name="Google Shape;1173;p65"/>
            <p:cNvSpPr/>
            <p:nvPr/>
          </p:nvSpPr>
          <p:spPr>
            <a:xfrm>
              <a:off x="6420650" y="2000600"/>
              <a:ext cx="51625" cy="256925"/>
            </a:xfrm>
            <a:custGeom>
              <a:avLst/>
              <a:gdLst/>
              <a:ahLst/>
              <a:cxnLst/>
              <a:rect l="l" t="t" r="r" b="b"/>
              <a:pathLst>
                <a:path w="2065" h="10277" extrusionOk="0">
                  <a:moveTo>
                    <a:pt x="838" y="0"/>
                  </a:moveTo>
                  <a:lnTo>
                    <a:pt x="627" y="250"/>
                  </a:lnTo>
                  <a:cubicBezTo>
                    <a:pt x="766" y="583"/>
                    <a:pt x="955" y="905"/>
                    <a:pt x="672" y="1265"/>
                  </a:cubicBezTo>
                  <a:cubicBezTo>
                    <a:pt x="649" y="1264"/>
                    <a:pt x="627" y="1263"/>
                    <a:pt x="605" y="1263"/>
                  </a:cubicBezTo>
                  <a:cubicBezTo>
                    <a:pt x="544" y="1263"/>
                    <a:pt x="483" y="1268"/>
                    <a:pt x="422" y="1276"/>
                  </a:cubicBezTo>
                  <a:cubicBezTo>
                    <a:pt x="339" y="1304"/>
                    <a:pt x="255" y="1337"/>
                    <a:pt x="178" y="1376"/>
                  </a:cubicBezTo>
                  <a:cubicBezTo>
                    <a:pt x="161" y="1476"/>
                    <a:pt x="150" y="1571"/>
                    <a:pt x="144" y="1670"/>
                  </a:cubicBezTo>
                  <a:cubicBezTo>
                    <a:pt x="156" y="2059"/>
                    <a:pt x="178" y="2442"/>
                    <a:pt x="67" y="2836"/>
                  </a:cubicBezTo>
                  <a:cubicBezTo>
                    <a:pt x="0" y="3108"/>
                    <a:pt x="45" y="3396"/>
                    <a:pt x="200" y="3635"/>
                  </a:cubicBezTo>
                  <a:cubicBezTo>
                    <a:pt x="322" y="3829"/>
                    <a:pt x="416" y="4034"/>
                    <a:pt x="466" y="4134"/>
                  </a:cubicBezTo>
                  <a:cubicBezTo>
                    <a:pt x="450" y="4550"/>
                    <a:pt x="422" y="4844"/>
                    <a:pt x="427" y="5144"/>
                  </a:cubicBezTo>
                  <a:cubicBezTo>
                    <a:pt x="455" y="5810"/>
                    <a:pt x="466" y="6476"/>
                    <a:pt x="250" y="7125"/>
                  </a:cubicBezTo>
                  <a:cubicBezTo>
                    <a:pt x="239" y="7181"/>
                    <a:pt x="239" y="7242"/>
                    <a:pt x="239" y="7297"/>
                  </a:cubicBezTo>
                  <a:lnTo>
                    <a:pt x="472" y="8107"/>
                  </a:lnTo>
                  <a:cubicBezTo>
                    <a:pt x="405" y="8285"/>
                    <a:pt x="350" y="8435"/>
                    <a:pt x="289" y="8607"/>
                  </a:cubicBezTo>
                  <a:cubicBezTo>
                    <a:pt x="355" y="8940"/>
                    <a:pt x="344" y="9284"/>
                    <a:pt x="244" y="9611"/>
                  </a:cubicBezTo>
                  <a:cubicBezTo>
                    <a:pt x="194" y="9772"/>
                    <a:pt x="244" y="9972"/>
                    <a:pt x="267" y="10155"/>
                  </a:cubicBezTo>
                  <a:cubicBezTo>
                    <a:pt x="272" y="10194"/>
                    <a:pt x="350" y="10227"/>
                    <a:pt x="411" y="10277"/>
                  </a:cubicBezTo>
                  <a:cubicBezTo>
                    <a:pt x="511" y="10066"/>
                    <a:pt x="599" y="9888"/>
                    <a:pt x="688" y="9694"/>
                  </a:cubicBezTo>
                  <a:cubicBezTo>
                    <a:pt x="855" y="9711"/>
                    <a:pt x="999" y="9705"/>
                    <a:pt x="1127" y="9744"/>
                  </a:cubicBezTo>
                  <a:cubicBezTo>
                    <a:pt x="1260" y="9794"/>
                    <a:pt x="1387" y="9855"/>
                    <a:pt x="1515" y="9927"/>
                  </a:cubicBezTo>
                  <a:cubicBezTo>
                    <a:pt x="1548" y="9322"/>
                    <a:pt x="1049" y="9062"/>
                    <a:pt x="783" y="8568"/>
                  </a:cubicBezTo>
                  <a:cubicBezTo>
                    <a:pt x="777" y="8423"/>
                    <a:pt x="716" y="8179"/>
                    <a:pt x="771" y="7974"/>
                  </a:cubicBezTo>
                  <a:cubicBezTo>
                    <a:pt x="905" y="7491"/>
                    <a:pt x="982" y="6981"/>
                    <a:pt x="1315" y="6526"/>
                  </a:cubicBezTo>
                  <a:lnTo>
                    <a:pt x="2064" y="6676"/>
                  </a:lnTo>
                  <a:cubicBezTo>
                    <a:pt x="2020" y="6420"/>
                    <a:pt x="1998" y="6243"/>
                    <a:pt x="1953" y="6071"/>
                  </a:cubicBezTo>
                  <a:cubicBezTo>
                    <a:pt x="1748" y="5244"/>
                    <a:pt x="1554" y="4412"/>
                    <a:pt x="1332" y="3590"/>
                  </a:cubicBezTo>
                  <a:cubicBezTo>
                    <a:pt x="1226" y="3180"/>
                    <a:pt x="1165" y="2780"/>
                    <a:pt x="1282" y="2364"/>
                  </a:cubicBezTo>
                  <a:cubicBezTo>
                    <a:pt x="1321" y="2203"/>
                    <a:pt x="1326" y="2042"/>
                    <a:pt x="1299" y="1881"/>
                  </a:cubicBezTo>
                  <a:cubicBezTo>
                    <a:pt x="1232" y="1404"/>
                    <a:pt x="1160" y="927"/>
                    <a:pt x="1066" y="450"/>
                  </a:cubicBezTo>
                  <a:cubicBezTo>
                    <a:pt x="1038" y="311"/>
                    <a:pt x="932" y="183"/>
                    <a:pt x="83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74" name="Google Shape;1174;p65"/>
            <p:cNvSpPr/>
            <p:nvPr/>
          </p:nvSpPr>
          <p:spPr>
            <a:xfrm>
              <a:off x="2173875" y="4509975"/>
              <a:ext cx="164825" cy="98550"/>
            </a:xfrm>
            <a:custGeom>
              <a:avLst/>
              <a:gdLst/>
              <a:ahLst/>
              <a:cxnLst/>
              <a:rect l="l" t="t" r="r" b="b"/>
              <a:pathLst>
                <a:path w="6593" h="3942" extrusionOk="0">
                  <a:moveTo>
                    <a:pt x="3885" y="0"/>
                  </a:moveTo>
                  <a:lnTo>
                    <a:pt x="3274" y="33"/>
                  </a:lnTo>
                  <a:lnTo>
                    <a:pt x="2697" y="444"/>
                  </a:lnTo>
                  <a:cubicBezTo>
                    <a:pt x="2631" y="605"/>
                    <a:pt x="2503" y="782"/>
                    <a:pt x="2631" y="1032"/>
                  </a:cubicBezTo>
                  <a:lnTo>
                    <a:pt x="3463" y="1077"/>
                  </a:lnTo>
                  <a:lnTo>
                    <a:pt x="2792" y="1604"/>
                  </a:lnTo>
                  <a:cubicBezTo>
                    <a:pt x="2808" y="1720"/>
                    <a:pt x="2830" y="1831"/>
                    <a:pt x="2841" y="1914"/>
                  </a:cubicBezTo>
                  <a:lnTo>
                    <a:pt x="3219" y="2264"/>
                  </a:lnTo>
                  <a:lnTo>
                    <a:pt x="2941" y="2442"/>
                  </a:lnTo>
                  <a:lnTo>
                    <a:pt x="2608" y="2270"/>
                  </a:lnTo>
                  <a:cubicBezTo>
                    <a:pt x="2464" y="2075"/>
                    <a:pt x="2675" y="1803"/>
                    <a:pt x="2375" y="1698"/>
                  </a:cubicBezTo>
                  <a:lnTo>
                    <a:pt x="2220" y="1826"/>
                  </a:lnTo>
                  <a:cubicBezTo>
                    <a:pt x="2259" y="1975"/>
                    <a:pt x="2298" y="2114"/>
                    <a:pt x="2342" y="2286"/>
                  </a:cubicBezTo>
                  <a:lnTo>
                    <a:pt x="2059" y="2286"/>
                  </a:lnTo>
                  <a:lnTo>
                    <a:pt x="1854" y="1881"/>
                  </a:lnTo>
                  <a:lnTo>
                    <a:pt x="971" y="1520"/>
                  </a:lnTo>
                  <a:cubicBezTo>
                    <a:pt x="869" y="1401"/>
                    <a:pt x="724" y="1235"/>
                    <a:pt x="583" y="1067"/>
                  </a:cubicBezTo>
                  <a:lnTo>
                    <a:pt x="583" y="1067"/>
                  </a:lnTo>
                  <a:lnTo>
                    <a:pt x="600" y="1077"/>
                  </a:lnTo>
                  <a:lnTo>
                    <a:pt x="600" y="1077"/>
                  </a:lnTo>
                  <a:lnTo>
                    <a:pt x="572" y="1054"/>
                  </a:lnTo>
                  <a:lnTo>
                    <a:pt x="572" y="1054"/>
                  </a:lnTo>
                  <a:cubicBezTo>
                    <a:pt x="576" y="1059"/>
                    <a:pt x="579" y="1063"/>
                    <a:pt x="583" y="1067"/>
                  </a:cubicBezTo>
                  <a:lnTo>
                    <a:pt x="583" y="1067"/>
                  </a:lnTo>
                  <a:lnTo>
                    <a:pt x="78" y="794"/>
                  </a:lnTo>
                  <a:lnTo>
                    <a:pt x="78" y="794"/>
                  </a:lnTo>
                  <a:cubicBezTo>
                    <a:pt x="0" y="1304"/>
                    <a:pt x="394" y="1498"/>
                    <a:pt x="589" y="1748"/>
                  </a:cubicBezTo>
                  <a:lnTo>
                    <a:pt x="1776" y="2325"/>
                  </a:lnTo>
                  <a:lnTo>
                    <a:pt x="1615" y="2586"/>
                  </a:lnTo>
                  <a:lnTo>
                    <a:pt x="2475" y="3008"/>
                  </a:lnTo>
                  <a:lnTo>
                    <a:pt x="3013" y="3008"/>
                  </a:lnTo>
                  <a:lnTo>
                    <a:pt x="3013" y="3601"/>
                  </a:lnTo>
                  <a:lnTo>
                    <a:pt x="3346" y="3807"/>
                  </a:lnTo>
                  <a:lnTo>
                    <a:pt x="3602" y="3696"/>
                  </a:lnTo>
                  <a:cubicBezTo>
                    <a:pt x="3757" y="3784"/>
                    <a:pt x="3890" y="3868"/>
                    <a:pt x="4035" y="3934"/>
                  </a:cubicBezTo>
                  <a:cubicBezTo>
                    <a:pt x="4047" y="3940"/>
                    <a:pt x="4061" y="3942"/>
                    <a:pt x="4075" y="3942"/>
                  </a:cubicBezTo>
                  <a:cubicBezTo>
                    <a:pt x="4120" y="3942"/>
                    <a:pt x="4169" y="3922"/>
                    <a:pt x="4190" y="3918"/>
                  </a:cubicBezTo>
                  <a:cubicBezTo>
                    <a:pt x="4218" y="3701"/>
                    <a:pt x="4240" y="3513"/>
                    <a:pt x="4273" y="3296"/>
                  </a:cubicBezTo>
                  <a:lnTo>
                    <a:pt x="4756" y="3535"/>
                  </a:lnTo>
                  <a:lnTo>
                    <a:pt x="5089" y="3396"/>
                  </a:lnTo>
                  <a:cubicBezTo>
                    <a:pt x="5111" y="3285"/>
                    <a:pt x="5128" y="3224"/>
                    <a:pt x="5144" y="3130"/>
                  </a:cubicBezTo>
                  <a:cubicBezTo>
                    <a:pt x="5356" y="3189"/>
                    <a:pt x="5566" y="3237"/>
                    <a:pt x="5766" y="3237"/>
                  </a:cubicBezTo>
                  <a:cubicBezTo>
                    <a:pt x="6069" y="3237"/>
                    <a:pt x="6352" y="3128"/>
                    <a:pt x="6593" y="2791"/>
                  </a:cubicBezTo>
                  <a:cubicBezTo>
                    <a:pt x="6404" y="2747"/>
                    <a:pt x="6232" y="2752"/>
                    <a:pt x="6110" y="2680"/>
                  </a:cubicBezTo>
                  <a:cubicBezTo>
                    <a:pt x="5455" y="2292"/>
                    <a:pt x="4817" y="1881"/>
                    <a:pt x="4423" y="1187"/>
                  </a:cubicBezTo>
                  <a:cubicBezTo>
                    <a:pt x="4345" y="1054"/>
                    <a:pt x="4223" y="943"/>
                    <a:pt x="4112" y="805"/>
                  </a:cubicBezTo>
                  <a:cubicBezTo>
                    <a:pt x="4134" y="699"/>
                    <a:pt x="4157" y="572"/>
                    <a:pt x="4184" y="433"/>
                  </a:cubicBezTo>
                  <a:lnTo>
                    <a:pt x="388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75" name="Google Shape;1175;p65"/>
            <p:cNvSpPr/>
            <p:nvPr/>
          </p:nvSpPr>
          <p:spPr>
            <a:xfrm>
              <a:off x="7042400" y="4020275"/>
              <a:ext cx="105600" cy="162725"/>
            </a:xfrm>
            <a:custGeom>
              <a:avLst/>
              <a:gdLst/>
              <a:ahLst/>
              <a:cxnLst/>
              <a:rect l="l" t="t" r="r" b="b"/>
              <a:pathLst>
                <a:path w="4224" h="6509" extrusionOk="0">
                  <a:moveTo>
                    <a:pt x="106" y="0"/>
                  </a:moveTo>
                  <a:lnTo>
                    <a:pt x="106" y="0"/>
                  </a:lnTo>
                  <a:cubicBezTo>
                    <a:pt x="1" y="772"/>
                    <a:pt x="606" y="1066"/>
                    <a:pt x="955" y="1410"/>
                  </a:cubicBezTo>
                  <a:cubicBezTo>
                    <a:pt x="1077" y="1881"/>
                    <a:pt x="1183" y="2281"/>
                    <a:pt x="1327" y="2830"/>
                  </a:cubicBezTo>
                  <a:cubicBezTo>
                    <a:pt x="1294" y="3063"/>
                    <a:pt x="1238" y="3446"/>
                    <a:pt x="1188" y="3774"/>
                  </a:cubicBezTo>
                  <a:cubicBezTo>
                    <a:pt x="977" y="4101"/>
                    <a:pt x="589" y="4112"/>
                    <a:pt x="617" y="4512"/>
                  </a:cubicBezTo>
                  <a:lnTo>
                    <a:pt x="1588" y="5200"/>
                  </a:lnTo>
                  <a:cubicBezTo>
                    <a:pt x="1732" y="5677"/>
                    <a:pt x="1482" y="6032"/>
                    <a:pt x="1299" y="6415"/>
                  </a:cubicBezTo>
                  <a:cubicBezTo>
                    <a:pt x="1443" y="6476"/>
                    <a:pt x="1597" y="6508"/>
                    <a:pt x="1751" y="6508"/>
                  </a:cubicBezTo>
                  <a:cubicBezTo>
                    <a:pt x="1847" y="6508"/>
                    <a:pt x="1943" y="6496"/>
                    <a:pt x="2037" y="6470"/>
                  </a:cubicBezTo>
                  <a:cubicBezTo>
                    <a:pt x="2653" y="5821"/>
                    <a:pt x="3158" y="5139"/>
                    <a:pt x="3147" y="4240"/>
                  </a:cubicBezTo>
                  <a:lnTo>
                    <a:pt x="3746" y="3990"/>
                  </a:lnTo>
                  <a:cubicBezTo>
                    <a:pt x="4057" y="3635"/>
                    <a:pt x="4223" y="3257"/>
                    <a:pt x="4174" y="2819"/>
                  </a:cubicBezTo>
                  <a:cubicBezTo>
                    <a:pt x="4081" y="2777"/>
                    <a:pt x="3995" y="2760"/>
                    <a:pt x="3914" y="2760"/>
                  </a:cubicBezTo>
                  <a:cubicBezTo>
                    <a:pt x="3603" y="2760"/>
                    <a:pt x="3362" y="3010"/>
                    <a:pt x="3058" y="3041"/>
                  </a:cubicBezTo>
                  <a:lnTo>
                    <a:pt x="2387" y="2725"/>
                  </a:lnTo>
                  <a:cubicBezTo>
                    <a:pt x="2170" y="2403"/>
                    <a:pt x="2204" y="2037"/>
                    <a:pt x="1943" y="1765"/>
                  </a:cubicBezTo>
                  <a:cubicBezTo>
                    <a:pt x="1882" y="1909"/>
                    <a:pt x="1832" y="2020"/>
                    <a:pt x="1771" y="2153"/>
                  </a:cubicBezTo>
                  <a:lnTo>
                    <a:pt x="1377" y="1887"/>
                  </a:lnTo>
                  <a:cubicBezTo>
                    <a:pt x="1221" y="1382"/>
                    <a:pt x="1077" y="905"/>
                    <a:pt x="916" y="383"/>
                  </a:cubicBezTo>
                  <a:lnTo>
                    <a:pt x="10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76" name="Google Shape;1176;p65"/>
            <p:cNvSpPr/>
            <p:nvPr/>
          </p:nvSpPr>
          <p:spPr>
            <a:xfrm>
              <a:off x="5972000" y="3253550"/>
              <a:ext cx="120575" cy="141525"/>
            </a:xfrm>
            <a:custGeom>
              <a:avLst/>
              <a:gdLst/>
              <a:ahLst/>
              <a:cxnLst/>
              <a:rect l="l" t="t" r="r" b="b"/>
              <a:pathLst>
                <a:path w="4823" h="5661" extrusionOk="0">
                  <a:moveTo>
                    <a:pt x="4823" y="0"/>
                  </a:moveTo>
                  <a:lnTo>
                    <a:pt x="3929" y="611"/>
                  </a:lnTo>
                  <a:lnTo>
                    <a:pt x="1638" y="333"/>
                  </a:lnTo>
                  <a:lnTo>
                    <a:pt x="850" y="916"/>
                  </a:lnTo>
                  <a:cubicBezTo>
                    <a:pt x="805" y="1249"/>
                    <a:pt x="755" y="1587"/>
                    <a:pt x="717" y="1892"/>
                  </a:cubicBezTo>
                  <a:cubicBezTo>
                    <a:pt x="595" y="2026"/>
                    <a:pt x="506" y="2131"/>
                    <a:pt x="428" y="2214"/>
                  </a:cubicBezTo>
                  <a:cubicBezTo>
                    <a:pt x="384" y="2442"/>
                    <a:pt x="367" y="2653"/>
                    <a:pt x="300" y="2847"/>
                  </a:cubicBezTo>
                  <a:cubicBezTo>
                    <a:pt x="228" y="3058"/>
                    <a:pt x="117" y="3263"/>
                    <a:pt x="1" y="3513"/>
                  </a:cubicBezTo>
                  <a:cubicBezTo>
                    <a:pt x="12" y="3618"/>
                    <a:pt x="29" y="3779"/>
                    <a:pt x="45" y="3934"/>
                  </a:cubicBezTo>
                  <a:cubicBezTo>
                    <a:pt x="134" y="3968"/>
                    <a:pt x="195" y="3995"/>
                    <a:pt x="256" y="4018"/>
                  </a:cubicBezTo>
                  <a:cubicBezTo>
                    <a:pt x="334" y="4051"/>
                    <a:pt x="417" y="4084"/>
                    <a:pt x="472" y="4106"/>
                  </a:cubicBezTo>
                  <a:cubicBezTo>
                    <a:pt x="711" y="4617"/>
                    <a:pt x="489" y="5089"/>
                    <a:pt x="456" y="5560"/>
                  </a:cubicBezTo>
                  <a:cubicBezTo>
                    <a:pt x="566" y="5629"/>
                    <a:pt x="670" y="5661"/>
                    <a:pt x="772" y="5661"/>
                  </a:cubicBezTo>
                  <a:cubicBezTo>
                    <a:pt x="892" y="5661"/>
                    <a:pt x="1008" y="5618"/>
                    <a:pt x="1127" y="5544"/>
                  </a:cubicBezTo>
                  <a:cubicBezTo>
                    <a:pt x="1233" y="4889"/>
                    <a:pt x="1238" y="4217"/>
                    <a:pt x="1138" y="3563"/>
                  </a:cubicBezTo>
                  <a:cubicBezTo>
                    <a:pt x="1236" y="3453"/>
                    <a:pt x="1337" y="3364"/>
                    <a:pt x="1482" y="3364"/>
                  </a:cubicBezTo>
                  <a:cubicBezTo>
                    <a:pt x="1535" y="3364"/>
                    <a:pt x="1594" y="3375"/>
                    <a:pt x="1660" y="3402"/>
                  </a:cubicBezTo>
                  <a:cubicBezTo>
                    <a:pt x="1671" y="3629"/>
                    <a:pt x="1688" y="3873"/>
                    <a:pt x="1699" y="4106"/>
                  </a:cubicBezTo>
                  <a:lnTo>
                    <a:pt x="2104" y="4456"/>
                  </a:lnTo>
                  <a:cubicBezTo>
                    <a:pt x="2115" y="4650"/>
                    <a:pt x="2126" y="4806"/>
                    <a:pt x="2137" y="4944"/>
                  </a:cubicBezTo>
                  <a:lnTo>
                    <a:pt x="2348" y="5028"/>
                  </a:lnTo>
                  <a:lnTo>
                    <a:pt x="3075" y="4672"/>
                  </a:lnTo>
                  <a:cubicBezTo>
                    <a:pt x="2764" y="4062"/>
                    <a:pt x="2426" y="3507"/>
                    <a:pt x="2215" y="2836"/>
                  </a:cubicBezTo>
                  <a:cubicBezTo>
                    <a:pt x="2631" y="2525"/>
                    <a:pt x="2981" y="2148"/>
                    <a:pt x="3480" y="1831"/>
                  </a:cubicBezTo>
                  <a:lnTo>
                    <a:pt x="3480" y="1831"/>
                  </a:lnTo>
                  <a:lnTo>
                    <a:pt x="2087" y="2020"/>
                  </a:lnTo>
                  <a:lnTo>
                    <a:pt x="1682" y="2408"/>
                  </a:lnTo>
                  <a:cubicBezTo>
                    <a:pt x="1405" y="2253"/>
                    <a:pt x="1161" y="2042"/>
                    <a:pt x="977" y="1787"/>
                  </a:cubicBezTo>
                  <a:cubicBezTo>
                    <a:pt x="961" y="1498"/>
                    <a:pt x="916" y="1204"/>
                    <a:pt x="1155" y="927"/>
                  </a:cubicBezTo>
                  <a:cubicBezTo>
                    <a:pt x="1362" y="870"/>
                    <a:pt x="1573" y="858"/>
                    <a:pt x="1785" y="858"/>
                  </a:cubicBezTo>
                  <a:cubicBezTo>
                    <a:pt x="1956" y="858"/>
                    <a:pt x="2129" y="866"/>
                    <a:pt x="2300" y="866"/>
                  </a:cubicBezTo>
                  <a:cubicBezTo>
                    <a:pt x="2418" y="866"/>
                    <a:pt x="2536" y="862"/>
                    <a:pt x="2653" y="849"/>
                  </a:cubicBezTo>
                  <a:cubicBezTo>
                    <a:pt x="2701" y="844"/>
                    <a:pt x="2748" y="842"/>
                    <a:pt x="2795" y="842"/>
                  </a:cubicBezTo>
                  <a:cubicBezTo>
                    <a:pt x="3153" y="842"/>
                    <a:pt x="3506" y="968"/>
                    <a:pt x="3860" y="968"/>
                  </a:cubicBezTo>
                  <a:cubicBezTo>
                    <a:pt x="3979" y="968"/>
                    <a:pt x="4099" y="954"/>
                    <a:pt x="4218" y="916"/>
                  </a:cubicBezTo>
                  <a:cubicBezTo>
                    <a:pt x="4740" y="477"/>
                    <a:pt x="4740" y="477"/>
                    <a:pt x="482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77" name="Google Shape;1177;p65"/>
            <p:cNvSpPr/>
            <p:nvPr/>
          </p:nvSpPr>
          <p:spPr>
            <a:xfrm>
              <a:off x="6386100" y="2278050"/>
              <a:ext cx="107400" cy="103775"/>
            </a:xfrm>
            <a:custGeom>
              <a:avLst/>
              <a:gdLst/>
              <a:ahLst/>
              <a:cxnLst/>
              <a:rect l="l" t="t" r="r" b="b"/>
              <a:pathLst>
                <a:path w="4296" h="4151" extrusionOk="0">
                  <a:moveTo>
                    <a:pt x="1543" y="0"/>
                  </a:moveTo>
                  <a:lnTo>
                    <a:pt x="1432" y="150"/>
                  </a:lnTo>
                  <a:cubicBezTo>
                    <a:pt x="1460" y="605"/>
                    <a:pt x="1482" y="988"/>
                    <a:pt x="1504" y="1376"/>
                  </a:cubicBezTo>
                  <a:lnTo>
                    <a:pt x="1427" y="1371"/>
                  </a:lnTo>
                  <a:lnTo>
                    <a:pt x="1099" y="2286"/>
                  </a:lnTo>
                  <a:lnTo>
                    <a:pt x="589" y="2425"/>
                  </a:lnTo>
                  <a:lnTo>
                    <a:pt x="0" y="3096"/>
                  </a:lnTo>
                  <a:cubicBezTo>
                    <a:pt x="150" y="3424"/>
                    <a:pt x="23" y="3818"/>
                    <a:pt x="261" y="4151"/>
                  </a:cubicBezTo>
                  <a:lnTo>
                    <a:pt x="794" y="3823"/>
                  </a:lnTo>
                  <a:lnTo>
                    <a:pt x="361" y="3368"/>
                  </a:lnTo>
                  <a:lnTo>
                    <a:pt x="633" y="3130"/>
                  </a:lnTo>
                  <a:lnTo>
                    <a:pt x="960" y="3274"/>
                  </a:lnTo>
                  <a:lnTo>
                    <a:pt x="1382" y="3030"/>
                  </a:lnTo>
                  <a:cubicBezTo>
                    <a:pt x="1859" y="3113"/>
                    <a:pt x="2181" y="3513"/>
                    <a:pt x="2675" y="3624"/>
                  </a:cubicBezTo>
                  <a:cubicBezTo>
                    <a:pt x="2747" y="3163"/>
                    <a:pt x="3002" y="2858"/>
                    <a:pt x="3424" y="2658"/>
                  </a:cubicBezTo>
                  <a:lnTo>
                    <a:pt x="4057" y="2619"/>
                  </a:lnTo>
                  <a:lnTo>
                    <a:pt x="4295" y="2408"/>
                  </a:lnTo>
                  <a:cubicBezTo>
                    <a:pt x="4268" y="2014"/>
                    <a:pt x="4251" y="1720"/>
                    <a:pt x="4223" y="1426"/>
                  </a:cubicBezTo>
                  <a:cubicBezTo>
                    <a:pt x="4223" y="1393"/>
                    <a:pt x="4179" y="1365"/>
                    <a:pt x="4146" y="1321"/>
                  </a:cubicBezTo>
                  <a:lnTo>
                    <a:pt x="3657" y="1587"/>
                  </a:lnTo>
                  <a:cubicBezTo>
                    <a:pt x="2980" y="1404"/>
                    <a:pt x="2542" y="999"/>
                    <a:pt x="2148" y="544"/>
                  </a:cubicBezTo>
                  <a:cubicBezTo>
                    <a:pt x="1998" y="372"/>
                    <a:pt x="1848" y="194"/>
                    <a:pt x="1693" y="28"/>
                  </a:cubicBezTo>
                  <a:cubicBezTo>
                    <a:pt x="1665" y="0"/>
                    <a:pt x="1604" y="11"/>
                    <a:pt x="154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78" name="Google Shape;1178;p65"/>
            <p:cNvSpPr/>
            <p:nvPr/>
          </p:nvSpPr>
          <p:spPr>
            <a:xfrm>
              <a:off x="5712175" y="3403775"/>
              <a:ext cx="173150" cy="49675"/>
            </a:xfrm>
            <a:custGeom>
              <a:avLst/>
              <a:gdLst/>
              <a:ahLst/>
              <a:cxnLst/>
              <a:rect l="l" t="t" r="r" b="b"/>
              <a:pathLst>
                <a:path w="6926" h="1987" extrusionOk="0">
                  <a:moveTo>
                    <a:pt x="333" y="1"/>
                  </a:moveTo>
                  <a:cubicBezTo>
                    <a:pt x="211" y="189"/>
                    <a:pt x="106" y="361"/>
                    <a:pt x="1" y="528"/>
                  </a:cubicBezTo>
                  <a:lnTo>
                    <a:pt x="727" y="1072"/>
                  </a:lnTo>
                  <a:cubicBezTo>
                    <a:pt x="1410" y="1226"/>
                    <a:pt x="2098" y="1437"/>
                    <a:pt x="2829" y="1437"/>
                  </a:cubicBezTo>
                  <a:cubicBezTo>
                    <a:pt x="2889" y="1437"/>
                    <a:pt x="2948" y="1435"/>
                    <a:pt x="3008" y="1432"/>
                  </a:cubicBezTo>
                  <a:cubicBezTo>
                    <a:pt x="3022" y="1432"/>
                    <a:pt x="3035" y="1431"/>
                    <a:pt x="3049" y="1431"/>
                  </a:cubicBezTo>
                  <a:cubicBezTo>
                    <a:pt x="3231" y="1431"/>
                    <a:pt x="3426" y="1498"/>
                    <a:pt x="3602" y="1566"/>
                  </a:cubicBezTo>
                  <a:cubicBezTo>
                    <a:pt x="4065" y="1757"/>
                    <a:pt x="4560" y="1856"/>
                    <a:pt x="5058" y="1856"/>
                  </a:cubicBezTo>
                  <a:cubicBezTo>
                    <a:pt x="5181" y="1856"/>
                    <a:pt x="5304" y="1850"/>
                    <a:pt x="5427" y="1837"/>
                  </a:cubicBezTo>
                  <a:cubicBezTo>
                    <a:pt x="5535" y="1826"/>
                    <a:pt x="5641" y="1818"/>
                    <a:pt x="5747" y="1818"/>
                  </a:cubicBezTo>
                  <a:cubicBezTo>
                    <a:pt x="5959" y="1818"/>
                    <a:pt x="6167" y="1850"/>
                    <a:pt x="6371" y="1954"/>
                  </a:cubicBezTo>
                  <a:cubicBezTo>
                    <a:pt x="6423" y="1980"/>
                    <a:pt x="6485" y="1987"/>
                    <a:pt x="6551" y="1987"/>
                  </a:cubicBezTo>
                  <a:cubicBezTo>
                    <a:pt x="6612" y="1987"/>
                    <a:pt x="6678" y="1981"/>
                    <a:pt x="6744" y="1981"/>
                  </a:cubicBezTo>
                  <a:cubicBezTo>
                    <a:pt x="6757" y="1981"/>
                    <a:pt x="6769" y="1981"/>
                    <a:pt x="6781" y="1982"/>
                  </a:cubicBezTo>
                  <a:lnTo>
                    <a:pt x="6926" y="1588"/>
                  </a:lnTo>
                  <a:cubicBezTo>
                    <a:pt x="6543" y="1305"/>
                    <a:pt x="6054" y="1577"/>
                    <a:pt x="5694" y="1233"/>
                  </a:cubicBezTo>
                  <a:lnTo>
                    <a:pt x="5661" y="977"/>
                  </a:lnTo>
                  <a:lnTo>
                    <a:pt x="6393" y="850"/>
                  </a:lnTo>
                  <a:cubicBezTo>
                    <a:pt x="6211" y="773"/>
                    <a:pt x="6018" y="730"/>
                    <a:pt x="5818" y="730"/>
                  </a:cubicBezTo>
                  <a:cubicBezTo>
                    <a:pt x="5786" y="730"/>
                    <a:pt x="5754" y="731"/>
                    <a:pt x="5722" y="733"/>
                  </a:cubicBezTo>
                  <a:cubicBezTo>
                    <a:pt x="5671" y="735"/>
                    <a:pt x="5621" y="736"/>
                    <a:pt x="5571" y="736"/>
                  </a:cubicBezTo>
                  <a:cubicBezTo>
                    <a:pt x="5181" y="736"/>
                    <a:pt x="4806" y="673"/>
                    <a:pt x="4456" y="461"/>
                  </a:cubicBezTo>
                  <a:cubicBezTo>
                    <a:pt x="4334" y="389"/>
                    <a:pt x="4162" y="395"/>
                    <a:pt x="4035" y="367"/>
                  </a:cubicBezTo>
                  <a:lnTo>
                    <a:pt x="3746" y="733"/>
                  </a:lnTo>
                  <a:cubicBezTo>
                    <a:pt x="3686" y="735"/>
                    <a:pt x="3626" y="736"/>
                    <a:pt x="3565" y="736"/>
                  </a:cubicBezTo>
                  <a:cubicBezTo>
                    <a:pt x="3148" y="736"/>
                    <a:pt x="2733" y="687"/>
                    <a:pt x="2326" y="594"/>
                  </a:cubicBezTo>
                  <a:lnTo>
                    <a:pt x="1976" y="184"/>
                  </a:lnTo>
                  <a:lnTo>
                    <a:pt x="33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79" name="Google Shape;1179;p65"/>
            <p:cNvSpPr/>
            <p:nvPr/>
          </p:nvSpPr>
          <p:spPr>
            <a:xfrm>
              <a:off x="1963575" y="2815550"/>
              <a:ext cx="192575" cy="68875"/>
            </a:xfrm>
            <a:custGeom>
              <a:avLst/>
              <a:gdLst/>
              <a:ahLst/>
              <a:cxnLst/>
              <a:rect l="l" t="t" r="r" b="b"/>
              <a:pathLst>
                <a:path w="7703" h="2755" extrusionOk="0">
                  <a:moveTo>
                    <a:pt x="2078" y="1"/>
                  </a:moveTo>
                  <a:cubicBezTo>
                    <a:pt x="1371" y="1"/>
                    <a:pt x="674" y="184"/>
                    <a:pt x="0" y="646"/>
                  </a:cubicBezTo>
                  <a:cubicBezTo>
                    <a:pt x="11" y="790"/>
                    <a:pt x="22" y="912"/>
                    <a:pt x="39" y="1101"/>
                  </a:cubicBezTo>
                  <a:lnTo>
                    <a:pt x="1337" y="418"/>
                  </a:lnTo>
                  <a:cubicBezTo>
                    <a:pt x="1421" y="407"/>
                    <a:pt x="1504" y="407"/>
                    <a:pt x="1587" y="407"/>
                  </a:cubicBezTo>
                  <a:cubicBezTo>
                    <a:pt x="1687" y="418"/>
                    <a:pt x="1787" y="441"/>
                    <a:pt x="1887" y="463"/>
                  </a:cubicBezTo>
                  <a:cubicBezTo>
                    <a:pt x="1948" y="602"/>
                    <a:pt x="1992" y="701"/>
                    <a:pt x="2037" y="807"/>
                  </a:cubicBezTo>
                  <a:cubicBezTo>
                    <a:pt x="2564" y="851"/>
                    <a:pt x="3074" y="873"/>
                    <a:pt x="3518" y="1173"/>
                  </a:cubicBezTo>
                  <a:cubicBezTo>
                    <a:pt x="3624" y="1245"/>
                    <a:pt x="3785" y="1234"/>
                    <a:pt x="3918" y="1273"/>
                  </a:cubicBezTo>
                  <a:cubicBezTo>
                    <a:pt x="4117" y="1323"/>
                    <a:pt x="4317" y="1378"/>
                    <a:pt x="4495" y="1428"/>
                  </a:cubicBezTo>
                  <a:cubicBezTo>
                    <a:pt x="4645" y="1639"/>
                    <a:pt x="4778" y="1828"/>
                    <a:pt x="4917" y="2022"/>
                  </a:cubicBezTo>
                  <a:cubicBezTo>
                    <a:pt x="5105" y="2044"/>
                    <a:pt x="5288" y="2066"/>
                    <a:pt x="5466" y="2094"/>
                  </a:cubicBezTo>
                  <a:cubicBezTo>
                    <a:pt x="5499" y="2105"/>
                    <a:pt x="5527" y="2155"/>
                    <a:pt x="5577" y="2216"/>
                  </a:cubicBezTo>
                  <a:cubicBezTo>
                    <a:pt x="5549" y="2277"/>
                    <a:pt x="5505" y="2361"/>
                    <a:pt x="5471" y="2438"/>
                  </a:cubicBezTo>
                  <a:cubicBezTo>
                    <a:pt x="5444" y="2510"/>
                    <a:pt x="5421" y="2594"/>
                    <a:pt x="5383" y="2710"/>
                  </a:cubicBezTo>
                  <a:cubicBezTo>
                    <a:pt x="5506" y="2737"/>
                    <a:pt x="5628" y="2747"/>
                    <a:pt x="5748" y="2747"/>
                  </a:cubicBezTo>
                  <a:cubicBezTo>
                    <a:pt x="6079" y="2747"/>
                    <a:pt x="6399" y="2673"/>
                    <a:pt x="6710" y="2673"/>
                  </a:cubicBezTo>
                  <a:cubicBezTo>
                    <a:pt x="6873" y="2673"/>
                    <a:pt x="7033" y="2693"/>
                    <a:pt x="7192" y="2754"/>
                  </a:cubicBezTo>
                  <a:lnTo>
                    <a:pt x="7702" y="2466"/>
                  </a:lnTo>
                  <a:cubicBezTo>
                    <a:pt x="7536" y="2155"/>
                    <a:pt x="7269" y="2039"/>
                    <a:pt x="6981" y="1944"/>
                  </a:cubicBezTo>
                  <a:cubicBezTo>
                    <a:pt x="6404" y="1767"/>
                    <a:pt x="5865" y="1489"/>
                    <a:pt x="5383" y="1129"/>
                  </a:cubicBezTo>
                  <a:cubicBezTo>
                    <a:pt x="5166" y="962"/>
                    <a:pt x="4955" y="785"/>
                    <a:pt x="4811" y="668"/>
                  </a:cubicBezTo>
                  <a:lnTo>
                    <a:pt x="3957" y="668"/>
                  </a:lnTo>
                  <a:lnTo>
                    <a:pt x="3407" y="191"/>
                  </a:lnTo>
                  <a:cubicBezTo>
                    <a:pt x="2962" y="72"/>
                    <a:pt x="2518" y="1"/>
                    <a:pt x="2078"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80" name="Google Shape;1180;p65"/>
            <p:cNvSpPr/>
            <p:nvPr/>
          </p:nvSpPr>
          <p:spPr>
            <a:xfrm>
              <a:off x="6483475" y="4168750"/>
              <a:ext cx="69250" cy="72800"/>
            </a:xfrm>
            <a:custGeom>
              <a:avLst/>
              <a:gdLst/>
              <a:ahLst/>
              <a:cxnLst/>
              <a:rect l="l" t="t" r="r" b="b"/>
              <a:pathLst>
                <a:path w="2770" h="2912" extrusionOk="0">
                  <a:moveTo>
                    <a:pt x="183" y="1"/>
                  </a:moveTo>
                  <a:cubicBezTo>
                    <a:pt x="126" y="1"/>
                    <a:pt x="66" y="16"/>
                    <a:pt x="1" y="54"/>
                  </a:cubicBezTo>
                  <a:lnTo>
                    <a:pt x="1" y="676"/>
                  </a:lnTo>
                  <a:cubicBezTo>
                    <a:pt x="223" y="1058"/>
                    <a:pt x="461" y="1458"/>
                    <a:pt x="417" y="1919"/>
                  </a:cubicBezTo>
                  <a:lnTo>
                    <a:pt x="866" y="2668"/>
                  </a:lnTo>
                  <a:lnTo>
                    <a:pt x="1538" y="2912"/>
                  </a:lnTo>
                  <a:lnTo>
                    <a:pt x="2448" y="1957"/>
                  </a:lnTo>
                  <a:cubicBezTo>
                    <a:pt x="2509" y="1808"/>
                    <a:pt x="2614" y="1530"/>
                    <a:pt x="2748" y="1181"/>
                  </a:cubicBezTo>
                  <a:cubicBezTo>
                    <a:pt x="2770" y="831"/>
                    <a:pt x="2731" y="476"/>
                    <a:pt x="2626" y="143"/>
                  </a:cubicBezTo>
                  <a:cubicBezTo>
                    <a:pt x="2514" y="65"/>
                    <a:pt x="2410" y="36"/>
                    <a:pt x="2313" y="36"/>
                  </a:cubicBezTo>
                  <a:cubicBezTo>
                    <a:pt x="2175" y="36"/>
                    <a:pt x="2049" y="95"/>
                    <a:pt x="1932" y="154"/>
                  </a:cubicBezTo>
                  <a:cubicBezTo>
                    <a:pt x="1713" y="256"/>
                    <a:pt x="1499" y="301"/>
                    <a:pt x="1287" y="301"/>
                  </a:cubicBezTo>
                  <a:cubicBezTo>
                    <a:pt x="1035" y="301"/>
                    <a:pt x="786" y="237"/>
                    <a:pt x="534" y="126"/>
                  </a:cubicBezTo>
                  <a:cubicBezTo>
                    <a:pt x="425" y="80"/>
                    <a:pt x="314" y="1"/>
                    <a:pt x="18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81" name="Google Shape;1181;p65"/>
            <p:cNvSpPr/>
            <p:nvPr/>
          </p:nvSpPr>
          <p:spPr>
            <a:xfrm>
              <a:off x="1663225" y="1331525"/>
              <a:ext cx="79250" cy="75350"/>
            </a:xfrm>
            <a:custGeom>
              <a:avLst/>
              <a:gdLst/>
              <a:ahLst/>
              <a:cxnLst/>
              <a:rect l="l" t="t" r="r" b="b"/>
              <a:pathLst>
                <a:path w="3170" h="3014" extrusionOk="0">
                  <a:moveTo>
                    <a:pt x="1266" y="1"/>
                  </a:moveTo>
                  <a:cubicBezTo>
                    <a:pt x="1060" y="167"/>
                    <a:pt x="1049" y="345"/>
                    <a:pt x="1022" y="528"/>
                  </a:cubicBezTo>
                  <a:cubicBezTo>
                    <a:pt x="944" y="1044"/>
                    <a:pt x="761" y="1499"/>
                    <a:pt x="228" y="1721"/>
                  </a:cubicBezTo>
                  <a:cubicBezTo>
                    <a:pt x="162" y="1749"/>
                    <a:pt x="117" y="1843"/>
                    <a:pt x="1" y="1976"/>
                  </a:cubicBezTo>
                  <a:cubicBezTo>
                    <a:pt x="278" y="2054"/>
                    <a:pt x="461" y="2070"/>
                    <a:pt x="611" y="2154"/>
                  </a:cubicBezTo>
                  <a:cubicBezTo>
                    <a:pt x="911" y="2320"/>
                    <a:pt x="1183" y="2531"/>
                    <a:pt x="1471" y="2709"/>
                  </a:cubicBezTo>
                  <a:cubicBezTo>
                    <a:pt x="1582" y="2781"/>
                    <a:pt x="1710" y="2836"/>
                    <a:pt x="1837" y="2875"/>
                  </a:cubicBezTo>
                  <a:cubicBezTo>
                    <a:pt x="2054" y="2930"/>
                    <a:pt x="2281" y="2969"/>
                    <a:pt x="2509" y="3014"/>
                  </a:cubicBezTo>
                  <a:cubicBezTo>
                    <a:pt x="2869" y="2903"/>
                    <a:pt x="2953" y="2536"/>
                    <a:pt x="3169" y="2292"/>
                  </a:cubicBezTo>
                  <a:lnTo>
                    <a:pt x="2897" y="2059"/>
                  </a:lnTo>
                  <a:cubicBezTo>
                    <a:pt x="2869" y="1593"/>
                    <a:pt x="2614" y="1160"/>
                    <a:pt x="2215" y="916"/>
                  </a:cubicBezTo>
                  <a:cubicBezTo>
                    <a:pt x="1993" y="766"/>
                    <a:pt x="1854" y="506"/>
                    <a:pt x="1665" y="311"/>
                  </a:cubicBezTo>
                  <a:cubicBezTo>
                    <a:pt x="1538" y="195"/>
                    <a:pt x="1405" y="95"/>
                    <a:pt x="1266"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82" name="Google Shape;1182;p65"/>
            <p:cNvSpPr/>
            <p:nvPr/>
          </p:nvSpPr>
          <p:spPr>
            <a:xfrm>
              <a:off x="5991575" y="2914375"/>
              <a:ext cx="49675" cy="98375"/>
            </a:xfrm>
            <a:custGeom>
              <a:avLst/>
              <a:gdLst/>
              <a:ahLst/>
              <a:cxnLst/>
              <a:rect l="l" t="t" r="r" b="b"/>
              <a:pathLst>
                <a:path w="1987" h="3935" extrusionOk="0">
                  <a:moveTo>
                    <a:pt x="649" y="0"/>
                  </a:moveTo>
                  <a:cubicBezTo>
                    <a:pt x="305" y="616"/>
                    <a:pt x="533" y="1260"/>
                    <a:pt x="411" y="1848"/>
                  </a:cubicBezTo>
                  <a:lnTo>
                    <a:pt x="0" y="1948"/>
                  </a:lnTo>
                  <a:cubicBezTo>
                    <a:pt x="72" y="2386"/>
                    <a:pt x="150" y="2786"/>
                    <a:pt x="400" y="3096"/>
                  </a:cubicBezTo>
                  <a:lnTo>
                    <a:pt x="788" y="3069"/>
                  </a:lnTo>
                  <a:lnTo>
                    <a:pt x="655" y="3540"/>
                  </a:lnTo>
                  <a:lnTo>
                    <a:pt x="1077" y="3934"/>
                  </a:lnTo>
                  <a:cubicBezTo>
                    <a:pt x="1143" y="3890"/>
                    <a:pt x="1215" y="3851"/>
                    <a:pt x="1288" y="3812"/>
                  </a:cubicBezTo>
                  <a:cubicBezTo>
                    <a:pt x="1365" y="3781"/>
                    <a:pt x="1442" y="3765"/>
                    <a:pt x="1523" y="3740"/>
                  </a:cubicBezTo>
                  <a:lnTo>
                    <a:pt x="1523" y="3740"/>
                  </a:lnTo>
                  <a:cubicBezTo>
                    <a:pt x="1524" y="3744"/>
                    <a:pt x="1525" y="3748"/>
                    <a:pt x="1526" y="3751"/>
                  </a:cubicBezTo>
                  <a:lnTo>
                    <a:pt x="1543" y="3735"/>
                  </a:lnTo>
                  <a:lnTo>
                    <a:pt x="1543" y="3735"/>
                  </a:lnTo>
                  <a:cubicBezTo>
                    <a:pt x="1536" y="3737"/>
                    <a:pt x="1530" y="3738"/>
                    <a:pt x="1523" y="3740"/>
                  </a:cubicBezTo>
                  <a:lnTo>
                    <a:pt x="1523" y="3740"/>
                  </a:lnTo>
                  <a:cubicBezTo>
                    <a:pt x="1424" y="3344"/>
                    <a:pt x="1326" y="2949"/>
                    <a:pt x="1254" y="2658"/>
                  </a:cubicBezTo>
                  <a:cubicBezTo>
                    <a:pt x="1310" y="2197"/>
                    <a:pt x="1504" y="1959"/>
                    <a:pt x="1798" y="1820"/>
                  </a:cubicBezTo>
                  <a:cubicBezTo>
                    <a:pt x="1870" y="1565"/>
                    <a:pt x="1931" y="1343"/>
                    <a:pt x="1987" y="1143"/>
                  </a:cubicBezTo>
                  <a:cubicBezTo>
                    <a:pt x="1931" y="988"/>
                    <a:pt x="1881" y="827"/>
                    <a:pt x="1842" y="660"/>
                  </a:cubicBezTo>
                  <a:cubicBezTo>
                    <a:pt x="1826" y="477"/>
                    <a:pt x="1815" y="294"/>
                    <a:pt x="1820" y="106"/>
                  </a:cubicBezTo>
                  <a:lnTo>
                    <a:pt x="649"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83" name="Google Shape;1183;p65"/>
            <p:cNvSpPr/>
            <p:nvPr/>
          </p:nvSpPr>
          <p:spPr>
            <a:xfrm>
              <a:off x="6034700" y="3093600"/>
              <a:ext cx="87850" cy="74075"/>
            </a:xfrm>
            <a:custGeom>
              <a:avLst/>
              <a:gdLst/>
              <a:ahLst/>
              <a:cxnLst/>
              <a:rect l="l" t="t" r="r" b="b"/>
              <a:pathLst>
                <a:path w="3514" h="2963" extrusionOk="0">
                  <a:moveTo>
                    <a:pt x="2792" y="0"/>
                  </a:moveTo>
                  <a:cubicBezTo>
                    <a:pt x="2727" y="359"/>
                    <a:pt x="2635" y="633"/>
                    <a:pt x="2265" y="633"/>
                  </a:cubicBezTo>
                  <a:cubicBezTo>
                    <a:pt x="2258" y="633"/>
                    <a:pt x="2250" y="633"/>
                    <a:pt x="2243" y="633"/>
                  </a:cubicBezTo>
                  <a:cubicBezTo>
                    <a:pt x="2171" y="749"/>
                    <a:pt x="2098" y="866"/>
                    <a:pt x="2021" y="988"/>
                  </a:cubicBezTo>
                  <a:lnTo>
                    <a:pt x="1521" y="1199"/>
                  </a:lnTo>
                  <a:lnTo>
                    <a:pt x="1116" y="805"/>
                  </a:lnTo>
                  <a:lnTo>
                    <a:pt x="129" y="1443"/>
                  </a:lnTo>
                  <a:cubicBezTo>
                    <a:pt x="90" y="1582"/>
                    <a:pt x="45" y="1759"/>
                    <a:pt x="6" y="1937"/>
                  </a:cubicBezTo>
                  <a:cubicBezTo>
                    <a:pt x="1" y="1959"/>
                    <a:pt x="51" y="1987"/>
                    <a:pt x="79" y="2015"/>
                  </a:cubicBezTo>
                  <a:lnTo>
                    <a:pt x="384" y="1665"/>
                  </a:lnTo>
                  <a:lnTo>
                    <a:pt x="1138" y="1554"/>
                  </a:lnTo>
                  <a:lnTo>
                    <a:pt x="1643" y="1782"/>
                  </a:lnTo>
                  <a:cubicBezTo>
                    <a:pt x="1610" y="2098"/>
                    <a:pt x="1494" y="2420"/>
                    <a:pt x="1743" y="2708"/>
                  </a:cubicBezTo>
                  <a:cubicBezTo>
                    <a:pt x="1935" y="2880"/>
                    <a:pt x="2152" y="2963"/>
                    <a:pt x="2402" y="2963"/>
                  </a:cubicBezTo>
                  <a:cubicBezTo>
                    <a:pt x="2514" y="2963"/>
                    <a:pt x="2633" y="2946"/>
                    <a:pt x="2759" y="2914"/>
                  </a:cubicBezTo>
                  <a:cubicBezTo>
                    <a:pt x="2737" y="2686"/>
                    <a:pt x="2714" y="2464"/>
                    <a:pt x="2692" y="2225"/>
                  </a:cubicBezTo>
                  <a:lnTo>
                    <a:pt x="2947" y="2020"/>
                  </a:lnTo>
                  <a:lnTo>
                    <a:pt x="3258" y="2342"/>
                  </a:lnTo>
                  <a:cubicBezTo>
                    <a:pt x="3375" y="2114"/>
                    <a:pt x="3469" y="1931"/>
                    <a:pt x="3513" y="1837"/>
                  </a:cubicBezTo>
                  <a:cubicBezTo>
                    <a:pt x="3414" y="1265"/>
                    <a:pt x="3336" y="794"/>
                    <a:pt x="3247" y="278"/>
                  </a:cubicBezTo>
                  <a:lnTo>
                    <a:pt x="279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84" name="Google Shape;1184;p65"/>
            <p:cNvSpPr/>
            <p:nvPr/>
          </p:nvSpPr>
          <p:spPr>
            <a:xfrm>
              <a:off x="2162225" y="2885375"/>
              <a:ext cx="113625" cy="45250"/>
            </a:xfrm>
            <a:custGeom>
              <a:avLst/>
              <a:gdLst/>
              <a:ahLst/>
              <a:cxnLst/>
              <a:rect l="l" t="t" r="r" b="b"/>
              <a:pathLst>
                <a:path w="4545" h="1810" extrusionOk="0">
                  <a:moveTo>
                    <a:pt x="971" y="0"/>
                  </a:moveTo>
                  <a:cubicBezTo>
                    <a:pt x="933" y="0"/>
                    <a:pt x="888" y="28"/>
                    <a:pt x="783" y="67"/>
                  </a:cubicBezTo>
                  <a:cubicBezTo>
                    <a:pt x="1171" y="344"/>
                    <a:pt x="1382" y="666"/>
                    <a:pt x="1077" y="1132"/>
                  </a:cubicBezTo>
                  <a:lnTo>
                    <a:pt x="0" y="1132"/>
                  </a:lnTo>
                  <a:cubicBezTo>
                    <a:pt x="96" y="1260"/>
                    <a:pt x="126" y="1327"/>
                    <a:pt x="152" y="1327"/>
                  </a:cubicBezTo>
                  <a:cubicBezTo>
                    <a:pt x="154" y="1327"/>
                    <a:pt x="155" y="1327"/>
                    <a:pt x="156" y="1327"/>
                  </a:cubicBezTo>
                  <a:cubicBezTo>
                    <a:pt x="699" y="1354"/>
                    <a:pt x="1249" y="1371"/>
                    <a:pt x="1798" y="1388"/>
                  </a:cubicBezTo>
                  <a:lnTo>
                    <a:pt x="2248" y="1809"/>
                  </a:lnTo>
                  <a:lnTo>
                    <a:pt x="2708" y="1210"/>
                  </a:lnTo>
                  <a:lnTo>
                    <a:pt x="3230" y="1288"/>
                  </a:lnTo>
                  <a:lnTo>
                    <a:pt x="3674" y="1127"/>
                  </a:lnTo>
                  <a:cubicBezTo>
                    <a:pt x="3929" y="1182"/>
                    <a:pt x="4151" y="1238"/>
                    <a:pt x="4373" y="1271"/>
                  </a:cubicBezTo>
                  <a:cubicBezTo>
                    <a:pt x="4375" y="1272"/>
                    <a:pt x="4378" y="1272"/>
                    <a:pt x="4380" y="1272"/>
                  </a:cubicBezTo>
                  <a:cubicBezTo>
                    <a:pt x="4419" y="1272"/>
                    <a:pt x="4472" y="1195"/>
                    <a:pt x="4545" y="1132"/>
                  </a:cubicBezTo>
                  <a:lnTo>
                    <a:pt x="4256" y="749"/>
                  </a:lnTo>
                  <a:lnTo>
                    <a:pt x="3646" y="627"/>
                  </a:lnTo>
                  <a:lnTo>
                    <a:pt x="3291" y="217"/>
                  </a:lnTo>
                  <a:cubicBezTo>
                    <a:pt x="2886" y="61"/>
                    <a:pt x="2492" y="38"/>
                    <a:pt x="2106" y="38"/>
                  </a:cubicBezTo>
                  <a:cubicBezTo>
                    <a:pt x="1938" y="38"/>
                    <a:pt x="1771" y="42"/>
                    <a:pt x="1606" y="42"/>
                  </a:cubicBezTo>
                  <a:cubicBezTo>
                    <a:pt x="1393" y="42"/>
                    <a:pt x="1181" y="35"/>
                    <a:pt x="97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85" name="Google Shape;1185;p65"/>
            <p:cNvSpPr/>
            <p:nvPr/>
          </p:nvSpPr>
          <p:spPr>
            <a:xfrm>
              <a:off x="7152700" y="1229300"/>
              <a:ext cx="76025" cy="47450"/>
            </a:xfrm>
            <a:custGeom>
              <a:avLst/>
              <a:gdLst/>
              <a:ahLst/>
              <a:cxnLst/>
              <a:rect l="l" t="t" r="r" b="b"/>
              <a:pathLst>
                <a:path w="3041" h="1898" extrusionOk="0">
                  <a:moveTo>
                    <a:pt x="1964" y="0"/>
                  </a:moveTo>
                  <a:lnTo>
                    <a:pt x="927" y="167"/>
                  </a:lnTo>
                  <a:cubicBezTo>
                    <a:pt x="766" y="333"/>
                    <a:pt x="605" y="499"/>
                    <a:pt x="450" y="666"/>
                  </a:cubicBezTo>
                  <a:cubicBezTo>
                    <a:pt x="300" y="832"/>
                    <a:pt x="150" y="1004"/>
                    <a:pt x="0" y="1176"/>
                  </a:cubicBezTo>
                  <a:cubicBezTo>
                    <a:pt x="22" y="1321"/>
                    <a:pt x="39" y="1437"/>
                    <a:pt x="61" y="1543"/>
                  </a:cubicBezTo>
                  <a:cubicBezTo>
                    <a:pt x="89" y="1648"/>
                    <a:pt x="128" y="1748"/>
                    <a:pt x="178" y="1898"/>
                  </a:cubicBezTo>
                  <a:lnTo>
                    <a:pt x="1027" y="1515"/>
                  </a:lnTo>
                  <a:lnTo>
                    <a:pt x="1748" y="1609"/>
                  </a:lnTo>
                  <a:cubicBezTo>
                    <a:pt x="2220" y="1443"/>
                    <a:pt x="2697" y="1343"/>
                    <a:pt x="3041" y="877"/>
                  </a:cubicBezTo>
                  <a:cubicBezTo>
                    <a:pt x="2708" y="488"/>
                    <a:pt x="2442" y="50"/>
                    <a:pt x="1964"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86" name="Google Shape;1186;p65"/>
            <p:cNvSpPr/>
            <p:nvPr/>
          </p:nvSpPr>
          <p:spPr>
            <a:xfrm>
              <a:off x="2545525" y="1304900"/>
              <a:ext cx="56050" cy="60650"/>
            </a:xfrm>
            <a:custGeom>
              <a:avLst/>
              <a:gdLst/>
              <a:ahLst/>
              <a:cxnLst/>
              <a:rect l="l" t="t" r="r" b="b"/>
              <a:pathLst>
                <a:path w="2242" h="2426" extrusionOk="0">
                  <a:moveTo>
                    <a:pt x="416" y="0"/>
                  </a:moveTo>
                  <a:cubicBezTo>
                    <a:pt x="128" y="172"/>
                    <a:pt x="128" y="172"/>
                    <a:pt x="0" y="489"/>
                  </a:cubicBezTo>
                  <a:lnTo>
                    <a:pt x="205" y="799"/>
                  </a:lnTo>
                  <a:lnTo>
                    <a:pt x="28" y="1576"/>
                  </a:lnTo>
                  <a:lnTo>
                    <a:pt x="677" y="1737"/>
                  </a:lnTo>
                  <a:lnTo>
                    <a:pt x="677" y="2303"/>
                  </a:lnTo>
                  <a:lnTo>
                    <a:pt x="927" y="2425"/>
                  </a:lnTo>
                  <a:cubicBezTo>
                    <a:pt x="1371" y="2203"/>
                    <a:pt x="1903" y="2159"/>
                    <a:pt x="2242" y="1676"/>
                  </a:cubicBezTo>
                  <a:cubicBezTo>
                    <a:pt x="2225" y="1515"/>
                    <a:pt x="2197" y="1338"/>
                    <a:pt x="2175" y="1182"/>
                  </a:cubicBezTo>
                  <a:lnTo>
                    <a:pt x="1609" y="849"/>
                  </a:lnTo>
                  <a:lnTo>
                    <a:pt x="1293" y="416"/>
                  </a:lnTo>
                  <a:lnTo>
                    <a:pt x="4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87" name="Google Shape;1187;p65"/>
            <p:cNvSpPr/>
            <p:nvPr/>
          </p:nvSpPr>
          <p:spPr>
            <a:xfrm>
              <a:off x="5197225" y="3094000"/>
              <a:ext cx="43725" cy="71900"/>
            </a:xfrm>
            <a:custGeom>
              <a:avLst/>
              <a:gdLst/>
              <a:ahLst/>
              <a:cxnLst/>
              <a:rect l="l" t="t" r="r" b="b"/>
              <a:pathLst>
                <a:path w="1749" h="2876" extrusionOk="0">
                  <a:moveTo>
                    <a:pt x="522" y="1"/>
                  </a:moveTo>
                  <a:cubicBezTo>
                    <a:pt x="128" y="1000"/>
                    <a:pt x="1" y="1943"/>
                    <a:pt x="583" y="2875"/>
                  </a:cubicBezTo>
                  <a:cubicBezTo>
                    <a:pt x="1027" y="2825"/>
                    <a:pt x="1443" y="2809"/>
                    <a:pt x="1710" y="2359"/>
                  </a:cubicBezTo>
                  <a:cubicBezTo>
                    <a:pt x="1721" y="2182"/>
                    <a:pt x="1738" y="1982"/>
                    <a:pt x="1749" y="1838"/>
                  </a:cubicBezTo>
                  <a:cubicBezTo>
                    <a:pt x="1505" y="1372"/>
                    <a:pt x="1294" y="966"/>
                    <a:pt x="1088" y="556"/>
                  </a:cubicBezTo>
                  <a:cubicBezTo>
                    <a:pt x="977" y="306"/>
                    <a:pt x="772" y="106"/>
                    <a:pt x="52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88" name="Google Shape;1188;p65"/>
            <p:cNvSpPr/>
            <p:nvPr/>
          </p:nvSpPr>
          <p:spPr>
            <a:xfrm>
              <a:off x="2102425" y="1416700"/>
              <a:ext cx="42200" cy="56200"/>
            </a:xfrm>
            <a:custGeom>
              <a:avLst/>
              <a:gdLst/>
              <a:ahLst/>
              <a:cxnLst/>
              <a:rect l="l" t="t" r="r" b="b"/>
              <a:pathLst>
                <a:path w="1688" h="2248" extrusionOk="0">
                  <a:moveTo>
                    <a:pt x="844" y="1"/>
                  </a:moveTo>
                  <a:cubicBezTo>
                    <a:pt x="411" y="339"/>
                    <a:pt x="117" y="739"/>
                    <a:pt x="1" y="1294"/>
                  </a:cubicBezTo>
                  <a:cubicBezTo>
                    <a:pt x="45" y="1477"/>
                    <a:pt x="78" y="1632"/>
                    <a:pt x="123" y="1782"/>
                  </a:cubicBezTo>
                  <a:cubicBezTo>
                    <a:pt x="167" y="1932"/>
                    <a:pt x="228" y="2076"/>
                    <a:pt x="273" y="2198"/>
                  </a:cubicBezTo>
                  <a:cubicBezTo>
                    <a:pt x="395" y="2232"/>
                    <a:pt x="510" y="2247"/>
                    <a:pt x="621" y="2247"/>
                  </a:cubicBezTo>
                  <a:cubicBezTo>
                    <a:pt x="873" y="2247"/>
                    <a:pt x="1104" y="2169"/>
                    <a:pt x="1355" y="2054"/>
                  </a:cubicBezTo>
                  <a:lnTo>
                    <a:pt x="1688" y="1671"/>
                  </a:lnTo>
                  <a:lnTo>
                    <a:pt x="1688" y="317"/>
                  </a:lnTo>
                  <a:cubicBezTo>
                    <a:pt x="1466" y="34"/>
                    <a:pt x="1149" y="17"/>
                    <a:pt x="844"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89" name="Google Shape;1189;p65"/>
            <p:cNvSpPr/>
            <p:nvPr/>
          </p:nvSpPr>
          <p:spPr>
            <a:xfrm>
              <a:off x="6184800" y="2569075"/>
              <a:ext cx="43175" cy="67025"/>
            </a:xfrm>
            <a:custGeom>
              <a:avLst/>
              <a:gdLst/>
              <a:ahLst/>
              <a:cxnLst/>
              <a:rect l="l" t="t" r="r" b="b"/>
              <a:pathLst>
                <a:path w="1727" h="2681" extrusionOk="0">
                  <a:moveTo>
                    <a:pt x="1033" y="1"/>
                  </a:moveTo>
                  <a:lnTo>
                    <a:pt x="1048" y="24"/>
                  </a:lnTo>
                  <a:lnTo>
                    <a:pt x="1048" y="24"/>
                  </a:lnTo>
                  <a:cubicBezTo>
                    <a:pt x="1050" y="22"/>
                    <a:pt x="1053" y="20"/>
                    <a:pt x="1055" y="17"/>
                  </a:cubicBezTo>
                  <a:lnTo>
                    <a:pt x="1033" y="1"/>
                  </a:lnTo>
                  <a:close/>
                  <a:moveTo>
                    <a:pt x="1048" y="24"/>
                  </a:moveTo>
                  <a:cubicBezTo>
                    <a:pt x="726" y="301"/>
                    <a:pt x="243" y="359"/>
                    <a:pt x="1" y="783"/>
                  </a:cubicBezTo>
                  <a:lnTo>
                    <a:pt x="178" y="1249"/>
                  </a:lnTo>
                  <a:lnTo>
                    <a:pt x="600" y="1011"/>
                  </a:lnTo>
                  <a:lnTo>
                    <a:pt x="733" y="1227"/>
                  </a:lnTo>
                  <a:cubicBezTo>
                    <a:pt x="639" y="1438"/>
                    <a:pt x="550" y="1643"/>
                    <a:pt x="456" y="1854"/>
                  </a:cubicBezTo>
                  <a:cubicBezTo>
                    <a:pt x="495" y="2104"/>
                    <a:pt x="528" y="2348"/>
                    <a:pt x="556" y="2570"/>
                  </a:cubicBezTo>
                  <a:lnTo>
                    <a:pt x="1133" y="2681"/>
                  </a:lnTo>
                  <a:cubicBezTo>
                    <a:pt x="1538" y="2209"/>
                    <a:pt x="1560" y="1593"/>
                    <a:pt x="1727" y="1111"/>
                  </a:cubicBezTo>
                  <a:lnTo>
                    <a:pt x="1048" y="24"/>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90" name="Google Shape;1190;p65"/>
            <p:cNvSpPr/>
            <p:nvPr/>
          </p:nvSpPr>
          <p:spPr>
            <a:xfrm>
              <a:off x="5993100" y="2770925"/>
              <a:ext cx="38300" cy="64125"/>
            </a:xfrm>
            <a:custGeom>
              <a:avLst/>
              <a:gdLst/>
              <a:ahLst/>
              <a:cxnLst/>
              <a:rect l="l" t="t" r="r" b="b"/>
              <a:pathLst>
                <a:path w="1532" h="2565" extrusionOk="0">
                  <a:moveTo>
                    <a:pt x="1387" y="0"/>
                  </a:moveTo>
                  <a:cubicBezTo>
                    <a:pt x="1077" y="78"/>
                    <a:pt x="838" y="189"/>
                    <a:pt x="688" y="444"/>
                  </a:cubicBezTo>
                  <a:cubicBezTo>
                    <a:pt x="561" y="661"/>
                    <a:pt x="416" y="872"/>
                    <a:pt x="300" y="1094"/>
                  </a:cubicBezTo>
                  <a:cubicBezTo>
                    <a:pt x="0" y="1654"/>
                    <a:pt x="89" y="2076"/>
                    <a:pt x="616" y="2564"/>
                  </a:cubicBezTo>
                  <a:cubicBezTo>
                    <a:pt x="1160" y="1904"/>
                    <a:pt x="1354" y="1110"/>
                    <a:pt x="1515" y="306"/>
                  </a:cubicBezTo>
                  <a:cubicBezTo>
                    <a:pt x="1532" y="222"/>
                    <a:pt x="1437" y="117"/>
                    <a:pt x="138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91" name="Google Shape;1191;p65"/>
            <p:cNvSpPr/>
            <p:nvPr/>
          </p:nvSpPr>
          <p:spPr>
            <a:xfrm>
              <a:off x="3873950" y="2468100"/>
              <a:ext cx="57850" cy="36775"/>
            </a:xfrm>
            <a:custGeom>
              <a:avLst/>
              <a:gdLst/>
              <a:ahLst/>
              <a:cxnLst/>
              <a:rect l="l" t="t" r="r" b="b"/>
              <a:pathLst>
                <a:path w="2314" h="1471" extrusionOk="0">
                  <a:moveTo>
                    <a:pt x="2231" y="0"/>
                  </a:moveTo>
                  <a:lnTo>
                    <a:pt x="2231" y="0"/>
                  </a:lnTo>
                  <a:cubicBezTo>
                    <a:pt x="1893" y="97"/>
                    <a:pt x="1558" y="206"/>
                    <a:pt x="1222" y="206"/>
                  </a:cubicBezTo>
                  <a:cubicBezTo>
                    <a:pt x="1000" y="206"/>
                    <a:pt x="778" y="158"/>
                    <a:pt x="555" y="28"/>
                  </a:cubicBezTo>
                  <a:lnTo>
                    <a:pt x="0" y="266"/>
                  </a:lnTo>
                  <a:cubicBezTo>
                    <a:pt x="28" y="383"/>
                    <a:pt x="39" y="450"/>
                    <a:pt x="50" y="505"/>
                  </a:cubicBezTo>
                  <a:lnTo>
                    <a:pt x="1809" y="1471"/>
                  </a:lnTo>
                  <a:lnTo>
                    <a:pt x="2125" y="1260"/>
                  </a:lnTo>
                  <a:cubicBezTo>
                    <a:pt x="2109" y="1021"/>
                    <a:pt x="2098" y="844"/>
                    <a:pt x="2092" y="705"/>
                  </a:cubicBezTo>
                  <a:cubicBezTo>
                    <a:pt x="2114" y="444"/>
                    <a:pt x="2314" y="266"/>
                    <a:pt x="223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92" name="Google Shape;1192;p65"/>
            <p:cNvSpPr/>
            <p:nvPr/>
          </p:nvSpPr>
          <p:spPr>
            <a:xfrm>
              <a:off x="3788775" y="2392775"/>
              <a:ext cx="31500" cy="55375"/>
            </a:xfrm>
            <a:custGeom>
              <a:avLst/>
              <a:gdLst/>
              <a:ahLst/>
              <a:cxnLst/>
              <a:rect l="l" t="t" r="r" b="b"/>
              <a:pathLst>
                <a:path w="1260" h="2215" extrusionOk="0">
                  <a:moveTo>
                    <a:pt x="727" y="0"/>
                  </a:moveTo>
                  <a:lnTo>
                    <a:pt x="0" y="461"/>
                  </a:lnTo>
                  <a:cubicBezTo>
                    <a:pt x="78" y="638"/>
                    <a:pt x="161" y="821"/>
                    <a:pt x="233" y="977"/>
                  </a:cubicBezTo>
                  <a:cubicBezTo>
                    <a:pt x="233" y="1215"/>
                    <a:pt x="222" y="1426"/>
                    <a:pt x="233" y="1631"/>
                  </a:cubicBezTo>
                  <a:cubicBezTo>
                    <a:pt x="244" y="1826"/>
                    <a:pt x="166" y="2053"/>
                    <a:pt x="400" y="2214"/>
                  </a:cubicBezTo>
                  <a:lnTo>
                    <a:pt x="1054" y="1981"/>
                  </a:lnTo>
                  <a:cubicBezTo>
                    <a:pt x="1121" y="1554"/>
                    <a:pt x="1187" y="1104"/>
                    <a:pt x="1260" y="655"/>
                  </a:cubicBezTo>
                  <a:cubicBezTo>
                    <a:pt x="1143" y="372"/>
                    <a:pt x="1038" y="89"/>
                    <a:pt x="72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93" name="Google Shape;1193;p65"/>
            <p:cNvSpPr/>
            <p:nvPr/>
          </p:nvSpPr>
          <p:spPr>
            <a:xfrm>
              <a:off x="5771000" y="2881475"/>
              <a:ext cx="43450" cy="37225"/>
            </a:xfrm>
            <a:custGeom>
              <a:avLst/>
              <a:gdLst/>
              <a:ahLst/>
              <a:cxnLst/>
              <a:rect l="l" t="t" r="r" b="b"/>
              <a:pathLst>
                <a:path w="1738" h="1489" extrusionOk="0">
                  <a:moveTo>
                    <a:pt x="1532" y="1"/>
                  </a:moveTo>
                  <a:lnTo>
                    <a:pt x="644" y="68"/>
                  </a:lnTo>
                  <a:lnTo>
                    <a:pt x="0" y="678"/>
                  </a:lnTo>
                  <a:cubicBezTo>
                    <a:pt x="17" y="867"/>
                    <a:pt x="34" y="1044"/>
                    <a:pt x="56" y="1249"/>
                  </a:cubicBezTo>
                  <a:lnTo>
                    <a:pt x="844" y="1488"/>
                  </a:lnTo>
                  <a:lnTo>
                    <a:pt x="1332" y="1161"/>
                  </a:lnTo>
                  <a:cubicBezTo>
                    <a:pt x="1482" y="811"/>
                    <a:pt x="1610" y="523"/>
                    <a:pt x="1737" y="223"/>
                  </a:cubicBezTo>
                  <a:lnTo>
                    <a:pt x="1532"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94" name="Google Shape;1194;p65"/>
            <p:cNvSpPr/>
            <p:nvPr/>
          </p:nvSpPr>
          <p:spPr>
            <a:xfrm>
              <a:off x="4579075" y="1352900"/>
              <a:ext cx="36500" cy="41500"/>
            </a:xfrm>
            <a:custGeom>
              <a:avLst/>
              <a:gdLst/>
              <a:ahLst/>
              <a:cxnLst/>
              <a:rect l="l" t="t" r="r" b="b"/>
              <a:pathLst>
                <a:path w="1460" h="1660" extrusionOk="0">
                  <a:moveTo>
                    <a:pt x="716" y="0"/>
                  </a:moveTo>
                  <a:cubicBezTo>
                    <a:pt x="134" y="194"/>
                    <a:pt x="12" y="422"/>
                    <a:pt x="1" y="1271"/>
                  </a:cubicBezTo>
                  <a:lnTo>
                    <a:pt x="278" y="1659"/>
                  </a:lnTo>
                  <a:lnTo>
                    <a:pt x="1133" y="1360"/>
                  </a:lnTo>
                  <a:cubicBezTo>
                    <a:pt x="1216" y="1077"/>
                    <a:pt x="1460" y="894"/>
                    <a:pt x="1454" y="561"/>
                  </a:cubicBezTo>
                  <a:lnTo>
                    <a:pt x="7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95" name="Google Shape;1195;p65"/>
            <p:cNvSpPr/>
            <p:nvPr/>
          </p:nvSpPr>
          <p:spPr>
            <a:xfrm>
              <a:off x="6557975" y="3369100"/>
              <a:ext cx="72850" cy="39975"/>
            </a:xfrm>
            <a:custGeom>
              <a:avLst/>
              <a:gdLst/>
              <a:ahLst/>
              <a:cxnLst/>
              <a:rect l="l" t="t" r="r" b="b"/>
              <a:pathLst>
                <a:path w="2914" h="1599" extrusionOk="0">
                  <a:moveTo>
                    <a:pt x="2503" y="1"/>
                  </a:moveTo>
                  <a:cubicBezTo>
                    <a:pt x="2292" y="322"/>
                    <a:pt x="2082" y="644"/>
                    <a:pt x="1876" y="960"/>
                  </a:cubicBezTo>
                  <a:cubicBezTo>
                    <a:pt x="1704" y="988"/>
                    <a:pt x="1538" y="1010"/>
                    <a:pt x="1366" y="1016"/>
                  </a:cubicBezTo>
                  <a:cubicBezTo>
                    <a:pt x="955" y="1010"/>
                    <a:pt x="539" y="983"/>
                    <a:pt x="128" y="972"/>
                  </a:cubicBezTo>
                  <a:cubicBezTo>
                    <a:pt x="95" y="972"/>
                    <a:pt x="62" y="1016"/>
                    <a:pt x="1" y="1060"/>
                  </a:cubicBezTo>
                  <a:lnTo>
                    <a:pt x="378" y="1460"/>
                  </a:lnTo>
                  <a:lnTo>
                    <a:pt x="1488" y="1599"/>
                  </a:lnTo>
                  <a:lnTo>
                    <a:pt x="2564" y="916"/>
                  </a:lnTo>
                  <a:lnTo>
                    <a:pt x="2914" y="278"/>
                  </a:lnTo>
                  <a:cubicBezTo>
                    <a:pt x="2753" y="39"/>
                    <a:pt x="2753" y="39"/>
                    <a:pt x="250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96" name="Google Shape;1196;p65"/>
            <p:cNvSpPr/>
            <p:nvPr/>
          </p:nvSpPr>
          <p:spPr>
            <a:xfrm>
              <a:off x="934375" y="1866025"/>
              <a:ext cx="35400" cy="66050"/>
            </a:xfrm>
            <a:custGeom>
              <a:avLst/>
              <a:gdLst/>
              <a:ahLst/>
              <a:cxnLst/>
              <a:rect l="l" t="t" r="r" b="b"/>
              <a:pathLst>
                <a:path w="1416" h="2642" extrusionOk="0">
                  <a:moveTo>
                    <a:pt x="588" y="1"/>
                  </a:moveTo>
                  <a:cubicBezTo>
                    <a:pt x="305" y="34"/>
                    <a:pt x="111" y="123"/>
                    <a:pt x="0" y="361"/>
                  </a:cubicBezTo>
                  <a:cubicBezTo>
                    <a:pt x="50" y="450"/>
                    <a:pt x="95" y="533"/>
                    <a:pt x="139" y="611"/>
                  </a:cubicBezTo>
                  <a:cubicBezTo>
                    <a:pt x="433" y="1133"/>
                    <a:pt x="855" y="1571"/>
                    <a:pt x="1038" y="2159"/>
                  </a:cubicBezTo>
                  <a:cubicBezTo>
                    <a:pt x="1088" y="2309"/>
                    <a:pt x="1243" y="2426"/>
                    <a:pt x="1415" y="2642"/>
                  </a:cubicBezTo>
                  <a:cubicBezTo>
                    <a:pt x="1393" y="1982"/>
                    <a:pt x="1365" y="1443"/>
                    <a:pt x="1027" y="1038"/>
                  </a:cubicBezTo>
                  <a:lnTo>
                    <a:pt x="1199" y="755"/>
                  </a:lnTo>
                  <a:cubicBezTo>
                    <a:pt x="1116" y="711"/>
                    <a:pt x="1077" y="689"/>
                    <a:pt x="1038" y="672"/>
                  </a:cubicBezTo>
                  <a:cubicBezTo>
                    <a:pt x="982" y="655"/>
                    <a:pt x="927" y="644"/>
                    <a:pt x="866" y="628"/>
                  </a:cubicBezTo>
                  <a:lnTo>
                    <a:pt x="994" y="422"/>
                  </a:lnTo>
                  <a:lnTo>
                    <a:pt x="588"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97" name="Google Shape;1197;p65"/>
            <p:cNvSpPr/>
            <p:nvPr/>
          </p:nvSpPr>
          <p:spPr>
            <a:xfrm>
              <a:off x="574525" y="1875750"/>
              <a:ext cx="45525" cy="39425"/>
            </a:xfrm>
            <a:custGeom>
              <a:avLst/>
              <a:gdLst/>
              <a:ahLst/>
              <a:cxnLst/>
              <a:rect l="l" t="t" r="r" b="b"/>
              <a:pathLst>
                <a:path w="1821" h="1577" extrusionOk="0">
                  <a:moveTo>
                    <a:pt x="1277" y="0"/>
                  </a:moveTo>
                  <a:lnTo>
                    <a:pt x="683" y="561"/>
                  </a:lnTo>
                  <a:lnTo>
                    <a:pt x="339" y="461"/>
                  </a:lnTo>
                  <a:lnTo>
                    <a:pt x="11" y="821"/>
                  </a:lnTo>
                  <a:cubicBezTo>
                    <a:pt x="0" y="1299"/>
                    <a:pt x="378" y="1343"/>
                    <a:pt x="577" y="1576"/>
                  </a:cubicBezTo>
                  <a:lnTo>
                    <a:pt x="1820" y="516"/>
                  </a:lnTo>
                  <a:cubicBezTo>
                    <a:pt x="1793" y="411"/>
                    <a:pt x="1765" y="300"/>
                    <a:pt x="1732" y="189"/>
                  </a:cubicBezTo>
                  <a:lnTo>
                    <a:pt x="1277"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98" name="Google Shape;1198;p65"/>
            <p:cNvSpPr/>
            <p:nvPr/>
          </p:nvSpPr>
          <p:spPr>
            <a:xfrm>
              <a:off x="4781325" y="1298225"/>
              <a:ext cx="39150" cy="44425"/>
            </a:xfrm>
            <a:custGeom>
              <a:avLst/>
              <a:gdLst/>
              <a:ahLst/>
              <a:cxnLst/>
              <a:rect l="l" t="t" r="r" b="b"/>
              <a:pathLst>
                <a:path w="1566" h="1777" extrusionOk="0">
                  <a:moveTo>
                    <a:pt x="406" y="1"/>
                  </a:moveTo>
                  <a:cubicBezTo>
                    <a:pt x="95" y="140"/>
                    <a:pt x="1" y="350"/>
                    <a:pt x="51" y="572"/>
                  </a:cubicBezTo>
                  <a:cubicBezTo>
                    <a:pt x="206" y="1116"/>
                    <a:pt x="728" y="1249"/>
                    <a:pt x="950" y="1649"/>
                  </a:cubicBezTo>
                  <a:lnTo>
                    <a:pt x="1422" y="1751"/>
                  </a:lnTo>
                  <a:lnTo>
                    <a:pt x="1422" y="1751"/>
                  </a:lnTo>
                  <a:cubicBezTo>
                    <a:pt x="1474" y="1637"/>
                    <a:pt x="1524" y="1519"/>
                    <a:pt x="1566" y="1410"/>
                  </a:cubicBezTo>
                  <a:cubicBezTo>
                    <a:pt x="1499" y="1066"/>
                    <a:pt x="1211" y="928"/>
                    <a:pt x="1011" y="706"/>
                  </a:cubicBezTo>
                  <a:cubicBezTo>
                    <a:pt x="800" y="473"/>
                    <a:pt x="600" y="234"/>
                    <a:pt x="406" y="1"/>
                  </a:cubicBezTo>
                  <a:close/>
                  <a:moveTo>
                    <a:pt x="1422" y="1751"/>
                  </a:moveTo>
                  <a:cubicBezTo>
                    <a:pt x="1418" y="1759"/>
                    <a:pt x="1414" y="1768"/>
                    <a:pt x="1410" y="1777"/>
                  </a:cubicBezTo>
                  <a:lnTo>
                    <a:pt x="1438" y="1754"/>
                  </a:lnTo>
                  <a:lnTo>
                    <a:pt x="1422" y="175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199" name="Google Shape;1199;p65"/>
            <p:cNvSpPr/>
            <p:nvPr/>
          </p:nvSpPr>
          <p:spPr>
            <a:xfrm>
              <a:off x="6064250" y="3452750"/>
              <a:ext cx="69125" cy="35825"/>
            </a:xfrm>
            <a:custGeom>
              <a:avLst/>
              <a:gdLst/>
              <a:ahLst/>
              <a:cxnLst/>
              <a:rect l="l" t="t" r="r" b="b"/>
              <a:pathLst>
                <a:path w="2765" h="1433" extrusionOk="0">
                  <a:moveTo>
                    <a:pt x="2692" y="1"/>
                  </a:moveTo>
                  <a:lnTo>
                    <a:pt x="1632" y="78"/>
                  </a:lnTo>
                  <a:lnTo>
                    <a:pt x="117" y="972"/>
                  </a:lnTo>
                  <a:cubicBezTo>
                    <a:pt x="73" y="1155"/>
                    <a:pt x="1" y="1282"/>
                    <a:pt x="156" y="1432"/>
                  </a:cubicBezTo>
                  <a:lnTo>
                    <a:pt x="678" y="1360"/>
                  </a:lnTo>
                  <a:lnTo>
                    <a:pt x="1183" y="788"/>
                  </a:lnTo>
                  <a:cubicBezTo>
                    <a:pt x="1693" y="578"/>
                    <a:pt x="2143" y="394"/>
                    <a:pt x="2587" y="211"/>
                  </a:cubicBezTo>
                  <a:cubicBezTo>
                    <a:pt x="2664" y="178"/>
                    <a:pt x="2764" y="156"/>
                    <a:pt x="269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00" name="Google Shape;1200;p65"/>
            <p:cNvSpPr/>
            <p:nvPr/>
          </p:nvSpPr>
          <p:spPr>
            <a:xfrm>
              <a:off x="6238625" y="2563100"/>
              <a:ext cx="45250" cy="34025"/>
            </a:xfrm>
            <a:custGeom>
              <a:avLst/>
              <a:gdLst/>
              <a:ahLst/>
              <a:cxnLst/>
              <a:rect l="l" t="t" r="r" b="b"/>
              <a:pathLst>
                <a:path w="1810" h="1361" extrusionOk="0">
                  <a:moveTo>
                    <a:pt x="1373" y="0"/>
                  </a:moveTo>
                  <a:cubicBezTo>
                    <a:pt x="1227" y="0"/>
                    <a:pt x="1051" y="123"/>
                    <a:pt x="756" y="367"/>
                  </a:cubicBezTo>
                  <a:lnTo>
                    <a:pt x="284" y="467"/>
                  </a:lnTo>
                  <a:lnTo>
                    <a:pt x="1" y="850"/>
                  </a:lnTo>
                  <a:cubicBezTo>
                    <a:pt x="29" y="994"/>
                    <a:pt x="56" y="1128"/>
                    <a:pt x="84" y="1266"/>
                  </a:cubicBezTo>
                  <a:lnTo>
                    <a:pt x="350" y="1361"/>
                  </a:lnTo>
                  <a:cubicBezTo>
                    <a:pt x="617" y="1211"/>
                    <a:pt x="661" y="811"/>
                    <a:pt x="1050" y="806"/>
                  </a:cubicBezTo>
                  <a:lnTo>
                    <a:pt x="1416" y="917"/>
                  </a:lnTo>
                  <a:lnTo>
                    <a:pt x="1810" y="362"/>
                  </a:lnTo>
                  <a:cubicBezTo>
                    <a:pt x="1636" y="121"/>
                    <a:pt x="1519" y="0"/>
                    <a:pt x="137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01" name="Google Shape;1201;p65"/>
            <p:cNvSpPr/>
            <p:nvPr/>
          </p:nvSpPr>
          <p:spPr>
            <a:xfrm>
              <a:off x="1971600" y="1675450"/>
              <a:ext cx="38325" cy="30525"/>
            </a:xfrm>
            <a:custGeom>
              <a:avLst/>
              <a:gdLst/>
              <a:ahLst/>
              <a:cxnLst/>
              <a:rect l="l" t="t" r="r" b="b"/>
              <a:pathLst>
                <a:path w="1533" h="1221" extrusionOk="0">
                  <a:moveTo>
                    <a:pt x="1108" y="0"/>
                  </a:moveTo>
                  <a:cubicBezTo>
                    <a:pt x="833" y="0"/>
                    <a:pt x="579" y="82"/>
                    <a:pt x="323" y="194"/>
                  </a:cubicBezTo>
                  <a:cubicBezTo>
                    <a:pt x="195" y="527"/>
                    <a:pt x="1" y="826"/>
                    <a:pt x="234" y="1220"/>
                  </a:cubicBezTo>
                  <a:cubicBezTo>
                    <a:pt x="315" y="1220"/>
                    <a:pt x="379" y="1221"/>
                    <a:pt x="432" y="1221"/>
                  </a:cubicBezTo>
                  <a:cubicBezTo>
                    <a:pt x="628" y="1221"/>
                    <a:pt x="654" y="1214"/>
                    <a:pt x="711" y="1148"/>
                  </a:cubicBezTo>
                  <a:cubicBezTo>
                    <a:pt x="994" y="810"/>
                    <a:pt x="1433" y="582"/>
                    <a:pt x="1533" y="66"/>
                  </a:cubicBezTo>
                  <a:cubicBezTo>
                    <a:pt x="1384" y="20"/>
                    <a:pt x="1244" y="0"/>
                    <a:pt x="110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02" name="Google Shape;1202;p65"/>
            <p:cNvSpPr/>
            <p:nvPr/>
          </p:nvSpPr>
          <p:spPr>
            <a:xfrm>
              <a:off x="3845075" y="1940950"/>
              <a:ext cx="29725" cy="53150"/>
            </a:xfrm>
            <a:custGeom>
              <a:avLst/>
              <a:gdLst/>
              <a:ahLst/>
              <a:cxnLst/>
              <a:rect l="l" t="t" r="r" b="b"/>
              <a:pathLst>
                <a:path w="1189" h="2126" extrusionOk="0">
                  <a:moveTo>
                    <a:pt x="1072" y="0"/>
                  </a:moveTo>
                  <a:lnTo>
                    <a:pt x="622" y="377"/>
                  </a:lnTo>
                  <a:lnTo>
                    <a:pt x="323" y="355"/>
                  </a:lnTo>
                  <a:cubicBezTo>
                    <a:pt x="45" y="549"/>
                    <a:pt x="1" y="771"/>
                    <a:pt x="129" y="1066"/>
                  </a:cubicBezTo>
                  <a:cubicBezTo>
                    <a:pt x="273" y="1177"/>
                    <a:pt x="439" y="1299"/>
                    <a:pt x="589" y="1437"/>
                  </a:cubicBezTo>
                  <a:cubicBezTo>
                    <a:pt x="628" y="1471"/>
                    <a:pt x="622" y="1554"/>
                    <a:pt x="633" y="1604"/>
                  </a:cubicBezTo>
                  <a:cubicBezTo>
                    <a:pt x="456" y="1726"/>
                    <a:pt x="190" y="1582"/>
                    <a:pt x="67" y="1865"/>
                  </a:cubicBezTo>
                  <a:lnTo>
                    <a:pt x="378" y="2125"/>
                  </a:lnTo>
                  <a:lnTo>
                    <a:pt x="805" y="1809"/>
                  </a:lnTo>
                  <a:cubicBezTo>
                    <a:pt x="839" y="1498"/>
                    <a:pt x="861" y="1249"/>
                    <a:pt x="883" y="1032"/>
                  </a:cubicBezTo>
                  <a:lnTo>
                    <a:pt x="1188" y="522"/>
                  </a:lnTo>
                  <a:lnTo>
                    <a:pt x="107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03" name="Google Shape;1203;p65"/>
            <p:cNvSpPr/>
            <p:nvPr/>
          </p:nvSpPr>
          <p:spPr>
            <a:xfrm>
              <a:off x="1002900" y="2010450"/>
              <a:ext cx="26375" cy="50100"/>
            </a:xfrm>
            <a:custGeom>
              <a:avLst/>
              <a:gdLst/>
              <a:ahLst/>
              <a:cxnLst/>
              <a:rect l="l" t="t" r="r" b="b"/>
              <a:pathLst>
                <a:path w="1055" h="2004" extrusionOk="0">
                  <a:moveTo>
                    <a:pt x="0" y="0"/>
                  </a:moveTo>
                  <a:lnTo>
                    <a:pt x="0" y="0"/>
                  </a:lnTo>
                  <a:cubicBezTo>
                    <a:pt x="12" y="289"/>
                    <a:pt x="23" y="511"/>
                    <a:pt x="34" y="710"/>
                  </a:cubicBezTo>
                  <a:lnTo>
                    <a:pt x="361" y="1060"/>
                  </a:lnTo>
                  <a:cubicBezTo>
                    <a:pt x="345" y="1448"/>
                    <a:pt x="589" y="1709"/>
                    <a:pt x="960" y="2003"/>
                  </a:cubicBezTo>
                  <a:cubicBezTo>
                    <a:pt x="894" y="1648"/>
                    <a:pt x="838" y="1387"/>
                    <a:pt x="816" y="1265"/>
                  </a:cubicBezTo>
                  <a:cubicBezTo>
                    <a:pt x="772" y="788"/>
                    <a:pt x="1055" y="483"/>
                    <a:pt x="905" y="133"/>
                  </a:cubicBezTo>
                  <a:lnTo>
                    <a:pt x="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04" name="Google Shape;1204;p65"/>
            <p:cNvSpPr/>
            <p:nvPr/>
          </p:nvSpPr>
          <p:spPr>
            <a:xfrm>
              <a:off x="989725" y="1933450"/>
              <a:ext cx="34850" cy="54275"/>
            </a:xfrm>
            <a:custGeom>
              <a:avLst/>
              <a:gdLst/>
              <a:ahLst/>
              <a:cxnLst/>
              <a:rect l="l" t="t" r="r" b="b"/>
              <a:pathLst>
                <a:path w="1394" h="2171" extrusionOk="0">
                  <a:moveTo>
                    <a:pt x="195" y="0"/>
                  </a:moveTo>
                  <a:lnTo>
                    <a:pt x="0" y="306"/>
                  </a:lnTo>
                  <a:cubicBezTo>
                    <a:pt x="172" y="555"/>
                    <a:pt x="322" y="777"/>
                    <a:pt x="439" y="955"/>
                  </a:cubicBezTo>
                  <a:cubicBezTo>
                    <a:pt x="439" y="1227"/>
                    <a:pt x="261" y="1421"/>
                    <a:pt x="439" y="1621"/>
                  </a:cubicBezTo>
                  <a:lnTo>
                    <a:pt x="705" y="1621"/>
                  </a:lnTo>
                  <a:cubicBezTo>
                    <a:pt x="794" y="1765"/>
                    <a:pt x="888" y="1904"/>
                    <a:pt x="994" y="2037"/>
                  </a:cubicBezTo>
                  <a:cubicBezTo>
                    <a:pt x="1044" y="2098"/>
                    <a:pt x="1138" y="2120"/>
                    <a:pt x="1238" y="2170"/>
                  </a:cubicBezTo>
                  <a:cubicBezTo>
                    <a:pt x="1393" y="1649"/>
                    <a:pt x="894" y="1332"/>
                    <a:pt x="971" y="922"/>
                  </a:cubicBezTo>
                  <a:lnTo>
                    <a:pt x="19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05" name="Google Shape;1205;p65"/>
            <p:cNvSpPr/>
            <p:nvPr/>
          </p:nvSpPr>
          <p:spPr>
            <a:xfrm>
              <a:off x="239350" y="1641300"/>
              <a:ext cx="57050" cy="29700"/>
            </a:xfrm>
            <a:custGeom>
              <a:avLst/>
              <a:gdLst/>
              <a:ahLst/>
              <a:cxnLst/>
              <a:rect l="l" t="t" r="r" b="b"/>
              <a:pathLst>
                <a:path w="2282" h="1188" extrusionOk="0">
                  <a:moveTo>
                    <a:pt x="56" y="0"/>
                  </a:moveTo>
                  <a:cubicBezTo>
                    <a:pt x="29" y="73"/>
                    <a:pt x="12" y="145"/>
                    <a:pt x="1" y="217"/>
                  </a:cubicBezTo>
                  <a:cubicBezTo>
                    <a:pt x="6" y="300"/>
                    <a:pt x="18" y="383"/>
                    <a:pt x="34" y="467"/>
                  </a:cubicBezTo>
                  <a:cubicBezTo>
                    <a:pt x="756" y="516"/>
                    <a:pt x="756" y="516"/>
                    <a:pt x="1566" y="1188"/>
                  </a:cubicBezTo>
                  <a:lnTo>
                    <a:pt x="2282" y="811"/>
                  </a:lnTo>
                  <a:cubicBezTo>
                    <a:pt x="1810" y="589"/>
                    <a:pt x="1272" y="550"/>
                    <a:pt x="983" y="78"/>
                  </a:cubicBezTo>
                  <a:lnTo>
                    <a:pt x="561" y="211"/>
                  </a:lnTo>
                  <a:lnTo>
                    <a:pt x="5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06" name="Google Shape;1206;p65"/>
            <p:cNvSpPr/>
            <p:nvPr/>
          </p:nvSpPr>
          <p:spPr>
            <a:xfrm>
              <a:off x="6079100" y="3034925"/>
              <a:ext cx="24450" cy="47050"/>
            </a:xfrm>
            <a:custGeom>
              <a:avLst/>
              <a:gdLst/>
              <a:ahLst/>
              <a:cxnLst/>
              <a:rect l="l" t="t" r="r" b="b"/>
              <a:pathLst>
                <a:path w="978" h="1882" extrusionOk="0">
                  <a:moveTo>
                    <a:pt x="572" y="0"/>
                  </a:moveTo>
                  <a:lnTo>
                    <a:pt x="1" y="155"/>
                  </a:lnTo>
                  <a:lnTo>
                    <a:pt x="583" y="744"/>
                  </a:lnTo>
                  <a:cubicBezTo>
                    <a:pt x="422" y="866"/>
                    <a:pt x="295" y="949"/>
                    <a:pt x="178" y="1049"/>
                  </a:cubicBezTo>
                  <a:cubicBezTo>
                    <a:pt x="134" y="1104"/>
                    <a:pt x="95" y="1160"/>
                    <a:pt x="62" y="1221"/>
                  </a:cubicBezTo>
                  <a:lnTo>
                    <a:pt x="367" y="1493"/>
                  </a:lnTo>
                  <a:cubicBezTo>
                    <a:pt x="469" y="1606"/>
                    <a:pt x="336" y="1882"/>
                    <a:pt x="634" y="1882"/>
                  </a:cubicBezTo>
                  <a:cubicBezTo>
                    <a:pt x="643" y="1882"/>
                    <a:pt x="652" y="1882"/>
                    <a:pt x="661" y="1881"/>
                  </a:cubicBezTo>
                  <a:cubicBezTo>
                    <a:pt x="694" y="1676"/>
                    <a:pt x="722" y="1476"/>
                    <a:pt x="744" y="1293"/>
                  </a:cubicBezTo>
                  <a:lnTo>
                    <a:pt x="977" y="1088"/>
                  </a:lnTo>
                  <a:cubicBezTo>
                    <a:pt x="938" y="783"/>
                    <a:pt x="905" y="533"/>
                    <a:pt x="872" y="255"/>
                  </a:cubicBezTo>
                  <a:lnTo>
                    <a:pt x="57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07" name="Google Shape;1207;p65"/>
            <p:cNvSpPr/>
            <p:nvPr/>
          </p:nvSpPr>
          <p:spPr>
            <a:xfrm>
              <a:off x="2357550" y="2145550"/>
              <a:ext cx="49400" cy="25125"/>
            </a:xfrm>
            <a:custGeom>
              <a:avLst/>
              <a:gdLst/>
              <a:ahLst/>
              <a:cxnLst/>
              <a:rect l="l" t="t" r="r" b="b"/>
              <a:pathLst>
                <a:path w="1976" h="1005" extrusionOk="0">
                  <a:moveTo>
                    <a:pt x="0" y="1"/>
                  </a:moveTo>
                  <a:lnTo>
                    <a:pt x="0" y="1"/>
                  </a:lnTo>
                  <a:cubicBezTo>
                    <a:pt x="189" y="167"/>
                    <a:pt x="289" y="245"/>
                    <a:pt x="389" y="339"/>
                  </a:cubicBezTo>
                  <a:cubicBezTo>
                    <a:pt x="483" y="439"/>
                    <a:pt x="566" y="545"/>
                    <a:pt x="666" y="650"/>
                  </a:cubicBezTo>
                  <a:cubicBezTo>
                    <a:pt x="966" y="761"/>
                    <a:pt x="1260" y="883"/>
                    <a:pt x="1571" y="972"/>
                  </a:cubicBezTo>
                  <a:cubicBezTo>
                    <a:pt x="1622" y="988"/>
                    <a:pt x="1680" y="1004"/>
                    <a:pt x="1737" y="1004"/>
                  </a:cubicBezTo>
                  <a:cubicBezTo>
                    <a:pt x="1832" y="1004"/>
                    <a:pt x="1924" y="960"/>
                    <a:pt x="1976" y="800"/>
                  </a:cubicBezTo>
                  <a:cubicBezTo>
                    <a:pt x="1465" y="284"/>
                    <a:pt x="805" y="123"/>
                    <a:pt x="0"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08" name="Google Shape;1208;p65"/>
            <p:cNvSpPr/>
            <p:nvPr/>
          </p:nvSpPr>
          <p:spPr>
            <a:xfrm>
              <a:off x="6867325" y="3695450"/>
              <a:ext cx="48300" cy="38250"/>
            </a:xfrm>
            <a:custGeom>
              <a:avLst/>
              <a:gdLst/>
              <a:ahLst/>
              <a:cxnLst/>
              <a:rect l="l" t="t" r="r" b="b"/>
              <a:pathLst>
                <a:path w="1932" h="1530" extrusionOk="0">
                  <a:moveTo>
                    <a:pt x="132" y="1"/>
                  </a:moveTo>
                  <a:cubicBezTo>
                    <a:pt x="106" y="1"/>
                    <a:pt x="62" y="22"/>
                    <a:pt x="1" y="36"/>
                  </a:cubicBezTo>
                  <a:cubicBezTo>
                    <a:pt x="378" y="885"/>
                    <a:pt x="1183" y="1168"/>
                    <a:pt x="1932" y="1529"/>
                  </a:cubicBezTo>
                  <a:cubicBezTo>
                    <a:pt x="1699" y="1096"/>
                    <a:pt x="1255" y="891"/>
                    <a:pt x="928" y="547"/>
                  </a:cubicBezTo>
                  <a:cubicBezTo>
                    <a:pt x="711" y="325"/>
                    <a:pt x="411" y="181"/>
                    <a:pt x="145" y="3"/>
                  </a:cubicBezTo>
                  <a:cubicBezTo>
                    <a:pt x="142" y="1"/>
                    <a:pt x="137" y="1"/>
                    <a:pt x="13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09" name="Google Shape;1209;p65"/>
            <p:cNvSpPr/>
            <p:nvPr/>
          </p:nvSpPr>
          <p:spPr>
            <a:xfrm>
              <a:off x="6142075" y="3247725"/>
              <a:ext cx="22375" cy="44275"/>
            </a:xfrm>
            <a:custGeom>
              <a:avLst/>
              <a:gdLst/>
              <a:ahLst/>
              <a:cxnLst/>
              <a:rect l="l" t="t" r="r" b="b"/>
              <a:pathLst>
                <a:path w="895" h="1771" extrusionOk="0">
                  <a:moveTo>
                    <a:pt x="367" y="0"/>
                  </a:moveTo>
                  <a:cubicBezTo>
                    <a:pt x="123" y="33"/>
                    <a:pt x="29" y="189"/>
                    <a:pt x="17" y="378"/>
                  </a:cubicBezTo>
                  <a:cubicBezTo>
                    <a:pt x="1" y="860"/>
                    <a:pt x="101" y="1337"/>
                    <a:pt x="306" y="1770"/>
                  </a:cubicBezTo>
                  <a:cubicBezTo>
                    <a:pt x="317" y="1587"/>
                    <a:pt x="323" y="1399"/>
                    <a:pt x="334" y="1215"/>
                  </a:cubicBezTo>
                  <a:lnTo>
                    <a:pt x="633" y="1138"/>
                  </a:lnTo>
                  <a:cubicBezTo>
                    <a:pt x="728" y="905"/>
                    <a:pt x="811" y="716"/>
                    <a:pt x="894" y="516"/>
                  </a:cubicBezTo>
                  <a:lnTo>
                    <a:pt x="761" y="378"/>
                  </a:lnTo>
                  <a:lnTo>
                    <a:pt x="439" y="583"/>
                  </a:lnTo>
                  <a:cubicBezTo>
                    <a:pt x="411" y="361"/>
                    <a:pt x="389" y="183"/>
                    <a:pt x="36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10" name="Google Shape;1210;p65"/>
            <p:cNvSpPr/>
            <p:nvPr/>
          </p:nvSpPr>
          <p:spPr>
            <a:xfrm>
              <a:off x="325925" y="1782650"/>
              <a:ext cx="30825" cy="19750"/>
            </a:xfrm>
            <a:custGeom>
              <a:avLst/>
              <a:gdLst/>
              <a:ahLst/>
              <a:cxnLst/>
              <a:rect l="l" t="t" r="r" b="b"/>
              <a:pathLst>
                <a:path w="1233" h="790" extrusionOk="0">
                  <a:moveTo>
                    <a:pt x="716" y="1"/>
                  </a:moveTo>
                  <a:lnTo>
                    <a:pt x="1" y="295"/>
                  </a:lnTo>
                  <a:cubicBezTo>
                    <a:pt x="106" y="595"/>
                    <a:pt x="361" y="656"/>
                    <a:pt x="555" y="767"/>
                  </a:cubicBezTo>
                  <a:cubicBezTo>
                    <a:pt x="646" y="779"/>
                    <a:pt x="733" y="790"/>
                    <a:pt x="818" y="790"/>
                  </a:cubicBezTo>
                  <a:cubicBezTo>
                    <a:pt x="962" y="790"/>
                    <a:pt x="1100" y="758"/>
                    <a:pt x="1232" y="650"/>
                  </a:cubicBezTo>
                  <a:lnTo>
                    <a:pt x="1232" y="134"/>
                  </a:lnTo>
                  <a:lnTo>
                    <a:pt x="716"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11" name="Google Shape;1211;p65"/>
            <p:cNvSpPr/>
            <p:nvPr/>
          </p:nvSpPr>
          <p:spPr>
            <a:xfrm>
              <a:off x="6029725" y="3000225"/>
              <a:ext cx="43025" cy="25425"/>
            </a:xfrm>
            <a:custGeom>
              <a:avLst/>
              <a:gdLst/>
              <a:ahLst/>
              <a:cxnLst/>
              <a:rect l="l" t="t" r="r" b="b"/>
              <a:pathLst>
                <a:path w="1721" h="1017" extrusionOk="0">
                  <a:moveTo>
                    <a:pt x="17" y="301"/>
                  </a:moveTo>
                  <a:lnTo>
                    <a:pt x="0" y="312"/>
                  </a:lnTo>
                  <a:lnTo>
                    <a:pt x="0" y="312"/>
                  </a:lnTo>
                  <a:lnTo>
                    <a:pt x="19" y="302"/>
                  </a:lnTo>
                  <a:lnTo>
                    <a:pt x="19" y="302"/>
                  </a:lnTo>
                  <a:lnTo>
                    <a:pt x="17" y="301"/>
                  </a:lnTo>
                  <a:close/>
                  <a:moveTo>
                    <a:pt x="577" y="1"/>
                  </a:moveTo>
                  <a:lnTo>
                    <a:pt x="19" y="302"/>
                  </a:lnTo>
                  <a:lnTo>
                    <a:pt x="19" y="302"/>
                  </a:lnTo>
                  <a:lnTo>
                    <a:pt x="522" y="617"/>
                  </a:lnTo>
                  <a:lnTo>
                    <a:pt x="733" y="384"/>
                  </a:lnTo>
                  <a:lnTo>
                    <a:pt x="1337" y="1016"/>
                  </a:lnTo>
                  <a:lnTo>
                    <a:pt x="1720" y="983"/>
                  </a:lnTo>
                  <a:lnTo>
                    <a:pt x="1376" y="301"/>
                  </a:lnTo>
                  <a:lnTo>
                    <a:pt x="577"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12" name="Google Shape;1212;p65"/>
            <p:cNvSpPr/>
            <p:nvPr/>
          </p:nvSpPr>
          <p:spPr>
            <a:xfrm>
              <a:off x="6157075" y="3341500"/>
              <a:ext cx="51075" cy="16850"/>
            </a:xfrm>
            <a:custGeom>
              <a:avLst/>
              <a:gdLst/>
              <a:ahLst/>
              <a:cxnLst/>
              <a:rect l="l" t="t" r="r" b="b"/>
              <a:pathLst>
                <a:path w="2043" h="674" extrusionOk="0">
                  <a:moveTo>
                    <a:pt x="1032" y="0"/>
                  </a:moveTo>
                  <a:lnTo>
                    <a:pt x="0" y="100"/>
                  </a:lnTo>
                  <a:cubicBezTo>
                    <a:pt x="89" y="250"/>
                    <a:pt x="139" y="344"/>
                    <a:pt x="161" y="378"/>
                  </a:cubicBezTo>
                  <a:cubicBezTo>
                    <a:pt x="493" y="404"/>
                    <a:pt x="772" y="439"/>
                    <a:pt x="1042" y="439"/>
                  </a:cubicBezTo>
                  <a:cubicBezTo>
                    <a:pt x="1061" y="439"/>
                    <a:pt x="1080" y="439"/>
                    <a:pt x="1099" y="439"/>
                  </a:cubicBezTo>
                  <a:cubicBezTo>
                    <a:pt x="1102" y="439"/>
                    <a:pt x="1105" y="439"/>
                    <a:pt x="1109" y="439"/>
                  </a:cubicBezTo>
                  <a:cubicBezTo>
                    <a:pt x="1408" y="439"/>
                    <a:pt x="1653" y="673"/>
                    <a:pt x="1997" y="673"/>
                  </a:cubicBezTo>
                  <a:cubicBezTo>
                    <a:pt x="2012" y="673"/>
                    <a:pt x="2027" y="673"/>
                    <a:pt x="2042" y="672"/>
                  </a:cubicBezTo>
                  <a:cubicBezTo>
                    <a:pt x="1853" y="95"/>
                    <a:pt x="1349" y="145"/>
                    <a:pt x="103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13" name="Google Shape;1213;p65"/>
            <p:cNvSpPr/>
            <p:nvPr/>
          </p:nvSpPr>
          <p:spPr>
            <a:xfrm>
              <a:off x="4984575" y="4393725"/>
              <a:ext cx="33875" cy="20675"/>
            </a:xfrm>
            <a:custGeom>
              <a:avLst/>
              <a:gdLst/>
              <a:ahLst/>
              <a:cxnLst/>
              <a:rect l="l" t="t" r="r" b="b"/>
              <a:pathLst>
                <a:path w="1355" h="827" extrusionOk="0">
                  <a:moveTo>
                    <a:pt x="322" y="0"/>
                  </a:moveTo>
                  <a:lnTo>
                    <a:pt x="0" y="222"/>
                  </a:lnTo>
                  <a:cubicBezTo>
                    <a:pt x="67" y="444"/>
                    <a:pt x="128" y="649"/>
                    <a:pt x="183" y="827"/>
                  </a:cubicBezTo>
                  <a:lnTo>
                    <a:pt x="921" y="827"/>
                  </a:lnTo>
                  <a:lnTo>
                    <a:pt x="1354" y="350"/>
                  </a:lnTo>
                  <a:lnTo>
                    <a:pt x="522" y="350"/>
                  </a:lnTo>
                  <a:lnTo>
                    <a:pt x="32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14" name="Google Shape;1214;p65"/>
            <p:cNvSpPr/>
            <p:nvPr/>
          </p:nvSpPr>
          <p:spPr>
            <a:xfrm>
              <a:off x="5990050" y="3449825"/>
              <a:ext cx="50375" cy="11300"/>
            </a:xfrm>
            <a:custGeom>
              <a:avLst/>
              <a:gdLst/>
              <a:ahLst/>
              <a:cxnLst/>
              <a:rect l="l" t="t" r="r" b="b"/>
              <a:pathLst>
                <a:path w="2015" h="452" extrusionOk="0">
                  <a:moveTo>
                    <a:pt x="541" y="0"/>
                  </a:moveTo>
                  <a:cubicBezTo>
                    <a:pt x="353" y="0"/>
                    <a:pt x="162" y="85"/>
                    <a:pt x="0" y="334"/>
                  </a:cubicBezTo>
                  <a:cubicBezTo>
                    <a:pt x="320" y="440"/>
                    <a:pt x="604" y="451"/>
                    <a:pt x="881" y="451"/>
                  </a:cubicBezTo>
                  <a:cubicBezTo>
                    <a:pt x="950" y="451"/>
                    <a:pt x="1019" y="450"/>
                    <a:pt x="1088" y="450"/>
                  </a:cubicBezTo>
                  <a:cubicBezTo>
                    <a:pt x="1114" y="451"/>
                    <a:pt x="1140" y="451"/>
                    <a:pt x="1164" y="451"/>
                  </a:cubicBezTo>
                  <a:cubicBezTo>
                    <a:pt x="1560" y="451"/>
                    <a:pt x="1664" y="405"/>
                    <a:pt x="2014" y="212"/>
                  </a:cubicBezTo>
                  <a:cubicBezTo>
                    <a:pt x="1604" y="212"/>
                    <a:pt x="1215" y="212"/>
                    <a:pt x="838" y="62"/>
                  </a:cubicBezTo>
                  <a:cubicBezTo>
                    <a:pt x="743" y="25"/>
                    <a:pt x="642" y="0"/>
                    <a:pt x="54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15" name="Google Shape;1215;p65"/>
            <p:cNvSpPr/>
            <p:nvPr/>
          </p:nvSpPr>
          <p:spPr>
            <a:xfrm>
              <a:off x="5931500" y="3448075"/>
              <a:ext cx="43175" cy="15100"/>
            </a:xfrm>
            <a:custGeom>
              <a:avLst/>
              <a:gdLst/>
              <a:ahLst/>
              <a:cxnLst/>
              <a:rect l="l" t="t" r="r" b="b"/>
              <a:pathLst>
                <a:path w="1727" h="604" extrusionOk="0">
                  <a:moveTo>
                    <a:pt x="1210" y="1"/>
                  </a:moveTo>
                  <a:cubicBezTo>
                    <a:pt x="1123" y="1"/>
                    <a:pt x="1013" y="7"/>
                    <a:pt x="866" y="16"/>
                  </a:cubicBezTo>
                  <a:cubicBezTo>
                    <a:pt x="905" y="126"/>
                    <a:pt x="938" y="237"/>
                    <a:pt x="999" y="432"/>
                  </a:cubicBezTo>
                  <a:cubicBezTo>
                    <a:pt x="748" y="367"/>
                    <a:pt x="531" y="234"/>
                    <a:pt x="316" y="234"/>
                  </a:cubicBezTo>
                  <a:cubicBezTo>
                    <a:pt x="217" y="234"/>
                    <a:pt x="118" y="262"/>
                    <a:pt x="17" y="337"/>
                  </a:cubicBezTo>
                  <a:cubicBezTo>
                    <a:pt x="17" y="393"/>
                    <a:pt x="12" y="465"/>
                    <a:pt x="0" y="604"/>
                  </a:cubicBezTo>
                  <a:cubicBezTo>
                    <a:pt x="628" y="565"/>
                    <a:pt x="1182" y="509"/>
                    <a:pt x="1726" y="282"/>
                  </a:cubicBezTo>
                  <a:cubicBezTo>
                    <a:pt x="1522" y="57"/>
                    <a:pt x="1471" y="1"/>
                    <a:pt x="1210"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16" name="Google Shape;1216;p65"/>
            <p:cNvSpPr/>
            <p:nvPr/>
          </p:nvSpPr>
          <p:spPr>
            <a:xfrm>
              <a:off x="3797775" y="2351700"/>
              <a:ext cx="18750" cy="32200"/>
            </a:xfrm>
            <a:custGeom>
              <a:avLst/>
              <a:gdLst/>
              <a:ahLst/>
              <a:cxnLst/>
              <a:rect l="l" t="t" r="r" b="b"/>
              <a:pathLst>
                <a:path w="750" h="1288" extrusionOk="0">
                  <a:moveTo>
                    <a:pt x="461" y="1"/>
                  </a:moveTo>
                  <a:lnTo>
                    <a:pt x="1" y="322"/>
                  </a:lnTo>
                  <a:cubicBezTo>
                    <a:pt x="1" y="666"/>
                    <a:pt x="106" y="999"/>
                    <a:pt x="295" y="1288"/>
                  </a:cubicBezTo>
                  <a:cubicBezTo>
                    <a:pt x="406" y="1177"/>
                    <a:pt x="506" y="1116"/>
                    <a:pt x="539" y="1033"/>
                  </a:cubicBezTo>
                  <a:cubicBezTo>
                    <a:pt x="667" y="705"/>
                    <a:pt x="750" y="378"/>
                    <a:pt x="461"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17" name="Google Shape;1217;p65"/>
            <p:cNvSpPr/>
            <p:nvPr/>
          </p:nvSpPr>
          <p:spPr>
            <a:xfrm>
              <a:off x="2357825" y="2233375"/>
              <a:ext cx="44125" cy="27775"/>
            </a:xfrm>
            <a:custGeom>
              <a:avLst/>
              <a:gdLst/>
              <a:ahLst/>
              <a:cxnLst/>
              <a:rect l="l" t="t" r="r" b="b"/>
              <a:pathLst>
                <a:path w="1765" h="1111" extrusionOk="0">
                  <a:moveTo>
                    <a:pt x="222" y="0"/>
                  </a:moveTo>
                  <a:lnTo>
                    <a:pt x="0" y="278"/>
                  </a:lnTo>
                  <a:cubicBezTo>
                    <a:pt x="311" y="733"/>
                    <a:pt x="761" y="899"/>
                    <a:pt x="1232" y="1110"/>
                  </a:cubicBezTo>
                  <a:lnTo>
                    <a:pt x="1765" y="572"/>
                  </a:lnTo>
                  <a:lnTo>
                    <a:pt x="1765" y="572"/>
                  </a:lnTo>
                  <a:cubicBezTo>
                    <a:pt x="1552" y="621"/>
                    <a:pt x="1365" y="646"/>
                    <a:pt x="1197" y="646"/>
                  </a:cubicBezTo>
                  <a:cubicBezTo>
                    <a:pt x="927" y="646"/>
                    <a:pt x="705" y="581"/>
                    <a:pt x="500" y="444"/>
                  </a:cubicBezTo>
                  <a:lnTo>
                    <a:pt x="22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18" name="Google Shape;1218;p65"/>
            <p:cNvSpPr/>
            <p:nvPr/>
          </p:nvSpPr>
          <p:spPr>
            <a:xfrm>
              <a:off x="2451725" y="4470425"/>
              <a:ext cx="30825" cy="23050"/>
            </a:xfrm>
            <a:custGeom>
              <a:avLst/>
              <a:gdLst/>
              <a:ahLst/>
              <a:cxnLst/>
              <a:rect l="l" t="t" r="r" b="b"/>
              <a:pathLst>
                <a:path w="1233" h="922" extrusionOk="0">
                  <a:moveTo>
                    <a:pt x="783" y="1"/>
                  </a:moveTo>
                  <a:cubicBezTo>
                    <a:pt x="511" y="256"/>
                    <a:pt x="317" y="439"/>
                    <a:pt x="118" y="622"/>
                  </a:cubicBezTo>
                  <a:cubicBezTo>
                    <a:pt x="18" y="711"/>
                    <a:pt x="1" y="805"/>
                    <a:pt x="118" y="922"/>
                  </a:cubicBezTo>
                  <a:lnTo>
                    <a:pt x="1211" y="433"/>
                  </a:lnTo>
                  <a:cubicBezTo>
                    <a:pt x="1216" y="300"/>
                    <a:pt x="1222" y="189"/>
                    <a:pt x="1233" y="51"/>
                  </a:cubicBezTo>
                  <a:lnTo>
                    <a:pt x="78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19" name="Google Shape;1219;p65"/>
            <p:cNvSpPr/>
            <p:nvPr/>
          </p:nvSpPr>
          <p:spPr>
            <a:xfrm>
              <a:off x="2085375" y="2914475"/>
              <a:ext cx="32200" cy="11425"/>
            </a:xfrm>
            <a:custGeom>
              <a:avLst/>
              <a:gdLst/>
              <a:ahLst/>
              <a:cxnLst/>
              <a:rect l="l" t="t" r="r" b="b"/>
              <a:pathLst>
                <a:path w="1288" h="457" extrusionOk="0">
                  <a:moveTo>
                    <a:pt x="497" y="0"/>
                  </a:moveTo>
                  <a:cubicBezTo>
                    <a:pt x="342" y="0"/>
                    <a:pt x="178" y="30"/>
                    <a:pt x="0" y="102"/>
                  </a:cubicBezTo>
                  <a:lnTo>
                    <a:pt x="289" y="457"/>
                  </a:lnTo>
                  <a:lnTo>
                    <a:pt x="1288" y="457"/>
                  </a:lnTo>
                  <a:lnTo>
                    <a:pt x="1288" y="235"/>
                  </a:lnTo>
                  <a:cubicBezTo>
                    <a:pt x="1030" y="99"/>
                    <a:pt x="778" y="0"/>
                    <a:pt x="49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20" name="Google Shape;1220;p65"/>
            <p:cNvSpPr/>
            <p:nvPr/>
          </p:nvSpPr>
          <p:spPr>
            <a:xfrm>
              <a:off x="5703575" y="3316525"/>
              <a:ext cx="29575" cy="28250"/>
            </a:xfrm>
            <a:custGeom>
              <a:avLst/>
              <a:gdLst/>
              <a:ahLst/>
              <a:cxnLst/>
              <a:rect l="l" t="t" r="r" b="b"/>
              <a:pathLst>
                <a:path w="1183" h="1130" extrusionOk="0">
                  <a:moveTo>
                    <a:pt x="544" y="0"/>
                  </a:moveTo>
                  <a:lnTo>
                    <a:pt x="139" y="28"/>
                  </a:lnTo>
                  <a:lnTo>
                    <a:pt x="1" y="295"/>
                  </a:lnTo>
                  <a:lnTo>
                    <a:pt x="394" y="472"/>
                  </a:lnTo>
                  <a:cubicBezTo>
                    <a:pt x="427" y="623"/>
                    <a:pt x="454" y="775"/>
                    <a:pt x="486" y="926"/>
                  </a:cubicBezTo>
                  <a:lnTo>
                    <a:pt x="486" y="926"/>
                  </a:lnTo>
                  <a:cubicBezTo>
                    <a:pt x="480" y="923"/>
                    <a:pt x="473" y="919"/>
                    <a:pt x="467" y="916"/>
                  </a:cubicBezTo>
                  <a:lnTo>
                    <a:pt x="467" y="916"/>
                  </a:lnTo>
                  <a:lnTo>
                    <a:pt x="489" y="938"/>
                  </a:lnTo>
                  <a:cubicBezTo>
                    <a:pt x="488" y="934"/>
                    <a:pt x="487" y="930"/>
                    <a:pt x="486" y="926"/>
                  </a:cubicBezTo>
                  <a:lnTo>
                    <a:pt x="486" y="926"/>
                  </a:lnTo>
                  <a:cubicBezTo>
                    <a:pt x="624" y="995"/>
                    <a:pt x="762" y="1063"/>
                    <a:pt x="905" y="1127"/>
                  </a:cubicBezTo>
                  <a:cubicBezTo>
                    <a:pt x="911" y="1129"/>
                    <a:pt x="918" y="1130"/>
                    <a:pt x="926" y="1130"/>
                  </a:cubicBezTo>
                  <a:cubicBezTo>
                    <a:pt x="958" y="1130"/>
                    <a:pt x="1001" y="1114"/>
                    <a:pt x="1055" y="1105"/>
                  </a:cubicBezTo>
                  <a:cubicBezTo>
                    <a:pt x="1088" y="1044"/>
                    <a:pt x="1133" y="972"/>
                    <a:pt x="1182" y="872"/>
                  </a:cubicBezTo>
                  <a:lnTo>
                    <a:pt x="800" y="605"/>
                  </a:lnTo>
                  <a:lnTo>
                    <a:pt x="544"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21" name="Google Shape;1221;p65"/>
            <p:cNvSpPr/>
            <p:nvPr/>
          </p:nvSpPr>
          <p:spPr>
            <a:xfrm>
              <a:off x="4094650" y="2534250"/>
              <a:ext cx="50375" cy="14600"/>
            </a:xfrm>
            <a:custGeom>
              <a:avLst/>
              <a:gdLst/>
              <a:ahLst/>
              <a:cxnLst/>
              <a:rect l="l" t="t" r="r" b="b"/>
              <a:pathLst>
                <a:path w="2015" h="584" extrusionOk="0">
                  <a:moveTo>
                    <a:pt x="73" y="1"/>
                  </a:moveTo>
                  <a:cubicBezTo>
                    <a:pt x="45" y="101"/>
                    <a:pt x="28" y="156"/>
                    <a:pt x="1" y="240"/>
                  </a:cubicBezTo>
                  <a:cubicBezTo>
                    <a:pt x="178" y="267"/>
                    <a:pt x="345" y="267"/>
                    <a:pt x="489" y="323"/>
                  </a:cubicBezTo>
                  <a:cubicBezTo>
                    <a:pt x="633" y="373"/>
                    <a:pt x="755" y="484"/>
                    <a:pt x="905" y="584"/>
                  </a:cubicBezTo>
                  <a:lnTo>
                    <a:pt x="2015" y="445"/>
                  </a:lnTo>
                  <a:cubicBezTo>
                    <a:pt x="1305" y="34"/>
                    <a:pt x="628" y="378"/>
                    <a:pt x="7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22" name="Google Shape;1222;p65"/>
            <p:cNvSpPr/>
            <p:nvPr/>
          </p:nvSpPr>
          <p:spPr>
            <a:xfrm>
              <a:off x="2431350" y="4471525"/>
              <a:ext cx="24425" cy="24025"/>
            </a:xfrm>
            <a:custGeom>
              <a:avLst/>
              <a:gdLst/>
              <a:ahLst/>
              <a:cxnLst/>
              <a:rect l="l" t="t" r="r" b="b"/>
              <a:pathLst>
                <a:path w="977" h="961" extrusionOk="0">
                  <a:moveTo>
                    <a:pt x="428" y="1"/>
                  </a:moveTo>
                  <a:lnTo>
                    <a:pt x="0" y="384"/>
                  </a:lnTo>
                  <a:cubicBezTo>
                    <a:pt x="22" y="550"/>
                    <a:pt x="39" y="700"/>
                    <a:pt x="67" y="961"/>
                  </a:cubicBezTo>
                  <a:cubicBezTo>
                    <a:pt x="472" y="689"/>
                    <a:pt x="794" y="506"/>
                    <a:pt x="977" y="73"/>
                  </a:cubicBezTo>
                  <a:lnTo>
                    <a:pt x="428"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23" name="Google Shape;1223;p65"/>
            <p:cNvSpPr/>
            <p:nvPr/>
          </p:nvSpPr>
          <p:spPr>
            <a:xfrm>
              <a:off x="2042925" y="1700950"/>
              <a:ext cx="17350" cy="28600"/>
            </a:xfrm>
            <a:custGeom>
              <a:avLst/>
              <a:gdLst/>
              <a:ahLst/>
              <a:cxnLst/>
              <a:rect l="l" t="t" r="r" b="b"/>
              <a:pathLst>
                <a:path w="694" h="1144" extrusionOk="0">
                  <a:moveTo>
                    <a:pt x="316" y="0"/>
                  </a:moveTo>
                  <a:cubicBezTo>
                    <a:pt x="28" y="239"/>
                    <a:pt x="0" y="500"/>
                    <a:pt x="72" y="855"/>
                  </a:cubicBezTo>
                  <a:lnTo>
                    <a:pt x="372" y="1144"/>
                  </a:lnTo>
                  <a:cubicBezTo>
                    <a:pt x="538" y="866"/>
                    <a:pt x="649" y="561"/>
                    <a:pt x="694" y="239"/>
                  </a:cubicBezTo>
                  <a:lnTo>
                    <a:pt x="3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24" name="Google Shape;1224;p65"/>
            <p:cNvSpPr/>
            <p:nvPr/>
          </p:nvSpPr>
          <p:spPr>
            <a:xfrm>
              <a:off x="6044425" y="3069875"/>
              <a:ext cx="17775" cy="32350"/>
            </a:xfrm>
            <a:custGeom>
              <a:avLst/>
              <a:gdLst/>
              <a:ahLst/>
              <a:cxnLst/>
              <a:rect l="l" t="t" r="r" b="b"/>
              <a:pathLst>
                <a:path w="711" h="1294" extrusionOk="0">
                  <a:moveTo>
                    <a:pt x="511" y="0"/>
                  </a:moveTo>
                  <a:cubicBezTo>
                    <a:pt x="95" y="206"/>
                    <a:pt x="294" y="689"/>
                    <a:pt x="0" y="910"/>
                  </a:cubicBezTo>
                  <a:cubicBezTo>
                    <a:pt x="145" y="1116"/>
                    <a:pt x="261" y="1271"/>
                    <a:pt x="544" y="1293"/>
                  </a:cubicBezTo>
                  <a:cubicBezTo>
                    <a:pt x="527" y="1099"/>
                    <a:pt x="511" y="927"/>
                    <a:pt x="494" y="744"/>
                  </a:cubicBezTo>
                  <a:cubicBezTo>
                    <a:pt x="561" y="572"/>
                    <a:pt x="633" y="383"/>
                    <a:pt x="711" y="184"/>
                  </a:cubicBezTo>
                  <a:lnTo>
                    <a:pt x="511"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25" name="Google Shape;1225;p65"/>
            <p:cNvSpPr/>
            <p:nvPr/>
          </p:nvSpPr>
          <p:spPr>
            <a:xfrm>
              <a:off x="4268325" y="2538875"/>
              <a:ext cx="26950" cy="18150"/>
            </a:xfrm>
            <a:custGeom>
              <a:avLst/>
              <a:gdLst/>
              <a:ahLst/>
              <a:cxnLst/>
              <a:rect l="l" t="t" r="r" b="b"/>
              <a:pathLst>
                <a:path w="1078" h="726" extrusionOk="0">
                  <a:moveTo>
                    <a:pt x="906" y="0"/>
                  </a:moveTo>
                  <a:cubicBezTo>
                    <a:pt x="648" y="0"/>
                    <a:pt x="432" y="137"/>
                    <a:pt x="189" y="188"/>
                  </a:cubicBezTo>
                  <a:lnTo>
                    <a:pt x="1" y="560"/>
                  </a:lnTo>
                  <a:lnTo>
                    <a:pt x="339" y="726"/>
                  </a:lnTo>
                  <a:lnTo>
                    <a:pt x="1016" y="343"/>
                  </a:lnTo>
                  <a:cubicBezTo>
                    <a:pt x="1038" y="221"/>
                    <a:pt x="1055" y="132"/>
                    <a:pt x="1077" y="21"/>
                  </a:cubicBezTo>
                  <a:cubicBezTo>
                    <a:pt x="1018" y="7"/>
                    <a:pt x="961" y="0"/>
                    <a:pt x="90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26" name="Google Shape;1226;p65"/>
            <p:cNvSpPr/>
            <p:nvPr/>
          </p:nvSpPr>
          <p:spPr>
            <a:xfrm>
              <a:off x="7125650" y="3634825"/>
              <a:ext cx="25675" cy="16375"/>
            </a:xfrm>
            <a:custGeom>
              <a:avLst/>
              <a:gdLst/>
              <a:ahLst/>
              <a:cxnLst/>
              <a:rect l="l" t="t" r="r" b="b"/>
              <a:pathLst>
                <a:path w="1027" h="655" extrusionOk="0">
                  <a:moveTo>
                    <a:pt x="538" y="1"/>
                  </a:moveTo>
                  <a:cubicBezTo>
                    <a:pt x="369" y="1"/>
                    <a:pt x="260" y="81"/>
                    <a:pt x="161" y="181"/>
                  </a:cubicBezTo>
                  <a:cubicBezTo>
                    <a:pt x="61" y="286"/>
                    <a:pt x="0" y="408"/>
                    <a:pt x="122" y="547"/>
                  </a:cubicBezTo>
                  <a:cubicBezTo>
                    <a:pt x="265" y="607"/>
                    <a:pt x="406" y="655"/>
                    <a:pt x="550" y="655"/>
                  </a:cubicBezTo>
                  <a:cubicBezTo>
                    <a:pt x="646" y="655"/>
                    <a:pt x="744" y="634"/>
                    <a:pt x="844" y="580"/>
                  </a:cubicBezTo>
                  <a:cubicBezTo>
                    <a:pt x="905" y="553"/>
                    <a:pt x="960" y="514"/>
                    <a:pt x="1027" y="475"/>
                  </a:cubicBezTo>
                  <a:lnTo>
                    <a:pt x="733" y="31"/>
                  </a:lnTo>
                  <a:cubicBezTo>
                    <a:pt x="659" y="10"/>
                    <a:pt x="595" y="1"/>
                    <a:pt x="538"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27" name="Google Shape;1227;p65"/>
            <p:cNvSpPr/>
            <p:nvPr/>
          </p:nvSpPr>
          <p:spPr>
            <a:xfrm>
              <a:off x="6035000" y="3054425"/>
              <a:ext cx="20950" cy="18050"/>
            </a:xfrm>
            <a:custGeom>
              <a:avLst/>
              <a:gdLst/>
              <a:ahLst/>
              <a:cxnLst/>
              <a:rect l="l" t="t" r="r" b="b"/>
              <a:pathLst>
                <a:path w="838" h="722" extrusionOk="0">
                  <a:moveTo>
                    <a:pt x="267" y="1"/>
                  </a:moveTo>
                  <a:cubicBezTo>
                    <a:pt x="191" y="1"/>
                    <a:pt x="114" y="11"/>
                    <a:pt x="33" y="36"/>
                  </a:cubicBezTo>
                  <a:cubicBezTo>
                    <a:pt x="17" y="158"/>
                    <a:pt x="6" y="274"/>
                    <a:pt x="0" y="396"/>
                  </a:cubicBezTo>
                  <a:cubicBezTo>
                    <a:pt x="6" y="507"/>
                    <a:pt x="22" y="613"/>
                    <a:pt x="44" y="718"/>
                  </a:cubicBezTo>
                  <a:cubicBezTo>
                    <a:pt x="72" y="721"/>
                    <a:pt x="99" y="722"/>
                    <a:pt x="126" y="722"/>
                  </a:cubicBezTo>
                  <a:cubicBezTo>
                    <a:pt x="487" y="722"/>
                    <a:pt x="672" y="509"/>
                    <a:pt x="838" y="141"/>
                  </a:cubicBezTo>
                  <a:cubicBezTo>
                    <a:pt x="626" y="63"/>
                    <a:pt x="450" y="1"/>
                    <a:pt x="267"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28" name="Google Shape;1228;p65"/>
            <p:cNvSpPr/>
            <p:nvPr/>
          </p:nvSpPr>
          <p:spPr>
            <a:xfrm>
              <a:off x="4816700" y="1342075"/>
              <a:ext cx="450" cy="575"/>
            </a:xfrm>
            <a:custGeom>
              <a:avLst/>
              <a:gdLst/>
              <a:ahLst/>
              <a:cxnLst/>
              <a:rect l="l" t="t" r="r" b="b"/>
              <a:pathLst>
                <a:path w="18" h="23" extrusionOk="0">
                  <a:moveTo>
                    <a:pt x="18" y="0"/>
                  </a:moveTo>
                  <a:lnTo>
                    <a:pt x="1" y="23"/>
                  </a:lnTo>
                  <a:lnTo>
                    <a:pt x="18" y="23"/>
                  </a:lnTo>
                  <a:lnTo>
                    <a:pt x="18"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29" name="Google Shape;1229;p65"/>
            <p:cNvSpPr/>
            <p:nvPr/>
          </p:nvSpPr>
          <p:spPr>
            <a:xfrm>
              <a:off x="1145775" y="1104450"/>
              <a:ext cx="203400" cy="152475"/>
            </a:xfrm>
            <a:custGeom>
              <a:avLst/>
              <a:gdLst/>
              <a:ahLst/>
              <a:cxnLst/>
              <a:rect l="l" t="t" r="r" b="b"/>
              <a:pathLst>
                <a:path w="8136" h="6099" extrusionOk="0">
                  <a:moveTo>
                    <a:pt x="1172" y="0"/>
                  </a:moveTo>
                  <a:lnTo>
                    <a:pt x="778" y="871"/>
                  </a:lnTo>
                  <a:cubicBezTo>
                    <a:pt x="855" y="1071"/>
                    <a:pt x="917" y="1237"/>
                    <a:pt x="989" y="1437"/>
                  </a:cubicBezTo>
                  <a:lnTo>
                    <a:pt x="517" y="1720"/>
                  </a:lnTo>
                  <a:cubicBezTo>
                    <a:pt x="556" y="1942"/>
                    <a:pt x="595" y="2142"/>
                    <a:pt x="622" y="2297"/>
                  </a:cubicBezTo>
                  <a:lnTo>
                    <a:pt x="1" y="3601"/>
                  </a:lnTo>
                  <a:cubicBezTo>
                    <a:pt x="34" y="3707"/>
                    <a:pt x="68" y="3818"/>
                    <a:pt x="73" y="3845"/>
                  </a:cubicBezTo>
                  <a:cubicBezTo>
                    <a:pt x="445" y="4090"/>
                    <a:pt x="750" y="4289"/>
                    <a:pt x="1055" y="4489"/>
                  </a:cubicBezTo>
                  <a:cubicBezTo>
                    <a:pt x="1444" y="4733"/>
                    <a:pt x="1704" y="5061"/>
                    <a:pt x="1777" y="5532"/>
                  </a:cubicBezTo>
                  <a:cubicBezTo>
                    <a:pt x="1815" y="5754"/>
                    <a:pt x="1876" y="5987"/>
                    <a:pt x="2110" y="6098"/>
                  </a:cubicBezTo>
                  <a:cubicBezTo>
                    <a:pt x="2526" y="5965"/>
                    <a:pt x="2886" y="5710"/>
                    <a:pt x="3142" y="5360"/>
                  </a:cubicBezTo>
                  <a:cubicBezTo>
                    <a:pt x="3608" y="5333"/>
                    <a:pt x="3608" y="5333"/>
                    <a:pt x="4091" y="5044"/>
                  </a:cubicBezTo>
                  <a:cubicBezTo>
                    <a:pt x="4346" y="4517"/>
                    <a:pt x="4229" y="3890"/>
                    <a:pt x="4429" y="3313"/>
                  </a:cubicBezTo>
                  <a:lnTo>
                    <a:pt x="5001" y="2897"/>
                  </a:lnTo>
                  <a:cubicBezTo>
                    <a:pt x="5095" y="2641"/>
                    <a:pt x="5178" y="2425"/>
                    <a:pt x="5234" y="2275"/>
                  </a:cubicBezTo>
                  <a:cubicBezTo>
                    <a:pt x="5611" y="1975"/>
                    <a:pt x="5938" y="1720"/>
                    <a:pt x="6255" y="1454"/>
                  </a:cubicBezTo>
                  <a:cubicBezTo>
                    <a:pt x="6737" y="1049"/>
                    <a:pt x="7198" y="627"/>
                    <a:pt x="7753" y="333"/>
                  </a:cubicBezTo>
                  <a:cubicBezTo>
                    <a:pt x="7908" y="261"/>
                    <a:pt x="8047" y="144"/>
                    <a:pt x="813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30" name="Google Shape;1230;p65"/>
            <p:cNvSpPr/>
            <p:nvPr/>
          </p:nvSpPr>
          <p:spPr>
            <a:xfrm>
              <a:off x="1277300" y="1104450"/>
              <a:ext cx="361675" cy="303400"/>
            </a:xfrm>
            <a:custGeom>
              <a:avLst/>
              <a:gdLst/>
              <a:ahLst/>
              <a:cxnLst/>
              <a:rect l="l" t="t" r="r" b="b"/>
              <a:pathLst>
                <a:path w="14467" h="12136" extrusionOk="0">
                  <a:moveTo>
                    <a:pt x="9739" y="0"/>
                  </a:moveTo>
                  <a:cubicBezTo>
                    <a:pt x="10316" y="605"/>
                    <a:pt x="10527" y="927"/>
                    <a:pt x="10682" y="1448"/>
                  </a:cubicBezTo>
                  <a:cubicBezTo>
                    <a:pt x="10249" y="1249"/>
                    <a:pt x="10072" y="805"/>
                    <a:pt x="9733" y="566"/>
                  </a:cubicBezTo>
                  <a:lnTo>
                    <a:pt x="9406" y="755"/>
                  </a:lnTo>
                  <a:lnTo>
                    <a:pt x="8862" y="383"/>
                  </a:lnTo>
                  <a:lnTo>
                    <a:pt x="8546" y="932"/>
                  </a:lnTo>
                  <a:cubicBezTo>
                    <a:pt x="8762" y="2103"/>
                    <a:pt x="8906" y="3268"/>
                    <a:pt x="9251" y="4423"/>
                  </a:cubicBezTo>
                  <a:lnTo>
                    <a:pt x="8834" y="4606"/>
                  </a:lnTo>
                  <a:lnTo>
                    <a:pt x="8568" y="4467"/>
                  </a:lnTo>
                  <a:cubicBezTo>
                    <a:pt x="8451" y="3868"/>
                    <a:pt x="8335" y="3235"/>
                    <a:pt x="8202" y="2541"/>
                  </a:cubicBezTo>
                  <a:lnTo>
                    <a:pt x="7325" y="1459"/>
                  </a:lnTo>
                  <a:lnTo>
                    <a:pt x="6681" y="1332"/>
                  </a:lnTo>
                  <a:lnTo>
                    <a:pt x="6681" y="1332"/>
                  </a:lnTo>
                  <a:cubicBezTo>
                    <a:pt x="6820" y="1631"/>
                    <a:pt x="6925" y="1853"/>
                    <a:pt x="7031" y="2064"/>
                  </a:cubicBezTo>
                  <a:cubicBezTo>
                    <a:pt x="7003" y="2214"/>
                    <a:pt x="6975" y="2347"/>
                    <a:pt x="6948" y="2469"/>
                  </a:cubicBezTo>
                  <a:lnTo>
                    <a:pt x="6126" y="2869"/>
                  </a:lnTo>
                  <a:cubicBezTo>
                    <a:pt x="5921" y="2614"/>
                    <a:pt x="6215" y="2386"/>
                    <a:pt x="6154" y="2075"/>
                  </a:cubicBezTo>
                  <a:cubicBezTo>
                    <a:pt x="5786" y="1707"/>
                    <a:pt x="5378" y="1339"/>
                    <a:pt x="4747" y="1339"/>
                  </a:cubicBezTo>
                  <a:cubicBezTo>
                    <a:pt x="4712" y="1339"/>
                    <a:pt x="4676" y="1341"/>
                    <a:pt x="4639" y="1343"/>
                  </a:cubicBezTo>
                  <a:cubicBezTo>
                    <a:pt x="4545" y="1609"/>
                    <a:pt x="4451" y="1870"/>
                    <a:pt x="4367" y="2103"/>
                  </a:cubicBezTo>
                  <a:cubicBezTo>
                    <a:pt x="4197" y="2180"/>
                    <a:pt x="4050" y="2284"/>
                    <a:pt x="3898" y="2284"/>
                  </a:cubicBezTo>
                  <a:cubicBezTo>
                    <a:pt x="3843" y="2284"/>
                    <a:pt x="3787" y="2270"/>
                    <a:pt x="3729" y="2236"/>
                  </a:cubicBezTo>
                  <a:cubicBezTo>
                    <a:pt x="3851" y="1798"/>
                    <a:pt x="3968" y="1376"/>
                    <a:pt x="4084" y="977"/>
                  </a:cubicBezTo>
                  <a:lnTo>
                    <a:pt x="3813" y="394"/>
                  </a:lnTo>
                  <a:lnTo>
                    <a:pt x="3530" y="300"/>
                  </a:lnTo>
                  <a:cubicBezTo>
                    <a:pt x="2897" y="649"/>
                    <a:pt x="2264" y="993"/>
                    <a:pt x="1648" y="1343"/>
                  </a:cubicBezTo>
                  <a:cubicBezTo>
                    <a:pt x="1510" y="1426"/>
                    <a:pt x="1382" y="1532"/>
                    <a:pt x="1282" y="1654"/>
                  </a:cubicBezTo>
                  <a:cubicBezTo>
                    <a:pt x="1060" y="1892"/>
                    <a:pt x="855" y="2142"/>
                    <a:pt x="655" y="2397"/>
                  </a:cubicBezTo>
                  <a:cubicBezTo>
                    <a:pt x="583" y="2508"/>
                    <a:pt x="516" y="2630"/>
                    <a:pt x="466" y="2758"/>
                  </a:cubicBezTo>
                  <a:lnTo>
                    <a:pt x="833" y="3207"/>
                  </a:lnTo>
                  <a:cubicBezTo>
                    <a:pt x="644" y="3363"/>
                    <a:pt x="466" y="3468"/>
                    <a:pt x="344" y="3623"/>
                  </a:cubicBezTo>
                  <a:cubicBezTo>
                    <a:pt x="200" y="3795"/>
                    <a:pt x="106" y="4012"/>
                    <a:pt x="0" y="4189"/>
                  </a:cubicBezTo>
                  <a:cubicBezTo>
                    <a:pt x="45" y="4406"/>
                    <a:pt x="84" y="4578"/>
                    <a:pt x="117" y="4728"/>
                  </a:cubicBezTo>
                  <a:cubicBezTo>
                    <a:pt x="394" y="4828"/>
                    <a:pt x="677" y="4678"/>
                    <a:pt x="866" y="4905"/>
                  </a:cubicBezTo>
                  <a:lnTo>
                    <a:pt x="705" y="5366"/>
                  </a:lnTo>
                  <a:cubicBezTo>
                    <a:pt x="734" y="5367"/>
                    <a:pt x="762" y="5367"/>
                    <a:pt x="790" y="5367"/>
                  </a:cubicBezTo>
                  <a:cubicBezTo>
                    <a:pt x="1167" y="5367"/>
                    <a:pt x="1478" y="5300"/>
                    <a:pt x="1793" y="5238"/>
                  </a:cubicBezTo>
                  <a:cubicBezTo>
                    <a:pt x="2223" y="5156"/>
                    <a:pt x="2417" y="5119"/>
                    <a:pt x="2546" y="5119"/>
                  </a:cubicBezTo>
                  <a:cubicBezTo>
                    <a:pt x="2651" y="5119"/>
                    <a:pt x="2713" y="5143"/>
                    <a:pt x="2825" y="5188"/>
                  </a:cubicBezTo>
                  <a:cubicBezTo>
                    <a:pt x="2780" y="5238"/>
                    <a:pt x="2742" y="5305"/>
                    <a:pt x="2686" y="5333"/>
                  </a:cubicBezTo>
                  <a:cubicBezTo>
                    <a:pt x="2226" y="5532"/>
                    <a:pt x="1765" y="5749"/>
                    <a:pt x="1288" y="5915"/>
                  </a:cubicBezTo>
                  <a:cubicBezTo>
                    <a:pt x="999" y="6026"/>
                    <a:pt x="755" y="6159"/>
                    <a:pt x="594" y="6403"/>
                  </a:cubicBezTo>
                  <a:cubicBezTo>
                    <a:pt x="749" y="6881"/>
                    <a:pt x="1127" y="7064"/>
                    <a:pt x="1504" y="7302"/>
                  </a:cubicBezTo>
                  <a:cubicBezTo>
                    <a:pt x="1785" y="7302"/>
                    <a:pt x="2074" y="7307"/>
                    <a:pt x="2365" y="7307"/>
                  </a:cubicBezTo>
                  <a:cubicBezTo>
                    <a:pt x="2510" y="7307"/>
                    <a:pt x="2656" y="7306"/>
                    <a:pt x="2803" y="7302"/>
                  </a:cubicBezTo>
                  <a:cubicBezTo>
                    <a:pt x="2825" y="7303"/>
                    <a:pt x="2848" y="7303"/>
                    <a:pt x="2871" y="7303"/>
                  </a:cubicBezTo>
                  <a:cubicBezTo>
                    <a:pt x="3077" y="7303"/>
                    <a:pt x="3285" y="7281"/>
                    <a:pt x="3485" y="7236"/>
                  </a:cubicBezTo>
                  <a:cubicBezTo>
                    <a:pt x="3718" y="7176"/>
                    <a:pt x="3949" y="7147"/>
                    <a:pt x="4142" y="7147"/>
                  </a:cubicBezTo>
                  <a:cubicBezTo>
                    <a:pt x="4252" y="7147"/>
                    <a:pt x="4350" y="7157"/>
                    <a:pt x="4428" y="7175"/>
                  </a:cubicBezTo>
                  <a:lnTo>
                    <a:pt x="5572" y="7646"/>
                  </a:lnTo>
                  <a:cubicBezTo>
                    <a:pt x="5633" y="7757"/>
                    <a:pt x="5710" y="7913"/>
                    <a:pt x="5788" y="8063"/>
                  </a:cubicBezTo>
                  <a:cubicBezTo>
                    <a:pt x="5622" y="8180"/>
                    <a:pt x="5466" y="8218"/>
                    <a:pt x="5309" y="8218"/>
                  </a:cubicBezTo>
                  <a:cubicBezTo>
                    <a:pt x="5193" y="8218"/>
                    <a:pt x="5076" y="8197"/>
                    <a:pt x="4956" y="8174"/>
                  </a:cubicBezTo>
                  <a:cubicBezTo>
                    <a:pt x="4596" y="8099"/>
                    <a:pt x="4240" y="8062"/>
                    <a:pt x="3888" y="8062"/>
                  </a:cubicBezTo>
                  <a:cubicBezTo>
                    <a:pt x="3121" y="8062"/>
                    <a:pt x="2373" y="8234"/>
                    <a:pt x="1643" y="8545"/>
                  </a:cubicBezTo>
                  <a:cubicBezTo>
                    <a:pt x="1582" y="8579"/>
                    <a:pt x="1526" y="8623"/>
                    <a:pt x="1476" y="8673"/>
                  </a:cubicBezTo>
                  <a:lnTo>
                    <a:pt x="1476" y="9239"/>
                  </a:lnTo>
                  <a:cubicBezTo>
                    <a:pt x="1748" y="9561"/>
                    <a:pt x="1981" y="9844"/>
                    <a:pt x="2248" y="10166"/>
                  </a:cubicBezTo>
                  <a:cubicBezTo>
                    <a:pt x="2430" y="10328"/>
                    <a:pt x="2669" y="10354"/>
                    <a:pt x="2921" y="10354"/>
                  </a:cubicBezTo>
                  <a:cubicBezTo>
                    <a:pt x="3014" y="10354"/>
                    <a:pt x="3108" y="10350"/>
                    <a:pt x="3202" y="10349"/>
                  </a:cubicBezTo>
                  <a:cubicBezTo>
                    <a:pt x="3574" y="10349"/>
                    <a:pt x="3935" y="10377"/>
                    <a:pt x="4251" y="10626"/>
                  </a:cubicBezTo>
                  <a:cubicBezTo>
                    <a:pt x="4306" y="11220"/>
                    <a:pt x="4251" y="11869"/>
                    <a:pt x="5028" y="12136"/>
                  </a:cubicBezTo>
                  <a:cubicBezTo>
                    <a:pt x="5655" y="11952"/>
                    <a:pt x="6365" y="12063"/>
                    <a:pt x="7020" y="11847"/>
                  </a:cubicBezTo>
                  <a:cubicBezTo>
                    <a:pt x="7669" y="11631"/>
                    <a:pt x="8296" y="11325"/>
                    <a:pt x="8940" y="11059"/>
                  </a:cubicBezTo>
                  <a:cubicBezTo>
                    <a:pt x="9023" y="11026"/>
                    <a:pt x="9106" y="10998"/>
                    <a:pt x="9195" y="10965"/>
                  </a:cubicBezTo>
                  <a:cubicBezTo>
                    <a:pt x="9484" y="10787"/>
                    <a:pt x="9484" y="10449"/>
                    <a:pt x="9617" y="10171"/>
                  </a:cubicBezTo>
                  <a:lnTo>
                    <a:pt x="10000" y="10077"/>
                  </a:lnTo>
                  <a:cubicBezTo>
                    <a:pt x="10111" y="10293"/>
                    <a:pt x="10199" y="10471"/>
                    <a:pt x="10294" y="10654"/>
                  </a:cubicBezTo>
                  <a:lnTo>
                    <a:pt x="11082" y="10898"/>
                  </a:lnTo>
                  <a:cubicBezTo>
                    <a:pt x="11109" y="11031"/>
                    <a:pt x="11126" y="11131"/>
                    <a:pt x="11148" y="11226"/>
                  </a:cubicBezTo>
                  <a:lnTo>
                    <a:pt x="12375" y="11370"/>
                  </a:lnTo>
                  <a:lnTo>
                    <a:pt x="12957" y="11259"/>
                  </a:lnTo>
                  <a:lnTo>
                    <a:pt x="13601" y="10893"/>
                  </a:lnTo>
                  <a:cubicBezTo>
                    <a:pt x="13523" y="10598"/>
                    <a:pt x="13612" y="10271"/>
                    <a:pt x="13368" y="9938"/>
                  </a:cubicBezTo>
                  <a:lnTo>
                    <a:pt x="12624" y="10032"/>
                  </a:lnTo>
                  <a:cubicBezTo>
                    <a:pt x="12574" y="9922"/>
                    <a:pt x="12524" y="9805"/>
                    <a:pt x="12463" y="9661"/>
                  </a:cubicBezTo>
                  <a:lnTo>
                    <a:pt x="12463" y="9661"/>
                  </a:lnTo>
                  <a:lnTo>
                    <a:pt x="13002" y="9755"/>
                  </a:lnTo>
                  <a:cubicBezTo>
                    <a:pt x="13113" y="9522"/>
                    <a:pt x="13212" y="9317"/>
                    <a:pt x="13323" y="9095"/>
                  </a:cubicBezTo>
                  <a:lnTo>
                    <a:pt x="14217" y="9444"/>
                  </a:lnTo>
                  <a:cubicBezTo>
                    <a:pt x="14467" y="9111"/>
                    <a:pt x="14356" y="8801"/>
                    <a:pt x="14189" y="8507"/>
                  </a:cubicBezTo>
                  <a:cubicBezTo>
                    <a:pt x="13767" y="8212"/>
                    <a:pt x="13384" y="7868"/>
                    <a:pt x="12941" y="7658"/>
                  </a:cubicBezTo>
                  <a:cubicBezTo>
                    <a:pt x="12580" y="7497"/>
                    <a:pt x="12258" y="7264"/>
                    <a:pt x="11992" y="6969"/>
                  </a:cubicBezTo>
                  <a:cubicBezTo>
                    <a:pt x="11786" y="6587"/>
                    <a:pt x="11631" y="6309"/>
                    <a:pt x="11470" y="6021"/>
                  </a:cubicBezTo>
                  <a:cubicBezTo>
                    <a:pt x="11470" y="5954"/>
                    <a:pt x="11481" y="5887"/>
                    <a:pt x="11498" y="5826"/>
                  </a:cubicBezTo>
                  <a:cubicBezTo>
                    <a:pt x="11709" y="5321"/>
                    <a:pt x="11687" y="4839"/>
                    <a:pt x="11392" y="4367"/>
                  </a:cubicBezTo>
                  <a:cubicBezTo>
                    <a:pt x="11309" y="4228"/>
                    <a:pt x="11248" y="4078"/>
                    <a:pt x="11215" y="3923"/>
                  </a:cubicBezTo>
                  <a:cubicBezTo>
                    <a:pt x="11082" y="3357"/>
                    <a:pt x="10960" y="2797"/>
                    <a:pt x="10849" y="2231"/>
                  </a:cubicBezTo>
                  <a:cubicBezTo>
                    <a:pt x="10821" y="2036"/>
                    <a:pt x="10804" y="1842"/>
                    <a:pt x="10799" y="1648"/>
                  </a:cubicBezTo>
                  <a:cubicBezTo>
                    <a:pt x="11176" y="1126"/>
                    <a:pt x="11465" y="616"/>
                    <a:pt x="11459"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31" name="Google Shape;1231;p65"/>
            <p:cNvSpPr/>
            <p:nvPr/>
          </p:nvSpPr>
          <p:spPr>
            <a:xfrm>
              <a:off x="1602325" y="1104300"/>
              <a:ext cx="123625" cy="140700"/>
            </a:xfrm>
            <a:custGeom>
              <a:avLst/>
              <a:gdLst/>
              <a:ahLst/>
              <a:cxnLst/>
              <a:rect l="l" t="t" r="r" b="b"/>
              <a:pathLst>
                <a:path w="4945" h="5628" extrusionOk="0">
                  <a:moveTo>
                    <a:pt x="994" y="0"/>
                  </a:moveTo>
                  <a:cubicBezTo>
                    <a:pt x="1027" y="100"/>
                    <a:pt x="1049" y="178"/>
                    <a:pt x="1066" y="245"/>
                  </a:cubicBezTo>
                  <a:cubicBezTo>
                    <a:pt x="1231" y="377"/>
                    <a:pt x="1376" y="468"/>
                    <a:pt x="1550" y="468"/>
                  </a:cubicBezTo>
                  <a:cubicBezTo>
                    <a:pt x="1587" y="468"/>
                    <a:pt x="1625" y="464"/>
                    <a:pt x="1665" y="455"/>
                  </a:cubicBezTo>
                  <a:cubicBezTo>
                    <a:pt x="1666" y="455"/>
                    <a:pt x="1667" y="455"/>
                    <a:pt x="1669" y="455"/>
                  </a:cubicBezTo>
                  <a:cubicBezTo>
                    <a:pt x="1691" y="455"/>
                    <a:pt x="1728" y="507"/>
                    <a:pt x="1754" y="533"/>
                  </a:cubicBezTo>
                  <a:cubicBezTo>
                    <a:pt x="1726" y="644"/>
                    <a:pt x="1699" y="750"/>
                    <a:pt x="1676" y="838"/>
                  </a:cubicBezTo>
                  <a:lnTo>
                    <a:pt x="2032" y="1243"/>
                  </a:lnTo>
                  <a:cubicBezTo>
                    <a:pt x="1532" y="1338"/>
                    <a:pt x="1893" y="1732"/>
                    <a:pt x="1682" y="1954"/>
                  </a:cubicBezTo>
                  <a:cubicBezTo>
                    <a:pt x="1594" y="2019"/>
                    <a:pt x="1490" y="2051"/>
                    <a:pt x="1385" y="2051"/>
                  </a:cubicBezTo>
                  <a:cubicBezTo>
                    <a:pt x="1285" y="2051"/>
                    <a:pt x="1183" y="2022"/>
                    <a:pt x="1094" y="1965"/>
                  </a:cubicBezTo>
                  <a:lnTo>
                    <a:pt x="483" y="1188"/>
                  </a:lnTo>
                  <a:lnTo>
                    <a:pt x="128" y="1238"/>
                  </a:lnTo>
                  <a:cubicBezTo>
                    <a:pt x="84" y="1538"/>
                    <a:pt x="39" y="1826"/>
                    <a:pt x="1" y="2054"/>
                  </a:cubicBezTo>
                  <a:lnTo>
                    <a:pt x="722" y="3008"/>
                  </a:lnTo>
                  <a:lnTo>
                    <a:pt x="1638" y="3507"/>
                  </a:lnTo>
                  <a:cubicBezTo>
                    <a:pt x="1948" y="3979"/>
                    <a:pt x="2248" y="4417"/>
                    <a:pt x="2525" y="4872"/>
                  </a:cubicBezTo>
                  <a:cubicBezTo>
                    <a:pt x="2625" y="5044"/>
                    <a:pt x="2659" y="5261"/>
                    <a:pt x="2725" y="5466"/>
                  </a:cubicBezTo>
                  <a:lnTo>
                    <a:pt x="3114" y="5627"/>
                  </a:lnTo>
                  <a:lnTo>
                    <a:pt x="3491" y="5311"/>
                  </a:lnTo>
                  <a:lnTo>
                    <a:pt x="3535" y="4817"/>
                  </a:lnTo>
                  <a:lnTo>
                    <a:pt x="4068" y="4773"/>
                  </a:lnTo>
                  <a:cubicBezTo>
                    <a:pt x="4345" y="4578"/>
                    <a:pt x="4673" y="4462"/>
                    <a:pt x="4773" y="4090"/>
                  </a:cubicBezTo>
                  <a:cubicBezTo>
                    <a:pt x="4734" y="3973"/>
                    <a:pt x="4690" y="3851"/>
                    <a:pt x="4645" y="3735"/>
                  </a:cubicBezTo>
                  <a:cubicBezTo>
                    <a:pt x="4867" y="3219"/>
                    <a:pt x="4945" y="2703"/>
                    <a:pt x="4812" y="2165"/>
                  </a:cubicBezTo>
                  <a:cubicBezTo>
                    <a:pt x="4806" y="2131"/>
                    <a:pt x="4751" y="2109"/>
                    <a:pt x="4723" y="2076"/>
                  </a:cubicBezTo>
                  <a:lnTo>
                    <a:pt x="4590" y="2098"/>
                  </a:lnTo>
                  <a:lnTo>
                    <a:pt x="4390" y="2126"/>
                  </a:lnTo>
                  <a:cubicBezTo>
                    <a:pt x="4345" y="1754"/>
                    <a:pt x="4218" y="1449"/>
                    <a:pt x="3890" y="1210"/>
                  </a:cubicBezTo>
                  <a:lnTo>
                    <a:pt x="3286" y="1271"/>
                  </a:lnTo>
                  <a:cubicBezTo>
                    <a:pt x="3602" y="849"/>
                    <a:pt x="3802" y="461"/>
                    <a:pt x="4168" y="211"/>
                  </a:cubicBezTo>
                  <a:lnTo>
                    <a:pt x="4118"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32" name="Google Shape;1232;p65"/>
            <p:cNvSpPr/>
            <p:nvPr/>
          </p:nvSpPr>
          <p:spPr>
            <a:xfrm>
              <a:off x="2188150" y="4536175"/>
              <a:ext cx="600" cy="725"/>
            </a:xfrm>
            <a:custGeom>
              <a:avLst/>
              <a:gdLst/>
              <a:ahLst/>
              <a:cxnLst/>
              <a:rect l="l" t="t" r="r" b="b"/>
              <a:pathLst>
                <a:path w="24" h="29" extrusionOk="0">
                  <a:moveTo>
                    <a:pt x="1" y="1"/>
                  </a:moveTo>
                  <a:lnTo>
                    <a:pt x="23" y="29"/>
                  </a:lnTo>
                  <a:lnTo>
                    <a:pt x="2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33" name="Google Shape;1233;p65"/>
            <p:cNvSpPr/>
            <p:nvPr/>
          </p:nvSpPr>
          <p:spPr>
            <a:xfrm>
              <a:off x="314275" y="1104450"/>
              <a:ext cx="2631625" cy="3444800"/>
            </a:xfrm>
            <a:custGeom>
              <a:avLst/>
              <a:gdLst/>
              <a:ahLst/>
              <a:cxnLst/>
              <a:rect l="l" t="t" r="r" b="b"/>
              <a:pathLst>
                <a:path w="105265" h="137792" extrusionOk="0">
                  <a:moveTo>
                    <a:pt x="44773" y="17208"/>
                  </a:moveTo>
                  <a:cubicBezTo>
                    <a:pt x="44780" y="17208"/>
                    <a:pt x="44786" y="17210"/>
                    <a:pt x="44792" y="17213"/>
                  </a:cubicBezTo>
                  <a:cubicBezTo>
                    <a:pt x="44903" y="17285"/>
                    <a:pt x="45097" y="17374"/>
                    <a:pt x="45097" y="17457"/>
                  </a:cubicBezTo>
                  <a:cubicBezTo>
                    <a:pt x="45091" y="17834"/>
                    <a:pt x="45668" y="17879"/>
                    <a:pt x="45530" y="18384"/>
                  </a:cubicBezTo>
                  <a:lnTo>
                    <a:pt x="45197" y="18367"/>
                  </a:lnTo>
                  <a:lnTo>
                    <a:pt x="45114" y="18051"/>
                  </a:lnTo>
                  <a:lnTo>
                    <a:pt x="44531" y="17651"/>
                  </a:lnTo>
                  <a:cubicBezTo>
                    <a:pt x="44564" y="17524"/>
                    <a:pt x="44609" y="17379"/>
                    <a:pt x="44642" y="17252"/>
                  </a:cubicBezTo>
                  <a:cubicBezTo>
                    <a:pt x="44696" y="17234"/>
                    <a:pt x="44743" y="17208"/>
                    <a:pt x="44773" y="17208"/>
                  </a:cubicBezTo>
                  <a:close/>
                  <a:moveTo>
                    <a:pt x="37833" y="15138"/>
                  </a:moveTo>
                  <a:lnTo>
                    <a:pt x="38388" y="15421"/>
                  </a:lnTo>
                  <a:cubicBezTo>
                    <a:pt x="38249" y="15543"/>
                    <a:pt x="38155" y="15637"/>
                    <a:pt x="38050" y="15720"/>
                  </a:cubicBezTo>
                  <a:cubicBezTo>
                    <a:pt x="37961" y="15792"/>
                    <a:pt x="37867" y="15859"/>
                    <a:pt x="37761" y="15937"/>
                  </a:cubicBezTo>
                  <a:cubicBezTo>
                    <a:pt x="37700" y="16070"/>
                    <a:pt x="37645" y="16220"/>
                    <a:pt x="37578" y="16380"/>
                  </a:cubicBezTo>
                  <a:cubicBezTo>
                    <a:pt x="37622" y="16419"/>
                    <a:pt x="37667" y="16491"/>
                    <a:pt x="37722" y="16508"/>
                  </a:cubicBezTo>
                  <a:cubicBezTo>
                    <a:pt x="37895" y="16566"/>
                    <a:pt x="38073" y="16595"/>
                    <a:pt x="38251" y="16595"/>
                  </a:cubicBezTo>
                  <a:cubicBezTo>
                    <a:pt x="38598" y="16595"/>
                    <a:pt x="38942" y="16486"/>
                    <a:pt x="39232" y="16281"/>
                  </a:cubicBezTo>
                  <a:cubicBezTo>
                    <a:pt x="39326" y="16214"/>
                    <a:pt x="39415" y="16142"/>
                    <a:pt x="39504" y="16070"/>
                  </a:cubicBezTo>
                  <a:lnTo>
                    <a:pt x="39504" y="16070"/>
                  </a:lnTo>
                  <a:cubicBezTo>
                    <a:pt x="39676" y="16242"/>
                    <a:pt x="39498" y="16380"/>
                    <a:pt x="39498" y="16525"/>
                  </a:cubicBezTo>
                  <a:cubicBezTo>
                    <a:pt x="39504" y="16697"/>
                    <a:pt x="39520" y="16869"/>
                    <a:pt x="39548" y="17035"/>
                  </a:cubicBezTo>
                  <a:lnTo>
                    <a:pt x="38960" y="17773"/>
                  </a:lnTo>
                  <a:lnTo>
                    <a:pt x="38050" y="17690"/>
                  </a:lnTo>
                  <a:cubicBezTo>
                    <a:pt x="37989" y="17812"/>
                    <a:pt x="37939" y="17912"/>
                    <a:pt x="37889" y="18012"/>
                  </a:cubicBezTo>
                  <a:cubicBezTo>
                    <a:pt x="37944" y="18151"/>
                    <a:pt x="38000" y="18273"/>
                    <a:pt x="38044" y="18373"/>
                  </a:cubicBezTo>
                  <a:lnTo>
                    <a:pt x="36873" y="19455"/>
                  </a:lnTo>
                  <a:lnTo>
                    <a:pt x="36651" y="19333"/>
                  </a:lnTo>
                  <a:lnTo>
                    <a:pt x="37395" y="18406"/>
                  </a:lnTo>
                  <a:cubicBezTo>
                    <a:pt x="37351" y="18295"/>
                    <a:pt x="37312" y="18195"/>
                    <a:pt x="37278" y="18112"/>
                  </a:cubicBezTo>
                  <a:cubicBezTo>
                    <a:pt x="37222" y="18108"/>
                    <a:pt x="37178" y="18099"/>
                    <a:pt x="37145" y="18099"/>
                  </a:cubicBezTo>
                  <a:cubicBezTo>
                    <a:pt x="37130" y="18099"/>
                    <a:pt x="37117" y="18101"/>
                    <a:pt x="37106" y="18106"/>
                  </a:cubicBezTo>
                  <a:cubicBezTo>
                    <a:pt x="36840" y="18201"/>
                    <a:pt x="36640" y="18428"/>
                    <a:pt x="36579" y="18700"/>
                  </a:cubicBezTo>
                  <a:cubicBezTo>
                    <a:pt x="36513" y="18944"/>
                    <a:pt x="36352" y="19094"/>
                    <a:pt x="36096" y="19238"/>
                  </a:cubicBezTo>
                  <a:lnTo>
                    <a:pt x="35103" y="18878"/>
                  </a:lnTo>
                  <a:lnTo>
                    <a:pt x="35514" y="18517"/>
                  </a:lnTo>
                  <a:cubicBezTo>
                    <a:pt x="35525" y="18411"/>
                    <a:pt x="35536" y="18295"/>
                    <a:pt x="35547" y="18167"/>
                  </a:cubicBezTo>
                  <a:lnTo>
                    <a:pt x="36041" y="17701"/>
                  </a:lnTo>
                  <a:cubicBezTo>
                    <a:pt x="36002" y="17562"/>
                    <a:pt x="35969" y="17440"/>
                    <a:pt x="35930" y="17285"/>
                  </a:cubicBezTo>
                  <a:lnTo>
                    <a:pt x="36574" y="17285"/>
                  </a:lnTo>
                  <a:lnTo>
                    <a:pt x="36690" y="17091"/>
                  </a:lnTo>
                  <a:cubicBezTo>
                    <a:pt x="36352" y="16830"/>
                    <a:pt x="35930" y="16902"/>
                    <a:pt x="35569" y="16758"/>
                  </a:cubicBezTo>
                  <a:lnTo>
                    <a:pt x="35347" y="16924"/>
                  </a:lnTo>
                  <a:lnTo>
                    <a:pt x="34476" y="16858"/>
                  </a:lnTo>
                  <a:lnTo>
                    <a:pt x="34027" y="17157"/>
                  </a:lnTo>
                  <a:cubicBezTo>
                    <a:pt x="33805" y="17130"/>
                    <a:pt x="33766" y="17013"/>
                    <a:pt x="33849" y="16636"/>
                  </a:cubicBezTo>
                  <a:lnTo>
                    <a:pt x="34626" y="16586"/>
                  </a:lnTo>
                  <a:lnTo>
                    <a:pt x="35275" y="16170"/>
                  </a:lnTo>
                  <a:cubicBezTo>
                    <a:pt x="35764" y="16125"/>
                    <a:pt x="36230" y="15909"/>
                    <a:pt x="36690" y="15615"/>
                  </a:cubicBezTo>
                  <a:cubicBezTo>
                    <a:pt x="37029" y="15393"/>
                    <a:pt x="37445" y="15298"/>
                    <a:pt x="37833" y="15138"/>
                  </a:cubicBezTo>
                  <a:close/>
                  <a:moveTo>
                    <a:pt x="52999" y="21724"/>
                  </a:moveTo>
                  <a:lnTo>
                    <a:pt x="53071" y="21979"/>
                  </a:lnTo>
                  <a:lnTo>
                    <a:pt x="52766" y="22257"/>
                  </a:lnTo>
                  <a:lnTo>
                    <a:pt x="52766" y="22867"/>
                  </a:lnTo>
                  <a:lnTo>
                    <a:pt x="52433" y="23128"/>
                  </a:lnTo>
                  <a:cubicBezTo>
                    <a:pt x="52139" y="22962"/>
                    <a:pt x="51978" y="22690"/>
                    <a:pt x="51783" y="22407"/>
                  </a:cubicBezTo>
                  <a:lnTo>
                    <a:pt x="52211" y="21918"/>
                  </a:lnTo>
                  <a:lnTo>
                    <a:pt x="52682" y="21990"/>
                  </a:lnTo>
                  <a:lnTo>
                    <a:pt x="52999" y="21724"/>
                  </a:lnTo>
                  <a:close/>
                  <a:moveTo>
                    <a:pt x="45691" y="22801"/>
                  </a:moveTo>
                  <a:cubicBezTo>
                    <a:pt x="45968" y="22839"/>
                    <a:pt x="46173" y="22962"/>
                    <a:pt x="46468" y="23195"/>
                  </a:cubicBezTo>
                  <a:lnTo>
                    <a:pt x="45857" y="23195"/>
                  </a:lnTo>
                  <a:cubicBezTo>
                    <a:pt x="45541" y="23572"/>
                    <a:pt x="45136" y="23855"/>
                    <a:pt x="44670" y="24010"/>
                  </a:cubicBezTo>
                  <a:cubicBezTo>
                    <a:pt x="44481" y="24082"/>
                    <a:pt x="44320" y="24227"/>
                    <a:pt x="44104" y="24360"/>
                  </a:cubicBezTo>
                  <a:lnTo>
                    <a:pt x="44231" y="24565"/>
                  </a:lnTo>
                  <a:lnTo>
                    <a:pt x="43921" y="24959"/>
                  </a:lnTo>
                  <a:lnTo>
                    <a:pt x="43704" y="24643"/>
                  </a:lnTo>
                  <a:lnTo>
                    <a:pt x="43704" y="24643"/>
                  </a:lnTo>
                  <a:cubicBezTo>
                    <a:pt x="43421" y="24793"/>
                    <a:pt x="43715" y="25042"/>
                    <a:pt x="43554" y="25242"/>
                  </a:cubicBezTo>
                  <a:cubicBezTo>
                    <a:pt x="43515" y="25275"/>
                    <a:pt x="43477" y="25303"/>
                    <a:pt x="43427" y="25320"/>
                  </a:cubicBezTo>
                  <a:cubicBezTo>
                    <a:pt x="43221" y="25342"/>
                    <a:pt x="43005" y="25331"/>
                    <a:pt x="42844" y="25525"/>
                  </a:cubicBezTo>
                  <a:cubicBezTo>
                    <a:pt x="42794" y="25697"/>
                    <a:pt x="42739" y="25875"/>
                    <a:pt x="42672" y="26091"/>
                  </a:cubicBezTo>
                  <a:cubicBezTo>
                    <a:pt x="42378" y="26158"/>
                    <a:pt x="42067" y="26235"/>
                    <a:pt x="41756" y="26291"/>
                  </a:cubicBezTo>
                  <a:cubicBezTo>
                    <a:pt x="41648" y="26311"/>
                    <a:pt x="41538" y="26321"/>
                    <a:pt x="41426" y="26321"/>
                  </a:cubicBezTo>
                  <a:cubicBezTo>
                    <a:pt x="40983" y="26321"/>
                    <a:pt x="40505" y="26167"/>
                    <a:pt x="39992" y="25875"/>
                  </a:cubicBezTo>
                  <a:cubicBezTo>
                    <a:pt x="39986" y="25858"/>
                    <a:pt x="39964" y="25819"/>
                    <a:pt x="39970" y="25819"/>
                  </a:cubicBezTo>
                  <a:cubicBezTo>
                    <a:pt x="40125" y="25736"/>
                    <a:pt x="40286" y="25658"/>
                    <a:pt x="40458" y="25575"/>
                  </a:cubicBezTo>
                  <a:lnTo>
                    <a:pt x="40952" y="25675"/>
                  </a:lnTo>
                  <a:lnTo>
                    <a:pt x="41346" y="24865"/>
                  </a:lnTo>
                  <a:lnTo>
                    <a:pt x="41984" y="24676"/>
                  </a:lnTo>
                  <a:cubicBezTo>
                    <a:pt x="41917" y="24243"/>
                    <a:pt x="41573" y="24021"/>
                    <a:pt x="41473" y="23694"/>
                  </a:cubicBezTo>
                  <a:lnTo>
                    <a:pt x="41163" y="23566"/>
                  </a:lnTo>
                  <a:cubicBezTo>
                    <a:pt x="41168" y="23494"/>
                    <a:pt x="41174" y="23417"/>
                    <a:pt x="41185" y="23283"/>
                  </a:cubicBezTo>
                  <a:lnTo>
                    <a:pt x="41945" y="23738"/>
                  </a:lnTo>
                  <a:lnTo>
                    <a:pt x="42239" y="23677"/>
                  </a:lnTo>
                  <a:cubicBezTo>
                    <a:pt x="42444" y="23910"/>
                    <a:pt x="42633" y="24127"/>
                    <a:pt x="42822" y="24343"/>
                  </a:cubicBezTo>
                  <a:cubicBezTo>
                    <a:pt x="42827" y="24343"/>
                    <a:pt x="42832" y="24343"/>
                    <a:pt x="42838" y="24343"/>
                  </a:cubicBezTo>
                  <a:cubicBezTo>
                    <a:pt x="43274" y="24343"/>
                    <a:pt x="43604" y="24120"/>
                    <a:pt x="44020" y="24027"/>
                  </a:cubicBezTo>
                  <a:lnTo>
                    <a:pt x="44836" y="23067"/>
                  </a:lnTo>
                  <a:lnTo>
                    <a:pt x="45691" y="22801"/>
                  </a:lnTo>
                  <a:close/>
                  <a:moveTo>
                    <a:pt x="10804" y="27983"/>
                  </a:moveTo>
                  <a:lnTo>
                    <a:pt x="10371" y="28572"/>
                  </a:lnTo>
                  <a:lnTo>
                    <a:pt x="9467" y="28677"/>
                  </a:lnTo>
                  <a:cubicBezTo>
                    <a:pt x="9550" y="28472"/>
                    <a:pt x="9583" y="28388"/>
                    <a:pt x="9639" y="28261"/>
                  </a:cubicBezTo>
                  <a:lnTo>
                    <a:pt x="10804" y="27983"/>
                  </a:lnTo>
                  <a:close/>
                  <a:moveTo>
                    <a:pt x="46274" y="28348"/>
                  </a:moveTo>
                  <a:cubicBezTo>
                    <a:pt x="46471" y="28348"/>
                    <a:pt x="46623" y="28430"/>
                    <a:pt x="46762" y="28588"/>
                  </a:cubicBezTo>
                  <a:cubicBezTo>
                    <a:pt x="46866" y="28541"/>
                    <a:pt x="46968" y="28522"/>
                    <a:pt x="47069" y="28522"/>
                  </a:cubicBezTo>
                  <a:cubicBezTo>
                    <a:pt x="47323" y="28522"/>
                    <a:pt x="47574" y="28640"/>
                    <a:pt x="47871" y="28727"/>
                  </a:cubicBezTo>
                  <a:cubicBezTo>
                    <a:pt x="47527" y="28916"/>
                    <a:pt x="47228" y="28927"/>
                    <a:pt x="46934" y="28932"/>
                  </a:cubicBezTo>
                  <a:cubicBezTo>
                    <a:pt x="46418" y="28932"/>
                    <a:pt x="45913" y="29110"/>
                    <a:pt x="45508" y="29437"/>
                  </a:cubicBezTo>
                  <a:cubicBezTo>
                    <a:pt x="45469" y="29537"/>
                    <a:pt x="45419" y="29665"/>
                    <a:pt x="45352" y="29826"/>
                  </a:cubicBezTo>
                  <a:lnTo>
                    <a:pt x="44986" y="29753"/>
                  </a:lnTo>
                  <a:cubicBezTo>
                    <a:pt x="44980" y="29687"/>
                    <a:pt x="44964" y="29626"/>
                    <a:pt x="44980" y="29604"/>
                  </a:cubicBezTo>
                  <a:cubicBezTo>
                    <a:pt x="45336" y="29182"/>
                    <a:pt x="45691" y="28766"/>
                    <a:pt x="46012" y="28388"/>
                  </a:cubicBezTo>
                  <a:cubicBezTo>
                    <a:pt x="46108" y="28361"/>
                    <a:pt x="46195" y="28348"/>
                    <a:pt x="46274" y="28348"/>
                  </a:cubicBezTo>
                  <a:close/>
                  <a:moveTo>
                    <a:pt x="51972" y="30824"/>
                  </a:moveTo>
                  <a:lnTo>
                    <a:pt x="52238" y="31152"/>
                  </a:lnTo>
                  <a:cubicBezTo>
                    <a:pt x="52144" y="31302"/>
                    <a:pt x="52061" y="31440"/>
                    <a:pt x="51978" y="31573"/>
                  </a:cubicBezTo>
                  <a:cubicBezTo>
                    <a:pt x="51944" y="31851"/>
                    <a:pt x="52044" y="32173"/>
                    <a:pt x="51750" y="32417"/>
                  </a:cubicBezTo>
                  <a:cubicBezTo>
                    <a:pt x="51450" y="32067"/>
                    <a:pt x="51500" y="31679"/>
                    <a:pt x="51506" y="31252"/>
                  </a:cubicBezTo>
                  <a:lnTo>
                    <a:pt x="51972" y="30824"/>
                  </a:lnTo>
                  <a:close/>
                  <a:moveTo>
                    <a:pt x="77386" y="35275"/>
                  </a:moveTo>
                  <a:lnTo>
                    <a:pt x="78002" y="35325"/>
                  </a:lnTo>
                  <a:cubicBezTo>
                    <a:pt x="78058" y="35430"/>
                    <a:pt x="78102" y="35508"/>
                    <a:pt x="78185" y="35669"/>
                  </a:cubicBezTo>
                  <a:lnTo>
                    <a:pt x="77980" y="35841"/>
                  </a:lnTo>
                  <a:lnTo>
                    <a:pt x="77536" y="35491"/>
                  </a:lnTo>
                  <a:lnTo>
                    <a:pt x="77536" y="35491"/>
                  </a:lnTo>
                  <a:cubicBezTo>
                    <a:pt x="77431" y="35746"/>
                    <a:pt x="77481" y="35924"/>
                    <a:pt x="77597" y="36113"/>
                  </a:cubicBezTo>
                  <a:cubicBezTo>
                    <a:pt x="77653" y="36218"/>
                    <a:pt x="77642" y="36390"/>
                    <a:pt x="77386" y="36423"/>
                  </a:cubicBezTo>
                  <a:lnTo>
                    <a:pt x="77065" y="35841"/>
                  </a:lnTo>
                  <a:lnTo>
                    <a:pt x="77386" y="35275"/>
                  </a:lnTo>
                  <a:close/>
                  <a:moveTo>
                    <a:pt x="81753" y="35547"/>
                  </a:moveTo>
                  <a:lnTo>
                    <a:pt x="82375" y="36501"/>
                  </a:lnTo>
                  <a:cubicBezTo>
                    <a:pt x="82301" y="36553"/>
                    <a:pt x="82232" y="36572"/>
                    <a:pt x="82166" y="36572"/>
                  </a:cubicBezTo>
                  <a:cubicBezTo>
                    <a:pt x="81986" y="36572"/>
                    <a:pt x="81830" y="36425"/>
                    <a:pt x="81659" y="36401"/>
                  </a:cubicBezTo>
                  <a:lnTo>
                    <a:pt x="80977" y="36595"/>
                  </a:lnTo>
                  <a:lnTo>
                    <a:pt x="80977" y="36179"/>
                  </a:lnTo>
                  <a:lnTo>
                    <a:pt x="81465" y="36107"/>
                  </a:lnTo>
                  <a:cubicBezTo>
                    <a:pt x="81543" y="35957"/>
                    <a:pt x="81631" y="35780"/>
                    <a:pt x="81753" y="35547"/>
                  </a:cubicBezTo>
                  <a:close/>
                  <a:moveTo>
                    <a:pt x="55141" y="36468"/>
                  </a:moveTo>
                  <a:cubicBezTo>
                    <a:pt x="55185" y="36512"/>
                    <a:pt x="55235" y="36534"/>
                    <a:pt x="55246" y="36573"/>
                  </a:cubicBezTo>
                  <a:cubicBezTo>
                    <a:pt x="55607" y="37544"/>
                    <a:pt x="55967" y="38515"/>
                    <a:pt x="56328" y="39497"/>
                  </a:cubicBezTo>
                  <a:cubicBezTo>
                    <a:pt x="56528" y="40041"/>
                    <a:pt x="56528" y="40041"/>
                    <a:pt x="56467" y="40751"/>
                  </a:cubicBezTo>
                  <a:lnTo>
                    <a:pt x="56134" y="40996"/>
                  </a:lnTo>
                  <a:cubicBezTo>
                    <a:pt x="56067" y="40929"/>
                    <a:pt x="56012" y="40901"/>
                    <a:pt x="56012" y="40874"/>
                  </a:cubicBezTo>
                  <a:cubicBezTo>
                    <a:pt x="56001" y="40668"/>
                    <a:pt x="56001" y="40463"/>
                    <a:pt x="56012" y="40258"/>
                  </a:cubicBezTo>
                  <a:cubicBezTo>
                    <a:pt x="56028" y="40036"/>
                    <a:pt x="56067" y="39814"/>
                    <a:pt x="56101" y="39575"/>
                  </a:cubicBezTo>
                  <a:lnTo>
                    <a:pt x="55745" y="39575"/>
                  </a:lnTo>
                  <a:cubicBezTo>
                    <a:pt x="55673" y="39375"/>
                    <a:pt x="55618" y="39225"/>
                    <a:pt x="55557" y="39053"/>
                  </a:cubicBezTo>
                  <a:lnTo>
                    <a:pt x="55179" y="39053"/>
                  </a:lnTo>
                  <a:cubicBezTo>
                    <a:pt x="54957" y="38715"/>
                    <a:pt x="54713" y="38354"/>
                    <a:pt x="54475" y="37994"/>
                  </a:cubicBezTo>
                  <a:cubicBezTo>
                    <a:pt x="54530" y="37888"/>
                    <a:pt x="54569" y="37811"/>
                    <a:pt x="54636" y="37694"/>
                  </a:cubicBezTo>
                  <a:lnTo>
                    <a:pt x="54164" y="37405"/>
                  </a:lnTo>
                  <a:cubicBezTo>
                    <a:pt x="54231" y="37150"/>
                    <a:pt x="54303" y="36889"/>
                    <a:pt x="54375" y="36606"/>
                  </a:cubicBezTo>
                  <a:lnTo>
                    <a:pt x="54891" y="36606"/>
                  </a:lnTo>
                  <a:lnTo>
                    <a:pt x="55141" y="36468"/>
                  </a:lnTo>
                  <a:close/>
                  <a:moveTo>
                    <a:pt x="62548" y="41206"/>
                  </a:moveTo>
                  <a:lnTo>
                    <a:pt x="62998" y="41567"/>
                  </a:lnTo>
                  <a:lnTo>
                    <a:pt x="62831" y="42216"/>
                  </a:lnTo>
                  <a:lnTo>
                    <a:pt x="62310" y="42183"/>
                  </a:lnTo>
                  <a:cubicBezTo>
                    <a:pt x="62066" y="41756"/>
                    <a:pt x="62299" y="41501"/>
                    <a:pt x="62548" y="41206"/>
                  </a:cubicBezTo>
                  <a:close/>
                  <a:moveTo>
                    <a:pt x="63375" y="42910"/>
                  </a:moveTo>
                  <a:lnTo>
                    <a:pt x="64319" y="43082"/>
                  </a:lnTo>
                  <a:cubicBezTo>
                    <a:pt x="64452" y="43337"/>
                    <a:pt x="64585" y="43598"/>
                    <a:pt x="64735" y="43892"/>
                  </a:cubicBezTo>
                  <a:lnTo>
                    <a:pt x="65445" y="44003"/>
                  </a:lnTo>
                  <a:cubicBezTo>
                    <a:pt x="65451" y="44120"/>
                    <a:pt x="65456" y="44242"/>
                    <a:pt x="65467" y="44414"/>
                  </a:cubicBezTo>
                  <a:lnTo>
                    <a:pt x="65678" y="44702"/>
                  </a:lnTo>
                  <a:lnTo>
                    <a:pt x="65678" y="45035"/>
                  </a:lnTo>
                  <a:cubicBezTo>
                    <a:pt x="65750" y="45130"/>
                    <a:pt x="65811" y="45218"/>
                    <a:pt x="65894" y="45329"/>
                  </a:cubicBezTo>
                  <a:lnTo>
                    <a:pt x="65512" y="45768"/>
                  </a:lnTo>
                  <a:lnTo>
                    <a:pt x="65312" y="45462"/>
                  </a:lnTo>
                  <a:cubicBezTo>
                    <a:pt x="65247" y="45446"/>
                    <a:pt x="65180" y="45438"/>
                    <a:pt x="65112" y="45438"/>
                  </a:cubicBezTo>
                  <a:cubicBezTo>
                    <a:pt x="64867" y="45438"/>
                    <a:pt x="64607" y="45535"/>
                    <a:pt x="64368" y="45635"/>
                  </a:cubicBezTo>
                  <a:cubicBezTo>
                    <a:pt x="64221" y="45692"/>
                    <a:pt x="64066" y="45722"/>
                    <a:pt x="63910" y="45722"/>
                  </a:cubicBezTo>
                  <a:cubicBezTo>
                    <a:pt x="63826" y="45722"/>
                    <a:pt x="63742" y="45713"/>
                    <a:pt x="63658" y="45696"/>
                  </a:cubicBezTo>
                  <a:lnTo>
                    <a:pt x="62892" y="45063"/>
                  </a:lnTo>
                  <a:lnTo>
                    <a:pt x="62981" y="44536"/>
                  </a:lnTo>
                  <a:lnTo>
                    <a:pt x="62981" y="44536"/>
                  </a:lnTo>
                  <a:cubicBezTo>
                    <a:pt x="62310" y="45057"/>
                    <a:pt x="61716" y="45518"/>
                    <a:pt x="60923" y="45601"/>
                  </a:cubicBezTo>
                  <a:lnTo>
                    <a:pt x="60645" y="45241"/>
                  </a:lnTo>
                  <a:lnTo>
                    <a:pt x="59963" y="45307"/>
                  </a:lnTo>
                  <a:cubicBezTo>
                    <a:pt x="60551" y="44702"/>
                    <a:pt x="61067" y="44197"/>
                    <a:pt x="61705" y="43992"/>
                  </a:cubicBezTo>
                  <a:lnTo>
                    <a:pt x="61699" y="43992"/>
                  </a:lnTo>
                  <a:lnTo>
                    <a:pt x="62504" y="43021"/>
                  </a:lnTo>
                  <a:lnTo>
                    <a:pt x="62959" y="43143"/>
                  </a:lnTo>
                  <a:lnTo>
                    <a:pt x="63375" y="42910"/>
                  </a:lnTo>
                  <a:close/>
                  <a:moveTo>
                    <a:pt x="72039" y="48212"/>
                  </a:moveTo>
                  <a:cubicBezTo>
                    <a:pt x="72125" y="48212"/>
                    <a:pt x="72211" y="48237"/>
                    <a:pt x="72287" y="48287"/>
                  </a:cubicBezTo>
                  <a:cubicBezTo>
                    <a:pt x="72464" y="48492"/>
                    <a:pt x="72387" y="48720"/>
                    <a:pt x="72326" y="49008"/>
                  </a:cubicBezTo>
                  <a:cubicBezTo>
                    <a:pt x="71902" y="49290"/>
                    <a:pt x="71445" y="49353"/>
                    <a:pt x="70975" y="49353"/>
                  </a:cubicBezTo>
                  <a:cubicBezTo>
                    <a:pt x="70595" y="49353"/>
                    <a:pt x="70206" y="49311"/>
                    <a:pt x="69819" y="49311"/>
                  </a:cubicBezTo>
                  <a:cubicBezTo>
                    <a:pt x="69771" y="49311"/>
                    <a:pt x="69722" y="49312"/>
                    <a:pt x="69673" y="49313"/>
                  </a:cubicBezTo>
                  <a:cubicBezTo>
                    <a:pt x="69623" y="49003"/>
                    <a:pt x="69812" y="48886"/>
                    <a:pt x="70001" y="48825"/>
                  </a:cubicBezTo>
                  <a:cubicBezTo>
                    <a:pt x="70417" y="48681"/>
                    <a:pt x="70839" y="48564"/>
                    <a:pt x="71266" y="48476"/>
                  </a:cubicBezTo>
                  <a:cubicBezTo>
                    <a:pt x="71443" y="48442"/>
                    <a:pt x="71610" y="48437"/>
                    <a:pt x="71765" y="48309"/>
                  </a:cubicBezTo>
                  <a:cubicBezTo>
                    <a:pt x="71845" y="48244"/>
                    <a:pt x="71941" y="48212"/>
                    <a:pt x="72039" y="48212"/>
                  </a:cubicBezTo>
                  <a:close/>
                  <a:moveTo>
                    <a:pt x="66527" y="45951"/>
                  </a:moveTo>
                  <a:cubicBezTo>
                    <a:pt x="67065" y="46006"/>
                    <a:pt x="67620" y="45995"/>
                    <a:pt x="68219" y="46345"/>
                  </a:cubicBezTo>
                  <a:lnTo>
                    <a:pt x="68630" y="46345"/>
                  </a:lnTo>
                  <a:cubicBezTo>
                    <a:pt x="69024" y="46633"/>
                    <a:pt x="69196" y="47038"/>
                    <a:pt x="69424" y="47427"/>
                  </a:cubicBezTo>
                  <a:cubicBezTo>
                    <a:pt x="69424" y="47516"/>
                    <a:pt x="69418" y="47604"/>
                    <a:pt x="69401" y="47693"/>
                  </a:cubicBezTo>
                  <a:cubicBezTo>
                    <a:pt x="69368" y="47776"/>
                    <a:pt x="69324" y="47854"/>
                    <a:pt x="69279" y="47926"/>
                  </a:cubicBezTo>
                  <a:cubicBezTo>
                    <a:pt x="69185" y="47915"/>
                    <a:pt x="69102" y="47926"/>
                    <a:pt x="69052" y="47893"/>
                  </a:cubicBezTo>
                  <a:cubicBezTo>
                    <a:pt x="68824" y="47749"/>
                    <a:pt x="68597" y="47588"/>
                    <a:pt x="68342" y="47410"/>
                  </a:cubicBezTo>
                  <a:lnTo>
                    <a:pt x="67925" y="49241"/>
                  </a:lnTo>
                  <a:lnTo>
                    <a:pt x="67637" y="49463"/>
                  </a:lnTo>
                  <a:cubicBezTo>
                    <a:pt x="67565" y="49424"/>
                    <a:pt x="67504" y="49413"/>
                    <a:pt x="67487" y="49380"/>
                  </a:cubicBezTo>
                  <a:cubicBezTo>
                    <a:pt x="67348" y="49092"/>
                    <a:pt x="67221" y="48803"/>
                    <a:pt x="67099" y="48548"/>
                  </a:cubicBezTo>
                  <a:cubicBezTo>
                    <a:pt x="67043" y="48526"/>
                    <a:pt x="66993" y="48516"/>
                    <a:pt x="66947" y="48516"/>
                  </a:cubicBezTo>
                  <a:cubicBezTo>
                    <a:pt x="66732" y="48516"/>
                    <a:pt x="66615" y="48729"/>
                    <a:pt x="66399" y="48797"/>
                  </a:cubicBezTo>
                  <a:cubicBezTo>
                    <a:pt x="66399" y="48670"/>
                    <a:pt x="66361" y="48531"/>
                    <a:pt x="66411" y="48476"/>
                  </a:cubicBezTo>
                  <a:cubicBezTo>
                    <a:pt x="66655" y="48198"/>
                    <a:pt x="66710" y="47860"/>
                    <a:pt x="66755" y="47516"/>
                  </a:cubicBezTo>
                  <a:cubicBezTo>
                    <a:pt x="66771" y="47388"/>
                    <a:pt x="66721" y="47255"/>
                    <a:pt x="66705" y="47111"/>
                  </a:cubicBezTo>
                  <a:lnTo>
                    <a:pt x="65645" y="46567"/>
                  </a:lnTo>
                  <a:lnTo>
                    <a:pt x="64485" y="47682"/>
                  </a:lnTo>
                  <a:cubicBezTo>
                    <a:pt x="64307" y="48259"/>
                    <a:pt x="64235" y="48797"/>
                    <a:pt x="64313" y="49363"/>
                  </a:cubicBezTo>
                  <a:cubicBezTo>
                    <a:pt x="64357" y="49680"/>
                    <a:pt x="64324" y="50007"/>
                    <a:pt x="64324" y="50429"/>
                  </a:cubicBezTo>
                  <a:lnTo>
                    <a:pt x="63908" y="50956"/>
                  </a:lnTo>
                  <a:lnTo>
                    <a:pt x="63497" y="50956"/>
                  </a:lnTo>
                  <a:cubicBezTo>
                    <a:pt x="63453" y="50884"/>
                    <a:pt x="63397" y="50839"/>
                    <a:pt x="63381" y="50778"/>
                  </a:cubicBezTo>
                  <a:cubicBezTo>
                    <a:pt x="63298" y="50440"/>
                    <a:pt x="63231" y="50101"/>
                    <a:pt x="63181" y="49757"/>
                  </a:cubicBezTo>
                  <a:cubicBezTo>
                    <a:pt x="63164" y="49530"/>
                    <a:pt x="63181" y="49302"/>
                    <a:pt x="63237" y="49080"/>
                  </a:cubicBezTo>
                  <a:cubicBezTo>
                    <a:pt x="63342" y="48587"/>
                    <a:pt x="63475" y="48098"/>
                    <a:pt x="63619" y="47527"/>
                  </a:cubicBezTo>
                  <a:lnTo>
                    <a:pt x="63619" y="47527"/>
                  </a:lnTo>
                  <a:lnTo>
                    <a:pt x="63076" y="47826"/>
                  </a:lnTo>
                  <a:lnTo>
                    <a:pt x="63076" y="47826"/>
                  </a:lnTo>
                  <a:lnTo>
                    <a:pt x="63675" y="46644"/>
                  </a:lnTo>
                  <a:cubicBezTo>
                    <a:pt x="64062" y="46391"/>
                    <a:pt x="64472" y="46227"/>
                    <a:pt x="64907" y="46227"/>
                  </a:cubicBezTo>
                  <a:cubicBezTo>
                    <a:pt x="64959" y="46227"/>
                    <a:pt x="65010" y="46229"/>
                    <a:pt x="65062" y="46234"/>
                  </a:cubicBezTo>
                  <a:cubicBezTo>
                    <a:pt x="65130" y="46240"/>
                    <a:pt x="65197" y="46243"/>
                    <a:pt x="65263" y="46243"/>
                  </a:cubicBezTo>
                  <a:cubicBezTo>
                    <a:pt x="65708" y="46243"/>
                    <a:pt x="66111" y="46105"/>
                    <a:pt x="66527" y="45951"/>
                  </a:cubicBezTo>
                  <a:close/>
                  <a:moveTo>
                    <a:pt x="69692" y="49741"/>
                  </a:moveTo>
                  <a:cubicBezTo>
                    <a:pt x="69792" y="49741"/>
                    <a:pt x="69896" y="49754"/>
                    <a:pt x="70003" y="49779"/>
                  </a:cubicBezTo>
                  <a:lnTo>
                    <a:pt x="70003" y="49779"/>
                  </a:lnTo>
                  <a:cubicBezTo>
                    <a:pt x="69739" y="50117"/>
                    <a:pt x="69080" y="50576"/>
                    <a:pt x="67975" y="51189"/>
                  </a:cubicBezTo>
                  <a:cubicBezTo>
                    <a:pt x="67165" y="51161"/>
                    <a:pt x="67165" y="51161"/>
                    <a:pt x="66694" y="50873"/>
                  </a:cubicBezTo>
                  <a:lnTo>
                    <a:pt x="66821" y="50629"/>
                  </a:lnTo>
                  <a:lnTo>
                    <a:pt x="67409" y="50695"/>
                  </a:lnTo>
                  <a:lnTo>
                    <a:pt x="68286" y="49968"/>
                  </a:lnTo>
                  <a:lnTo>
                    <a:pt x="69007" y="50002"/>
                  </a:lnTo>
                  <a:cubicBezTo>
                    <a:pt x="69206" y="49823"/>
                    <a:pt x="69438" y="49741"/>
                    <a:pt x="69692" y="49741"/>
                  </a:cubicBezTo>
                  <a:close/>
                  <a:moveTo>
                    <a:pt x="83245" y="112152"/>
                  </a:moveTo>
                  <a:cubicBezTo>
                    <a:pt x="83275" y="112152"/>
                    <a:pt x="83305" y="112153"/>
                    <a:pt x="83335" y="112155"/>
                  </a:cubicBezTo>
                  <a:cubicBezTo>
                    <a:pt x="83368" y="112333"/>
                    <a:pt x="83401" y="112505"/>
                    <a:pt x="83440" y="112710"/>
                  </a:cubicBezTo>
                  <a:lnTo>
                    <a:pt x="82863" y="112932"/>
                  </a:lnTo>
                  <a:lnTo>
                    <a:pt x="82552" y="112388"/>
                  </a:lnTo>
                  <a:cubicBezTo>
                    <a:pt x="82751" y="112235"/>
                    <a:pt x="82994" y="112152"/>
                    <a:pt x="83245" y="112152"/>
                  </a:cubicBezTo>
                  <a:close/>
                  <a:moveTo>
                    <a:pt x="56999" y="0"/>
                  </a:moveTo>
                  <a:cubicBezTo>
                    <a:pt x="57005" y="39"/>
                    <a:pt x="57016" y="83"/>
                    <a:pt x="57027" y="122"/>
                  </a:cubicBezTo>
                  <a:cubicBezTo>
                    <a:pt x="57127" y="472"/>
                    <a:pt x="57072" y="805"/>
                    <a:pt x="56911" y="1160"/>
                  </a:cubicBezTo>
                  <a:cubicBezTo>
                    <a:pt x="57088" y="1670"/>
                    <a:pt x="57266" y="2192"/>
                    <a:pt x="57466" y="2797"/>
                  </a:cubicBezTo>
                  <a:cubicBezTo>
                    <a:pt x="57460" y="3263"/>
                    <a:pt x="57499" y="3818"/>
                    <a:pt x="57338" y="4317"/>
                  </a:cubicBezTo>
                  <a:lnTo>
                    <a:pt x="56833" y="4933"/>
                  </a:lnTo>
                  <a:cubicBezTo>
                    <a:pt x="56983" y="5088"/>
                    <a:pt x="57099" y="5205"/>
                    <a:pt x="57282" y="5388"/>
                  </a:cubicBezTo>
                  <a:cubicBezTo>
                    <a:pt x="56850" y="5466"/>
                    <a:pt x="56550" y="5610"/>
                    <a:pt x="56395" y="5987"/>
                  </a:cubicBezTo>
                  <a:cubicBezTo>
                    <a:pt x="56367" y="6254"/>
                    <a:pt x="56334" y="6553"/>
                    <a:pt x="56300" y="6853"/>
                  </a:cubicBezTo>
                  <a:lnTo>
                    <a:pt x="56644" y="7325"/>
                  </a:lnTo>
                  <a:cubicBezTo>
                    <a:pt x="56273" y="7907"/>
                    <a:pt x="56256" y="8495"/>
                    <a:pt x="56705" y="9089"/>
                  </a:cubicBezTo>
                  <a:cubicBezTo>
                    <a:pt x="57127" y="9222"/>
                    <a:pt x="57432" y="9666"/>
                    <a:pt x="57943" y="9700"/>
                  </a:cubicBezTo>
                  <a:lnTo>
                    <a:pt x="58137" y="9927"/>
                  </a:lnTo>
                  <a:lnTo>
                    <a:pt x="58586" y="9855"/>
                  </a:lnTo>
                  <a:lnTo>
                    <a:pt x="58625" y="10099"/>
                  </a:lnTo>
                  <a:lnTo>
                    <a:pt x="58192" y="10349"/>
                  </a:lnTo>
                  <a:lnTo>
                    <a:pt x="58192" y="10837"/>
                  </a:lnTo>
                  <a:cubicBezTo>
                    <a:pt x="58093" y="11065"/>
                    <a:pt x="57821" y="11159"/>
                    <a:pt x="57987" y="11447"/>
                  </a:cubicBezTo>
                  <a:lnTo>
                    <a:pt x="58664" y="11309"/>
                  </a:lnTo>
                  <a:lnTo>
                    <a:pt x="58664" y="11309"/>
                  </a:lnTo>
                  <a:cubicBezTo>
                    <a:pt x="58525" y="12097"/>
                    <a:pt x="58226" y="12674"/>
                    <a:pt x="57665" y="13073"/>
                  </a:cubicBezTo>
                  <a:lnTo>
                    <a:pt x="57255" y="13134"/>
                  </a:lnTo>
                  <a:cubicBezTo>
                    <a:pt x="57177" y="13373"/>
                    <a:pt x="57116" y="13567"/>
                    <a:pt x="57060" y="13750"/>
                  </a:cubicBezTo>
                  <a:cubicBezTo>
                    <a:pt x="57160" y="13911"/>
                    <a:pt x="57244" y="14050"/>
                    <a:pt x="57343" y="14227"/>
                  </a:cubicBezTo>
                  <a:lnTo>
                    <a:pt x="57216" y="14721"/>
                  </a:lnTo>
                  <a:lnTo>
                    <a:pt x="56938" y="14566"/>
                  </a:lnTo>
                  <a:lnTo>
                    <a:pt x="56600" y="14621"/>
                  </a:lnTo>
                  <a:cubicBezTo>
                    <a:pt x="56539" y="14455"/>
                    <a:pt x="56489" y="14327"/>
                    <a:pt x="56439" y="14211"/>
                  </a:cubicBezTo>
                  <a:cubicBezTo>
                    <a:pt x="56689" y="13761"/>
                    <a:pt x="56572" y="13262"/>
                    <a:pt x="56755" y="12774"/>
                  </a:cubicBezTo>
                  <a:lnTo>
                    <a:pt x="56755" y="12774"/>
                  </a:lnTo>
                  <a:lnTo>
                    <a:pt x="56261" y="12879"/>
                  </a:lnTo>
                  <a:cubicBezTo>
                    <a:pt x="56345" y="12568"/>
                    <a:pt x="56051" y="12618"/>
                    <a:pt x="55934" y="12491"/>
                  </a:cubicBezTo>
                  <a:cubicBezTo>
                    <a:pt x="55801" y="12346"/>
                    <a:pt x="55756" y="12097"/>
                    <a:pt x="55523" y="12086"/>
                  </a:cubicBezTo>
                  <a:lnTo>
                    <a:pt x="54752" y="12546"/>
                  </a:lnTo>
                  <a:lnTo>
                    <a:pt x="54752" y="13595"/>
                  </a:lnTo>
                  <a:cubicBezTo>
                    <a:pt x="54601" y="13651"/>
                    <a:pt x="54457" y="13689"/>
                    <a:pt x="54320" y="13689"/>
                  </a:cubicBezTo>
                  <a:cubicBezTo>
                    <a:pt x="54226" y="13689"/>
                    <a:pt x="54136" y="13671"/>
                    <a:pt x="54047" y="13628"/>
                  </a:cubicBezTo>
                  <a:cubicBezTo>
                    <a:pt x="53816" y="13521"/>
                    <a:pt x="53582" y="13503"/>
                    <a:pt x="53339" y="13503"/>
                  </a:cubicBezTo>
                  <a:cubicBezTo>
                    <a:pt x="53256" y="13503"/>
                    <a:pt x="53172" y="13505"/>
                    <a:pt x="53087" y="13506"/>
                  </a:cubicBezTo>
                  <a:lnTo>
                    <a:pt x="52560" y="13778"/>
                  </a:lnTo>
                  <a:cubicBezTo>
                    <a:pt x="52467" y="13779"/>
                    <a:pt x="52375" y="13782"/>
                    <a:pt x="52284" y="13782"/>
                  </a:cubicBezTo>
                  <a:cubicBezTo>
                    <a:pt x="51988" y="13782"/>
                    <a:pt x="51712" y="13752"/>
                    <a:pt x="51478" y="13539"/>
                  </a:cubicBezTo>
                  <a:cubicBezTo>
                    <a:pt x="51073" y="13173"/>
                    <a:pt x="50607" y="12951"/>
                    <a:pt x="50024" y="12946"/>
                  </a:cubicBezTo>
                  <a:cubicBezTo>
                    <a:pt x="50035" y="12530"/>
                    <a:pt x="49614" y="12535"/>
                    <a:pt x="49453" y="12308"/>
                  </a:cubicBezTo>
                  <a:cubicBezTo>
                    <a:pt x="49198" y="11392"/>
                    <a:pt x="49198" y="11392"/>
                    <a:pt x="48715" y="11231"/>
                  </a:cubicBezTo>
                  <a:lnTo>
                    <a:pt x="46972" y="11980"/>
                  </a:lnTo>
                  <a:lnTo>
                    <a:pt x="46800" y="12430"/>
                  </a:lnTo>
                  <a:cubicBezTo>
                    <a:pt x="46928" y="12574"/>
                    <a:pt x="47045" y="12707"/>
                    <a:pt x="47156" y="12840"/>
                  </a:cubicBezTo>
                  <a:lnTo>
                    <a:pt x="47444" y="12790"/>
                  </a:lnTo>
                  <a:cubicBezTo>
                    <a:pt x="47489" y="12690"/>
                    <a:pt x="47522" y="12607"/>
                    <a:pt x="47550" y="12541"/>
                  </a:cubicBezTo>
                  <a:lnTo>
                    <a:pt x="48204" y="12541"/>
                  </a:lnTo>
                  <a:lnTo>
                    <a:pt x="48204" y="12923"/>
                  </a:lnTo>
                  <a:lnTo>
                    <a:pt x="47561" y="13118"/>
                  </a:lnTo>
                  <a:lnTo>
                    <a:pt x="47328" y="13750"/>
                  </a:lnTo>
                  <a:cubicBezTo>
                    <a:pt x="47644" y="14050"/>
                    <a:pt x="47489" y="14527"/>
                    <a:pt x="47727" y="14788"/>
                  </a:cubicBezTo>
                  <a:cubicBezTo>
                    <a:pt x="47605" y="15121"/>
                    <a:pt x="47505" y="15387"/>
                    <a:pt x="47394" y="15676"/>
                  </a:cubicBezTo>
                  <a:lnTo>
                    <a:pt x="47172" y="15487"/>
                  </a:lnTo>
                  <a:cubicBezTo>
                    <a:pt x="47206" y="15326"/>
                    <a:pt x="47244" y="15176"/>
                    <a:pt x="47278" y="15010"/>
                  </a:cubicBezTo>
                  <a:cubicBezTo>
                    <a:pt x="47239" y="14888"/>
                    <a:pt x="47194" y="14760"/>
                    <a:pt x="47183" y="14721"/>
                  </a:cubicBezTo>
                  <a:lnTo>
                    <a:pt x="46262" y="13745"/>
                  </a:lnTo>
                  <a:lnTo>
                    <a:pt x="45963" y="13706"/>
                  </a:lnTo>
                  <a:lnTo>
                    <a:pt x="45646" y="13218"/>
                  </a:lnTo>
                  <a:cubicBezTo>
                    <a:pt x="45202" y="13556"/>
                    <a:pt x="44725" y="13678"/>
                    <a:pt x="44204" y="13684"/>
                  </a:cubicBezTo>
                  <a:cubicBezTo>
                    <a:pt x="44115" y="13689"/>
                    <a:pt x="44020" y="13711"/>
                    <a:pt x="43937" y="13745"/>
                  </a:cubicBezTo>
                  <a:cubicBezTo>
                    <a:pt x="43708" y="13815"/>
                    <a:pt x="43469" y="13851"/>
                    <a:pt x="43230" y="13851"/>
                  </a:cubicBezTo>
                  <a:cubicBezTo>
                    <a:pt x="43074" y="13851"/>
                    <a:pt x="42919" y="13836"/>
                    <a:pt x="42766" y="13806"/>
                  </a:cubicBezTo>
                  <a:cubicBezTo>
                    <a:pt x="42306" y="13723"/>
                    <a:pt x="41795" y="13717"/>
                    <a:pt x="41418" y="13351"/>
                  </a:cubicBezTo>
                  <a:cubicBezTo>
                    <a:pt x="41490" y="13256"/>
                    <a:pt x="41557" y="13162"/>
                    <a:pt x="41618" y="13062"/>
                  </a:cubicBezTo>
                  <a:cubicBezTo>
                    <a:pt x="41657" y="12962"/>
                    <a:pt x="41695" y="12857"/>
                    <a:pt x="41723" y="12751"/>
                  </a:cubicBezTo>
                  <a:lnTo>
                    <a:pt x="42478" y="12618"/>
                  </a:lnTo>
                  <a:lnTo>
                    <a:pt x="42367" y="11952"/>
                  </a:lnTo>
                  <a:cubicBezTo>
                    <a:pt x="41956" y="11536"/>
                    <a:pt x="41640" y="11053"/>
                    <a:pt x="40996" y="11053"/>
                  </a:cubicBezTo>
                  <a:cubicBezTo>
                    <a:pt x="40946" y="11109"/>
                    <a:pt x="40907" y="11159"/>
                    <a:pt x="40857" y="11203"/>
                  </a:cubicBezTo>
                  <a:cubicBezTo>
                    <a:pt x="40808" y="11253"/>
                    <a:pt x="40758" y="11292"/>
                    <a:pt x="40708" y="11331"/>
                  </a:cubicBezTo>
                  <a:cubicBezTo>
                    <a:pt x="40008" y="11275"/>
                    <a:pt x="39387" y="11065"/>
                    <a:pt x="38893" y="10537"/>
                  </a:cubicBezTo>
                  <a:cubicBezTo>
                    <a:pt x="38205" y="10438"/>
                    <a:pt x="37572" y="10116"/>
                    <a:pt x="37090" y="9622"/>
                  </a:cubicBezTo>
                  <a:cubicBezTo>
                    <a:pt x="36800" y="9335"/>
                    <a:pt x="36440" y="9146"/>
                    <a:pt x="36037" y="9146"/>
                  </a:cubicBezTo>
                  <a:cubicBezTo>
                    <a:pt x="35838" y="9146"/>
                    <a:pt x="35630" y="9192"/>
                    <a:pt x="35414" y="9294"/>
                  </a:cubicBezTo>
                  <a:cubicBezTo>
                    <a:pt x="35375" y="9489"/>
                    <a:pt x="35331" y="9688"/>
                    <a:pt x="35281" y="9905"/>
                  </a:cubicBezTo>
                  <a:lnTo>
                    <a:pt x="34792" y="10304"/>
                  </a:lnTo>
                  <a:lnTo>
                    <a:pt x="34265" y="10082"/>
                  </a:lnTo>
                  <a:cubicBezTo>
                    <a:pt x="34332" y="9872"/>
                    <a:pt x="34387" y="9705"/>
                    <a:pt x="34404" y="9650"/>
                  </a:cubicBezTo>
                  <a:cubicBezTo>
                    <a:pt x="34299" y="9250"/>
                    <a:pt x="34221" y="8962"/>
                    <a:pt x="34127" y="8606"/>
                  </a:cubicBezTo>
                  <a:lnTo>
                    <a:pt x="33511" y="9827"/>
                  </a:lnTo>
                  <a:cubicBezTo>
                    <a:pt x="33549" y="9933"/>
                    <a:pt x="33583" y="10021"/>
                    <a:pt x="33644" y="10171"/>
                  </a:cubicBezTo>
                  <a:lnTo>
                    <a:pt x="33477" y="10349"/>
                  </a:lnTo>
                  <a:cubicBezTo>
                    <a:pt x="33006" y="10099"/>
                    <a:pt x="32645" y="9677"/>
                    <a:pt x="32467" y="9178"/>
                  </a:cubicBezTo>
                  <a:cubicBezTo>
                    <a:pt x="32351" y="8851"/>
                    <a:pt x="32229" y="8529"/>
                    <a:pt x="32101" y="8207"/>
                  </a:cubicBezTo>
                  <a:cubicBezTo>
                    <a:pt x="32001" y="7941"/>
                    <a:pt x="31807" y="7757"/>
                    <a:pt x="31580" y="7597"/>
                  </a:cubicBezTo>
                  <a:lnTo>
                    <a:pt x="31580" y="7597"/>
                  </a:lnTo>
                  <a:cubicBezTo>
                    <a:pt x="31252" y="7874"/>
                    <a:pt x="31602" y="8074"/>
                    <a:pt x="31607" y="8301"/>
                  </a:cubicBezTo>
                  <a:lnTo>
                    <a:pt x="31347" y="8490"/>
                  </a:lnTo>
                  <a:lnTo>
                    <a:pt x="31247" y="8895"/>
                  </a:lnTo>
                  <a:cubicBezTo>
                    <a:pt x="31064" y="9056"/>
                    <a:pt x="30897" y="9211"/>
                    <a:pt x="30742" y="9356"/>
                  </a:cubicBezTo>
                  <a:lnTo>
                    <a:pt x="30392" y="9217"/>
                  </a:lnTo>
                  <a:lnTo>
                    <a:pt x="29637" y="9550"/>
                  </a:lnTo>
                  <a:cubicBezTo>
                    <a:pt x="29515" y="9766"/>
                    <a:pt x="29404" y="9966"/>
                    <a:pt x="29277" y="10160"/>
                  </a:cubicBezTo>
                  <a:cubicBezTo>
                    <a:pt x="29249" y="10210"/>
                    <a:pt x="29166" y="10221"/>
                    <a:pt x="29083" y="10266"/>
                  </a:cubicBezTo>
                  <a:cubicBezTo>
                    <a:pt x="29027" y="10188"/>
                    <a:pt x="28983" y="10110"/>
                    <a:pt x="28949" y="10021"/>
                  </a:cubicBezTo>
                  <a:cubicBezTo>
                    <a:pt x="28933" y="9966"/>
                    <a:pt x="28922" y="9905"/>
                    <a:pt x="28927" y="9849"/>
                  </a:cubicBezTo>
                  <a:cubicBezTo>
                    <a:pt x="29194" y="9589"/>
                    <a:pt x="29410" y="9394"/>
                    <a:pt x="29610" y="9184"/>
                  </a:cubicBezTo>
                  <a:cubicBezTo>
                    <a:pt x="29832" y="8962"/>
                    <a:pt x="30142" y="8823"/>
                    <a:pt x="30298" y="8523"/>
                  </a:cubicBezTo>
                  <a:lnTo>
                    <a:pt x="30137" y="8346"/>
                  </a:lnTo>
                  <a:lnTo>
                    <a:pt x="29887" y="8540"/>
                  </a:lnTo>
                  <a:lnTo>
                    <a:pt x="29493" y="8490"/>
                  </a:lnTo>
                  <a:cubicBezTo>
                    <a:pt x="28977" y="8695"/>
                    <a:pt x="28700" y="9161"/>
                    <a:pt x="28261" y="9455"/>
                  </a:cubicBezTo>
                  <a:cubicBezTo>
                    <a:pt x="28252" y="9456"/>
                    <a:pt x="28242" y="9456"/>
                    <a:pt x="28232" y="9456"/>
                  </a:cubicBezTo>
                  <a:cubicBezTo>
                    <a:pt x="28159" y="9456"/>
                    <a:pt x="28080" y="9443"/>
                    <a:pt x="28001" y="9443"/>
                  </a:cubicBezTo>
                  <a:cubicBezTo>
                    <a:pt x="27870" y="9443"/>
                    <a:pt x="27740" y="9479"/>
                    <a:pt x="27634" y="9666"/>
                  </a:cubicBezTo>
                  <a:cubicBezTo>
                    <a:pt x="27595" y="9755"/>
                    <a:pt x="27540" y="9899"/>
                    <a:pt x="27479" y="10049"/>
                  </a:cubicBezTo>
                  <a:lnTo>
                    <a:pt x="26924" y="10232"/>
                  </a:lnTo>
                  <a:cubicBezTo>
                    <a:pt x="26869" y="10060"/>
                    <a:pt x="26819" y="9916"/>
                    <a:pt x="26769" y="9772"/>
                  </a:cubicBezTo>
                  <a:lnTo>
                    <a:pt x="26552" y="9683"/>
                  </a:lnTo>
                  <a:lnTo>
                    <a:pt x="25775" y="10155"/>
                  </a:lnTo>
                  <a:lnTo>
                    <a:pt x="25775" y="10488"/>
                  </a:lnTo>
                  <a:cubicBezTo>
                    <a:pt x="25676" y="10488"/>
                    <a:pt x="25571" y="10453"/>
                    <a:pt x="25471" y="10453"/>
                  </a:cubicBezTo>
                  <a:cubicBezTo>
                    <a:pt x="25366" y="10453"/>
                    <a:pt x="25267" y="10492"/>
                    <a:pt x="25187" y="10648"/>
                  </a:cubicBezTo>
                  <a:lnTo>
                    <a:pt x="25576" y="10915"/>
                  </a:lnTo>
                  <a:lnTo>
                    <a:pt x="25576" y="11536"/>
                  </a:lnTo>
                  <a:cubicBezTo>
                    <a:pt x="25376" y="11475"/>
                    <a:pt x="25204" y="11392"/>
                    <a:pt x="25021" y="11370"/>
                  </a:cubicBezTo>
                  <a:cubicBezTo>
                    <a:pt x="24299" y="11287"/>
                    <a:pt x="23722" y="10926"/>
                    <a:pt x="23206" y="10443"/>
                  </a:cubicBezTo>
                  <a:cubicBezTo>
                    <a:pt x="22890" y="10138"/>
                    <a:pt x="22563" y="9849"/>
                    <a:pt x="22191" y="9694"/>
                  </a:cubicBezTo>
                  <a:cubicBezTo>
                    <a:pt x="22159" y="9693"/>
                    <a:pt x="22128" y="9692"/>
                    <a:pt x="22097" y="9692"/>
                  </a:cubicBezTo>
                  <a:cubicBezTo>
                    <a:pt x="22010" y="9692"/>
                    <a:pt x="21927" y="9696"/>
                    <a:pt x="21847" y="9696"/>
                  </a:cubicBezTo>
                  <a:cubicBezTo>
                    <a:pt x="21730" y="9696"/>
                    <a:pt x="21623" y="9687"/>
                    <a:pt x="21530" y="9644"/>
                  </a:cubicBezTo>
                  <a:cubicBezTo>
                    <a:pt x="20976" y="9383"/>
                    <a:pt x="20348" y="9239"/>
                    <a:pt x="19910" y="8745"/>
                  </a:cubicBezTo>
                  <a:cubicBezTo>
                    <a:pt x="19832" y="8656"/>
                    <a:pt x="19683" y="8618"/>
                    <a:pt x="19522" y="8540"/>
                  </a:cubicBezTo>
                  <a:cubicBezTo>
                    <a:pt x="19494" y="8806"/>
                    <a:pt x="19466" y="9023"/>
                    <a:pt x="19438" y="9272"/>
                  </a:cubicBezTo>
                  <a:lnTo>
                    <a:pt x="19244" y="9172"/>
                  </a:lnTo>
                  <a:cubicBezTo>
                    <a:pt x="19150" y="8956"/>
                    <a:pt x="19383" y="8773"/>
                    <a:pt x="19283" y="8556"/>
                  </a:cubicBezTo>
                  <a:cubicBezTo>
                    <a:pt x="19246" y="8549"/>
                    <a:pt x="19210" y="8546"/>
                    <a:pt x="19175" y="8546"/>
                  </a:cubicBezTo>
                  <a:cubicBezTo>
                    <a:pt x="18862" y="8546"/>
                    <a:pt x="18635" y="8808"/>
                    <a:pt x="18295" y="8823"/>
                  </a:cubicBezTo>
                  <a:cubicBezTo>
                    <a:pt x="18173" y="8790"/>
                    <a:pt x="17996" y="8712"/>
                    <a:pt x="17818" y="8695"/>
                  </a:cubicBezTo>
                  <a:cubicBezTo>
                    <a:pt x="17788" y="8693"/>
                    <a:pt x="17758" y="8692"/>
                    <a:pt x="17728" y="8692"/>
                  </a:cubicBezTo>
                  <a:cubicBezTo>
                    <a:pt x="17562" y="8692"/>
                    <a:pt x="17393" y="8725"/>
                    <a:pt x="17219" y="8740"/>
                  </a:cubicBezTo>
                  <a:lnTo>
                    <a:pt x="17219" y="8507"/>
                  </a:lnTo>
                  <a:cubicBezTo>
                    <a:pt x="17098" y="8371"/>
                    <a:pt x="16971" y="8334"/>
                    <a:pt x="16842" y="8334"/>
                  </a:cubicBezTo>
                  <a:cubicBezTo>
                    <a:pt x="16683" y="8334"/>
                    <a:pt x="16521" y="8390"/>
                    <a:pt x="16365" y="8390"/>
                  </a:cubicBezTo>
                  <a:cubicBezTo>
                    <a:pt x="16358" y="8390"/>
                    <a:pt x="16350" y="8390"/>
                    <a:pt x="16342" y="8390"/>
                  </a:cubicBezTo>
                  <a:lnTo>
                    <a:pt x="15682" y="8218"/>
                  </a:lnTo>
                  <a:cubicBezTo>
                    <a:pt x="15360" y="7619"/>
                    <a:pt x="14733" y="7769"/>
                    <a:pt x="14267" y="7602"/>
                  </a:cubicBezTo>
                  <a:lnTo>
                    <a:pt x="13573" y="7946"/>
                  </a:lnTo>
                  <a:lnTo>
                    <a:pt x="12791" y="7791"/>
                  </a:lnTo>
                  <a:cubicBezTo>
                    <a:pt x="12708" y="7674"/>
                    <a:pt x="12652" y="7547"/>
                    <a:pt x="12552" y="7463"/>
                  </a:cubicBezTo>
                  <a:cubicBezTo>
                    <a:pt x="12452" y="7375"/>
                    <a:pt x="12325" y="7325"/>
                    <a:pt x="12214" y="7258"/>
                  </a:cubicBezTo>
                  <a:lnTo>
                    <a:pt x="12214" y="6792"/>
                  </a:lnTo>
                  <a:cubicBezTo>
                    <a:pt x="12012" y="6677"/>
                    <a:pt x="11786" y="6619"/>
                    <a:pt x="11558" y="6619"/>
                  </a:cubicBezTo>
                  <a:cubicBezTo>
                    <a:pt x="11423" y="6619"/>
                    <a:pt x="11286" y="6640"/>
                    <a:pt x="11154" y="6681"/>
                  </a:cubicBezTo>
                  <a:lnTo>
                    <a:pt x="10782" y="6936"/>
                  </a:lnTo>
                  <a:lnTo>
                    <a:pt x="10549" y="6820"/>
                  </a:lnTo>
                  <a:cubicBezTo>
                    <a:pt x="10410" y="6625"/>
                    <a:pt x="10543" y="6354"/>
                    <a:pt x="10249" y="6237"/>
                  </a:cubicBezTo>
                  <a:lnTo>
                    <a:pt x="9467" y="6903"/>
                  </a:lnTo>
                  <a:cubicBezTo>
                    <a:pt x="9417" y="6753"/>
                    <a:pt x="9389" y="6675"/>
                    <a:pt x="9362" y="6587"/>
                  </a:cubicBezTo>
                  <a:lnTo>
                    <a:pt x="9761" y="6109"/>
                  </a:lnTo>
                  <a:cubicBezTo>
                    <a:pt x="9511" y="5821"/>
                    <a:pt x="9195" y="5760"/>
                    <a:pt x="8901" y="5649"/>
                  </a:cubicBezTo>
                  <a:lnTo>
                    <a:pt x="8069" y="6686"/>
                  </a:lnTo>
                  <a:cubicBezTo>
                    <a:pt x="7618" y="6825"/>
                    <a:pt x="7217" y="6942"/>
                    <a:pt x="6806" y="6942"/>
                  </a:cubicBezTo>
                  <a:cubicBezTo>
                    <a:pt x="6706" y="6942"/>
                    <a:pt x="6606" y="6935"/>
                    <a:pt x="6504" y="6920"/>
                  </a:cubicBezTo>
                  <a:cubicBezTo>
                    <a:pt x="6298" y="7153"/>
                    <a:pt x="6104" y="7380"/>
                    <a:pt x="5910" y="7608"/>
                  </a:cubicBezTo>
                  <a:cubicBezTo>
                    <a:pt x="5716" y="7835"/>
                    <a:pt x="5522" y="8068"/>
                    <a:pt x="5211" y="8140"/>
                  </a:cubicBezTo>
                  <a:lnTo>
                    <a:pt x="4723" y="8118"/>
                  </a:lnTo>
                  <a:lnTo>
                    <a:pt x="3929" y="9261"/>
                  </a:lnTo>
                  <a:cubicBezTo>
                    <a:pt x="3935" y="9361"/>
                    <a:pt x="3935" y="9455"/>
                    <a:pt x="3929" y="9555"/>
                  </a:cubicBezTo>
                  <a:cubicBezTo>
                    <a:pt x="3829" y="10424"/>
                    <a:pt x="3178" y="11337"/>
                    <a:pt x="2069" y="11337"/>
                  </a:cubicBezTo>
                  <a:cubicBezTo>
                    <a:pt x="2066" y="11337"/>
                    <a:pt x="2062" y="11337"/>
                    <a:pt x="2059" y="11336"/>
                  </a:cubicBezTo>
                  <a:lnTo>
                    <a:pt x="1782" y="11336"/>
                  </a:lnTo>
                  <a:cubicBezTo>
                    <a:pt x="1648" y="11348"/>
                    <a:pt x="1515" y="11364"/>
                    <a:pt x="1349" y="11386"/>
                  </a:cubicBezTo>
                  <a:lnTo>
                    <a:pt x="1349" y="12530"/>
                  </a:lnTo>
                  <a:lnTo>
                    <a:pt x="1560" y="12868"/>
                  </a:lnTo>
                  <a:cubicBezTo>
                    <a:pt x="2309" y="13168"/>
                    <a:pt x="2792" y="13750"/>
                    <a:pt x="3208" y="14350"/>
                  </a:cubicBezTo>
                  <a:cubicBezTo>
                    <a:pt x="3285" y="14583"/>
                    <a:pt x="3346" y="14777"/>
                    <a:pt x="3424" y="15010"/>
                  </a:cubicBezTo>
                  <a:cubicBezTo>
                    <a:pt x="3674" y="15060"/>
                    <a:pt x="3912" y="15126"/>
                    <a:pt x="4162" y="15165"/>
                  </a:cubicBezTo>
                  <a:cubicBezTo>
                    <a:pt x="4367" y="15199"/>
                    <a:pt x="4578" y="15193"/>
                    <a:pt x="4784" y="15215"/>
                  </a:cubicBezTo>
                  <a:cubicBezTo>
                    <a:pt x="4817" y="15221"/>
                    <a:pt x="4850" y="15265"/>
                    <a:pt x="4900" y="15310"/>
                  </a:cubicBezTo>
                  <a:cubicBezTo>
                    <a:pt x="4867" y="15448"/>
                    <a:pt x="4834" y="15604"/>
                    <a:pt x="4789" y="15759"/>
                  </a:cubicBezTo>
                  <a:cubicBezTo>
                    <a:pt x="4972" y="16048"/>
                    <a:pt x="5017" y="16408"/>
                    <a:pt x="5294" y="16636"/>
                  </a:cubicBezTo>
                  <a:lnTo>
                    <a:pt x="4600" y="17091"/>
                  </a:lnTo>
                  <a:cubicBezTo>
                    <a:pt x="4416" y="17133"/>
                    <a:pt x="4234" y="17158"/>
                    <a:pt x="4052" y="17158"/>
                  </a:cubicBezTo>
                  <a:cubicBezTo>
                    <a:pt x="3785" y="17158"/>
                    <a:pt x="3519" y="17105"/>
                    <a:pt x="3252" y="16980"/>
                  </a:cubicBezTo>
                  <a:cubicBezTo>
                    <a:pt x="3219" y="16669"/>
                    <a:pt x="3191" y="16380"/>
                    <a:pt x="3163" y="16097"/>
                  </a:cubicBezTo>
                  <a:cubicBezTo>
                    <a:pt x="3146" y="16097"/>
                    <a:pt x="3129" y="16097"/>
                    <a:pt x="3112" y="16097"/>
                  </a:cubicBezTo>
                  <a:cubicBezTo>
                    <a:pt x="2442" y="16097"/>
                    <a:pt x="2002" y="16311"/>
                    <a:pt x="1515" y="16841"/>
                  </a:cubicBezTo>
                  <a:cubicBezTo>
                    <a:pt x="777" y="16935"/>
                    <a:pt x="467" y="17574"/>
                    <a:pt x="0" y="17973"/>
                  </a:cubicBezTo>
                  <a:cubicBezTo>
                    <a:pt x="272" y="18495"/>
                    <a:pt x="855" y="18295"/>
                    <a:pt x="1249" y="18567"/>
                  </a:cubicBezTo>
                  <a:cubicBezTo>
                    <a:pt x="1171" y="18711"/>
                    <a:pt x="1094" y="18844"/>
                    <a:pt x="1016" y="18983"/>
                  </a:cubicBezTo>
                  <a:cubicBezTo>
                    <a:pt x="1099" y="19249"/>
                    <a:pt x="1177" y="19505"/>
                    <a:pt x="1266" y="19804"/>
                  </a:cubicBezTo>
                  <a:lnTo>
                    <a:pt x="2309" y="20115"/>
                  </a:lnTo>
                  <a:lnTo>
                    <a:pt x="2797" y="19915"/>
                  </a:lnTo>
                  <a:cubicBezTo>
                    <a:pt x="2867" y="19906"/>
                    <a:pt x="2935" y="19902"/>
                    <a:pt x="3001" y="19902"/>
                  </a:cubicBezTo>
                  <a:cubicBezTo>
                    <a:pt x="3403" y="19902"/>
                    <a:pt x="3758" y="20046"/>
                    <a:pt x="4129" y="20165"/>
                  </a:cubicBezTo>
                  <a:lnTo>
                    <a:pt x="4478" y="19738"/>
                  </a:lnTo>
                  <a:lnTo>
                    <a:pt x="5388" y="19371"/>
                  </a:lnTo>
                  <a:cubicBezTo>
                    <a:pt x="5444" y="19432"/>
                    <a:pt x="5516" y="19510"/>
                    <a:pt x="5616" y="19621"/>
                  </a:cubicBezTo>
                  <a:cubicBezTo>
                    <a:pt x="5488" y="19843"/>
                    <a:pt x="5372" y="20054"/>
                    <a:pt x="5255" y="20259"/>
                  </a:cubicBezTo>
                  <a:cubicBezTo>
                    <a:pt x="5311" y="20337"/>
                    <a:pt x="5394" y="20398"/>
                    <a:pt x="5416" y="20487"/>
                  </a:cubicBezTo>
                  <a:cubicBezTo>
                    <a:pt x="5494" y="20725"/>
                    <a:pt x="5549" y="20969"/>
                    <a:pt x="5616" y="21230"/>
                  </a:cubicBezTo>
                  <a:lnTo>
                    <a:pt x="5289" y="21830"/>
                  </a:lnTo>
                  <a:lnTo>
                    <a:pt x="4517" y="21874"/>
                  </a:lnTo>
                  <a:lnTo>
                    <a:pt x="3829" y="22612"/>
                  </a:lnTo>
                  <a:lnTo>
                    <a:pt x="3130" y="22790"/>
                  </a:lnTo>
                  <a:cubicBezTo>
                    <a:pt x="3108" y="23000"/>
                    <a:pt x="3091" y="23167"/>
                    <a:pt x="3063" y="23422"/>
                  </a:cubicBezTo>
                  <a:cubicBezTo>
                    <a:pt x="2947" y="23222"/>
                    <a:pt x="2880" y="23100"/>
                    <a:pt x="2814" y="22984"/>
                  </a:cubicBezTo>
                  <a:cubicBezTo>
                    <a:pt x="2747" y="22867"/>
                    <a:pt x="2686" y="22773"/>
                    <a:pt x="2620" y="22667"/>
                  </a:cubicBezTo>
                  <a:cubicBezTo>
                    <a:pt x="2237" y="22945"/>
                    <a:pt x="2553" y="23239"/>
                    <a:pt x="2553" y="23539"/>
                  </a:cubicBezTo>
                  <a:lnTo>
                    <a:pt x="2159" y="23677"/>
                  </a:lnTo>
                  <a:lnTo>
                    <a:pt x="1787" y="24155"/>
                  </a:lnTo>
                  <a:cubicBezTo>
                    <a:pt x="1693" y="24521"/>
                    <a:pt x="1610" y="24826"/>
                    <a:pt x="1526" y="25159"/>
                  </a:cubicBezTo>
                  <a:lnTo>
                    <a:pt x="1948" y="25398"/>
                  </a:lnTo>
                  <a:cubicBezTo>
                    <a:pt x="1915" y="25553"/>
                    <a:pt x="1887" y="25675"/>
                    <a:pt x="1848" y="25847"/>
                  </a:cubicBezTo>
                  <a:lnTo>
                    <a:pt x="2298" y="25703"/>
                  </a:lnTo>
                  <a:cubicBezTo>
                    <a:pt x="2325" y="25897"/>
                    <a:pt x="2359" y="26091"/>
                    <a:pt x="2392" y="26308"/>
                  </a:cubicBezTo>
                  <a:cubicBezTo>
                    <a:pt x="2320" y="26446"/>
                    <a:pt x="2231" y="26602"/>
                    <a:pt x="2115" y="26807"/>
                  </a:cubicBezTo>
                  <a:cubicBezTo>
                    <a:pt x="2314" y="26985"/>
                    <a:pt x="2514" y="27140"/>
                    <a:pt x="2686" y="27323"/>
                  </a:cubicBezTo>
                  <a:cubicBezTo>
                    <a:pt x="2869" y="27523"/>
                    <a:pt x="3030" y="27745"/>
                    <a:pt x="3185" y="27944"/>
                  </a:cubicBezTo>
                  <a:cubicBezTo>
                    <a:pt x="3252" y="27955"/>
                    <a:pt x="3315" y="27959"/>
                    <a:pt x="3376" y="27959"/>
                  </a:cubicBezTo>
                  <a:cubicBezTo>
                    <a:pt x="3681" y="27959"/>
                    <a:pt x="3929" y="27842"/>
                    <a:pt x="4151" y="27689"/>
                  </a:cubicBezTo>
                  <a:cubicBezTo>
                    <a:pt x="4234" y="27434"/>
                    <a:pt x="4062" y="27134"/>
                    <a:pt x="4428" y="26957"/>
                  </a:cubicBezTo>
                  <a:lnTo>
                    <a:pt x="4428" y="26957"/>
                  </a:lnTo>
                  <a:cubicBezTo>
                    <a:pt x="4273" y="27562"/>
                    <a:pt x="4711" y="27961"/>
                    <a:pt x="4850" y="28488"/>
                  </a:cubicBezTo>
                  <a:cubicBezTo>
                    <a:pt x="4811" y="28616"/>
                    <a:pt x="4761" y="28760"/>
                    <a:pt x="4717" y="28893"/>
                  </a:cubicBezTo>
                  <a:lnTo>
                    <a:pt x="4889" y="29149"/>
                  </a:lnTo>
                  <a:cubicBezTo>
                    <a:pt x="4861" y="29371"/>
                    <a:pt x="4773" y="29598"/>
                    <a:pt x="5022" y="29809"/>
                  </a:cubicBezTo>
                  <a:lnTo>
                    <a:pt x="5794" y="29315"/>
                  </a:lnTo>
                  <a:lnTo>
                    <a:pt x="6654" y="29537"/>
                  </a:lnTo>
                  <a:cubicBezTo>
                    <a:pt x="6765" y="29703"/>
                    <a:pt x="6881" y="29870"/>
                    <a:pt x="6987" y="30025"/>
                  </a:cubicBezTo>
                  <a:cubicBezTo>
                    <a:pt x="7386" y="29931"/>
                    <a:pt x="7053" y="29531"/>
                    <a:pt x="7308" y="29393"/>
                  </a:cubicBezTo>
                  <a:lnTo>
                    <a:pt x="7308" y="29393"/>
                  </a:lnTo>
                  <a:lnTo>
                    <a:pt x="7647" y="29776"/>
                  </a:lnTo>
                  <a:cubicBezTo>
                    <a:pt x="7786" y="29726"/>
                    <a:pt x="7924" y="29687"/>
                    <a:pt x="8063" y="29648"/>
                  </a:cubicBezTo>
                  <a:cubicBezTo>
                    <a:pt x="8153" y="29630"/>
                    <a:pt x="8243" y="29554"/>
                    <a:pt x="8350" y="29554"/>
                  </a:cubicBezTo>
                  <a:cubicBezTo>
                    <a:pt x="8407" y="29554"/>
                    <a:pt x="8470" y="29576"/>
                    <a:pt x="8540" y="29642"/>
                  </a:cubicBezTo>
                  <a:cubicBezTo>
                    <a:pt x="8274" y="30092"/>
                    <a:pt x="8091" y="30586"/>
                    <a:pt x="8074" y="31130"/>
                  </a:cubicBezTo>
                  <a:cubicBezTo>
                    <a:pt x="8074" y="31196"/>
                    <a:pt x="8052" y="31268"/>
                    <a:pt x="8013" y="31324"/>
                  </a:cubicBezTo>
                  <a:cubicBezTo>
                    <a:pt x="7680" y="31818"/>
                    <a:pt x="7403" y="32367"/>
                    <a:pt x="6815" y="32633"/>
                  </a:cubicBezTo>
                  <a:cubicBezTo>
                    <a:pt x="6482" y="32783"/>
                    <a:pt x="6160" y="32977"/>
                    <a:pt x="5932" y="33327"/>
                  </a:cubicBezTo>
                  <a:cubicBezTo>
                    <a:pt x="5904" y="33493"/>
                    <a:pt x="5877" y="33682"/>
                    <a:pt x="5843" y="33904"/>
                  </a:cubicBezTo>
                  <a:lnTo>
                    <a:pt x="5289" y="33699"/>
                  </a:lnTo>
                  <a:lnTo>
                    <a:pt x="4695" y="33849"/>
                  </a:lnTo>
                  <a:lnTo>
                    <a:pt x="3946" y="34753"/>
                  </a:lnTo>
                  <a:lnTo>
                    <a:pt x="3596" y="34986"/>
                  </a:lnTo>
                  <a:lnTo>
                    <a:pt x="2620" y="35203"/>
                  </a:lnTo>
                  <a:cubicBezTo>
                    <a:pt x="2608" y="35386"/>
                    <a:pt x="2592" y="35530"/>
                    <a:pt x="2581" y="35691"/>
                  </a:cubicBezTo>
                  <a:lnTo>
                    <a:pt x="3369" y="35530"/>
                  </a:lnTo>
                  <a:lnTo>
                    <a:pt x="3613" y="35214"/>
                  </a:lnTo>
                  <a:lnTo>
                    <a:pt x="4645" y="34875"/>
                  </a:lnTo>
                  <a:cubicBezTo>
                    <a:pt x="4784" y="34614"/>
                    <a:pt x="4900" y="34403"/>
                    <a:pt x="5022" y="34170"/>
                  </a:cubicBezTo>
                  <a:lnTo>
                    <a:pt x="5261" y="34370"/>
                  </a:lnTo>
                  <a:lnTo>
                    <a:pt x="7220" y="33604"/>
                  </a:lnTo>
                  <a:lnTo>
                    <a:pt x="8008" y="32644"/>
                  </a:lnTo>
                  <a:lnTo>
                    <a:pt x="8956" y="32139"/>
                  </a:lnTo>
                  <a:cubicBezTo>
                    <a:pt x="9006" y="31979"/>
                    <a:pt x="9056" y="31829"/>
                    <a:pt x="9067" y="31801"/>
                  </a:cubicBezTo>
                  <a:lnTo>
                    <a:pt x="9789" y="31002"/>
                  </a:lnTo>
                  <a:lnTo>
                    <a:pt x="10765" y="30514"/>
                  </a:lnTo>
                  <a:cubicBezTo>
                    <a:pt x="10810" y="30042"/>
                    <a:pt x="11276" y="29814"/>
                    <a:pt x="11376" y="29348"/>
                  </a:cubicBezTo>
                  <a:lnTo>
                    <a:pt x="10887" y="29093"/>
                  </a:lnTo>
                  <a:lnTo>
                    <a:pt x="10887" y="28705"/>
                  </a:lnTo>
                  <a:cubicBezTo>
                    <a:pt x="11037" y="28577"/>
                    <a:pt x="11187" y="28438"/>
                    <a:pt x="11359" y="28322"/>
                  </a:cubicBezTo>
                  <a:cubicBezTo>
                    <a:pt x="11692" y="28117"/>
                    <a:pt x="11936" y="27800"/>
                    <a:pt x="12064" y="27428"/>
                  </a:cubicBezTo>
                  <a:cubicBezTo>
                    <a:pt x="12280" y="26729"/>
                    <a:pt x="12735" y="26235"/>
                    <a:pt x="13312" y="25819"/>
                  </a:cubicBezTo>
                  <a:cubicBezTo>
                    <a:pt x="13468" y="25703"/>
                    <a:pt x="13590" y="25547"/>
                    <a:pt x="13729" y="25403"/>
                  </a:cubicBezTo>
                  <a:cubicBezTo>
                    <a:pt x="13923" y="25658"/>
                    <a:pt x="14261" y="25775"/>
                    <a:pt x="14378" y="26147"/>
                  </a:cubicBezTo>
                  <a:lnTo>
                    <a:pt x="13618" y="26147"/>
                  </a:lnTo>
                  <a:cubicBezTo>
                    <a:pt x="13446" y="26313"/>
                    <a:pt x="13301" y="26457"/>
                    <a:pt x="13124" y="26629"/>
                  </a:cubicBezTo>
                  <a:cubicBezTo>
                    <a:pt x="13168" y="27140"/>
                    <a:pt x="12746" y="27562"/>
                    <a:pt x="12724" y="28044"/>
                  </a:cubicBezTo>
                  <a:cubicBezTo>
                    <a:pt x="12767" y="28114"/>
                    <a:pt x="12816" y="28135"/>
                    <a:pt x="12867" y="28135"/>
                  </a:cubicBezTo>
                  <a:cubicBezTo>
                    <a:pt x="12943" y="28135"/>
                    <a:pt x="13023" y="28087"/>
                    <a:pt x="13092" y="28087"/>
                  </a:cubicBezTo>
                  <a:cubicBezTo>
                    <a:pt x="13141" y="28087"/>
                    <a:pt x="13185" y="28111"/>
                    <a:pt x="13218" y="28194"/>
                  </a:cubicBezTo>
                  <a:cubicBezTo>
                    <a:pt x="13057" y="28355"/>
                    <a:pt x="12891" y="28510"/>
                    <a:pt x="12741" y="28682"/>
                  </a:cubicBezTo>
                  <a:cubicBezTo>
                    <a:pt x="12713" y="28710"/>
                    <a:pt x="12752" y="28799"/>
                    <a:pt x="12763" y="28904"/>
                  </a:cubicBezTo>
                  <a:lnTo>
                    <a:pt x="13346" y="28855"/>
                  </a:lnTo>
                  <a:lnTo>
                    <a:pt x="14627" y="27584"/>
                  </a:lnTo>
                  <a:cubicBezTo>
                    <a:pt x="14830" y="27674"/>
                    <a:pt x="15029" y="27737"/>
                    <a:pt x="15220" y="27737"/>
                  </a:cubicBezTo>
                  <a:cubicBezTo>
                    <a:pt x="15368" y="27737"/>
                    <a:pt x="15512" y="27698"/>
                    <a:pt x="15648" y="27606"/>
                  </a:cubicBezTo>
                  <a:cubicBezTo>
                    <a:pt x="15593" y="27157"/>
                    <a:pt x="15610" y="26724"/>
                    <a:pt x="15427" y="26324"/>
                  </a:cubicBezTo>
                  <a:lnTo>
                    <a:pt x="15648" y="26025"/>
                  </a:lnTo>
                  <a:lnTo>
                    <a:pt x="15843" y="26230"/>
                  </a:lnTo>
                  <a:cubicBezTo>
                    <a:pt x="16121" y="26164"/>
                    <a:pt x="16386" y="26015"/>
                    <a:pt x="16696" y="26015"/>
                  </a:cubicBezTo>
                  <a:cubicBezTo>
                    <a:pt x="16726" y="26015"/>
                    <a:pt x="16756" y="26016"/>
                    <a:pt x="16786" y="26019"/>
                  </a:cubicBezTo>
                  <a:lnTo>
                    <a:pt x="16897" y="26507"/>
                  </a:lnTo>
                  <a:cubicBezTo>
                    <a:pt x="17342" y="26540"/>
                    <a:pt x="17482" y="27090"/>
                    <a:pt x="17948" y="27090"/>
                  </a:cubicBezTo>
                  <a:cubicBezTo>
                    <a:pt x="17953" y="27090"/>
                    <a:pt x="17958" y="27090"/>
                    <a:pt x="17962" y="27090"/>
                  </a:cubicBezTo>
                  <a:lnTo>
                    <a:pt x="18151" y="27018"/>
                  </a:lnTo>
                  <a:lnTo>
                    <a:pt x="18262" y="27234"/>
                  </a:lnTo>
                  <a:cubicBezTo>
                    <a:pt x="18654" y="27437"/>
                    <a:pt x="19047" y="27559"/>
                    <a:pt x="19463" y="27559"/>
                  </a:cubicBezTo>
                  <a:cubicBezTo>
                    <a:pt x="19559" y="27559"/>
                    <a:pt x="19656" y="27553"/>
                    <a:pt x="19755" y="27539"/>
                  </a:cubicBezTo>
                  <a:cubicBezTo>
                    <a:pt x="19811" y="27531"/>
                    <a:pt x="19867" y="27528"/>
                    <a:pt x="19922" y="27528"/>
                  </a:cubicBezTo>
                  <a:cubicBezTo>
                    <a:pt x="20283" y="27528"/>
                    <a:pt x="20616" y="27687"/>
                    <a:pt x="20953" y="27817"/>
                  </a:cubicBezTo>
                  <a:cubicBezTo>
                    <a:pt x="21164" y="27900"/>
                    <a:pt x="21375" y="28000"/>
                    <a:pt x="21591" y="28078"/>
                  </a:cubicBezTo>
                  <a:cubicBezTo>
                    <a:pt x="21631" y="28087"/>
                    <a:pt x="21671" y="28091"/>
                    <a:pt x="21710" y="28091"/>
                  </a:cubicBezTo>
                  <a:cubicBezTo>
                    <a:pt x="21741" y="28091"/>
                    <a:pt x="21772" y="28088"/>
                    <a:pt x="21802" y="28083"/>
                  </a:cubicBezTo>
                  <a:lnTo>
                    <a:pt x="22396" y="27789"/>
                  </a:lnTo>
                  <a:lnTo>
                    <a:pt x="22396" y="27789"/>
                  </a:lnTo>
                  <a:cubicBezTo>
                    <a:pt x="22352" y="28078"/>
                    <a:pt x="22324" y="28266"/>
                    <a:pt x="22291" y="28499"/>
                  </a:cubicBezTo>
                  <a:cubicBezTo>
                    <a:pt x="23079" y="28893"/>
                    <a:pt x="23783" y="29409"/>
                    <a:pt x="24277" y="30131"/>
                  </a:cubicBezTo>
                  <a:lnTo>
                    <a:pt x="24693" y="30247"/>
                  </a:lnTo>
                  <a:cubicBezTo>
                    <a:pt x="24913" y="30214"/>
                    <a:pt x="25106" y="30103"/>
                    <a:pt x="25316" y="30103"/>
                  </a:cubicBezTo>
                  <a:cubicBezTo>
                    <a:pt x="25382" y="30103"/>
                    <a:pt x="25450" y="30114"/>
                    <a:pt x="25520" y="30142"/>
                  </a:cubicBezTo>
                  <a:cubicBezTo>
                    <a:pt x="25536" y="30148"/>
                    <a:pt x="25554" y="30151"/>
                    <a:pt x="25573" y="30151"/>
                  </a:cubicBezTo>
                  <a:cubicBezTo>
                    <a:pt x="25650" y="30151"/>
                    <a:pt x="25742" y="30105"/>
                    <a:pt x="25809" y="30092"/>
                  </a:cubicBezTo>
                  <a:cubicBezTo>
                    <a:pt x="25870" y="29787"/>
                    <a:pt x="25570" y="29548"/>
                    <a:pt x="25803" y="29221"/>
                  </a:cubicBezTo>
                  <a:lnTo>
                    <a:pt x="25803" y="29221"/>
                  </a:lnTo>
                  <a:cubicBezTo>
                    <a:pt x="25897" y="29448"/>
                    <a:pt x="25953" y="29654"/>
                    <a:pt x="26058" y="29820"/>
                  </a:cubicBezTo>
                  <a:cubicBezTo>
                    <a:pt x="26180" y="30014"/>
                    <a:pt x="26347" y="30175"/>
                    <a:pt x="26491" y="30358"/>
                  </a:cubicBezTo>
                  <a:cubicBezTo>
                    <a:pt x="26513" y="30386"/>
                    <a:pt x="26491" y="30442"/>
                    <a:pt x="26491" y="30491"/>
                  </a:cubicBezTo>
                  <a:lnTo>
                    <a:pt x="26164" y="30591"/>
                  </a:lnTo>
                  <a:cubicBezTo>
                    <a:pt x="26219" y="31008"/>
                    <a:pt x="26269" y="31418"/>
                    <a:pt x="26330" y="31823"/>
                  </a:cubicBezTo>
                  <a:cubicBezTo>
                    <a:pt x="26330" y="31845"/>
                    <a:pt x="26397" y="31862"/>
                    <a:pt x="26463" y="31901"/>
                  </a:cubicBezTo>
                  <a:lnTo>
                    <a:pt x="26752" y="31440"/>
                  </a:lnTo>
                  <a:lnTo>
                    <a:pt x="26752" y="30769"/>
                  </a:lnTo>
                  <a:cubicBezTo>
                    <a:pt x="26807" y="30774"/>
                    <a:pt x="26846" y="30769"/>
                    <a:pt x="26852" y="30780"/>
                  </a:cubicBezTo>
                  <a:cubicBezTo>
                    <a:pt x="27079" y="31252"/>
                    <a:pt x="27301" y="31723"/>
                    <a:pt x="27551" y="32245"/>
                  </a:cubicBezTo>
                  <a:cubicBezTo>
                    <a:pt x="27470" y="32236"/>
                    <a:pt x="27391" y="32232"/>
                    <a:pt x="27315" y="32232"/>
                  </a:cubicBezTo>
                  <a:cubicBezTo>
                    <a:pt x="26992" y="32232"/>
                    <a:pt x="26718" y="32318"/>
                    <a:pt x="26480" y="32583"/>
                  </a:cubicBezTo>
                  <a:lnTo>
                    <a:pt x="26741" y="33011"/>
                  </a:lnTo>
                  <a:lnTo>
                    <a:pt x="27002" y="32839"/>
                  </a:lnTo>
                  <a:lnTo>
                    <a:pt x="27595" y="32988"/>
                  </a:lnTo>
                  <a:cubicBezTo>
                    <a:pt x="27651" y="33127"/>
                    <a:pt x="27668" y="33288"/>
                    <a:pt x="27756" y="33360"/>
                  </a:cubicBezTo>
                  <a:cubicBezTo>
                    <a:pt x="28056" y="33604"/>
                    <a:pt x="28322" y="33887"/>
                    <a:pt x="28616" y="34132"/>
                  </a:cubicBezTo>
                  <a:cubicBezTo>
                    <a:pt x="28683" y="34309"/>
                    <a:pt x="28378" y="34448"/>
                    <a:pt x="28572" y="34648"/>
                  </a:cubicBezTo>
                  <a:lnTo>
                    <a:pt x="29099" y="34520"/>
                  </a:lnTo>
                  <a:lnTo>
                    <a:pt x="29255" y="35236"/>
                  </a:lnTo>
                  <a:cubicBezTo>
                    <a:pt x="29293" y="35254"/>
                    <a:pt x="29326" y="35262"/>
                    <a:pt x="29357" y="35262"/>
                  </a:cubicBezTo>
                  <a:cubicBezTo>
                    <a:pt x="29515" y="35262"/>
                    <a:pt x="29599" y="35064"/>
                    <a:pt x="29762" y="35064"/>
                  </a:cubicBezTo>
                  <a:cubicBezTo>
                    <a:pt x="29791" y="35064"/>
                    <a:pt x="29824" y="35071"/>
                    <a:pt x="29859" y="35086"/>
                  </a:cubicBezTo>
                  <a:cubicBezTo>
                    <a:pt x="29760" y="35369"/>
                    <a:pt x="29671" y="35624"/>
                    <a:pt x="29576" y="35879"/>
                  </a:cubicBezTo>
                  <a:lnTo>
                    <a:pt x="29715" y="36246"/>
                  </a:lnTo>
                  <a:cubicBezTo>
                    <a:pt x="29632" y="36357"/>
                    <a:pt x="29565" y="36445"/>
                    <a:pt x="29499" y="36534"/>
                  </a:cubicBezTo>
                  <a:lnTo>
                    <a:pt x="29676" y="37050"/>
                  </a:lnTo>
                  <a:lnTo>
                    <a:pt x="30614" y="37372"/>
                  </a:lnTo>
                  <a:cubicBezTo>
                    <a:pt x="30592" y="37855"/>
                    <a:pt x="30714" y="38282"/>
                    <a:pt x="31169" y="38482"/>
                  </a:cubicBezTo>
                  <a:lnTo>
                    <a:pt x="31446" y="39131"/>
                  </a:lnTo>
                  <a:lnTo>
                    <a:pt x="31652" y="39153"/>
                  </a:lnTo>
                  <a:lnTo>
                    <a:pt x="31907" y="40213"/>
                  </a:lnTo>
                  <a:cubicBezTo>
                    <a:pt x="32062" y="40313"/>
                    <a:pt x="32245" y="40419"/>
                    <a:pt x="32412" y="40535"/>
                  </a:cubicBezTo>
                  <a:cubicBezTo>
                    <a:pt x="32512" y="40607"/>
                    <a:pt x="32567" y="40707"/>
                    <a:pt x="32417" y="40829"/>
                  </a:cubicBezTo>
                  <a:cubicBezTo>
                    <a:pt x="32167" y="40753"/>
                    <a:pt x="31921" y="40586"/>
                    <a:pt x="31626" y="40586"/>
                  </a:cubicBezTo>
                  <a:cubicBezTo>
                    <a:pt x="31510" y="40586"/>
                    <a:pt x="31387" y="40612"/>
                    <a:pt x="31252" y="40679"/>
                  </a:cubicBezTo>
                  <a:cubicBezTo>
                    <a:pt x="31607" y="41184"/>
                    <a:pt x="32062" y="41612"/>
                    <a:pt x="32595" y="41933"/>
                  </a:cubicBezTo>
                  <a:cubicBezTo>
                    <a:pt x="32645" y="42055"/>
                    <a:pt x="32695" y="42183"/>
                    <a:pt x="32734" y="42277"/>
                  </a:cubicBezTo>
                  <a:cubicBezTo>
                    <a:pt x="33106" y="42494"/>
                    <a:pt x="33472" y="42649"/>
                    <a:pt x="33766" y="42899"/>
                  </a:cubicBezTo>
                  <a:cubicBezTo>
                    <a:pt x="34077" y="43171"/>
                    <a:pt x="34448" y="43365"/>
                    <a:pt x="34848" y="43476"/>
                  </a:cubicBezTo>
                  <a:cubicBezTo>
                    <a:pt x="34853" y="43478"/>
                    <a:pt x="34857" y="43478"/>
                    <a:pt x="34863" y="43478"/>
                  </a:cubicBezTo>
                  <a:cubicBezTo>
                    <a:pt x="34895" y="43478"/>
                    <a:pt x="34940" y="43451"/>
                    <a:pt x="34992" y="43437"/>
                  </a:cubicBezTo>
                  <a:lnTo>
                    <a:pt x="35081" y="43176"/>
                  </a:lnTo>
                  <a:lnTo>
                    <a:pt x="34770" y="42571"/>
                  </a:lnTo>
                  <a:cubicBezTo>
                    <a:pt x="34376" y="42244"/>
                    <a:pt x="33766" y="42139"/>
                    <a:pt x="33683" y="41484"/>
                  </a:cubicBezTo>
                  <a:cubicBezTo>
                    <a:pt x="33722" y="41406"/>
                    <a:pt x="33760" y="41329"/>
                    <a:pt x="33805" y="41245"/>
                  </a:cubicBezTo>
                  <a:lnTo>
                    <a:pt x="34787" y="42166"/>
                  </a:lnTo>
                  <a:lnTo>
                    <a:pt x="35103" y="42272"/>
                  </a:lnTo>
                  <a:cubicBezTo>
                    <a:pt x="35292" y="42483"/>
                    <a:pt x="35464" y="42660"/>
                    <a:pt x="35641" y="42854"/>
                  </a:cubicBezTo>
                  <a:cubicBezTo>
                    <a:pt x="35653" y="43093"/>
                    <a:pt x="35669" y="43348"/>
                    <a:pt x="35680" y="43593"/>
                  </a:cubicBezTo>
                  <a:lnTo>
                    <a:pt x="35974" y="44136"/>
                  </a:lnTo>
                  <a:lnTo>
                    <a:pt x="35813" y="44342"/>
                  </a:lnTo>
                  <a:lnTo>
                    <a:pt x="35492" y="43925"/>
                  </a:lnTo>
                  <a:lnTo>
                    <a:pt x="34143" y="43598"/>
                  </a:lnTo>
                  <a:cubicBezTo>
                    <a:pt x="34127" y="43648"/>
                    <a:pt x="34082" y="43698"/>
                    <a:pt x="34093" y="43726"/>
                  </a:cubicBezTo>
                  <a:cubicBezTo>
                    <a:pt x="34288" y="44242"/>
                    <a:pt x="34493" y="44752"/>
                    <a:pt x="34687" y="45252"/>
                  </a:cubicBezTo>
                  <a:cubicBezTo>
                    <a:pt x="34670" y="46006"/>
                    <a:pt x="34698" y="46767"/>
                    <a:pt x="34632" y="47521"/>
                  </a:cubicBezTo>
                  <a:cubicBezTo>
                    <a:pt x="34559" y="48270"/>
                    <a:pt x="34398" y="49025"/>
                    <a:pt x="34260" y="49868"/>
                  </a:cubicBezTo>
                  <a:cubicBezTo>
                    <a:pt x="34360" y="50246"/>
                    <a:pt x="34482" y="50712"/>
                    <a:pt x="34598" y="51150"/>
                  </a:cubicBezTo>
                  <a:cubicBezTo>
                    <a:pt x="34526" y="51611"/>
                    <a:pt x="34460" y="52044"/>
                    <a:pt x="34393" y="52454"/>
                  </a:cubicBezTo>
                  <a:lnTo>
                    <a:pt x="34726" y="52893"/>
                  </a:lnTo>
                  <a:cubicBezTo>
                    <a:pt x="34798" y="53248"/>
                    <a:pt x="34859" y="53564"/>
                    <a:pt x="34898" y="53764"/>
                  </a:cubicBezTo>
                  <a:cubicBezTo>
                    <a:pt x="35148" y="54119"/>
                    <a:pt x="35331" y="54380"/>
                    <a:pt x="35547" y="54685"/>
                  </a:cubicBezTo>
                  <a:lnTo>
                    <a:pt x="35897" y="54879"/>
                  </a:lnTo>
                  <a:lnTo>
                    <a:pt x="35897" y="55506"/>
                  </a:lnTo>
                  <a:lnTo>
                    <a:pt x="36302" y="55822"/>
                  </a:lnTo>
                  <a:cubicBezTo>
                    <a:pt x="36318" y="56011"/>
                    <a:pt x="36330" y="56194"/>
                    <a:pt x="36341" y="56327"/>
                  </a:cubicBezTo>
                  <a:cubicBezTo>
                    <a:pt x="36757" y="56960"/>
                    <a:pt x="37389" y="57393"/>
                    <a:pt x="37445" y="58170"/>
                  </a:cubicBezTo>
                  <a:lnTo>
                    <a:pt x="38072" y="58258"/>
                  </a:lnTo>
                  <a:lnTo>
                    <a:pt x="38943" y="58669"/>
                  </a:lnTo>
                  <a:lnTo>
                    <a:pt x="39859" y="59385"/>
                  </a:lnTo>
                  <a:cubicBezTo>
                    <a:pt x="39997" y="59757"/>
                    <a:pt x="40136" y="60173"/>
                    <a:pt x="40303" y="60578"/>
                  </a:cubicBezTo>
                  <a:cubicBezTo>
                    <a:pt x="40391" y="60816"/>
                    <a:pt x="40508" y="61038"/>
                    <a:pt x="40652" y="61249"/>
                  </a:cubicBezTo>
                  <a:cubicBezTo>
                    <a:pt x="40841" y="61510"/>
                    <a:pt x="40985" y="61799"/>
                    <a:pt x="41074" y="62109"/>
                  </a:cubicBezTo>
                  <a:cubicBezTo>
                    <a:pt x="41129" y="62287"/>
                    <a:pt x="41196" y="62459"/>
                    <a:pt x="41268" y="62653"/>
                  </a:cubicBezTo>
                  <a:cubicBezTo>
                    <a:pt x="41801" y="62870"/>
                    <a:pt x="42139" y="63308"/>
                    <a:pt x="42478" y="63730"/>
                  </a:cubicBezTo>
                  <a:cubicBezTo>
                    <a:pt x="42511" y="63985"/>
                    <a:pt x="42478" y="64207"/>
                    <a:pt x="42356" y="64390"/>
                  </a:cubicBezTo>
                  <a:lnTo>
                    <a:pt x="41973" y="64490"/>
                  </a:lnTo>
                  <a:cubicBezTo>
                    <a:pt x="42223" y="64806"/>
                    <a:pt x="42533" y="65006"/>
                    <a:pt x="42794" y="65233"/>
                  </a:cubicBezTo>
                  <a:cubicBezTo>
                    <a:pt x="43338" y="65383"/>
                    <a:pt x="43810" y="65594"/>
                    <a:pt x="44026" y="66138"/>
                  </a:cubicBezTo>
                  <a:cubicBezTo>
                    <a:pt x="43998" y="66426"/>
                    <a:pt x="43965" y="66693"/>
                    <a:pt x="43937" y="66954"/>
                  </a:cubicBezTo>
                  <a:cubicBezTo>
                    <a:pt x="44670" y="67336"/>
                    <a:pt x="45291" y="67897"/>
                    <a:pt x="45763" y="68579"/>
                  </a:cubicBezTo>
                  <a:lnTo>
                    <a:pt x="46090" y="68346"/>
                  </a:lnTo>
                  <a:cubicBezTo>
                    <a:pt x="45935" y="67841"/>
                    <a:pt x="45757" y="67403"/>
                    <a:pt x="45213" y="67364"/>
                  </a:cubicBezTo>
                  <a:cubicBezTo>
                    <a:pt x="45097" y="67059"/>
                    <a:pt x="45036" y="66782"/>
                    <a:pt x="44897" y="66554"/>
                  </a:cubicBezTo>
                  <a:cubicBezTo>
                    <a:pt x="44697" y="66238"/>
                    <a:pt x="44559" y="65905"/>
                    <a:pt x="44536" y="65683"/>
                  </a:cubicBezTo>
                  <a:lnTo>
                    <a:pt x="43504" y="64246"/>
                  </a:lnTo>
                  <a:cubicBezTo>
                    <a:pt x="43477" y="64135"/>
                    <a:pt x="43427" y="63963"/>
                    <a:pt x="43388" y="63818"/>
                  </a:cubicBezTo>
                  <a:cubicBezTo>
                    <a:pt x="43205" y="63646"/>
                    <a:pt x="42988" y="63541"/>
                    <a:pt x="42916" y="63363"/>
                  </a:cubicBezTo>
                  <a:cubicBezTo>
                    <a:pt x="42722" y="62919"/>
                    <a:pt x="42361" y="62631"/>
                    <a:pt x="42039" y="62298"/>
                  </a:cubicBezTo>
                  <a:cubicBezTo>
                    <a:pt x="41984" y="61960"/>
                    <a:pt x="41934" y="61621"/>
                    <a:pt x="41873" y="61244"/>
                  </a:cubicBezTo>
                  <a:cubicBezTo>
                    <a:pt x="41928" y="61133"/>
                    <a:pt x="41989" y="60988"/>
                    <a:pt x="42051" y="60866"/>
                  </a:cubicBezTo>
                  <a:cubicBezTo>
                    <a:pt x="42528" y="60911"/>
                    <a:pt x="42905" y="61111"/>
                    <a:pt x="43227" y="61332"/>
                  </a:cubicBezTo>
                  <a:cubicBezTo>
                    <a:pt x="43460" y="62420"/>
                    <a:pt x="43965" y="63319"/>
                    <a:pt x="44675" y="64107"/>
                  </a:cubicBezTo>
                  <a:lnTo>
                    <a:pt x="45208" y="64307"/>
                  </a:lnTo>
                  <a:cubicBezTo>
                    <a:pt x="45241" y="64423"/>
                    <a:pt x="45274" y="64534"/>
                    <a:pt x="45324" y="64690"/>
                  </a:cubicBezTo>
                  <a:lnTo>
                    <a:pt x="46273" y="65555"/>
                  </a:lnTo>
                  <a:cubicBezTo>
                    <a:pt x="46262" y="65733"/>
                    <a:pt x="46251" y="65933"/>
                    <a:pt x="46240" y="66155"/>
                  </a:cubicBezTo>
                  <a:lnTo>
                    <a:pt x="47000" y="66615"/>
                  </a:lnTo>
                  <a:lnTo>
                    <a:pt x="47278" y="67109"/>
                  </a:lnTo>
                  <a:cubicBezTo>
                    <a:pt x="48299" y="67997"/>
                    <a:pt x="49259" y="68829"/>
                    <a:pt x="49442" y="70233"/>
                  </a:cubicBezTo>
                  <a:cubicBezTo>
                    <a:pt x="49353" y="70399"/>
                    <a:pt x="49253" y="70577"/>
                    <a:pt x="49170" y="70738"/>
                  </a:cubicBezTo>
                  <a:cubicBezTo>
                    <a:pt x="49181" y="71154"/>
                    <a:pt x="49458" y="71387"/>
                    <a:pt x="49608" y="71587"/>
                  </a:cubicBezTo>
                  <a:cubicBezTo>
                    <a:pt x="49969" y="71787"/>
                    <a:pt x="50285" y="71903"/>
                    <a:pt x="50518" y="72114"/>
                  </a:cubicBezTo>
                  <a:cubicBezTo>
                    <a:pt x="50979" y="72536"/>
                    <a:pt x="51495" y="72797"/>
                    <a:pt x="52083" y="72830"/>
                  </a:cubicBezTo>
                  <a:cubicBezTo>
                    <a:pt x="52804" y="73479"/>
                    <a:pt x="53642" y="73773"/>
                    <a:pt x="54552" y="73995"/>
                  </a:cubicBezTo>
                  <a:cubicBezTo>
                    <a:pt x="55002" y="74517"/>
                    <a:pt x="55740" y="74372"/>
                    <a:pt x="56273" y="74683"/>
                  </a:cubicBezTo>
                  <a:cubicBezTo>
                    <a:pt x="56528" y="74611"/>
                    <a:pt x="56761" y="74572"/>
                    <a:pt x="56972" y="74483"/>
                  </a:cubicBezTo>
                  <a:cubicBezTo>
                    <a:pt x="57199" y="74378"/>
                    <a:pt x="57421" y="74256"/>
                    <a:pt x="57632" y="74123"/>
                  </a:cubicBezTo>
                  <a:cubicBezTo>
                    <a:pt x="57637" y="74123"/>
                    <a:pt x="57642" y="74123"/>
                    <a:pt x="57648" y="74123"/>
                  </a:cubicBezTo>
                  <a:cubicBezTo>
                    <a:pt x="58095" y="74123"/>
                    <a:pt x="58424" y="74359"/>
                    <a:pt x="58731" y="74644"/>
                  </a:cubicBezTo>
                  <a:cubicBezTo>
                    <a:pt x="59091" y="74972"/>
                    <a:pt x="59430" y="75321"/>
                    <a:pt x="59791" y="75643"/>
                  </a:cubicBezTo>
                  <a:cubicBezTo>
                    <a:pt x="59974" y="75815"/>
                    <a:pt x="60185" y="75954"/>
                    <a:pt x="60351" y="76076"/>
                  </a:cubicBezTo>
                  <a:lnTo>
                    <a:pt x="61034" y="76120"/>
                  </a:lnTo>
                  <a:lnTo>
                    <a:pt x="61017" y="76170"/>
                  </a:lnTo>
                  <a:lnTo>
                    <a:pt x="62709" y="76714"/>
                  </a:lnTo>
                  <a:lnTo>
                    <a:pt x="63364" y="76648"/>
                  </a:lnTo>
                  <a:lnTo>
                    <a:pt x="63569" y="77108"/>
                  </a:lnTo>
                  <a:lnTo>
                    <a:pt x="64851" y="78423"/>
                  </a:lnTo>
                  <a:lnTo>
                    <a:pt x="64851" y="79211"/>
                  </a:lnTo>
                  <a:lnTo>
                    <a:pt x="65262" y="79511"/>
                  </a:lnTo>
                  <a:lnTo>
                    <a:pt x="65473" y="79461"/>
                  </a:lnTo>
                  <a:lnTo>
                    <a:pt x="66449" y="80032"/>
                  </a:lnTo>
                  <a:cubicBezTo>
                    <a:pt x="66483" y="80171"/>
                    <a:pt x="66510" y="80299"/>
                    <a:pt x="66549" y="80454"/>
                  </a:cubicBezTo>
                  <a:lnTo>
                    <a:pt x="66999" y="80687"/>
                  </a:lnTo>
                  <a:lnTo>
                    <a:pt x="67842" y="80687"/>
                  </a:lnTo>
                  <a:lnTo>
                    <a:pt x="68747" y="81475"/>
                  </a:lnTo>
                  <a:cubicBezTo>
                    <a:pt x="68788" y="81484"/>
                    <a:pt x="68827" y="81488"/>
                    <a:pt x="68864" y="81488"/>
                  </a:cubicBezTo>
                  <a:cubicBezTo>
                    <a:pt x="69044" y="81488"/>
                    <a:pt x="69178" y="81387"/>
                    <a:pt x="69252" y="81175"/>
                  </a:cubicBezTo>
                  <a:lnTo>
                    <a:pt x="69063" y="80754"/>
                  </a:lnTo>
                  <a:lnTo>
                    <a:pt x="69862" y="80093"/>
                  </a:lnTo>
                  <a:cubicBezTo>
                    <a:pt x="70284" y="80105"/>
                    <a:pt x="70472" y="80410"/>
                    <a:pt x="70722" y="80626"/>
                  </a:cubicBezTo>
                  <a:lnTo>
                    <a:pt x="70722" y="81148"/>
                  </a:lnTo>
                  <a:lnTo>
                    <a:pt x="71455" y="82008"/>
                  </a:lnTo>
                  <a:lnTo>
                    <a:pt x="71455" y="84044"/>
                  </a:lnTo>
                  <a:lnTo>
                    <a:pt x="71566" y="84344"/>
                  </a:lnTo>
                  <a:lnTo>
                    <a:pt x="71094" y="85076"/>
                  </a:lnTo>
                  <a:lnTo>
                    <a:pt x="70633" y="85237"/>
                  </a:lnTo>
                  <a:lnTo>
                    <a:pt x="70245" y="86153"/>
                  </a:lnTo>
                  <a:lnTo>
                    <a:pt x="69363" y="86597"/>
                  </a:lnTo>
                  <a:cubicBezTo>
                    <a:pt x="69346" y="86797"/>
                    <a:pt x="69335" y="86980"/>
                    <a:pt x="69329" y="87085"/>
                  </a:cubicBezTo>
                  <a:cubicBezTo>
                    <a:pt x="69107" y="87490"/>
                    <a:pt x="68924" y="87834"/>
                    <a:pt x="68763" y="88128"/>
                  </a:cubicBezTo>
                  <a:lnTo>
                    <a:pt x="68763" y="89061"/>
                  </a:lnTo>
                  <a:cubicBezTo>
                    <a:pt x="68835" y="89127"/>
                    <a:pt x="68919" y="89183"/>
                    <a:pt x="69002" y="89238"/>
                  </a:cubicBezTo>
                  <a:cubicBezTo>
                    <a:pt x="69141" y="89299"/>
                    <a:pt x="69290" y="89344"/>
                    <a:pt x="69440" y="89405"/>
                  </a:cubicBezTo>
                  <a:cubicBezTo>
                    <a:pt x="69407" y="90082"/>
                    <a:pt x="68663" y="90165"/>
                    <a:pt x="68397" y="90747"/>
                  </a:cubicBezTo>
                  <a:cubicBezTo>
                    <a:pt x="68447" y="91003"/>
                    <a:pt x="68508" y="91335"/>
                    <a:pt x="68597" y="91779"/>
                  </a:cubicBezTo>
                  <a:lnTo>
                    <a:pt x="68597" y="91779"/>
                  </a:lnTo>
                  <a:cubicBezTo>
                    <a:pt x="68595" y="91779"/>
                    <a:pt x="68573" y="91886"/>
                    <a:pt x="68547" y="92007"/>
                  </a:cubicBezTo>
                  <a:cubicBezTo>
                    <a:pt x="69168" y="92340"/>
                    <a:pt x="69668" y="92767"/>
                    <a:pt x="69901" y="93444"/>
                  </a:cubicBezTo>
                  <a:cubicBezTo>
                    <a:pt x="69906" y="93461"/>
                    <a:pt x="69923" y="93483"/>
                    <a:pt x="69945" y="93494"/>
                  </a:cubicBezTo>
                  <a:cubicBezTo>
                    <a:pt x="70345" y="93844"/>
                    <a:pt x="70495" y="94338"/>
                    <a:pt x="70678" y="94809"/>
                  </a:cubicBezTo>
                  <a:cubicBezTo>
                    <a:pt x="70761" y="95020"/>
                    <a:pt x="70861" y="95231"/>
                    <a:pt x="70955" y="95436"/>
                  </a:cubicBezTo>
                  <a:cubicBezTo>
                    <a:pt x="71077" y="95708"/>
                    <a:pt x="71199" y="95975"/>
                    <a:pt x="71360" y="96330"/>
                  </a:cubicBezTo>
                  <a:lnTo>
                    <a:pt x="72359" y="97817"/>
                  </a:lnTo>
                  <a:lnTo>
                    <a:pt x="72359" y="98616"/>
                  </a:lnTo>
                  <a:cubicBezTo>
                    <a:pt x="72648" y="98893"/>
                    <a:pt x="72919" y="99204"/>
                    <a:pt x="73247" y="99454"/>
                  </a:cubicBezTo>
                  <a:cubicBezTo>
                    <a:pt x="73780" y="99864"/>
                    <a:pt x="74362" y="100208"/>
                    <a:pt x="74984" y="100464"/>
                  </a:cubicBezTo>
                  <a:cubicBezTo>
                    <a:pt x="75217" y="100558"/>
                    <a:pt x="75428" y="100708"/>
                    <a:pt x="75650" y="100830"/>
                  </a:cubicBezTo>
                  <a:cubicBezTo>
                    <a:pt x="76210" y="101124"/>
                    <a:pt x="76482" y="101740"/>
                    <a:pt x="77009" y="102017"/>
                  </a:cubicBezTo>
                  <a:cubicBezTo>
                    <a:pt x="77192" y="103194"/>
                    <a:pt x="77298" y="104320"/>
                    <a:pt x="77076" y="105447"/>
                  </a:cubicBezTo>
                  <a:cubicBezTo>
                    <a:pt x="77031" y="105669"/>
                    <a:pt x="76954" y="105879"/>
                    <a:pt x="76865" y="106201"/>
                  </a:cubicBezTo>
                  <a:lnTo>
                    <a:pt x="76865" y="107905"/>
                  </a:lnTo>
                  <a:cubicBezTo>
                    <a:pt x="76815" y="108177"/>
                    <a:pt x="76776" y="108426"/>
                    <a:pt x="76732" y="108671"/>
                  </a:cubicBezTo>
                  <a:cubicBezTo>
                    <a:pt x="76676" y="108965"/>
                    <a:pt x="76632" y="109259"/>
                    <a:pt x="76571" y="109553"/>
                  </a:cubicBezTo>
                  <a:cubicBezTo>
                    <a:pt x="76526" y="109753"/>
                    <a:pt x="76454" y="109952"/>
                    <a:pt x="76404" y="110152"/>
                  </a:cubicBezTo>
                  <a:cubicBezTo>
                    <a:pt x="76327" y="110457"/>
                    <a:pt x="76254" y="110768"/>
                    <a:pt x="76171" y="111090"/>
                  </a:cubicBezTo>
                  <a:cubicBezTo>
                    <a:pt x="76188" y="111428"/>
                    <a:pt x="76210" y="111795"/>
                    <a:pt x="76227" y="112100"/>
                  </a:cubicBezTo>
                  <a:lnTo>
                    <a:pt x="75960" y="112483"/>
                  </a:lnTo>
                  <a:cubicBezTo>
                    <a:pt x="75988" y="112699"/>
                    <a:pt x="76016" y="112882"/>
                    <a:pt x="76032" y="113065"/>
                  </a:cubicBezTo>
                  <a:cubicBezTo>
                    <a:pt x="76088" y="113726"/>
                    <a:pt x="76221" y="114397"/>
                    <a:pt x="75960" y="115046"/>
                  </a:cubicBezTo>
                  <a:cubicBezTo>
                    <a:pt x="75983" y="115590"/>
                    <a:pt x="75672" y="116062"/>
                    <a:pt x="75616" y="116589"/>
                  </a:cubicBezTo>
                  <a:cubicBezTo>
                    <a:pt x="75605" y="116683"/>
                    <a:pt x="75572" y="116772"/>
                    <a:pt x="75516" y="116844"/>
                  </a:cubicBezTo>
                  <a:cubicBezTo>
                    <a:pt x="75106" y="117449"/>
                    <a:pt x="74939" y="118148"/>
                    <a:pt x="74678" y="118842"/>
                  </a:cubicBezTo>
                  <a:lnTo>
                    <a:pt x="74457" y="119041"/>
                  </a:lnTo>
                  <a:cubicBezTo>
                    <a:pt x="74373" y="119885"/>
                    <a:pt x="74878" y="120673"/>
                    <a:pt x="74651" y="121555"/>
                  </a:cubicBezTo>
                  <a:cubicBezTo>
                    <a:pt x="74168" y="122132"/>
                    <a:pt x="74218" y="122843"/>
                    <a:pt x="74307" y="123542"/>
                  </a:cubicBezTo>
                  <a:lnTo>
                    <a:pt x="74051" y="124058"/>
                  </a:lnTo>
                  <a:cubicBezTo>
                    <a:pt x="74018" y="124474"/>
                    <a:pt x="73985" y="124812"/>
                    <a:pt x="73957" y="125195"/>
                  </a:cubicBezTo>
                  <a:lnTo>
                    <a:pt x="74301" y="125240"/>
                  </a:lnTo>
                  <a:cubicBezTo>
                    <a:pt x="74617" y="124707"/>
                    <a:pt x="74468" y="124163"/>
                    <a:pt x="74512" y="123603"/>
                  </a:cubicBezTo>
                  <a:lnTo>
                    <a:pt x="74928" y="123381"/>
                  </a:lnTo>
                  <a:cubicBezTo>
                    <a:pt x="75200" y="123464"/>
                    <a:pt x="75261" y="123630"/>
                    <a:pt x="75283" y="123869"/>
                  </a:cubicBezTo>
                  <a:lnTo>
                    <a:pt x="75111" y="124219"/>
                  </a:lnTo>
                  <a:lnTo>
                    <a:pt x="75111" y="124885"/>
                  </a:lnTo>
                  <a:cubicBezTo>
                    <a:pt x="74806" y="125356"/>
                    <a:pt x="74756" y="125872"/>
                    <a:pt x="74845" y="126422"/>
                  </a:cubicBezTo>
                  <a:cubicBezTo>
                    <a:pt x="74773" y="126560"/>
                    <a:pt x="74706" y="126699"/>
                    <a:pt x="74606" y="126893"/>
                  </a:cubicBezTo>
                  <a:lnTo>
                    <a:pt x="74606" y="127465"/>
                  </a:lnTo>
                  <a:lnTo>
                    <a:pt x="74373" y="127631"/>
                  </a:lnTo>
                  <a:cubicBezTo>
                    <a:pt x="74279" y="127387"/>
                    <a:pt x="74196" y="127160"/>
                    <a:pt x="74107" y="126915"/>
                  </a:cubicBezTo>
                  <a:lnTo>
                    <a:pt x="74412" y="126655"/>
                  </a:lnTo>
                  <a:cubicBezTo>
                    <a:pt x="74373" y="126538"/>
                    <a:pt x="74334" y="126422"/>
                    <a:pt x="74285" y="126272"/>
                  </a:cubicBezTo>
                  <a:lnTo>
                    <a:pt x="73891" y="126499"/>
                  </a:lnTo>
                  <a:cubicBezTo>
                    <a:pt x="73868" y="126816"/>
                    <a:pt x="73846" y="127115"/>
                    <a:pt x="73835" y="127293"/>
                  </a:cubicBezTo>
                  <a:cubicBezTo>
                    <a:pt x="73929" y="127537"/>
                    <a:pt x="73979" y="127676"/>
                    <a:pt x="74035" y="127820"/>
                  </a:cubicBezTo>
                  <a:cubicBezTo>
                    <a:pt x="73380" y="128009"/>
                    <a:pt x="73119" y="128486"/>
                    <a:pt x="72908" y="128980"/>
                  </a:cubicBezTo>
                  <a:cubicBezTo>
                    <a:pt x="73191" y="129046"/>
                    <a:pt x="73430" y="129102"/>
                    <a:pt x="73663" y="129174"/>
                  </a:cubicBezTo>
                  <a:cubicBezTo>
                    <a:pt x="73829" y="129224"/>
                    <a:pt x="73929" y="129346"/>
                    <a:pt x="73929" y="129568"/>
                  </a:cubicBezTo>
                  <a:lnTo>
                    <a:pt x="73641" y="130123"/>
                  </a:lnTo>
                  <a:lnTo>
                    <a:pt x="73763" y="130311"/>
                  </a:lnTo>
                  <a:cubicBezTo>
                    <a:pt x="73791" y="130716"/>
                    <a:pt x="73807" y="131044"/>
                    <a:pt x="73835" y="131421"/>
                  </a:cubicBezTo>
                  <a:cubicBezTo>
                    <a:pt x="73613" y="131122"/>
                    <a:pt x="73657" y="130755"/>
                    <a:pt x="73413" y="130522"/>
                  </a:cubicBezTo>
                  <a:cubicBezTo>
                    <a:pt x="72886" y="130988"/>
                    <a:pt x="72858" y="131072"/>
                    <a:pt x="72919" y="131787"/>
                  </a:cubicBezTo>
                  <a:lnTo>
                    <a:pt x="73086" y="131982"/>
                  </a:lnTo>
                  <a:cubicBezTo>
                    <a:pt x="73030" y="132231"/>
                    <a:pt x="72981" y="132448"/>
                    <a:pt x="72925" y="132692"/>
                  </a:cubicBezTo>
                  <a:lnTo>
                    <a:pt x="74063" y="132853"/>
                  </a:lnTo>
                  <a:lnTo>
                    <a:pt x="73613" y="133236"/>
                  </a:lnTo>
                  <a:cubicBezTo>
                    <a:pt x="73624" y="133424"/>
                    <a:pt x="73635" y="133580"/>
                    <a:pt x="73646" y="133718"/>
                  </a:cubicBezTo>
                  <a:lnTo>
                    <a:pt x="73402" y="133985"/>
                  </a:lnTo>
                  <a:cubicBezTo>
                    <a:pt x="73424" y="134118"/>
                    <a:pt x="73441" y="134235"/>
                    <a:pt x="73469" y="134340"/>
                  </a:cubicBezTo>
                  <a:cubicBezTo>
                    <a:pt x="73497" y="134434"/>
                    <a:pt x="73363" y="134567"/>
                    <a:pt x="73547" y="134628"/>
                  </a:cubicBezTo>
                  <a:lnTo>
                    <a:pt x="73940" y="134290"/>
                  </a:lnTo>
                  <a:cubicBezTo>
                    <a:pt x="74246" y="134623"/>
                    <a:pt x="74168" y="135017"/>
                    <a:pt x="74257" y="135350"/>
                  </a:cubicBezTo>
                  <a:cubicBezTo>
                    <a:pt x="74168" y="135533"/>
                    <a:pt x="74090" y="135694"/>
                    <a:pt x="74018" y="135838"/>
                  </a:cubicBezTo>
                  <a:cubicBezTo>
                    <a:pt x="74185" y="136060"/>
                    <a:pt x="74229" y="136343"/>
                    <a:pt x="74512" y="136426"/>
                  </a:cubicBezTo>
                  <a:cubicBezTo>
                    <a:pt x="74595" y="136748"/>
                    <a:pt x="75017" y="136881"/>
                    <a:pt x="74995" y="137259"/>
                  </a:cubicBezTo>
                  <a:cubicBezTo>
                    <a:pt x="75014" y="137256"/>
                    <a:pt x="75033" y="137255"/>
                    <a:pt x="75051" y="137255"/>
                  </a:cubicBezTo>
                  <a:cubicBezTo>
                    <a:pt x="75328" y="137255"/>
                    <a:pt x="75466" y="137523"/>
                    <a:pt x="75722" y="137664"/>
                  </a:cubicBezTo>
                  <a:lnTo>
                    <a:pt x="76321" y="137791"/>
                  </a:lnTo>
                  <a:cubicBezTo>
                    <a:pt x="76582" y="137336"/>
                    <a:pt x="76415" y="136820"/>
                    <a:pt x="76676" y="136443"/>
                  </a:cubicBezTo>
                  <a:lnTo>
                    <a:pt x="77775" y="135760"/>
                  </a:lnTo>
                  <a:lnTo>
                    <a:pt x="78468" y="135760"/>
                  </a:lnTo>
                  <a:cubicBezTo>
                    <a:pt x="78413" y="135666"/>
                    <a:pt x="78369" y="135566"/>
                    <a:pt x="78330" y="135472"/>
                  </a:cubicBezTo>
                  <a:cubicBezTo>
                    <a:pt x="78202" y="135078"/>
                    <a:pt x="78047" y="134684"/>
                    <a:pt x="77969" y="134284"/>
                  </a:cubicBezTo>
                  <a:cubicBezTo>
                    <a:pt x="77875" y="133796"/>
                    <a:pt x="78025" y="133369"/>
                    <a:pt x="78463" y="133080"/>
                  </a:cubicBezTo>
                  <a:cubicBezTo>
                    <a:pt x="78668" y="132942"/>
                    <a:pt x="78862" y="132775"/>
                    <a:pt x="79057" y="132631"/>
                  </a:cubicBezTo>
                  <a:cubicBezTo>
                    <a:pt x="79101" y="132298"/>
                    <a:pt x="79145" y="132009"/>
                    <a:pt x="79179" y="131749"/>
                  </a:cubicBezTo>
                  <a:cubicBezTo>
                    <a:pt x="79512" y="131199"/>
                    <a:pt x="80100" y="130999"/>
                    <a:pt x="80488" y="130578"/>
                  </a:cubicBezTo>
                  <a:cubicBezTo>
                    <a:pt x="80533" y="130367"/>
                    <a:pt x="80577" y="130162"/>
                    <a:pt x="80621" y="129956"/>
                  </a:cubicBezTo>
                  <a:cubicBezTo>
                    <a:pt x="80583" y="129806"/>
                    <a:pt x="80538" y="129651"/>
                    <a:pt x="80488" y="129485"/>
                  </a:cubicBezTo>
                  <a:lnTo>
                    <a:pt x="79745" y="129340"/>
                  </a:lnTo>
                  <a:lnTo>
                    <a:pt x="79345" y="128908"/>
                  </a:lnTo>
                  <a:lnTo>
                    <a:pt x="79145" y="128242"/>
                  </a:lnTo>
                  <a:lnTo>
                    <a:pt x="79723" y="127304"/>
                  </a:lnTo>
                  <a:lnTo>
                    <a:pt x="80627" y="127004"/>
                  </a:lnTo>
                  <a:cubicBezTo>
                    <a:pt x="80721" y="126871"/>
                    <a:pt x="80799" y="126732"/>
                    <a:pt x="80877" y="126594"/>
                  </a:cubicBezTo>
                  <a:cubicBezTo>
                    <a:pt x="80954" y="126455"/>
                    <a:pt x="81004" y="126300"/>
                    <a:pt x="81021" y="126139"/>
                  </a:cubicBezTo>
                  <a:cubicBezTo>
                    <a:pt x="81032" y="125961"/>
                    <a:pt x="80977" y="125778"/>
                    <a:pt x="80960" y="125639"/>
                  </a:cubicBezTo>
                  <a:cubicBezTo>
                    <a:pt x="81049" y="125245"/>
                    <a:pt x="81359" y="125095"/>
                    <a:pt x="81615" y="124851"/>
                  </a:cubicBezTo>
                  <a:lnTo>
                    <a:pt x="81210" y="124618"/>
                  </a:lnTo>
                  <a:lnTo>
                    <a:pt x="81587" y="124380"/>
                  </a:lnTo>
                  <a:cubicBezTo>
                    <a:pt x="81755" y="124430"/>
                    <a:pt x="81827" y="124677"/>
                    <a:pt x="82002" y="124677"/>
                  </a:cubicBezTo>
                  <a:cubicBezTo>
                    <a:pt x="82058" y="124677"/>
                    <a:pt x="82125" y="124651"/>
                    <a:pt x="82208" y="124585"/>
                  </a:cubicBezTo>
                  <a:cubicBezTo>
                    <a:pt x="82197" y="124413"/>
                    <a:pt x="82186" y="124219"/>
                    <a:pt x="82170" y="123986"/>
                  </a:cubicBezTo>
                  <a:lnTo>
                    <a:pt x="81665" y="124135"/>
                  </a:lnTo>
                  <a:lnTo>
                    <a:pt x="81204" y="123852"/>
                  </a:lnTo>
                  <a:cubicBezTo>
                    <a:pt x="81204" y="123619"/>
                    <a:pt x="81215" y="123414"/>
                    <a:pt x="81204" y="123203"/>
                  </a:cubicBezTo>
                  <a:cubicBezTo>
                    <a:pt x="81199" y="122998"/>
                    <a:pt x="81176" y="122809"/>
                    <a:pt x="81160" y="122626"/>
                  </a:cubicBezTo>
                  <a:cubicBezTo>
                    <a:pt x="81240" y="122590"/>
                    <a:pt x="81312" y="122575"/>
                    <a:pt x="81379" y="122575"/>
                  </a:cubicBezTo>
                  <a:cubicBezTo>
                    <a:pt x="81588" y="122575"/>
                    <a:pt x="81742" y="122718"/>
                    <a:pt x="81914" y="122781"/>
                  </a:cubicBezTo>
                  <a:cubicBezTo>
                    <a:pt x="82112" y="122856"/>
                    <a:pt x="82307" y="122898"/>
                    <a:pt x="82497" y="122898"/>
                  </a:cubicBezTo>
                  <a:cubicBezTo>
                    <a:pt x="82771" y="122898"/>
                    <a:pt x="83036" y="122812"/>
                    <a:pt x="83285" y="122615"/>
                  </a:cubicBezTo>
                  <a:cubicBezTo>
                    <a:pt x="83357" y="122565"/>
                    <a:pt x="83379" y="122460"/>
                    <a:pt x="83424" y="122382"/>
                  </a:cubicBezTo>
                  <a:cubicBezTo>
                    <a:pt x="83396" y="122193"/>
                    <a:pt x="83363" y="122010"/>
                    <a:pt x="83346" y="121910"/>
                  </a:cubicBezTo>
                  <a:cubicBezTo>
                    <a:pt x="83401" y="121638"/>
                    <a:pt x="83451" y="121439"/>
                    <a:pt x="83479" y="121239"/>
                  </a:cubicBezTo>
                  <a:cubicBezTo>
                    <a:pt x="83512" y="121028"/>
                    <a:pt x="83202" y="120834"/>
                    <a:pt x="83457" y="120573"/>
                  </a:cubicBezTo>
                  <a:lnTo>
                    <a:pt x="83457" y="120573"/>
                  </a:lnTo>
                  <a:cubicBezTo>
                    <a:pt x="83719" y="120644"/>
                    <a:pt x="83974" y="120674"/>
                    <a:pt x="84225" y="120674"/>
                  </a:cubicBezTo>
                  <a:cubicBezTo>
                    <a:pt x="85127" y="120674"/>
                    <a:pt x="85967" y="120283"/>
                    <a:pt x="86814" y="119996"/>
                  </a:cubicBezTo>
                  <a:cubicBezTo>
                    <a:pt x="87092" y="119591"/>
                    <a:pt x="87347" y="119202"/>
                    <a:pt x="87613" y="118825"/>
                  </a:cubicBezTo>
                  <a:cubicBezTo>
                    <a:pt x="87763" y="118625"/>
                    <a:pt x="87796" y="118370"/>
                    <a:pt x="87707" y="118137"/>
                  </a:cubicBezTo>
                  <a:cubicBezTo>
                    <a:pt x="87535" y="118037"/>
                    <a:pt x="87325" y="117932"/>
                    <a:pt x="87264" y="117671"/>
                  </a:cubicBezTo>
                  <a:lnTo>
                    <a:pt x="87375" y="117194"/>
                  </a:lnTo>
                  <a:cubicBezTo>
                    <a:pt x="87247" y="116705"/>
                    <a:pt x="86725" y="116711"/>
                    <a:pt x="86503" y="116350"/>
                  </a:cubicBezTo>
                  <a:cubicBezTo>
                    <a:pt x="86514" y="116278"/>
                    <a:pt x="86531" y="116195"/>
                    <a:pt x="86542" y="116106"/>
                  </a:cubicBezTo>
                  <a:lnTo>
                    <a:pt x="87486" y="116234"/>
                  </a:lnTo>
                  <a:cubicBezTo>
                    <a:pt x="87949" y="116534"/>
                    <a:pt x="88484" y="116569"/>
                    <a:pt x="89019" y="116569"/>
                  </a:cubicBezTo>
                  <a:cubicBezTo>
                    <a:pt x="89137" y="116569"/>
                    <a:pt x="89255" y="116568"/>
                    <a:pt x="89372" y="116567"/>
                  </a:cubicBezTo>
                  <a:cubicBezTo>
                    <a:pt x="89761" y="116395"/>
                    <a:pt x="90082" y="116095"/>
                    <a:pt x="90288" y="115718"/>
                  </a:cubicBezTo>
                  <a:cubicBezTo>
                    <a:pt x="90410" y="115496"/>
                    <a:pt x="90526" y="115252"/>
                    <a:pt x="90709" y="115085"/>
                  </a:cubicBezTo>
                  <a:cubicBezTo>
                    <a:pt x="91087" y="114736"/>
                    <a:pt x="91237" y="114286"/>
                    <a:pt x="91386" y="113820"/>
                  </a:cubicBezTo>
                  <a:cubicBezTo>
                    <a:pt x="91453" y="113609"/>
                    <a:pt x="91536" y="113376"/>
                    <a:pt x="91675" y="113204"/>
                  </a:cubicBezTo>
                  <a:cubicBezTo>
                    <a:pt x="91797" y="113071"/>
                    <a:pt x="91891" y="112915"/>
                    <a:pt x="91941" y="112743"/>
                  </a:cubicBezTo>
                  <a:cubicBezTo>
                    <a:pt x="92011" y="112513"/>
                    <a:pt x="92168" y="112371"/>
                    <a:pt x="92418" y="112371"/>
                  </a:cubicBezTo>
                  <a:cubicBezTo>
                    <a:pt x="92427" y="112371"/>
                    <a:pt x="92437" y="112371"/>
                    <a:pt x="92446" y="112372"/>
                  </a:cubicBezTo>
                  <a:lnTo>
                    <a:pt x="92713" y="112727"/>
                  </a:lnTo>
                  <a:cubicBezTo>
                    <a:pt x="92924" y="111883"/>
                    <a:pt x="93312" y="111223"/>
                    <a:pt x="93989" y="110801"/>
                  </a:cubicBezTo>
                  <a:cubicBezTo>
                    <a:pt x="94044" y="110557"/>
                    <a:pt x="94100" y="110357"/>
                    <a:pt x="94128" y="110152"/>
                  </a:cubicBezTo>
                  <a:cubicBezTo>
                    <a:pt x="94155" y="109969"/>
                    <a:pt x="94161" y="109786"/>
                    <a:pt x="94139" y="109603"/>
                  </a:cubicBezTo>
                  <a:cubicBezTo>
                    <a:pt x="94061" y="109059"/>
                    <a:pt x="94166" y="108543"/>
                    <a:pt x="94377" y="107999"/>
                  </a:cubicBezTo>
                  <a:cubicBezTo>
                    <a:pt x="94943" y="107372"/>
                    <a:pt x="95593" y="106801"/>
                    <a:pt x="96497" y="106606"/>
                  </a:cubicBezTo>
                  <a:cubicBezTo>
                    <a:pt x="96730" y="106573"/>
                    <a:pt x="96930" y="106423"/>
                    <a:pt x="97030" y="106212"/>
                  </a:cubicBezTo>
                  <a:cubicBezTo>
                    <a:pt x="97091" y="106107"/>
                    <a:pt x="97163" y="106013"/>
                    <a:pt x="97246" y="105924"/>
                  </a:cubicBezTo>
                  <a:cubicBezTo>
                    <a:pt x="97590" y="105913"/>
                    <a:pt x="97940" y="105924"/>
                    <a:pt x="98284" y="105890"/>
                  </a:cubicBezTo>
                  <a:cubicBezTo>
                    <a:pt x="98633" y="105857"/>
                    <a:pt x="98966" y="105791"/>
                    <a:pt x="99177" y="105763"/>
                  </a:cubicBezTo>
                  <a:lnTo>
                    <a:pt x="100104" y="104936"/>
                  </a:lnTo>
                  <a:cubicBezTo>
                    <a:pt x="100148" y="104736"/>
                    <a:pt x="100159" y="104464"/>
                    <a:pt x="100276" y="104254"/>
                  </a:cubicBezTo>
                  <a:cubicBezTo>
                    <a:pt x="100520" y="103793"/>
                    <a:pt x="100820" y="103355"/>
                    <a:pt x="101108" y="102900"/>
                  </a:cubicBezTo>
                  <a:cubicBezTo>
                    <a:pt x="101136" y="102589"/>
                    <a:pt x="101175" y="102273"/>
                    <a:pt x="101203" y="101990"/>
                  </a:cubicBezTo>
                  <a:lnTo>
                    <a:pt x="101552" y="101374"/>
                  </a:lnTo>
                  <a:cubicBezTo>
                    <a:pt x="101641" y="100802"/>
                    <a:pt x="101719" y="100325"/>
                    <a:pt x="101813" y="99759"/>
                  </a:cubicBezTo>
                  <a:cubicBezTo>
                    <a:pt x="101641" y="98743"/>
                    <a:pt x="101735" y="97512"/>
                    <a:pt x="102007" y="97373"/>
                  </a:cubicBezTo>
                  <a:lnTo>
                    <a:pt x="102323" y="97428"/>
                  </a:lnTo>
                  <a:cubicBezTo>
                    <a:pt x="102440" y="97301"/>
                    <a:pt x="102562" y="97212"/>
                    <a:pt x="102618" y="97090"/>
                  </a:cubicBezTo>
                  <a:cubicBezTo>
                    <a:pt x="102989" y="96224"/>
                    <a:pt x="103655" y="95597"/>
                    <a:pt x="104293" y="94926"/>
                  </a:cubicBezTo>
                  <a:cubicBezTo>
                    <a:pt x="105226" y="93955"/>
                    <a:pt x="105264" y="92706"/>
                    <a:pt x="104549" y="91408"/>
                  </a:cubicBezTo>
                  <a:cubicBezTo>
                    <a:pt x="104504" y="91374"/>
                    <a:pt x="104449" y="91358"/>
                    <a:pt x="104399" y="91325"/>
                  </a:cubicBezTo>
                  <a:cubicBezTo>
                    <a:pt x="104266" y="91297"/>
                    <a:pt x="104138" y="91280"/>
                    <a:pt x="104005" y="91275"/>
                  </a:cubicBezTo>
                  <a:cubicBezTo>
                    <a:pt x="103961" y="91278"/>
                    <a:pt x="103918" y="91280"/>
                    <a:pt x="103874" y="91280"/>
                  </a:cubicBezTo>
                  <a:cubicBezTo>
                    <a:pt x="103405" y="91280"/>
                    <a:pt x="102957" y="91063"/>
                    <a:pt x="102662" y="90692"/>
                  </a:cubicBezTo>
                  <a:cubicBezTo>
                    <a:pt x="102179" y="90115"/>
                    <a:pt x="101491" y="89810"/>
                    <a:pt x="100809" y="89432"/>
                  </a:cubicBezTo>
                  <a:cubicBezTo>
                    <a:pt x="100576" y="89506"/>
                    <a:pt x="100346" y="89536"/>
                    <a:pt x="100119" y="89536"/>
                  </a:cubicBezTo>
                  <a:cubicBezTo>
                    <a:pt x="99471" y="89536"/>
                    <a:pt x="98845" y="89290"/>
                    <a:pt x="98228" y="89105"/>
                  </a:cubicBezTo>
                  <a:lnTo>
                    <a:pt x="97379" y="89471"/>
                  </a:lnTo>
                  <a:lnTo>
                    <a:pt x="97296" y="88611"/>
                  </a:lnTo>
                  <a:cubicBezTo>
                    <a:pt x="96958" y="88378"/>
                    <a:pt x="95776" y="87873"/>
                    <a:pt x="95332" y="87801"/>
                  </a:cubicBezTo>
                  <a:cubicBezTo>
                    <a:pt x="95242" y="87787"/>
                    <a:pt x="95150" y="87782"/>
                    <a:pt x="95059" y="87782"/>
                  </a:cubicBezTo>
                  <a:cubicBezTo>
                    <a:pt x="94903" y="87782"/>
                    <a:pt x="94747" y="87795"/>
                    <a:pt x="94599" y="87795"/>
                  </a:cubicBezTo>
                  <a:cubicBezTo>
                    <a:pt x="94488" y="87923"/>
                    <a:pt x="94405" y="88040"/>
                    <a:pt x="94305" y="88134"/>
                  </a:cubicBezTo>
                  <a:cubicBezTo>
                    <a:pt x="94238" y="88201"/>
                    <a:pt x="94208" y="88334"/>
                    <a:pt x="94084" y="88334"/>
                  </a:cubicBezTo>
                  <a:cubicBezTo>
                    <a:pt x="94064" y="88334"/>
                    <a:pt x="94042" y="88330"/>
                    <a:pt x="94017" y="88323"/>
                  </a:cubicBezTo>
                  <a:cubicBezTo>
                    <a:pt x="94117" y="88028"/>
                    <a:pt x="94366" y="87757"/>
                    <a:pt x="94133" y="87368"/>
                  </a:cubicBezTo>
                  <a:lnTo>
                    <a:pt x="93218" y="87368"/>
                  </a:lnTo>
                  <a:lnTo>
                    <a:pt x="93195" y="87035"/>
                  </a:lnTo>
                  <a:lnTo>
                    <a:pt x="92951" y="86896"/>
                  </a:lnTo>
                  <a:cubicBezTo>
                    <a:pt x="93023" y="86641"/>
                    <a:pt x="93068" y="86486"/>
                    <a:pt x="93118" y="86325"/>
                  </a:cubicBezTo>
                  <a:cubicBezTo>
                    <a:pt x="93068" y="86175"/>
                    <a:pt x="93018" y="86025"/>
                    <a:pt x="92979" y="85898"/>
                  </a:cubicBezTo>
                  <a:lnTo>
                    <a:pt x="92674" y="85742"/>
                  </a:lnTo>
                  <a:cubicBezTo>
                    <a:pt x="92302" y="85182"/>
                    <a:pt x="92169" y="84571"/>
                    <a:pt x="92063" y="84089"/>
                  </a:cubicBezTo>
                  <a:cubicBezTo>
                    <a:pt x="91719" y="83811"/>
                    <a:pt x="91442" y="83634"/>
                    <a:pt x="91231" y="83401"/>
                  </a:cubicBezTo>
                  <a:cubicBezTo>
                    <a:pt x="90876" y="83001"/>
                    <a:pt x="90415" y="82801"/>
                    <a:pt x="89927" y="82663"/>
                  </a:cubicBezTo>
                  <a:cubicBezTo>
                    <a:pt x="89674" y="82590"/>
                    <a:pt x="89394" y="82513"/>
                    <a:pt x="89131" y="82513"/>
                  </a:cubicBezTo>
                  <a:cubicBezTo>
                    <a:pt x="89054" y="82513"/>
                    <a:pt x="88979" y="82520"/>
                    <a:pt x="88906" y="82535"/>
                  </a:cubicBezTo>
                  <a:cubicBezTo>
                    <a:pt x="88727" y="82570"/>
                    <a:pt x="88544" y="82588"/>
                    <a:pt x="88362" y="82588"/>
                  </a:cubicBezTo>
                  <a:cubicBezTo>
                    <a:pt x="88058" y="82588"/>
                    <a:pt x="87754" y="82540"/>
                    <a:pt x="87463" y="82446"/>
                  </a:cubicBezTo>
                  <a:lnTo>
                    <a:pt x="86625" y="81886"/>
                  </a:lnTo>
                  <a:lnTo>
                    <a:pt x="86387" y="81936"/>
                  </a:lnTo>
                  <a:lnTo>
                    <a:pt x="86159" y="81175"/>
                  </a:lnTo>
                  <a:cubicBezTo>
                    <a:pt x="85788" y="80909"/>
                    <a:pt x="85471" y="80676"/>
                    <a:pt x="85188" y="80471"/>
                  </a:cubicBezTo>
                  <a:lnTo>
                    <a:pt x="84583" y="80354"/>
                  </a:lnTo>
                  <a:cubicBezTo>
                    <a:pt x="84500" y="80138"/>
                    <a:pt x="84417" y="79927"/>
                    <a:pt x="84312" y="79655"/>
                  </a:cubicBezTo>
                  <a:lnTo>
                    <a:pt x="83252" y="79239"/>
                  </a:lnTo>
                  <a:lnTo>
                    <a:pt x="82863" y="78756"/>
                  </a:lnTo>
                  <a:lnTo>
                    <a:pt x="81881" y="78828"/>
                  </a:lnTo>
                  <a:cubicBezTo>
                    <a:pt x="81737" y="78961"/>
                    <a:pt x="81637" y="79050"/>
                    <a:pt x="81576" y="79106"/>
                  </a:cubicBezTo>
                  <a:cubicBezTo>
                    <a:pt x="81390" y="79166"/>
                    <a:pt x="81216" y="79197"/>
                    <a:pt x="81053" y="79197"/>
                  </a:cubicBezTo>
                  <a:cubicBezTo>
                    <a:pt x="80754" y="79197"/>
                    <a:pt x="80495" y="79092"/>
                    <a:pt x="80283" y="78873"/>
                  </a:cubicBezTo>
                  <a:lnTo>
                    <a:pt x="78835" y="78873"/>
                  </a:lnTo>
                  <a:lnTo>
                    <a:pt x="78208" y="78207"/>
                  </a:lnTo>
                  <a:lnTo>
                    <a:pt x="77614" y="78135"/>
                  </a:lnTo>
                  <a:lnTo>
                    <a:pt x="77270" y="77630"/>
                  </a:lnTo>
                  <a:lnTo>
                    <a:pt x="77187" y="77663"/>
                  </a:lnTo>
                  <a:cubicBezTo>
                    <a:pt x="77198" y="77802"/>
                    <a:pt x="77214" y="77946"/>
                    <a:pt x="77225" y="78074"/>
                  </a:cubicBezTo>
                  <a:cubicBezTo>
                    <a:pt x="76881" y="78390"/>
                    <a:pt x="76293" y="78284"/>
                    <a:pt x="76060" y="78767"/>
                  </a:cubicBezTo>
                  <a:cubicBezTo>
                    <a:pt x="76155" y="79122"/>
                    <a:pt x="76560" y="79367"/>
                    <a:pt x="76376" y="79849"/>
                  </a:cubicBezTo>
                  <a:lnTo>
                    <a:pt x="75899" y="80066"/>
                  </a:lnTo>
                  <a:lnTo>
                    <a:pt x="75600" y="79439"/>
                  </a:lnTo>
                  <a:cubicBezTo>
                    <a:pt x="75738" y="79195"/>
                    <a:pt x="75855" y="79000"/>
                    <a:pt x="75966" y="78806"/>
                  </a:cubicBezTo>
                  <a:cubicBezTo>
                    <a:pt x="75883" y="78556"/>
                    <a:pt x="75810" y="78323"/>
                    <a:pt x="75744" y="78107"/>
                  </a:cubicBezTo>
                  <a:cubicBezTo>
                    <a:pt x="75927" y="77913"/>
                    <a:pt x="76221" y="77907"/>
                    <a:pt x="76271" y="77591"/>
                  </a:cubicBezTo>
                  <a:lnTo>
                    <a:pt x="75921" y="77358"/>
                  </a:lnTo>
                  <a:lnTo>
                    <a:pt x="74734" y="78296"/>
                  </a:lnTo>
                  <a:lnTo>
                    <a:pt x="74040" y="78323"/>
                  </a:lnTo>
                  <a:lnTo>
                    <a:pt x="73774" y="78534"/>
                  </a:lnTo>
                  <a:lnTo>
                    <a:pt x="73441" y="78484"/>
                  </a:lnTo>
                  <a:lnTo>
                    <a:pt x="72942" y="78884"/>
                  </a:lnTo>
                  <a:cubicBezTo>
                    <a:pt x="72914" y="79161"/>
                    <a:pt x="72886" y="79405"/>
                    <a:pt x="72858" y="79672"/>
                  </a:cubicBezTo>
                  <a:cubicBezTo>
                    <a:pt x="72326" y="79810"/>
                    <a:pt x="72143" y="80426"/>
                    <a:pt x="71582" y="80565"/>
                  </a:cubicBezTo>
                  <a:cubicBezTo>
                    <a:pt x="71128" y="80036"/>
                    <a:pt x="70582" y="79669"/>
                    <a:pt x="69932" y="79669"/>
                  </a:cubicBezTo>
                  <a:cubicBezTo>
                    <a:pt x="69900" y="79669"/>
                    <a:pt x="69867" y="79670"/>
                    <a:pt x="69834" y="79672"/>
                  </a:cubicBezTo>
                  <a:lnTo>
                    <a:pt x="68519" y="80293"/>
                  </a:lnTo>
                  <a:lnTo>
                    <a:pt x="67742" y="80138"/>
                  </a:lnTo>
                  <a:cubicBezTo>
                    <a:pt x="67143" y="79505"/>
                    <a:pt x="66466" y="79017"/>
                    <a:pt x="66338" y="78246"/>
                  </a:cubicBezTo>
                  <a:cubicBezTo>
                    <a:pt x="66438" y="77652"/>
                    <a:pt x="66533" y="77158"/>
                    <a:pt x="66605" y="76653"/>
                  </a:cubicBezTo>
                  <a:cubicBezTo>
                    <a:pt x="66644" y="76381"/>
                    <a:pt x="66627" y="76104"/>
                    <a:pt x="66760" y="75843"/>
                  </a:cubicBezTo>
                  <a:cubicBezTo>
                    <a:pt x="66866" y="75632"/>
                    <a:pt x="66860" y="75399"/>
                    <a:pt x="66710" y="75144"/>
                  </a:cubicBezTo>
                  <a:cubicBezTo>
                    <a:pt x="66594" y="75099"/>
                    <a:pt x="66433" y="75066"/>
                    <a:pt x="66311" y="74977"/>
                  </a:cubicBezTo>
                  <a:cubicBezTo>
                    <a:pt x="66166" y="74866"/>
                    <a:pt x="66055" y="74717"/>
                    <a:pt x="65967" y="74617"/>
                  </a:cubicBezTo>
                  <a:cubicBezTo>
                    <a:pt x="65729" y="74517"/>
                    <a:pt x="65473" y="74467"/>
                    <a:pt x="65217" y="74467"/>
                  </a:cubicBezTo>
                  <a:cubicBezTo>
                    <a:pt x="65132" y="74467"/>
                    <a:pt x="65047" y="74472"/>
                    <a:pt x="64962" y="74483"/>
                  </a:cubicBezTo>
                  <a:cubicBezTo>
                    <a:pt x="64435" y="74561"/>
                    <a:pt x="63908" y="74617"/>
                    <a:pt x="63381" y="74694"/>
                  </a:cubicBezTo>
                  <a:cubicBezTo>
                    <a:pt x="63293" y="74705"/>
                    <a:pt x="63207" y="74712"/>
                    <a:pt x="63122" y="74712"/>
                  </a:cubicBezTo>
                  <a:cubicBezTo>
                    <a:pt x="62867" y="74712"/>
                    <a:pt x="62622" y="74653"/>
                    <a:pt x="62376" y="74478"/>
                  </a:cubicBezTo>
                  <a:lnTo>
                    <a:pt x="62754" y="73951"/>
                  </a:lnTo>
                  <a:cubicBezTo>
                    <a:pt x="62798" y="73385"/>
                    <a:pt x="62843" y="72808"/>
                    <a:pt x="62887" y="72208"/>
                  </a:cubicBezTo>
                  <a:lnTo>
                    <a:pt x="63281" y="72286"/>
                  </a:lnTo>
                  <a:cubicBezTo>
                    <a:pt x="63331" y="71942"/>
                    <a:pt x="63336" y="71598"/>
                    <a:pt x="63431" y="71282"/>
                  </a:cubicBezTo>
                  <a:cubicBezTo>
                    <a:pt x="63536" y="70938"/>
                    <a:pt x="63725" y="70621"/>
                    <a:pt x="63897" y="70239"/>
                  </a:cubicBezTo>
                  <a:cubicBezTo>
                    <a:pt x="63880" y="70172"/>
                    <a:pt x="63841" y="70039"/>
                    <a:pt x="63808" y="69917"/>
                  </a:cubicBezTo>
                  <a:lnTo>
                    <a:pt x="62970" y="69795"/>
                  </a:lnTo>
                  <a:cubicBezTo>
                    <a:pt x="62393" y="69933"/>
                    <a:pt x="61772" y="69928"/>
                    <a:pt x="61261" y="70300"/>
                  </a:cubicBezTo>
                  <a:cubicBezTo>
                    <a:pt x="61211" y="70538"/>
                    <a:pt x="61178" y="70766"/>
                    <a:pt x="61122" y="70988"/>
                  </a:cubicBezTo>
                  <a:cubicBezTo>
                    <a:pt x="61061" y="71232"/>
                    <a:pt x="60984" y="71470"/>
                    <a:pt x="60911" y="71709"/>
                  </a:cubicBezTo>
                  <a:lnTo>
                    <a:pt x="60828" y="71654"/>
                  </a:lnTo>
                  <a:lnTo>
                    <a:pt x="60090" y="72308"/>
                  </a:lnTo>
                  <a:lnTo>
                    <a:pt x="59646" y="72225"/>
                  </a:lnTo>
                  <a:cubicBezTo>
                    <a:pt x="59091" y="72525"/>
                    <a:pt x="58498" y="72586"/>
                    <a:pt x="57871" y="72647"/>
                  </a:cubicBezTo>
                  <a:cubicBezTo>
                    <a:pt x="57665" y="72197"/>
                    <a:pt x="57166" y="72269"/>
                    <a:pt x="56772" y="72036"/>
                  </a:cubicBezTo>
                  <a:cubicBezTo>
                    <a:pt x="56683" y="71870"/>
                    <a:pt x="56583" y="71665"/>
                    <a:pt x="56461" y="71465"/>
                  </a:cubicBezTo>
                  <a:cubicBezTo>
                    <a:pt x="56345" y="71271"/>
                    <a:pt x="56234" y="71060"/>
                    <a:pt x="56078" y="70899"/>
                  </a:cubicBezTo>
                  <a:cubicBezTo>
                    <a:pt x="55856" y="70660"/>
                    <a:pt x="55690" y="70377"/>
                    <a:pt x="55596" y="70067"/>
                  </a:cubicBezTo>
                  <a:cubicBezTo>
                    <a:pt x="55496" y="69739"/>
                    <a:pt x="55374" y="69412"/>
                    <a:pt x="55285" y="69168"/>
                  </a:cubicBezTo>
                  <a:cubicBezTo>
                    <a:pt x="55324" y="68274"/>
                    <a:pt x="55357" y="67470"/>
                    <a:pt x="55385" y="66687"/>
                  </a:cubicBezTo>
                  <a:lnTo>
                    <a:pt x="55801" y="66277"/>
                  </a:lnTo>
                  <a:cubicBezTo>
                    <a:pt x="55512" y="65633"/>
                    <a:pt x="55657" y="64995"/>
                    <a:pt x="55823" y="64457"/>
                  </a:cubicBezTo>
                  <a:lnTo>
                    <a:pt x="56528" y="63646"/>
                  </a:lnTo>
                  <a:lnTo>
                    <a:pt x="57033" y="63530"/>
                  </a:lnTo>
                  <a:lnTo>
                    <a:pt x="57754" y="62903"/>
                  </a:lnTo>
                  <a:cubicBezTo>
                    <a:pt x="58004" y="62770"/>
                    <a:pt x="58320" y="62709"/>
                    <a:pt x="58642" y="62664"/>
                  </a:cubicBezTo>
                  <a:cubicBezTo>
                    <a:pt x="58741" y="62652"/>
                    <a:pt x="58851" y="62636"/>
                    <a:pt x="58954" y="62636"/>
                  </a:cubicBezTo>
                  <a:cubicBezTo>
                    <a:pt x="59036" y="62636"/>
                    <a:pt x="59114" y="62646"/>
                    <a:pt x="59180" y="62675"/>
                  </a:cubicBezTo>
                  <a:cubicBezTo>
                    <a:pt x="59302" y="62727"/>
                    <a:pt x="59418" y="62751"/>
                    <a:pt x="59531" y="62751"/>
                  </a:cubicBezTo>
                  <a:cubicBezTo>
                    <a:pt x="59731" y="62751"/>
                    <a:pt x="59921" y="62678"/>
                    <a:pt x="60124" y="62564"/>
                  </a:cubicBezTo>
                  <a:lnTo>
                    <a:pt x="60884" y="63030"/>
                  </a:lnTo>
                  <a:cubicBezTo>
                    <a:pt x="60999" y="62973"/>
                    <a:pt x="61113" y="62935"/>
                    <a:pt x="61231" y="62935"/>
                  </a:cubicBezTo>
                  <a:cubicBezTo>
                    <a:pt x="61329" y="62935"/>
                    <a:pt x="61429" y="62962"/>
                    <a:pt x="61533" y="63025"/>
                  </a:cubicBezTo>
                  <a:cubicBezTo>
                    <a:pt x="61553" y="63039"/>
                    <a:pt x="61580" y="63044"/>
                    <a:pt x="61611" y="63044"/>
                  </a:cubicBezTo>
                  <a:cubicBezTo>
                    <a:pt x="61665" y="63044"/>
                    <a:pt x="61733" y="63030"/>
                    <a:pt x="61810" y="63030"/>
                  </a:cubicBezTo>
                  <a:cubicBezTo>
                    <a:pt x="61766" y="62781"/>
                    <a:pt x="61733" y="62581"/>
                    <a:pt x="61694" y="62381"/>
                  </a:cubicBezTo>
                  <a:cubicBezTo>
                    <a:pt x="62032" y="62021"/>
                    <a:pt x="62498" y="62043"/>
                    <a:pt x="62898" y="61932"/>
                  </a:cubicBezTo>
                  <a:lnTo>
                    <a:pt x="63370" y="62115"/>
                  </a:lnTo>
                  <a:lnTo>
                    <a:pt x="63786" y="61937"/>
                  </a:lnTo>
                  <a:lnTo>
                    <a:pt x="64496" y="61982"/>
                  </a:lnTo>
                  <a:lnTo>
                    <a:pt x="65323" y="62631"/>
                  </a:lnTo>
                  <a:lnTo>
                    <a:pt x="65950" y="62337"/>
                  </a:lnTo>
                  <a:lnTo>
                    <a:pt x="66361" y="62426"/>
                  </a:lnTo>
                  <a:lnTo>
                    <a:pt x="67215" y="63330"/>
                  </a:lnTo>
                  <a:cubicBezTo>
                    <a:pt x="67215" y="63480"/>
                    <a:pt x="67248" y="63696"/>
                    <a:pt x="67204" y="63891"/>
                  </a:cubicBezTo>
                  <a:cubicBezTo>
                    <a:pt x="67154" y="64146"/>
                    <a:pt x="67393" y="64290"/>
                    <a:pt x="67387" y="64518"/>
                  </a:cubicBezTo>
                  <a:cubicBezTo>
                    <a:pt x="67365" y="65117"/>
                    <a:pt x="67753" y="65539"/>
                    <a:pt x="68059" y="65999"/>
                  </a:cubicBezTo>
                  <a:cubicBezTo>
                    <a:pt x="68364" y="66093"/>
                    <a:pt x="68358" y="66438"/>
                    <a:pt x="68552" y="66659"/>
                  </a:cubicBezTo>
                  <a:lnTo>
                    <a:pt x="69118" y="66487"/>
                  </a:lnTo>
                  <a:cubicBezTo>
                    <a:pt x="69302" y="65955"/>
                    <a:pt x="69329" y="65278"/>
                    <a:pt x="69213" y="64895"/>
                  </a:cubicBezTo>
                  <a:cubicBezTo>
                    <a:pt x="69102" y="64506"/>
                    <a:pt x="69002" y="64140"/>
                    <a:pt x="68874" y="63685"/>
                  </a:cubicBezTo>
                  <a:cubicBezTo>
                    <a:pt x="68070" y="62587"/>
                    <a:pt x="68081" y="61371"/>
                    <a:pt x="68719" y="60084"/>
                  </a:cubicBezTo>
                  <a:cubicBezTo>
                    <a:pt x="69141" y="60023"/>
                    <a:pt x="69557" y="59901"/>
                    <a:pt x="69806" y="59618"/>
                  </a:cubicBezTo>
                  <a:lnTo>
                    <a:pt x="70295" y="58891"/>
                  </a:lnTo>
                  <a:lnTo>
                    <a:pt x="70955" y="58686"/>
                  </a:lnTo>
                  <a:cubicBezTo>
                    <a:pt x="71188" y="58286"/>
                    <a:pt x="71604" y="58081"/>
                    <a:pt x="71976" y="57859"/>
                  </a:cubicBezTo>
                  <a:cubicBezTo>
                    <a:pt x="72015" y="57709"/>
                    <a:pt x="72048" y="57581"/>
                    <a:pt x="72082" y="57454"/>
                  </a:cubicBezTo>
                  <a:lnTo>
                    <a:pt x="72675" y="57093"/>
                  </a:lnTo>
                  <a:cubicBezTo>
                    <a:pt x="72548" y="56843"/>
                    <a:pt x="72548" y="56843"/>
                    <a:pt x="72276" y="56738"/>
                  </a:cubicBezTo>
                  <a:lnTo>
                    <a:pt x="72575" y="56488"/>
                  </a:lnTo>
                  <a:cubicBezTo>
                    <a:pt x="72653" y="56139"/>
                    <a:pt x="72398" y="55978"/>
                    <a:pt x="72248" y="55817"/>
                  </a:cubicBezTo>
                  <a:cubicBezTo>
                    <a:pt x="72270" y="55478"/>
                    <a:pt x="72292" y="55184"/>
                    <a:pt x="72315" y="54935"/>
                  </a:cubicBezTo>
                  <a:lnTo>
                    <a:pt x="72093" y="54652"/>
                  </a:lnTo>
                  <a:cubicBezTo>
                    <a:pt x="72270" y="54346"/>
                    <a:pt x="72093" y="54030"/>
                    <a:pt x="72093" y="53714"/>
                  </a:cubicBezTo>
                  <a:cubicBezTo>
                    <a:pt x="72093" y="53625"/>
                    <a:pt x="72117" y="53533"/>
                    <a:pt x="72226" y="53533"/>
                  </a:cubicBezTo>
                  <a:cubicBezTo>
                    <a:pt x="72253" y="53533"/>
                    <a:pt x="72286" y="53539"/>
                    <a:pt x="72326" y="53553"/>
                  </a:cubicBezTo>
                  <a:lnTo>
                    <a:pt x="72326" y="54258"/>
                  </a:lnTo>
                  <a:lnTo>
                    <a:pt x="72731" y="54840"/>
                  </a:lnTo>
                  <a:cubicBezTo>
                    <a:pt x="72703" y="54918"/>
                    <a:pt x="72675" y="54996"/>
                    <a:pt x="72653" y="55068"/>
                  </a:cubicBezTo>
                  <a:cubicBezTo>
                    <a:pt x="72636" y="55151"/>
                    <a:pt x="72625" y="55240"/>
                    <a:pt x="72598" y="55456"/>
                  </a:cubicBezTo>
                  <a:cubicBezTo>
                    <a:pt x="73003" y="54979"/>
                    <a:pt x="73214" y="54574"/>
                    <a:pt x="73197" y="54069"/>
                  </a:cubicBezTo>
                  <a:cubicBezTo>
                    <a:pt x="73125" y="53858"/>
                    <a:pt x="72903" y="53697"/>
                    <a:pt x="73042" y="53397"/>
                  </a:cubicBezTo>
                  <a:lnTo>
                    <a:pt x="73042" y="53397"/>
                  </a:lnTo>
                  <a:lnTo>
                    <a:pt x="73491" y="53586"/>
                  </a:lnTo>
                  <a:cubicBezTo>
                    <a:pt x="74051" y="53220"/>
                    <a:pt x="73952" y="52576"/>
                    <a:pt x="74185" y="52127"/>
                  </a:cubicBezTo>
                  <a:cubicBezTo>
                    <a:pt x="74440" y="52060"/>
                    <a:pt x="74662" y="51999"/>
                    <a:pt x="74884" y="51933"/>
                  </a:cubicBezTo>
                  <a:cubicBezTo>
                    <a:pt x="74906" y="51927"/>
                    <a:pt x="74912" y="51883"/>
                    <a:pt x="74934" y="51855"/>
                  </a:cubicBezTo>
                  <a:lnTo>
                    <a:pt x="74401" y="51772"/>
                  </a:lnTo>
                  <a:lnTo>
                    <a:pt x="74939" y="51411"/>
                  </a:lnTo>
                  <a:cubicBezTo>
                    <a:pt x="74980" y="51413"/>
                    <a:pt x="75021" y="51414"/>
                    <a:pt x="75062" y="51414"/>
                  </a:cubicBezTo>
                  <a:cubicBezTo>
                    <a:pt x="75532" y="51414"/>
                    <a:pt x="75997" y="51297"/>
                    <a:pt x="76415" y="51078"/>
                  </a:cubicBezTo>
                  <a:cubicBezTo>
                    <a:pt x="76565" y="51000"/>
                    <a:pt x="76754" y="50995"/>
                    <a:pt x="76926" y="50956"/>
                  </a:cubicBezTo>
                  <a:cubicBezTo>
                    <a:pt x="76782" y="50679"/>
                    <a:pt x="76632" y="50407"/>
                    <a:pt x="76465" y="50096"/>
                  </a:cubicBezTo>
                  <a:cubicBezTo>
                    <a:pt x="76648" y="49669"/>
                    <a:pt x="76843" y="49230"/>
                    <a:pt x="77009" y="48847"/>
                  </a:cubicBezTo>
                  <a:lnTo>
                    <a:pt x="77902" y="48453"/>
                  </a:lnTo>
                  <a:lnTo>
                    <a:pt x="78163" y="47998"/>
                  </a:lnTo>
                  <a:lnTo>
                    <a:pt x="78757" y="48043"/>
                  </a:lnTo>
                  <a:lnTo>
                    <a:pt x="79517" y="47604"/>
                  </a:lnTo>
                  <a:lnTo>
                    <a:pt x="79645" y="47327"/>
                  </a:lnTo>
                  <a:cubicBezTo>
                    <a:pt x="79972" y="47227"/>
                    <a:pt x="80261" y="47166"/>
                    <a:pt x="80533" y="47049"/>
                  </a:cubicBezTo>
                  <a:cubicBezTo>
                    <a:pt x="80827" y="46927"/>
                    <a:pt x="81104" y="46755"/>
                    <a:pt x="81398" y="46611"/>
                  </a:cubicBezTo>
                  <a:cubicBezTo>
                    <a:pt x="81401" y="46610"/>
                    <a:pt x="81405" y="46609"/>
                    <a:pt x="81409" y="46609"/>
                  </a:cubicBezTo>
                  <a:cubicBezTo>
                    <a:pt x="81434" y="46609"/>
                    <a:pt x="81476" y="46635"/>
                    <a:pt x="81509" y="46644"/>
                  </a:cubicBezTo>
                  <a:lnTo>
                    <a:pt x="81415" y="46950"/>
                  </a:lnTo>
                  <a:cubicBezTo>
                    <a:pt x="81523" y="46950"/>
                    <a:pt x="81622" y="46948"/>
                    <a:pt x="81716" y="46948"/>
                  </a:cubicBezTo>
                  <a:cubicBezTo>
                    <a:pt x="81810" y="46948"/>
                    <a:pt x="81900" y="46950"/>
                    <a:pt x="81992" y="46955"/>
                  </a:cubicBezTo>
                  <a:cubicBezTo>
                    <a:pt x="82014" y="46955"/>
                    <a:pt x="82036" y="47011"/>
                    <a:pt x="82059" y="47044"/>
                  </a:cubicBezTo>
                  <a:cubicBezTo>
                    <a:pt x="82013" y="47136"/>
                    <a:pt x="81957" y="47164"/>
                    <a:pt x="81900" y="47164"/>
                  </a:cubicBezTo>
                  <a:cubicBezTo>
                    <a:pt x="81812" y="47164"/>
                    <a:pt x="81719" y="47099"/>
                    <a:pt x="81648" y="47099"/>
                  </a:cubicBezTo>
                  <a:cubicBezTo>
                    <a:pt x="81636" y="47099"/>
                    <a:pt x="81625" y="47101"/>
                    <a:pt x="81615" y="47105"/>
                  </a:cubicBezTo>
                  <a:cubicBezTo>
                    <a:pt x="81060" y="47338"/>
                    <a:pt x="80638" y="47688"/>
                    <a:pt x="80250" y="48132"/>
                  </a:cubicBezTo>
                  <a:cubicBezTo>
                    <a:pt x="80283" y="48331"/>
                    <a:pt x="80311" y="48531"/>
                    <a:pt x="80350" y="48747"/>
                  </a:cubicBezTo>
                  <a:lnTo>
                    <a:pt x="80888" y="48947"/>
                  </a:lnTo>
                  <a:cubicBezTo>
                    <a:pt x="81237" y="48614"/>
                    <a:pt x="81609" y="48337"/>
                    <a:pt x="81803" y="47926"/>
                  </a:cubicBezTo>
                  <a:cubicBezTo>
                    <a:pt x="82636" y="47871"/>
                    <a:pt x="83307" y="47455"/>
                    <a:pt x="84017" y="47144"/>
                  </a:cubicBezTo>
                  <a:cubicBezTo>
                    <a:pt x="84029" y="47027"/>
                    <a:pt x="84034" y="46916"/>
                    <a:pt x="84045" y="46783"/>
                  </a:cubicBezTo>
                  <a:lnTo>
                    <a:pt x="84944" y="46495"/>
                  </a:lnTo>
                  <a:lnTo>
                    <a:pt x="85210" y="46101"/>
                  </a:lnTo>
                  <a:lnTo>
                    <a:pt x="84805" y="45818"/>
                  </a:lnTo>
                  <a:lnTo>
                    <a:pt x="84805" y="45224"/>
                  </a:lnTo>
                  <a:cubicBezTo>
                    <a:pt x="84528" y="45340"/>
                    <a:pt x="84339" y="45485"/>
                    <a:pt x="84245" y="45734"/>
                  </a:cubicBezTo>
                  <a:cubicBezTo>
                    <a:pt x="84151" y="45990"/>
                    <a:pt x="84062" y="46256"/>
                    <a:pt x="83967" y="46511"/>
                  </a:cubicBezTo>
                  <a:cubicBezTo>
                    <a:pt x="83951" y="46550"/>
                    <a:pt x="83895" y="46572"/>
                    <a:pt x="83851" y="46606"/>
                  </a:cubicBezTo>
                  <a:lnTo>
                    <a:pt x="83551" y="46500"/>
                  </a:lnTo>
                  <a:lnTo>
                    <a:pt x="83157" y="46644"/>
                  </a:lnTo>
                  <a:lnTo>
                    <a:pt x="81487" y="45918"/>
                  </a:lnTo>
                  <a:cubicBezTo>
                    <a:pt x="81404" y="45662"/>
                    <a:pt x="81282" y="45407"/>
                    <a:pt x="81248" y="45141"/>
                  </a:cubicBezTo>
                  <a:cubicBezTo>
                    <a:pt x="81221" y="44874"/>
                    <a:pt x="81282" y="44602"/>
                    <a:pt x="81310" y="44314"/>
                  </a:cubicBezTo>
                  <a:lnTo>
                    <a:pt x="80782" y="44314"/>
                  </a:lnTo>
                  <a:lnTo>
                    <a:pt x="80261" y="43870"/>
                  </a:lnTo>
                  <a:cubicBezTo>
                    <a:pt x="80353" y="43784"/>
                    <a:pt x="80442" y="43757"/>
                    <a:pt x="80529" y="43757"/>
                  </a:cubicBezTo>
                  <a:cubicBezTo>
                    <a:pt x="80685" y="43757"/>
                    <a:pt x="80835" y="43845"/>
                    <a:pt x="80991" y="43845"/>
                  </a:cubicBezTo>
                  <a:cubicBezTo>
                    <a:pt x="81030" y="43845"/>
                    <a:pt x="81070" y="43839"/>
                    <a:pt x="81110" y="43826"/>
                  </a:cubicBezTo>
                  <a:cubicBezTo>
                    <a:pt x="81332" y="43665"/>
                    <a:pt x="81604" y="43537"/>
                    <a:pt x="81781" y="43243"/>
                  </a:cubicBezTo>
                  <a:lnTo>
                    <a:pt x="81520" y="42644"/>
                  </a:lnTo>
                  <a:lnTo>
                    <a:pt x="80483" y="42488"/>
                  </a:lnTo>
                  <a:lnTo>
                    <a:pt x="78480" y="43310"/>
                  </a:lnTo>
                  <a:cubicBezTo>
                    <a:pt x="78174" y="43654"/>
                    <a:pt x="77897" y="43964"/>
                    <a:pt x="77619" y="44275"/>
                  </a:cubicBezTo>
                  <a:cubicBezTo>
                    <a:pt x="76998" y="44974"/>
                    <a:pt x="76998" y="44974"/>
                    <a:pt x="76671" y="45046"/>
                  </a:cubicBezTo>
                  <a:cubicBezTo>
                    <a:pt x="76748" y="44919"/>
                    <a:pt x="76793" y="44819"/>
                    <a:pt x="76859" y="44736"/>
                  </a:cubicBezTo>
                  <a:cubicBezTo>
                    <a:pt x="77203" y="44275"/>
                    <a:pt x="77575" y="43831"/>
                    <a:pt x="77908" y="43359"/>
                  </a:cubicBezTo>
                  <a:cubicBezTo>
                    <a:pt x="78269" y="42854"/>
                    <a:pt x="78668" y="42422"/>
                    <a:pt x="79317" y="42333"/>
                  </a:cubicBezTo>
                  <a:lnTo>
                    <a:pt x="80044" y="41184"/>
                  </a:lnTo>
                  <a:cubicBezTo>
                    <a:pt x="80916" y="41168"/>
                    <a:pt x="81765" y="41145"/>
                    <a:pt x="82619" y="41129"/>
                  </a:cubicBezTo>
                  <a:cubicBezTo>
                    <a:pt x="82643" y="41128"/>
                    <a:pt x="82666" y="41128"/>
                    <a:pt x="82690" y="41128"/>
                  </a:cubicBezTo>
                  <a:cubicBezTo>
                    <a:pt x="82854" y="41128"/>
                    <a:pt x="83014" y="41145"/>
                    <a:pt x="83174" y="41179"/>
                  </a:cubicBezTo>
                  <a:cubicBezTo>
                    <a:pt x="83472" y="41242"/>
                    <a:pt x="83775" y="41273"/>
                    <a:pt x="84078" y="41273"/>
                  </a:cubicBezTo>
                  <a:cubicBezTo>
                    <a:pt x="84464" y="41273"/>
                    <a:pt x="84851" y="41223"/>
                    <a:pt x="85227" y="41123"/>
                  </a:cubicBezTo>
                  <a:cubicBezTo>
                    <a:pt x="85782" y="40851"/>
                    <a:pt x="85943" y="40319"/>
                    <a:pt x="86370" y="39936"/>
                  </a:cubicBezTo>
                  <a:lnTo>
                    <a:pt x="87524" y="39669"/>
                  </a:lnTo>
                  <a:cubicBezTo>
                    <a:pt x="87802" y="39403"/>
                    <a:pt x="88251" y="39231"/>
                    <a:pt x="88518" y="38854"/>
                  </a:cubicBezTo>
                  <a:cubicBezTo>
                    <a:pt x="88451" y="38582"/>
                    <a:pt x="88384" y="38338"/>
                    <a:pt x="88323" y="38094"/>
                  </a:cubicBezTo>
                  <a:cubicBezTo>
                    <a:pt x="88379" y="37866"/>
                    <a:pt x="88434" y="37644"/>
                    <a:pt x="88495" y="37383"/>
                  </a:cubicBezTo>
                  <a:lnTo>
                    <a:pt x="88013" y="36767"/>
                  </a:lnTo>
                  <a:lnTo>
                    <a:pt x="87447" y="36806"/>
                  </a:lnTo>
                  <a:lnTo>
                    <a:pt x="87197" y="36218"/>
                  </a:lnTo>
                  <a:lnTo>
                    <a:pt x="86786" y="36057"/>
                  </a:lnTo>
                  <a:lnTo>
                    <a:pt x="87119" y="35702"/>
                  </a:lnTo>
                  <a:lnTo>
                    <a:pt x="86698" y="35230"/>
                  </a:lnTo>
                  <a:lnTo>
                    <a:pt x="86354" y="35397"/>
                  </a:lnTo>
                  <a:lnTo>
                    <a:pt x="86021" y="35291"/>
                  </a:lnTo>
                  <a:lnTo>
                    <a:pt x="85882" y="34997"/>
                  </a:lnTo>
                  <a:lnTo>
                    <a:pt x="85260" y="34653"/>
                  </a:lnTo>
                  <a:lnTo>
                    <a:pt x="84955" y="34692"/>
                  </a:lnTo>
                  <a:cubicBezTo>
                    <a:pt x="84944" y="34315"/>
                    <a:pt x="84944" y="34315"/>
                    <a:pt x="84772" y="33965"/>
                  </a:cubicBezTo>
                  <a:lnTo>
                    <a:pt x="84095" y="33732"/>
                  </a:lnTo>
                  <a:lnTo>
                    <a:pt x="83840" y="33244"/>
                  </a:lnTo>
                  <a:lnTo>
                    <a:pt x="84084" y="32966"/>
                  </a:lnTo>
                  <a:cubicBezTo>
                    <a:pt x="84056" y="32683"/>
                    <a:pt x="84023" y="32384"/>
                    <a:pt x="84001" y="32156"/>
                  </a:cubicBezTo>
                  <a:cubicBezTo>
                    <a:pt x="83906" y="32029"/>
                    <a:pt x="83812" y="31906"/>
                    <a:pt x="83707" y="31790"/>
                  </a:cubicBezTo>
                  <a:cubicBezTo>
                    <a:pt x="83596" y="31679"/>
                    <a:pt x="83468" y="31590"/>
                    <a:pt x="83352" y="31496"/>
                  </a:cubicBezTo>
                  <a:lnTo>
                    <a:pt x="83618" y="30935"/>
                  </a:lnTo>
                  <a:lnTo>
                    <a:pt x="82924" y="30519"/>
                  </a:lnTo>
                  <a:cubicBezTo>
                    <a:pt x="82985" y="30258"/>
                    <a:pt x="82797" y="30048"/>
                    <a:pt x="82791" y="29759"/>
                  </a:cubicBezTo>
                  <a:cubicBezTo>
                    <a:pt x="82780" y="29454"/>
                    <a:pt x="82625" y="29143"/>
                    <a:pt x="82392" y="28899"/>
                  </a:cubicBezTo>
                  <a:cubicBezTo>
                    <a:pt x="82303" y="28799"/>
                    <a:pt x="82231" y="28682"/>
                    <a:pt x="82175" y="28560"/>
                  </a:cubicBezTo>
                  <a:cubicBezTo>
                    <a:pt x="82064" y="28361"/>
                    <a:pt x="81964" y="28155"/>
                    <a:pt x="81870" y="27944"/>
                  </a:cubicBezTo>
                  <a:cubicBezTo>
                    <a:pt x="81776" y="27734"/>
                    <a:pt x="81703" y="27523"/>
                    <a:pt x="81626" y="27306"/>
                  </a:cubicBezTo>
                  <a:cubicBezTo>
                    <a:pt x="81594" y="27232"/>
                    <a:pt x="81623" y="27123"/>
                    <a:pt x="81505" y="27123"/>
                  </a:cubicBezTo>
                  <a:cubicBezTo>
                    <a:pt x="81499" y="27123"/>
                    <a:pt x="81493" y="27123"/>
                    <a:pt x="81487" y="27123"/>
                  </a:cubicBezTo>
                  <a:cubicBezTo>
                    <a:pt x="81459" y="27134"/>
                    <a:pt x="81432" y="27134"/>
                    <a:pt x="81420" y="27151"/>
                  </a:cubicBezTo>
                  <a:cubicBezTo>
                    <a:pt x="81243" y="27473"/>
                    <a:pt x="81060" y="27789"/>
                    <a:pt x="80888" y="28100"/>
                  </a:cubicBezTo>
                  <a:cubicBezTo>
                    <a:pt x="80910" y="28227"/>
                    <a:pt x="80932" y="28338"/>
                    <a:pt x="80954" y="28433"/>
                  </a:cubicBezTo>
                  <a:lnTo>
                    <a:pt x="80721" y="28682"/>
                  </a:lnTo>
                  <a:cubicBezTo>
                    <a:pt x="80644" y="28949"/>
                    <a:pt x="80793" y="29226"/>
                    <a:pt x="80544" y="29465"/>
                  </a:cubicBezTo>
                  <a:lnTo>
                    <a:pt x="80133" y="29570"/>
                  </a:lnTo>
                  <a:lnTo>
                    <a:pt x="79906" y="30020"/>
                  </a:lnTo>
                  <a:lnTo>
                    <a:pt x="79134" y="30403"/>
                  </a:lnTo>
                  <a:cubicBezTo>
                    <a:pt x="78973" y="29959"/>
                    <a:pt x="78419" y="29898"/>
                    <a:pt x="78352" y="29409"/>
                  </a:cubicBezTo>
                  <a:cubicBezTo>
                    <a:pt x="78290" y="29407"/>
                    <a:pt x="78228" y="29406"/>
                    <a:pt x="78166" y="29406"/>
                  </a:cubicBezTo>
                  <a:cubicBezTo>
                    <a:pt x="78078" y="29406"/>
                    <a:pt x="77990" y="29408"/>
                    <a:pt x="77902" y="29415"/>
                  </a:cubicBezTo>
                  <a:cubicBezTo>
                    <a:pt x="77769" y="29448"/>
                    <a:pt x="77636" y="29493"/>
                    <a:pt x="77514" y="29548"/>
                  </a:cubicBezTo>
                  <a:lnTo>
                    <a:pt x="77819" y="28927"/>
                  </a:lnTo>
                  <a:lnTo>
                    <a:pt x="77531" y="28727"/>
                  </a:lnTo>
                  <a:cubicBezTo>
                    <a:pt x="77547" y="28461"/>
                    <a:pt x="77619" y="28200"/>
                    <a:pt x="77575" y="27967"/>
                  </a:cubicBezTo>
                  <a:cubicBezTo>
                    <a:pt x="77486" y="27484"/>
                    <a:pt x="77447" y="27007"/>
                    <a:pt x="77542" y="26513"/>
                  </a:cubicBezTo>
                  <a:lnTo>
                    <a:pt x="77142" y="26091"/>
                  </a:lnTo>
                  <a:lnTo>
                    <a:pt x="76143" y="25819"/>
                  </a:lnTo>
                  <a:cubicBezTo>
                    <a:pt x="76049" y="25597"/>
                    <a:pt x="75955" y="25386"/>
                    <a:pt x="75899" y="25259"/>
                  </a:cubicBezTo>
                  <a:lnTo>
                    <a:pt x="75089" y="24221"/>
                  </a:lnTo>
                  <a:lnTo>
                    <a:pt x="75139" y="24177"/>
                  </a:lnTo>
                  <a:lnTo>
                    <a:pt x="74401" y="23672"/>
                  </a:lnTo>
                  <a:lnTo>
                    <a:pt x="73524" y="24138"/>
                  </a:lnTo>
                  <a:cubicBezTo>
                    <a:pt x="73147" y="24016"/>
                    <a:pt x="72797" y="23899"/>
                    <a:pt x="72448" y="23788"/>
                  </a:cubicBezTo>
                  <a:cubicBezTo>
                    <a:pt x="72113" y="23683"/>
                    <a:pt x="71792" y="23516"/>
                    <a:pt x="71403" y="23516"/>
                  </a:cubicBezTo>
                  <a:cubicBezTo>
                    <a:pt x="71360" y="23516"/>
                    <a:pt x="71316" y="23518"/>
                    <a:pt x="71271" y="23522"/>
                  </a:cubicBezTo>
                  <a:lnTo>
                    <a:pt x="70905" y="23827"/>
                  </a:lnTo>
                  <a:cubicBezTo>
                    <a:pt x="70717" y="24382"/>
                    <a:pt x="70966" y="24815"/>
                    <a:pt x="71160" y="25287"/>
                  </a:cubicBezTo>
                  <a:cubicBezTo>
                    <a:pt x="71105" y="25631"/>
                    <a:pt x="71049" y="25986"/>
                    <a:pt x="70983" y="26374"/>
                  </a:cubicBezTo>
                  <a:lnTo>
                    <a:pt x="71144" y="26563"/>
                  </a:lnTo>
                  <a:cubicBezTo>
                    <a:pt x="71277" y="26979"/>
                    <a:pt x="71371" y="27284"/>
                    <a:pt x="71460" y="27589"/>
                  </a:cubicBezTo>
                  <a:cubicBezTo>
                    <a:pt x="71477" y="27684"/>
                    <a:pt x="71488" y="27778"/>
                    <a:pt x="71493" y="27872"/>
                  </a:cubicBezTo>
                  <a:lnTo>
                    <a:pt x="71149" y="28261"/>
                  </a:lnTo>
                  <a:cubicBezTo>
                    <a:pt x="71149" y="28777"/>
                    <a:pt x="70755" y="29138"/>
                    <a:pt x="70528" y="29520"/>
                  </a:cubicBezTo>
                  <a:cubicBezTo>
                    <a:pt x="70528" y="29887"/>
                    <a:pt x="70778" y="30003"/>
                    <a:pt x="70972" y="30159"/>
                  </a:cubicBezTo>
                  <a:cubicBezTo>
                    <a:pt x="71749" y="30774"/>
                    <a:pt x="72165" y="31551"/>
                    <a:pt x="72076" y="32567"/>
                  </a:cubicBezTo>
                  <a:cubicBezTo>
                    <a:pt x="72048" y="32861"/>
                    <a:pt x="72043" y="33166"/>
                    <a:pt x="72032" y="33477"/>
                  </a:cubicBezTo>
                  <a:cubicBezTo>
                    <a:pt x="71826" y="33760"/>
                    <a:pt x="71649" y="34059"/>
                    <a:pt x="71421" y="34315"/>
                  </a:cubicBezTo>
                  <a:cubicBezTo>
                    <a:pt x="71194" y="34575"/>
                    <a:pt x="70938" y="34809"/>
                    <a:pt x="70655" y="35008"/>
                  </a:cubicBezTo>
                  <a:cubicBezTo>
                    <a:pt x="70378" y="35197"/>
                    <a:pt x="70045" y="35308"/>
                    <a:pt x="69707" y="35469"/>
                  </a:cubicBezTo>
                  <a:cubicBezTo>
                    <a:pt x="69795" y="35674"/>
                    <a:pt x="69879" y="35841"/>
                    <a:pt x="69929" y="36013"/>
                  </a:cubicBezTo>
                  <a:cubicBezTo>
                    <a:pt x="70012" y="36251"/>
                    <a:pt x="70073" y="36501"/>
                    <a:pt x="70117" y="36745"/>
                  </a:cubicBezTo>
                  <a:cubicBezTo>
                    <a:pt x="70217" y="37383"/>
                    <a:pt x="70245" y="38032"/>
                    <a:pt x="70578" y="38632"/>
                  </a:cubicBezTo>
                  <a:lnTo>
                    <a:pt x="70078" y="39581"/>
                  </a:lnTo>
                  <a:lnTo>
                    <a:pt x="69845" y="39564"/>
                  </a:lnTo>
                  <a:lnTo>
                    <a:pt x="69429" y="40041"/>
                  </a:lnTo>
                  <a:cubicBezTo>
                    <a:pt x="69290" y="39969"/>
                    <a:pt x="69168" y="39902"/>
                    <a:pt x="69052" y="39841"/>
                  </a:cubicBezTo>
                  <a:cubicBezTo>
                    <a:pt x="68969" y="39642"/>
                    <a:pt x="68891" y="39447"/>
                    <a:pt x="68819" y="39264"/>
                  </a:cubicBezTo>
                  <a:cubicBezTo>
                    <a:pt x="68275" y="38859"/>
                    <a:pt x="67909" y="38338"/>
                    <a:pt x="67626" y="37755"/>
                  </a:cubicBezTo>
                  <a:cubicBezTo>
                    <a:pt x="67781" y="37161"/>
                    <a:pt x="67659" y="36601"/>
                    <a:pt x="67493" y="36051"/>
                  </a:cubicBezTo>
                  <a:cubicBezTo>
                    <a:pt x="67615" y="35452"/>
                    <a:pt x="67615" y="35452"/>
                    <a:pt x="67520" y="34992"/>
                  </a:cubicBezTo>
                  <a:cubicBezTo>
                    <a:pt x="67365" y="34908"/>
                    <a:pt x="67215" y="34831"/>
                    <a:pt x="67054" y="34764"/>
                  </a:cubicBezTo>
                  <a:cubicBezTo>
                    <a:pt x="66859" y="34691"/>
                    <a:pt x="66661" y="34669"/>
                    <a:pt x="66463" y="34669"/>
                  </a:cubicBezTo>
                  <a:cubicBezTo>
                    <a:pt x="66183" y="34669"/>
                    <a:pt x="65902" y="34713"/>
                    <a:pt x="65628" y="34720"/>
                  </a:cubicBezTo>
                  <a:lnTo>
                    <a:pt x="63403" y="33505"/>
                  </a:lnTo>
                  <a:cubicBezTo>
                    <a:pt x="63114" y="32900"/>
                    <a:pt x="62515" y="32539"/>
                    <a:pt x="61810" y="32306"/>
                  </a:cubicBezTo>
                  <a:cubicBezTo>
                    <a:pt x="61633" y="32256"/>
                    <a:pt x="61461" y="32178"/>
                    <a:pt x="61311" y="32073"/>
                  </a:cubicBezTo>
                  <a:cubicBezTo>
                    <a:pt x="61128" y="31943"/>
                    <a:pt x="60909" y="31871"/>
                    <a:pt x="60686" y="31871"/>
                  </a:cubicBezTo>
                  <a:cubicBezTo>
                    <a:pt x="60631" y="31871"/>
                    <a:pt x="60577" y="31876"/>
                    <a:pt x="60523" y="31884"/>
                  </a:cubicBezTo>
                  <a:cubicBezTo>
                    <a:pt x="60287" y="31981"/>
                    <a:pt x="60063" y="32146"/>
                    <a:pt x="59826" y="32146"/>
                  </a:cubicBezTo>
                  <a:cubicBezTo>
                    <a:pt x="59751" y="32146"/>
                    <a:pt x="59675" y="32129"/>
                    <a:pt x="59596" y="32090"/>
                  </a:cubicBezTo>
                  <a:cubicBezTo>
                    <a:pt x="59474" y="31657"/>
                    <a:pt x="59363" y="31257"/>
                    <a:pt x="59252" y="30863"/>
                  </a:cubicBezTo>
                  <a:cubicBezTo>
                    <a:pt x="59136" y="30469"/>
                    <a:pt x="59019" y="30075"/>
                    <a:pt x="58897" y="29654"/>
                  </a:cubicBezTo>
                  <a:lnTo>
                    <a:pt x="57954" y="29604"/>
                  </a:lnTo>
                  <a:cubicBezTo>
                    <a:pt x="57743" y="29393"/>
                    <a:pt x="57693" y="29154"/>
                    <a:pt x="57665" y="28893"/>
                  </a:cubicBezTo>
                  <a:cubicBezTo>
                    <a:pt x="57560" y="27972"/>
                    <a:pt x="57715" y="27095"/>
                    <a:pt x="58070" y="26252"/>
                  </a:cubicBezTo>
                  <a:cubicBezTo>
                    <a:pt x="58181" y="25969"/>
                    <a:pt x="58281" y="25697"/>
                    <a:pt x="58287" y="25392"/>
                  </a:cubicBezTo>
                  <a:cubicBezTo>
                    <a:pt x="58298" y="25336"/>
                    <a:pt x="58320" y="25287"/>
                    <a:pt x="58348" y="25237"/>
                  </a:cubicBezTo>
                  <a:lnTo>
                    <a:pt x="58686" y="24976"/>
                  </a:lnTo>
                  <a:cubicBezTo>
                    <a:pt x="58980" y="24360"/>
                    <a:pt x="59175" y="23783"/>
                    <a:pt x="59657" y="23383"/>
                  </a:cubicBezTo>
                  <a:lnTo>
                    <a:pt x="59779" y="22995"/>
                  </a:lnTo>
                  <a:lnTo>
                    <a:pt x="60401" y="23045"/>
                  </a:lnTo>
                  <a:lnTo>
                    <a:pt x="60917" y="22645"/>
                  </a:lnTo>
                  <a:cubicBezTo>
                    <a:pt x="60862" y="22407"/>
                    <a:pt x="60812" y="22207"/>
                    <a:pt x="60767" y="22002"/>
                  </a:cubicBezTo>
                  <a:cubicBezTo>
                    <a:pt x="60762" y="21963"/>
                    <a:pt x="60795" y="21918"/>
                    <a:pt x="60812" y="21863"/>
                  </a:cubicBezTo>
                  <a:lnTo>
                    <a:pt x="61305" y="21585"/>
                  </a:lnTo>
                  <a:cubicBezTo>
                    <a:pt x="61372" y="21375"/>
                    <a:pt x="61411" y="21197"/>
                    <a:pt x="61477" y="21025"/>
                  </a:cubicBezTo>
                  <a:cubicBezTo>
                    <a:pt x="61494" y="20969"/>
                    <a:pt x="61572" y="20936"/>
                    <a:pt x="61638" y="20881"/>
                  </a:cubicBezTo>
                  <a:lnTo>
                    <a:pt x="62121" y="20986"/>
                  </a:lnTo>
                  <a:lnTo>
                    <a:pt x="62859" y="20742"/>
                  </a:lnTo>
                  <a:cubicBezTo>
                    <a:pt x="63109" y="20304"/>
                    <a:pt x="63336" y="19826"/>
                    <a:pt x="63669" y="19416"/>
                  </a:cubicBezTo>
                  <a:cubicBezTo>
                    <a:pt x="63780" y="19283"/>
                    <a:pt x="63797" y="19077"/>
                    <a:pt x="63864" y="18900"/>
                  </a:cubicBezTo>
                  <a:lnTo>
                    <a:pt x="63636" y="18650"/>
                  </a:lnTo>
                  <a:cubicBezTo>
                    <a:pt x="63153" y="18583"/>
                    <a:pt x="62676" y="18678"/>
                    <a:pt x="62232" y="18445"/>
                  </a:cubicBezTo>
                  <a:cubicBezTo>
                    <a:pt x="61977" y="18151"/>
                    <a:pt x="61683" y="17862"/>
                    <a:pt x="61411" y="17418"/>
                  </a:cubicBezTo>
                  <a:lnTo>
                    <a:pt x="61411" y="17418"/>
                  </a:lnTo>
                  <a:lnTo>
                    <a:pt x="62177" y="17574"/>
                  </a:lnTo>
                  <a:lnTo>
                    <a:pt x="63164" y="18522"/>
                  </a:lnTo>
                  <a:cubicBezTo>
                    <a:pt x="63201" y="18527"/>
                    <a:pt x="63236" y="18529"/>
                    <a:pt x="63269" y="18529"/>
                  </a:cubicBezTo>
                  <a:cubicBezTo>
                    <a:pt x="63740" y="18529"/>
                    <a:pt x="63890" y="18110"/>
                    <a:pt x="64108" y="17934"/>
                  </a:cubicBezTo>
                  <a:lnTo>
                    <a:pt x="64607" y="16841"/>
                  </a:lnTo>
                  <a:lnTo>
                    <a:pt x="64152" y="16564"/>
                  </a:lnTo>
                  <a:cubicBezTo>
                    <a:pt x="64130" y="16442"/>
                    <a:pt x="64108" y="16331"/>
                    <a:pt x="64085" y="16192"/>
                  </a:cubicBezTo>
                  <a:cubicBezTo>
                    <a:pt x="64370" y="16131"/>
                    <a:pt x="64631" y="16074"/>
                    <a:pt x="64899" y="16074"/>
                  </a:cubicBezTo>
                  <a:cubicBezTo>
                    <a:pt x="64949" y="16074"/>
                    <a:pt x="65000" y="16076"/>
                    <a:pt x="65051" y="16081"/>
                  </a:cubicBezTo>
                  <a:cubicBezTo>
                    <a:pt x="65134" y="16303"/>
                    <a:pt x="65212" y="16491"/>
                    <a:pt x="65284" y="16680"/>
                  </a:cubicBezTo>
                  <a:lnTo>
                    <a:pt x="65689" y="16824"/>
                  </a:lnTo>
                  <a:cubicBezTo>
                    <a:pt x="65761" y="16747"/>
                    <a:pt x="65828" y="16680"/>
                    <a:pt x="65883" y="16614"/>
                  </a:cubicBezTo>
                  <a:cubicBezTo>
                    <a:pt x="65899" y="16608"/>
                    <a:pt x="65915" y="16606"/>
                    <a:pt x="65930" y="16606"/>
                  </a:cubicBezTo>
                  <a:cubicBezTo>
                    <a:pt x="66025" y="16606"/>
                    <a:pt x="66116" y="16691"/>
                    <a:pt x="66210" y="16691"/>
                  </a:cubicBezTo>
                  <a:cubicBezTo>
                    <a:pt x="66247" y="16691"/>
                    <a:pt x="66284" y="16678"/>
                    <a:pt x="66322" y="16641"/>
                  </a:cubicBezTo>
                  <a:cubicBezTo>
                    <a:pt x="66377" y="16392"/>
                    <a:pt x="66072" y="16192"/>
                    <a:pt x="66266" y="15887"/>
                  </a:cubicBezTo>
                  <a:lnTo>
                    <a:pt x="66266" y="15887"/>
                  </a:lnTo>
                  <a:lnTo>
                    <a:pt x="66710" y="16403"/>
                  </a:lnTo>
                  <a:cubicBezTo>
                    <a:pt x="67171" y="16086"/>
                    <a:pt x="67720" y="15892"/>
                    <a:pt x="67848" y="15332"/>
                  </a:cubicBezTo>
                  <a:lnTo>
                    <a:pt x="68219" y="15099"/>
                  </a:lnTo>
                  <a:cubicBezTo>
                    <a:pt x="68281" y="14838"/>
                    <a:pt x="68330" y="14616"/>
                    <a:pt x="68364" y="14449"/>
                  </a:cubicBezTo>
                  <a:cubicBezTo>
                    <a:pt x="68358" y="13939"/>
                    <a:pt x="67948" y="13745"/>
                    <a:pt x="67792" y="13473"/>
                  </a:cubicBezTo>
                  <a:lnTo>
                    <a:pt x="67526" y="12208"/>
                  </a:lnTo>
                  <a:cubicBezTo>
                    <a:pt x="67909" y="12191"/>
                    <a:pt x="68203" y="12086"/>
                    <a:pt x="68358" y="11764"/>
                  </a:cubicBezTo>
                  <a:cubicBezTo>
                    <a:pt x="68419" y="11475"/>
                    <a:pt x="68225" y="11287"/>
                    <a:pt x="68109" y="11092"/>
                  </a:cubicBezTo>
                  <a:cubicBezTo>
                    <a:pt x="68164" y="10920"/>
                    <a:pt x="68214" y="10771"/>
                    <a:pt x="68269" y="10621"/>
                  </a:cubicBezTo>
                  <a:lnTo>
                    <a:pt x="67670" y="10343"/>
                  </a:lnTo>
                  <a:lnTo>
                    <a:pt x="67254" y="9472"/>
                  </a:lnTo>
                  <a:cubicBezTo>
                    <a:pt x="67165" y="9499"/>
                    <a:pt x="67079" y="9510"/>
                    <a:pt x="66997" y="9510"/>
                  </a:cubicBezTo>
                  <a:cubicBezTo>
                    <a:pt x="66567" y="9510"/>
                    <a:pt x="66215" y="9197"/>
                    <a:pt x="65772" y="9095"/>
                  </a:cubicBezTo>
                  <a:lnTo>
                    <a:pt x="65107" y="9417"/>
                  </a:lnTo>
                  <a:cubicBezTo>
                    <a:pt x="65107" y="9738"/>
                    <a:pt x="65068" y="10038"/>
                    <a:pt x="65118" y="10332"/>
                  </a:cubicBezTo>
                  <a:cubicBezTo>
                    <a:pt x="65156" y="10543"/>
                    <a:pt x="65312" y="10737"/>
                    <a:pt x="65428" y="10954"/>
                  </a:cubicBezTo>
                  <a:cubicBezTo>
                    <a:pt x="65406" y="11048"/>
                    <a:pt x="65401" y="11176"/>
                    <a:pt x="65345" y="11264"/>
                  </a:cubicBezTo>
                  <a:cubicBezTo>
                    <a:pt x="65206" y="11503"/>
                    <a:pt x="65045" y="11725"/>
                    <a:pt x="64890" y="11952"/>
                  </a:cubicBezTo>
                  <a:cubicBezTo>
                    <a:pt x="64857" y="12230"/>
                    <a:pt x="64829" y="12507"/>
                    <a:pt x="64790" y="12779"/>
                  </a:cubicBezTo>
                  <a:cubicBezTo>
                    <a:pt x="64768" y="12968"/>
                    <a:pt x="64718" y="13145"/>
                    <a:pt x="64552" y="13268"/>
                  </a:cubicBezTo>
                  <a:cubicBezTo>
                    <a:pt x="64491" y="13295"/>
                    <a:pt x="64430" y="13317"/>
                    <a:pt x="64363" y="13329"/>
                  </a:cubicBezTo>
                  <a:cubicBezTo>
                    <a:pt x="64302" y="13123"/>
                    <a:pt x="64246" y="12940"/>
                    <a:pt x="64147" y="12591"/>
                  </a:cubicBezTo>
                  <a:lnTo>
                    <a:pt x="63869" y="12973"/>
                  </a:lnTo>
                  <a:cubicBezTo>
                    <a:pt x="63897" y="13168"/>
                    <a:pt x="63919" y="13345"/>
                    <a:pt x="63947" y="13528"/>
                  </a:cubicBezTo>
                  <a:lnTo>
                    <a:pt x="64307" y="13784"/>
                  </a:lnTo>
                  <a:cubicBezTo>
                    <a:pt x="64291" y="13939"/>
                    <a:pt x="64274" y="14094"/>
                    <a:pt x="64252" y="14272"/>
                  </a:cubicBezTo>
                  <a:lnTo>
                    <a:pt x="63753" y="14699"/>
                  </a:lnTo>
                  <a:cubicBezTo>
                    <a:pt x="63026" y="14211"/>
                    <a:pt x="62715" y="13484"/>
                    <a:pt x="62831" y="12602"/>
                  </a:cubicBezTo>
                  <a:lnTo>
                    <a:pt x="63164" y="12452"/>
                  </a:lnTo>
                  <a:cubicBezTo>
                    <a:pt x="63137" y="12063"/>
                    <a:pt x="63203" y="11658"/>
                    <a:pt x="62942" y="11325"/>
                  </a:cubicBezTo>
                  <a:cubicBezTo>
                    <a:pt x="62709" y="11020"/>
                    <a:pt x="62426" y="10759"/>
                    <a:pt x="62160" y="10471"/>
                  </a:cubicBezTo>
                  <a:cubicBezTo>
                    <a:pt x="61810" y="10621"/>
                    <a:pt x="61722" y="10904"/>
                    <a:pt x="61683" y="11203"/>
                  </a:cubicBezTo>
                  <a:cubicBezTo>
                    <a:pt x="61655" y="11386"/>
                    <a:pt x="61661" y="11575"/>
                    <a:pt x="61649" y="11758"/>
                  </a:cubicBezTo>
                  <a:cubicBezTo>
                    <a:pt x="61644" y="12019"/>
                    <a:pt x="61539" y="12263"/>
                    <a:pt x="61355" y="12441"/>
                  </a:cubicBezTo>
                  <a:cubicBezTo>
                    <a:pt x="60911" y="12075"/>
                    <a:pt x="61167" y="11586"/>
                    <a:pt x="61045" y="11159"/>
                  </a:cubicBezTo>
                  <a:lnTo>
                    <a:pt x="60695" y="10432"/>
                  </a:lnTo>
                  <a:cubicBezTo>
                    <a:pt x="60812" y="10266"/>
                    <a:pt x="60923" y="10110"/>
                    <a:pt x="61061" y="9910"/>
                  </a:cubicBezTo>
                  <a:lnTo>
                    <a:pt x="60345" y="9661"/>
                  </a:lnTo>
                  <a:lnTo>
                    <a:pt x="59902" y="9811"/>
                  </a:lnTo>
                  <a:lnTo>
                    <a:pt x="59397" y="9372"/>
                  </a:lnTo>
                  <a:cubicBezTo>
                    <a:pt x="59563" y="9150"/>
                    <a:pt x="59713" y="8962"/>
                    <a:pt x="59846" y="8778"/>
                  </a:cubicBezTo>
                  <a:lnTo>
                    <a:pt x="59680" y="8457"/>
                  </a:lnTo>
                  <a:lnTo>
                    <a:pt x="60279" y="8296"/>
                  </a:lnTo>
                  <a:lnTo>
                    <a:pt x="59835" y="7863"/>
                  </a:lnTo>
                  <a:cubicBezTo>
                    <a:pt x="59785" y="7680"/>
                    <a:pt x="59730" y="7480"/>
                    <a:pt x="59680" y="7314"/>
                  </a:cubicBezTo>
                  <a:lnTo>
                    <a:pt x="59158" y="6825"/>
                  </a:lnTo>
                  <a:cubicBezTo>
                    <a:pt x="59080" y="6398"/>
                    <a:pt x="59291" y="5971"/>
                    <a:pt x="59058" y="5577"/>
                  </a:cubicBezTo>
                  <a:cubicBezTo>
                    <a:pt x="58847" y="5227"/>
                    <a:pt x="58642" y="4878"/>
                    <a:pt x="58431" y="4533"/>
                  </a:cubicBezTo>
                  <a:lnTo>
                    <a:pt x="57871" y="4289"/>
                  </a:lnTo>
                  <a:cubicBezTo>
                    <a:pt x="57898" y="4162"/>
                    <a:pt x="57915" y="4073"/>
                    <a:pt x="57932" y="3995"/>
                  </a:cubicBezTo>
                  <a:lnTo>
                    <a:pt x="58237" y="3790"/>
                  </a:lnTo>
                  <a:cubicBezTo>
                    <a:pt x="58387" y="3368"/>
                    <a:pt x="58520" y="3002"/>
                    <a:pt x="58675" y="2580"/>
                  </a:cubicBezTo>
                  <a:lnTo>
                    <a:pt x="58287" y="1931"/>
                  </a:lnTo>
                  <a:cubicBezTo>
                    <a:pt x="58439" y="1847"/>
                    <a:pt x="58591" y="1817"/>
                    <a:pt x="58743" y="1817"/>
                  </a:cubicBezTo>
                  <a:cubicBezTo>
                    <a:pt x="59060" y="1817"/>
                    <a:pt x="59375" y="1947"/>
                    <a:pt x="59691" y="1981"/>
                  </a:cubicBezTo>
                  <a:cubicBezTo>
                    <a:pt x="59796" y="1848"/>
                    <a:pt x="59907" y="1753"/>
                    <a:pt x="59968" y="1631"/>
                  </a:cubicBezTo>
                  <a:cubicBezTo>
                    <a:pt x="60223" y="1093"/>
                    <a:pt x="60473" y="549"/>
                    <a:pt x="6072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34" name="Google Shape;1234;p65"/>
            <p:cNvSpPr/>
            <p:nvPr/>
          </p:nvSpPr>
          <p:spPr>
            <a:xfrm>
              <a:off x="1851900" y="1104450"/>
              <a:ext cx="563100" cy="612650"/>
            </a:xfrm>
            <a:custGeom>
              <a:avLst/>
              <a:gdLst/>
              <a:ahLst/>
              <a:cxnLst/>
              <a:rect l="l" t="t" r="r" b="b"/>
              <a:pathLst>
                <a:path w="22524" h="24506" extrusionOk="0">
                  <a:moveTo>
                    <a:pt x="14916" y="15215"/>
                  </a:moveTo>
                  <a:cubicBezTo>
                    <a:pt x="15177" y="15359"/>
                    <a:pt x="15177" y="15359"/>
                    <a:pt x="15343" y="15698"/>
                  </a:cubicBezTo>
                  <a:cubicBezTo>
                    <a:pt x="15909" y="15903"/>
                    <a:pt x="15970" y="15959"/>
                    <a:pt x="16248" y="16497"/>
                  </a:cubicBezTo>
                  <a:cubicBezTo>
                    <a:pt x="15941" y="16746"/>
                    <a:pt x="15846" y="16823"/>
                    <a:pt x="15623" y="16823"/>
                  </a:cubicBezTo>
                  <a:cubicBezTo>
                    <a:pt x="15523" y="16823"/>
                    <a:pt x="15397" y="16808"/>
                    <a:pt x="15216" y="16786"/>
                  </a:cubicBezTo>
                  <a:lnTo>
                    <a:pt x="14938" y="17080"/>
                  </a:lnTo>
                  <a:cubicBezTo>
                    <a:pt x="14860" y="16702"/>
                    <a:pt x="14794" y="16380"/>
                    <a:pt x="14694" y="15909"/>
                  </a:cubicBezTo>
                  <a:cubicBezTo>
                    <a:pt x="14694" y="15759"/>
                    <a:pt x="14783" y="15482"/>
                    <a:pt x="14916" y="15215"/>
                  </a:cubicBezTo>
                  <a:close/>
                  <a:moveTo>
                    <a:pt x="14422" y="18428"/>
                  </a:moveTo>
                  <a:lnTo>
                    <a:pt x="14422" y="18428"/>
                  </a:lnTo>
                  <a:cubicBezTo>
                    <a:pt x="15027" y="18711"/>
                    <a:pt x="15315" y="19133"/>
                    <a:pt x="15449" y="19854"/>
                  </a:cubicBezTo>
                  <a:lnTo>
                    <a:pt x="14966" y="19616"/>
                  </a:lnTo>
                  <a:lnTo>
                    <a:pt x="14511" y="19815"/>
                  </a:lnTo>
                  <a:cubicBezTo>
                    <a:pt x="14411" y="19643"/>
                    <a:pt x="14322" y="19493"/>
                    <a:pt x="14233" y="19333"/>
                  </a:cubicBezTo>
                  <a:lnTo>
                    <a:pt x="14555" y="19149"/>
                  </a:lnTo>
                  <a:cubicBezTo>
                    <a:pt x="14516" y="18927"/>
                    <a:pt x="14478" y="18711"/>
                    <a:pt x="14422" y="18428"/>
                  </a:cubicBezTo>
                  <a:close/>
                  <a:moveTo>
                    <a:pt x="4534" y="0"/>
                  </a:moveTo>
                  <a:lnTo>
                    <a:pt x="4373" y="94"/>
                  </a:lnTo>
                  <a:cubicBezTo>
                    <a:pt x="4362" y="239"/>
                    <a:pt x="4356" y="344"/>
                    <a:pt x="4351" y="455"/>
                  </a:cubicBezTo>
                  <a:lnTo>
                    <a:pt x="3957" y="355"/>
                  </a:lnTo>
                  <a:cubicBezTo>
                    <a:pt x="3923" y="477"/>
                    <a:pt x="3901" y="560"/>
                    <a:pt x="3901" y="566"/>
                  </a:cubicBezTo>
                  <a:cubicBezTo>
                    <a:pt x="3951" y="794"/>
                    <a:pt x="4195" y="794"/>
                    <a:pt x="4173" y="988"/>
                  </a:cubicBezTo>
                  <a:lnTo>
                    <a:pt x="3912" y="988"/>
                  </a:lnTo>
                  <a:lnTo>
                    <a:pt x="3385" y="1631"/>
                  </a:lnTo>
                  <a:cubicBezTo>
                    <a:pt x="3330" y="2020"/>
                    <a:pt x="3457" y="2364"/>
                    <a:pt x="3568" y="2619"/>
                  </a:cubicBezTo>
                  <a:cubicBezTo>
                    <a:pt x="3740" y="2824"/>
                    <a:pt x="3857" y="2963"/>
                    <a:pt x="3968" y="3102"/>
                  </a:cubicBezTo>
                  <a:cubicBezTo>
                    <a:pt x="3984" y="3124"/>
                    <a:pt x="3951" y="3180"/>
                    <a:pt x="3940" y="3229"/>
                  </a:cubicBezTo>
                  <a:lnTo>
                    <a:pt x="3568" y="3318"/>
                  </a:lnTo>
                  <a:lnTo>
                    <a:pt x="3285" y="3906"/>
                  </a:lnTo>
                  <a:cubicBezTo>
                    <a:pt x="3346" y="4017"/>
                    <a:pt x="3446" y="4145"/>
                    <a:pt x="3496" y="4295"/>
                  </a:cubicBezTo>
                  <a:cubicBezTo>
                    <a:pt x="3589" y="4595"/>
                    <a:pt x="3772" y="4744"/>
                    <a:pt x="4084" y="4744"/>
                  </a:cubicBezTo>
                  <a:cubicBezTo>
                    <a:pt x="4089" y="4744"/>
                    <a:pt x="4095" y="4744"/>
                    <a:pt x="4101" y="4744"/>
                  </a:cubicBezTo>
                  <a:cubicBezTo>
                    <a:pt x="4134" y="4744"/>
                    <a:pt x="4168" y="4805"/>
                    <a:pt x="4229" y="4866"/>
                  </a:cubicBezTo>
                  <a:cubicBezTo>
                    <a:pt x="4234" y="4989"/>
                    <a:pt x="4245" y="5138"/>
                    <a:pt x="4262" y="5299"/>
                  </a:cubicBezTo>
                  <a:cubicBezTo>
                    <a:pt x="4168" y="5324"/>
                    <a:pt x="4100" y="5362"/>
                    <a:pt x="4047" y="5362"/>
                  </a:cubicBezTo>
                  <a:cubicBezTo>
                    <a:pt x="4041" y="5362"/>
                    <a:pt x="4035" y="5361"/>
                    <a:pt x="4029" y="5360"/>
                  </a:cubicBezTo>
                  <a:cubicBezTo>
                    <a:pt x="3901" y="5321"/>
                    <a:pt x="3740" y="5288"/>
                    <a:pt x="3657" y="5194"/>
                  </a:cubicBezTo>
                  <a:cubicBezTo>
                    <a:pt x="3396" y="4905"/>
                    <a:pt x="3163" y="4589"/>
                    <a:pt x="2947" y="4317"/>
                  </a:cubicBezTo>
                  <a:cubicBezTo>
                    <a:pt x="2902" y="3740"/>
                    <a:pt x="2642" y="3229"/>
                    <a:pt x="2897" y="2730"/>
                  </a:cubicBezTo>
                  <a:lnTo>
                    <a:pt x="2547" y="1948"/>
                  </a:lnTo>
                  <a:cubicBezTo>
                    <a:pt x="2747" y="1243"/>
                    <a:pt x="2980" y="572"/>
                    <a:pt x="3418" y="6"/>
                  </a:cubicBezTo>
                  <a:lnTo>
                    <a:pt x="1171" y="6"/>
                  </a:lnTo>
                  <a:cubicBezTo>
                    <a:pt x="1121" y="72"/>
                    <a:pt x="1082" y="139"/>
                    <a:pt x="1043" y="211"/>
                  </a:cubicBezTo>
                  <a:cubicBezTo>
                    <a:pt x="894" y="494"/>
                    <a:pt x="760" y="788"/>
                    <a:pt x="677" y="960"/>
                  </a:cubicBezTo>
                  <a:cubicBezTo>
                    <a:pt x="544" y="1359"/>
                    <a:pt x="444" y="1637"/>
                    <a:pt x="355" y="1914"/>
                  </a:cubicBezTo>
                  <a:cubicBezTo>
                    <a:pt x="261" y="2197"/>
                    <a:pt x="156" y="2486"/>
                    <a:pt x="78" y="2774"/>
                  </a:cubicBezTo>
                  <a:cubicBezTo>
                    <a:pt x="11" y="3019"/>
                    <a:pt x="0" y="3274"/>
                    <a:pt x="183" y="3485"/>
                  </a:cubicBezTo>
                  <a:lnTo>
                    <a:pt x="34" y="3773"/>
                  </a:lnTo>
                  <a:cubicBezTo>
                    <a:pt x="34" y="4289"/>
                    <a:pt x="39" y="4650"/>
                    <a:pt x="34" y="5016"/>
                  </a:cubicBezTo>
                  <a:cubicBezTo>
                    <a:pt x="22" y="5238"/>
                    <a:pt x="67" y="5427"/>
                    <a:pt x="250" y="5582"/>
                  </a:cubicBezTo>
                  <a:cubicBezTo>
                    <a:pt x="710" y="5810"/>
                    <a:pt x="1238" y="5710"/>
                    <a:pt x="1709" y="5799"/>
                  </a:cubicBezTo>
                  <a:cubicBezTo>
                    <a:pt x="1887" y="6026"/>
                    <a:pt x="2070" y="6215"/>
                    <a:pt x="1842" y="6492"/>
                  </a:cubicBezTo>
                  <a:cubicBezTo>
                    <a:pt x="1777" y="6505"/>
                    <a:pt x="1711" y="6511"/>
                    <a:pt x="1646" y="6511"/>
                  </a:cubicBezTo>
                  <a:cubicBezTo>
                    <a:pt x="1505" y="6511"/>
                    <a:pt x="1365" y="6482"/>
                    <a:pt x="1232" y="6426"/>
                  </a:cubicBezTo>
                  <a:cubicBezTo>
                    <a:pt x="1082" y="6365"/>
                    <a:pt x="927" y="6326"/>
                    <a:pt x="772" y="6315"/>
                  </a:cubicBezTo>
                  <a:cubicBezTo>
                    <a:pt x="765" y="6313"/>
                    <a:pt x="758" y="6313"/>
                    <a:pt x="752" y="6313"/>
                  </a:cubicBezTo>
                  <a:cubicBezTo>
                    <a:pt x="696" y="6313"/>
                    <a:pt x="637" y="6350"/>
                    <a:pt x="577" y="6370"/>
                  </a:cubicBezTo>
                  <a:cubicBezTo>
                    <a:pt x="544" y="6509"/>
                    <a:pt x="516" y="6648"/>
                    <a:pt x="483" y="6797"/>
                  </a:cubicBezTo>
                  <a:cubicBezTo>
                    <a:pt x="655" y="7069"/>
                    <a:pt x="821" y="7347"/>
                    <a:pt x="966" y="7585"/>
                  </a:cubicBezTo>
                  <a:cubicBezTo>
                    <a:pt x="1313" y="7812"/>
                    <a:pt x="1611" y="8071"/>
                    <a:pt x="2007" y="8071"/>
                  </a:cubicBezTo>
                  <a:cubicBezTo>
                    <a:pt x="2047" y="8071"/>
                    <a:pt x="2089" y="8068"/>
                    <a:pt x="2131" y="8063"/>
                  </a:cubicBezTo>
                  <a:cubicBezTo>
                    <a:pt x="2296" y="7907"/>
                    <a:pt x="2321" y="7884"/>
                    <a:pt x="2496" y="7884"/>
                  </a:cubicBezTo>
                  <a:cubicBezTo>
                    <a:pt x="2527" y="7884"/>
                    <a:pt x="2562" y="7884"/>
                    <a:pt x="2603" y="7885"/>
                  </a:cubicBezTo>
                  <a:cubicBezTo>
                    <a:pt x="2708" y="8246"/>
                    <a:pt x="2969" y="8495"/>
                    <a:pt x="3313" y="8706"/>
                  </a:cubicBezTo>
                  <a:lnTo>
                    <a:pt x="5327" y="8706"/>
                  </a:lnTo>
                  <a:lnTo>
                    <a:pt x="5938" y="9167"/>
                  </a:lnTo>
                  <a:lnTo>
                    <a:pt x="6648" y="8950"/>
                  </a:lnTo>
                  <a:cubicBezTo>
                    <a:pt x="6803" y="9067"/>
                    <a:pt x="6953" y="9172"/>
                    <a:pt x="7097" y="9278"/>
                  </a:cubicBezTo>
                  <a:cubicBezTo>
                    <a:pt x="7120" y="9256"/>
                    <a:pt x="7142" y="9233"/>
                    <a:pt x="7164" y="9206"/>
                  </a:cubicBezTo>
                  <a:lnTo>
                    <a:pt x="6731" y="8518"/>
                  </a:lnTo>
                  <a:lnTo>
                    <a:pt x="7752" y="8712"/>
                  </a:lnTo>
                  <a:cubicBezTo>
                    <a:pt x="7952" y="8851"/>
                    <a:pt x="8102" y="8956"/>
                    <a:pt x="8246" y="9056"/>
                  </a:cubicBezTo>
                  <a:lnTo>
                    <a:pt x="8845" y="8817"/>
                  </a:lnTo>
                  <a:cubicBezTo>
                    <a:pt x="8873" y="8379"/>
                    <a:pt x="8629" y="8074"/>
                    <a:pt x="8390" y="7780"/>
                  </a:cubicBezTo>
                  <a:cubicBezTo>
                    <a:pt x="8468" y="7737"/>
                    <a:pt x="8537" y="7718"/>
                    <a:pt x="8599" y="7718"/>
                  </a:cubicBezTo>
                  <a:cubicBezTo>
                    <a:pt x="8706" y="7718"/>
                    <a:pt x="8790" y="7773"/>
                    <a:pt x="8856" y="7857"/>
                  </a:cubicBezTo>
                  <a:cubicBezTo>
                    <a:pt x="9045" y="8107"/>
                    <a:pt x="9339" y="8185"/>
                    <a:pt x="9633" y="8307"/>
                  </a:cubicBezTo>
                  <a:cubicBezTo>
                    <a:pt x="9689" y="8606"/>
                    <a:pt x="9739" y="8895"/>
                    <a:pt x="9794" y="9195"/>
                  </a:cubicBezTo>
                  <a:lnTo>
                    <a:pt x="10244" y="9172"/>
                  </a:lnTo>
                  <a:lnTo>
                    <a:pt x="10244" y="9639"/>
                  </a:lnTo>
                  <a:lnTo>
                    <a:pt x="11226" y="10299"/>
                  </a:lnTo>
                  <a:cubicBezTo>
                    <a:pt x="11254" y="10482"/>
                    <a:pt x="11281" y="10654"/>
                    <a:pt x="11315" y="10832"/>
                  </a:cubicBezTo>
                  <a:lnTo>
                    <a:pt x="10543" y="11059"/>
                  </a:lnTo>
                  <a:cubicBezTo>
                    <a:pt x="10543" y="11209"/>
                    <a:pt x="10538" y="11320"/>
                    <a:pt x="10543" y="11431"/>
                  </a:cubicBezTo>
                  <a:cubicBezTo>
                    <a:pt x="10543" y="11470"/>
                    <a:pt x="10588" y="11509"/>
                    <a:pt x="10610" y="11547"/>
                  </a:cubicBezTo>
                  <a:cubicBezTo>
                    <a:pt x="10654" y="11559"/>
                    <a:pt x="10695" y="11564"/>
                    <a:pt x="10733" y="11564"/>
                  </a:cubicBezTo>
                  <a:cubicBezTo>
                    <a:pt x="11065" y="11564"/>
                    <a:pt x="11196" y="11170"/>
                    <a:pt x="11520" y="11070"/>
                  </a:cubicBezTo>
                  <a:cubicBezTo>
                    <a:pt x="11831" y="11359"/>
                    <a:pt x="12147" y="11653"/>
                    <a:pt x="12474" y="11941"/>
                  </a:cubicBezTo>
                  <a:cubicBezTo>
                    <a:pt x="12479" y="11947"/>
                    <a:pt x="12487" y="11950"/>
                    <a:pt x="12496" y="11950"/>
                  </a:cubicBezTo>
                  <a:cubicBezTo>
                    <a:pt x="12522" y="11950"/>
                    <a:pt x="12563" y="11933"/>
                    <a:pt x="12591" y="11925"/>
                  </a:cubicBezTo>
                  <a:cubicBezTo>
                    <a:pt x="12646" y="11853"/>
                    <a:pt x="12458" y="11703"/>
                    <a:pt x="12713" y="11664"/>
                  </a:cubicBezTo>
                  <a:lnTo>
                    <a:pt x="12713" y="12296"/>
                  </a:lnTo>
                  <a:lnTo>
                    <a:pt x="13229" y="12652"/>
                  </a:lnTo>
                  <a:cubicBezTo>
                    <a:pt x="13640" y="13279"/>
                    <a:pt x="13895" y="14000"/>
                    <a:pt x="13973" y="14749"/>
                  </a:cubicBezTo>
                  <a:cubicBezTo>
                    <a:pt x="13751" y="15088"/>
                    <a:pt x="13518" y="15482"/>
                    <a:pt x="13235" y="15837"/>
                  </a:cubicBezTo>
                  <a:cubicBezTo>
                    <a:pt x="12940" y="16214"/>
                    <a:pt x="12591" y="16553"/>
                    <a:pt x="12236" y="16946"/>
                  </a:cubicBezTo>
                  <a:cubicBezTo>
                    <a:pt x="12397" y="17174"/>
                    <a:pt x="12563" y="17390"/>
                    <a:pt x="12713" y="17618"/>
                  </a:cubicBezTo>
                  <a:cubicBezTo>
                    <a:pt x="12785" y="17729"/>
                    <a:pt x="12846" y="17851"/>
                    <a:pt x="12890" y="17979"/>
                  </a:cubicBezTo>
                  <a:cubicBezTo>
                    <a:pt x="12907" y="18029"/>
                    <a:pt x="12868" y="18106"/>
                    <a:pt x="12852" y="18167"/>
                  </a:cubicBezTo>
                  <a:lnTo>
                    <a:pt x="12530" y="18145"/>
                  </a:lnTo>
                  <a:lnTo>
                    <a:pt x="12152" y="18472"/>
                  </a:lnTo>
                  <a:lnTo>
                    <a:pt x="11747" y="18428"/>
                  </a:lnTo>
                  <a:cubicBezTo>
                    <a:pt x="11576" y="18580"/>
                    <a:pt x="11394" y="18653"/>
                    <a:pt x="11203" y="18653"/>
                  </a:cubicBezTo>
                  <a:cubicBezTo>
                    <a:pt x="11023" y="18653"/>
                    <a:pt x="10834" y="18588"/>
                    <a:pt x="10638" y="18461"/>
                  </a:cubicBezTo>
                  <a:cubicBezTo>
                    <a:pt x="10516" y="18384"/>
                    <a:pt x="10332" y="18395"/>
                    <a:pt x="10171" y="18378"/>
                  </a:cubicBezTo>
                  <a:cubicBezTo>
                    <a:pt x="10169" y="18378"/>
                    <a:pt x="10166" y="18377"/>
                    <a:pt x="10163" y="18377"/>
                  </a:cubicBezTo>
                  <a:cubicBezTo>
                    <a:pt x="10126" y="18377"/>
                    <a:pt x="10084" y="18407"/>
                    <a:pt x="10038" y="18422"/>
                  </a:cubicBezTo>
                  <a:cubicBezTo>
                    <a:pt x="9999" y="18545"/>
                    <a:pt x="9955" y="18672"/>
                    <a:pt x="9922" y="18772"/>
                  </a:cubicBezTo>
                  <a:lnTo>
                    <a:pt x="9345" y="19233"/>
                  </a:lnTo>
                  <a:cubicBezTo>
                    <a:pt x="9345" y="19438"/>
                    <a:pt x="9334" y="19649"/>
                    <a:pt x="9345" y="19854"/>
                  </a:cubicBezTo>
                  <a:cubicBezTo>
                    <a:pt x="9345" y="19943"/>
                    <a:pt x="9395" y="20026"/>
                    <a:pt x="9439" y="20159"/>
                  </a:cubicBezTo>
                  <a:lnTo>
                    <a:pt x="10443" y="20531"/>
                  </a:lnTo>
                  <a:lnTo>
                    <a:pt x="11403" y="19993"/>
                  </a:lnTo>
                  <a:lnTo>
                    <a:pt x="12064" y="20182"/>
                  </a:lnTo>
                  <a:cubicBezTo>
                    <a:pt x="12134" y="20087"/>
                    <a:pt x="12208" y="20056"/>
                    <a:pt x="12281" y="20056"/>
                  </a:cubicBezTo>
                  <a:cubicBezTo>
                    <a:pt x="12421" y="20056"/>
                    <a:pt x="12560" y="20169"/>
                    <a:pt x="12681" y="20169"/>
                  </a:cubicBezTo>
                  <a:cubicBezTo>
                    <a:pt x="12706" y="20169"/>
                    <a:pt x="12729" y="20165"/>
                    <a:pt x="12752" y="20154"/>
                  </a:cubicBezTo>
                  <a:lnTo>
                    <a:pt x="13412" y="20670"/>
                  </a:lnTo>
                  <a:lnTo>
                    <a:pt x="13889" y="21408"/>
                  </a:lnTo>
                  <a:lnTo>
                    <a:pt x="14355" y="21441"/>
                  </a:lnTo>
                  <a:lnTo>
                    <a:pt x="14627" y="21830"/>
                  </a:lnTo>
                  <a:cubicBezTo>
                    <a:pt x="14588" y="21946"/>
                    <a:pt x="14561" y="22035"/>
                    <a:pt x="14539" y="22118"/>
                  </a:cubicBezTo>
                  <a:cubicBezTo>
                    <a:pt x="14511" y="22207"/>
                    <a:pt x="14500" y="22290"/>
                    <a:pt x="14472" y="22396"/>
                  </a:cubicBezTo>
                  <a:cubicBezTo>
                    <a:pt x="14955" y="22795"/>
                    <a:pt x="15476" y="23067"/>
                    <a:pt x="16098" y="23161"/>
                  </a:cubicBezTo>
                  <a:cubicBezTo>
                    <a:pt x="16203" y="23472"/>
                    <a:pt x="16442" y="23716"/>
                    <a:pt x="16753" y="23833"/>
                  </a:cubicBezTo>
                  <a:cubicBezTo>
                    <a:pt x="17357" y="24044"/>
                    <a:pt x="17968" y="24249"/>
                    <a:pt x="18556" y="24504"/>
                  </a:cubicBezTo>
                  <a:cubicBezTo>
                    <a:pt x="18559" y="24505"/>
                    <a:pt x="18562" y="24506"/>
                    <a:pt x="18566" y="24506"/>
                  </a:cubicBezTo>
                  <a:cubicBezTo>
                    <a:pt x="18584" y="24506"/>
                    <a:pt x="18612" y="24497"/>
                    <a:pt x="18661" y="24487"/>
                  </a:cubicBezTo>
                  <a:lnTo>
                    <a:pt x="18822" y="24310"/>
                  </a:lnTo>
                  <a:cubicBezTo>
                    <a:pt x="18700" y="24099"/>
                    <a:pt x="18545" y="23916"/>
                    <a:pt x="18467" y="23705"/>
                  </a:cubicBezTo>
                  <a:cubicBezTo>
                    <a:pt x="18273" y="23206"/>
                    <a:pt x="17907" y="22845"/>
                    <a:pt x="17502" y="22551"/>
                  </a:cubicBezTo>
                  <a:cubicBezTo>
                    <a:pt x="17169" y="22312"/>
                    <a:pt x="16963" y="21996"/>
                    <a:pt x="16697" y="21680"/>
                  </a:cubicBezTo>
                  <a:lnTo>
                    <a:pt x="16886" y="21458"/>
                  </a:lnTo>
                  <a:lnTo>
                    <a:pt x="17385" y="21841"/>
                  </a:lnTo>
                  <a:lnTo>
                    <a:pt x="17740" y="21841"/>
                  </a:lnTo>
                  <a:cubicBezTo>
                    <a:pt x="18184" y="22468"/>
                    <a:pt x="18922" y="22651"/>
                    <a:pt x="19466" y="23111"/>
                  </a:cubicBezTo>
                  <a:lnTo>
                    <a:pt x="19810" y="22712"/>
                  </a:lnTo>
                  <a:cubicBezTo>
                    <a:pt x="19766" y="22429"/>
                    <a:pt x="19727" y="22157"/>
                    <a:pt x="19682" y="21868"/>
                  </a:cubicBezTo>
                  <a:lnTo>
                    <a:pt x="19682" y="21868"/>
                  </a:lnTo>
                  <a:lnTo>
                    <a:pt x="20088" y="21946"/>
                  </a:lnTo>
                  <a:cubicBezTo>
                    <a:pt x="19988" y="21696"/>
                    <a:pt x="19904" y="21491"/>
                    <a:pt x="19827" y="21286"/>
                  </a:cubicBezTo>
                  <a:cubicBezTo>
                    <a:pt x="19849" y="21203"/>
                    <a:pt x="19871" y="21114"/>
                    <a:pt x="19871" y="21097"/>
                  </a:cubicBezTo>
                  <a:lnTo>
                    <a:pt x="19416" y="20503"/>
                  </a:lnTo>
                  <a:cubicBezTo>
                    <a:pt x="19466" y="20337"/>
                    <a:pt x="19494" y="20231"/>
                    <a:pt x="19527" y="20120"/>
                  </a:cubicBezTo>
                  <a:lnTo>
                    <a:pt x="19166" y="19843"/>
                  </a:lnTo>
                  <a:cubicBezTo>
                    <a:pt x="19133" y="19715"/>
                    <a:pt x="19111" y="19627"/>
                    <a:pt x="19100" y="19577"/>
                  </a:cubicBezTo>
                  <a:cubicBezTo>
                    <a:pt x="18656" y="19316"/>
                    <a:pt x="18367" y="18955"/>
                    <a:pt x="18068" y="18644"/>
                  </a:cubicBezTo>
                  <a:cubicBezTo>
                    <a:pt x="17984" y="18406"/>
                    <a:pt x="18051" y="18139"/>
                    <a:pt x="17818" y="17984"/>
                  </a:cubicBezTo>
                  <a:lnTo>
                    <a:pt x="17380" y="17884"/>
                  </a:lnTo>
                  <a:lnTo>
                    <a:pt x="17380" y="17457"/>
                  </a:lnTo>
                  <a:lnTo>
                    <a:pt x="17990" y="17229"/>
                  </a:lnTo>
                  <a:cubicBezTo>
                    <a:pt x="17818" y="17019"/>
                    <a:pt x="17674" y="16841"/>
                    <a:pt x="17541" y="16658"/>
                  </a:cubicBezTo>
                  <a:cubicBezTo>
                    <a:pt x="17524" y="16630"/>
                    <a:pt x="17552" y="16569"/>
                    <a:pt x="17557" y="16530"/>
                  </a:cubicBezTo>
                  <a:lnTo>
                    <a:pt x="17846" y="16475"/>
                  </a:lnTo>
                  <a:cubicBezTo>
                    <a:pt x="17829" y="16347"/>
                    <a:pt x="17818" y="16270"/>
                    <a:pt x="17807" y="16159"/>
                  </a:cubicBezTo>
                  <a:lnTo>
                    <a:pt x="17807" y="16159"/>
                  </a:lnTo>
                  <a:lnTo>
                    <a:pt x="19100" y="16991"/>
                  </a:lnTo>
                  <a:cubicBezTo>
                    <a:pt x="19100" y="17046"/>
                    <a:pt x="19094" y="17130"/>
                    <a:pt x="19089" y="17268"/>
                  </a:cubicBezTo>
                  <a:lnTo>
                    <a:pt x="19749" y="17141"/>
                  </a:lnTo>
                  <a:cubicBezTo>
                    <a:pt x="19771" y="17168"/>
                    <a:pt x="19788" y="17191"/>
                    <a:pt x="19810" y="17213"/>
                  </a:cubicBezTo>
                  <a:lnTo>
                    <a:pt x="19399" y="17429"/>
                  </a:lnTo>
                  <a:cubicBezTo>
                    <a:pt x="19594" y="17873"/>
                    <a:pt x="19755" y="18228"/>
                    <a:pt x="19943" y="18650"/>
                  </a:cubicBezTo>
                  <a:cubicBezTo>
                    <a:pt x="19992" y="18631"/>
                    <a:pt x="20035" y="18623"/>
                    <a:pt x="20074" y="18623"/>
                  </a:cubicBezTo>
                  <a:cubicBezTo>
                    <a:pt x="20277" y="18623"/>
                    <a:pt x="20373" y="18847"/>
                    <a:pt x="20531" y="18977"/>
                  </a:cubicBezTo>
                  <a:cubicBezTo>
                    <a:pt x="20559" y="19000"/>
                    <a:pt x="20609" y="19000"/>
                    <a:pt x="20681" y="19016"/>
                  </a:cubicBezTo>
                  <a:cubicBezTo>
                    <a:pt x="20759" y="18894"/>
                    <a:pt x="20842" y="18767"/>
                    <a:pt x="20909" y="18661"/>
                  </a:cubicBezTo>
                  <a:cubicBezTo>
                    <a:pt x="20864" y="18417"/>
                    <a:pt x="20826" y="18212"/>
                    <a:pt x="20787" y="18012"/>
                  </a:cubicBezTo>
                  <a:cubicBezTo>
                    <a:pt x="20859" y="17906"/>
                    <a:pt x="20925" y="17812"/>
                    <a:pt x="20948" y="17779"/>
                  </a:cubicBezTo>
                  <a:lnTo>
                    <a:pt x="21491" y="17779"/>
                  </a:lnTo>
                  <a:lnTo>
                    <a:pt x="21802" y="17085"/>
                  </a:lnTo>
                  <a:lnTo>
                    <a:pt x="21552" y="16769"/>
                  </a:lnTo>
                  <a:lnTo>
                    <a:pt x="21736" y="16475"/>
                  </a:lnTo>
                  <a:lnTo>
                    <a:pt x="22329" y="16580"/>
                  </a:lnTo>
                  <a:cubicBezTo>
                    <a:pt x="22329" y="16392"/>
                    <a:pt x="22307" y="16253"/>
                    <a:pt x="22335" y="16131"/>
                  </a:cubicBezTo>
                  <a:cubicBezTo>
                    <a:pt x="22363" y="16003"/>
                    <a:pt x="22446" y="15903"/>
                    <a:pt x="22524" y="15759"/>
                  </a:cubicBezTo>
                  <a:lnTo>
                    <a:pt x="21863" y="15243"/>
                  </a:lnTo>
                  <a:lnTo>
                    <a:pt x="21486" y="15576"/>
                  </a:lnTo>
                  <a:lnTo>
                    <a:pt x="21025" y="15254"/>
                  </a:lnTo>
                  <a:cubicBezTo>
                    <a:pt x="21097" y="15093"/>
                    <a:pt x="21164" y="14932"/>
                    <a:pt x="21253" y="14744"/>
                  </a:cubicBezTo>
                  <a:lnTo>
                    <a:pt x="21253" y="14744"/>
                  </a:lnTo>
                  <a:cubicBezTo>
                    <a:pt x="21062" y="14780"/>
                    <a:pt x="20894" y="14815"/>
                    <a:pt x="20748" y="14815"/>
                  </a:cubicBezTo>
                  <a:cubicBezTo>
                    <a:pt x="20651" y="14815"/>
                    <a:pt x="20564" y="14800"/>
                    <a:pt x="20487" y="14760"/>
                  </a:cubicBezTo>
                  <a:cubicBezTo>
                    <a:pt x="20432" y="14438"/>
                    <a:pt x="20387" y="14178"/>
                    <a:pt x="20343" y="13895"/>
                  </a:cubicBezTo>
                  <a:lnTo>
                    <a:pt x="19749" y="13545"/>
                  </a:lnTo>
                  <a:cubicBezTo>
                    <a:pt x="19766" y="13434"/>
                    <a:pt x="19782" y="13312"/>
                    <a:pt x="19821" y="13046"/>
                  </a:cubicBezTo>
                  <a:lnTo>
                    <a:pt x="19821" y="13046"/>
                  </a:lnTo>
                  <a:cubicBezTo>
                    <a:pt x="19621" y="13245"/>
                    <a:pt x="19527" y="13367"/>
                    <a:pt x="19405" y="13445"/>
                  </a:cubicBezTo>
                  <a:cubicBezTo>
                    <a:pt x="19250" y="13523"/>
                    <a:pt x="19089" y="13595"/>
                    <a:pt x="18922" y="13650"/>
                  </a:cubicBezTo>
                  <a:cubicBezTo>
                    <a:pt x="18872" y="13434"/>
                    <a:pt x="18545" y="13345"/>
                    <a:pt x="18611" y="13051"/>
                  </a:cubicBezTo>
                  <a:cubicBezTo>
                    <a:pt x="18312" y="12957"/>
                    <a:pt x="18034" y="12796"/>
                    <a:pt x="17801" y="12591"/>
                  </a:cubicBezTo>
                  <a:cubicBezTo>
                    <a:pt x="17857" y="12457"/>
                    <a:pt x="17901" y="12357"/>
                    <a:pt x="17957" y="12230"/>
                  </a:cubicBezTo>
                  <a:lnTo>
                    <a:pt x="17019" y="11991"/>
                  </a:lnTo>
                  <a:cubicBezTo>
                    <a:pt x="17008" y="11864"/>
                    <a:pt x="16997" y="11758"/>
                    <a:pt x="16986" y="11664"/>
                  </a:cubicBezTo>
                  <a:cubicBezTo>
                    <a:pt x="16847" y="11525"/>
                    <a:pt x="16553" y="11631"/>
                    <a:pt x="16547" y="11309"/>
                  </a:cubicBezTo>
                  <a:lnTo>
                    <a:pt x="16547" y="11309"/>
                  </a:lnTo>
                  <a:lnTo>
                    <a:pt x="17241" y="11420"/>
                  </a:lnTo>
                  <a:cubicBezTo>
                    <a:pt x="17141" y="11192"/>
                    <a:pt x="17235" y="11020"/>
                    <a:pt x="17285" y="10848"/>
                  </a:cubicBezTo>
                  <a:cubicBezTo>
                    <a:pt x="17194" y="10741"/>
                    <a:pt x="17092" y="10717"/>
                    <a:pt x="16987" y="10717"/>
                  </a:cubicBezTo>
                  <a:cubicBezTo>
                    <a:pt x="16913" y="10717"/>
                    <a:pt x="16837" y="10729"/>
                    <a:pt x="16764" y="10732"/>
                  </a:cubicBezTo>
                  <a:cubicBezTo>
                    <a:pt x="16736" y="10732"/>
                    <a:pt x="16708" y="10676"/>
                    <a:pt x="16675" y="10637"/>
                  </a:cubicBezTo>
                  <a:lnTo>
                    <a:pt x="16841" y="10354"/>
                  </a:lnTo>
                  <a:lnTo>
                    <a:pt x="17163" y="10304"/>
                  </a:lnTo>
                  <a:cubicBezTo>
                    <a:pt x="17412" y="10474"/>
                    <a:pt x="17670" y="10638"/>
                    <a:pt x="17975" y="10638"/>
                  </a:cubicBezTo>
                  <a:cubicBezTo>
                    <a:pt x="18078" y="10638"/>
                    <a:pt x="18186" y="10620"/>
                    <a:pt x="18301" y="10576"/>
                  </a:cubicBezTo>
                  <a:cubicBezTo>
                    <a:pt x="18312" y="10249"/>
                    <a:pt x="18062" y="10132"/>
                    <a:pt x="17957" y="10038"/>
                  </a:cubicBezTo>
                  <a:lnTo>
                    <a:pt x="17285" y="9772"/>
                  </a:lnTo>
                  <a:lnTo>
                    <a:pt x="16719" y="9738"/>
                  </a:lnTo>
                  <a:lnTo>
                    <a:pt x="17274" y="9300"/>
                  </a:lnTo>
                  <a:cubicBezTo>
                    <a:pt x="17312" y="9291"/>
                    <a:pt x="17349" y="9288"/>
                    <a:pt x="17384" y="9288"/>
                  </a:cubicBezTo>
                  <a:cubicBezTo>
                    <a:pt x="17503" y="9288"/>
                    <a:pt x="17604" y="9328"/>
                    <a:pt x="17698" y="9328"/>
                  </a:cubicBezTo>
                  <a:cubicBezTo>
                    <a:pt x="17765" y="9328"/>
                    <a:pt x="17827" y="9308"/>
                    <a:pt x="17890" y="9239"/>
                  </a:cubicBezTo>
                  <a:cubicBezTo>
                    <a:pt x="17890" y="8762"/>
                    <a:pt x="17779" y="8351"/>
                    <a:pt x="17274" y="8090"/>
                  </a:cubicBezTo>
                  <a:cubicBezTo>
                    <a:pt x="17185" y="8218"/>
                    <a:pt x="17108" y="8329"/>
                    <a:pt x="17036" y="8440"/>
                  </a:cubicBezTo>
                  <a:cubicBezTo>
                    <a:pt x="16963" y="8556"/>
                    <a:pt x="16880" y="8662"/>
                    <a:pt x="16791" y="8767"/>
                  </a:cubicBezTo>
                  <a:cubicBezTo>
                    <a:pt x="16781" y="8780"/>
                    <a:pt x="16761" y="8784"/>
                    <a:pt x="16737" y="8784"/>
                  </a:cubicBezTo>
                  <a:cubicBezTo>
                    <a:pt x="16698" y="8784"/>
                    <a:pt x="16646" y="8773"/>
                    <a:pt x="16608" y="8773"/>
                  </a:cubicBezTo>
                  <a:cubicBezTo>
                    <a:pt x="16603" y="8651"/>
                    <a:pt x="16592" y="8551"/>
                    <a:pt x="16586" y="8384"/>
                  </a:cubicBezTo>
                  <a:lnTo>
                    <a:pt x="15876" y="8534"/>
                  </a:lnTo>
                  <a:lnTo>
                    <a:pt x="15848" y="8457"/>
                  </a:lnTo>
                  <a:lnTo>
                    <a:pt x="17047" y="7558"/>
                  </a:lnTo>
                  <a:cubicBezTo>
                    <a:pt x="16852" y="7164"/>
                    <a:pt x="16492" y="7092"/>
                    <a:pt x="16181" y="6920"/>
                  </a:cubicBezTo>
                  <a:cubicBezTo>
                    <a:pt x="16092" y="6997"/>
                    <a:pt x="16009" y="7075"/>
                    <a:pt x="15915" y="7136"/>
                  </a:cubicBezTo>
                  <a:cubicBezTo>
                    <a:pt x="15842" y="7183"/>
                    <a:pt x="15789" y="7299"/>
                    <a:pt x="15690" y="7299"/>
                  </a:cubicBezTo>
                  <a:cubicBezTo>
                    <a:pt x="15660" y="7299"/>
                    <a:pt x="15627" y="7289"/>
                    <a:pt x="15587" y="7264"/>
                  </a:cubicBezTo>
                  <a:lnTo>
                    <a:pt x="15815" y="6792"/>
                  </a:lnTo>
                  <a:lnTo>
                    <a:pt x="15149" y="7130"/>
                  </a:lnTo>
                  <a:cubicBezTo>
                    <a:pt x="15149" y="6803"/>
                    <a:pt x="15426" y="6509"/>
                    <a:pt x="15066" y="6231"/>
                  </a:cubicBezTo>
                  <a:lnTo>
                    <a:pt x="14594" y="6714"/>
                  </a:lnTo>
                  <a:cubicBezTo>
                    <a:pt x="14566" y="6592"/>
                    <a:pt x="14550" y="6492"/>
                    <a:pt x="14527" y="6392"/>
                  </a:cubicBezTo>
                  <a:lnTo>
                    <a:pt x="14233" y="6243"/>
                  </a:lnTo>
                  <a:cubicBezTo>
                    <a:pt x="14367" y="6032"/>
                    <a:pt x="14711" y="6109"/>
                    <a:pt x="14755" y="5749"/>
                  </a:cubicBezTo>
                  <a:cubicBezTo>
                    <a:pt x="14683" y="5593"/>
                    <a:pt x="14588" y="5388"/>
                    <a:pt x="14494" y="5194"/>
                  </a:cubicBezTo>
                  <a:lnTo>
                    <a:pt x="13839" y="4939"/>
                  </a:lnTo>
                  <a:lnTo>
                    <a:pt x="13462" y="5105"/>
                  </a:lnTo>
                  <a:lnTo>
                    <a:pt x="12569" y="5105"/>
                  </a:lnTo>
                  <a:cubicBezTo>
                    <a:pt x="12613" y="4961"/>
                    <a:pt x="12657" y="4811"/>
                    <a:pt x="12724" y="4583"/>
                  </a:cubicBezTo>
                  <a:lnTo>
                    <a:pt x="12724" y="4583"/>
                  </a:lnTo>
                  <a:lnTo>
                    <a:pt x="12247" y="4783"/>
                  </a:lnTo>
                  <a:cubicBezTo>
                    <a:pt x="12164" y="5022"/>
                    <a:pt x="12091" y="5233"/>
                    <a:pt x="12003" y="5482"/>
                  </a:cubicBezTo>
                  <a:cubicBezTo>
                    <a:pt x="11925" y="5177"/>
                    <a:pt x="11858" y="4911"/>
                    <a:pt x="11792" y="4650"/>
                  </a:cubicBezTo>
                  <a:lnTo>
                    <a:pt x="12391" y="4162"/>
                  </a:lnTo>
                  <a:cubicBezTo>
                    <a:pt x="12369" y="4001"/>
                    <a:pt x="12358" y="3873"/>
                    <a:pt x="12347" y="3773"/>
                  </a:cubicBezTo>
                  <a:cubicBezTo>
                    <a:pt x="12233" y="3693"/>
                    <a:pt x="12101" y="3651"/>
                    <a:pt x="11968" y="3651"/>
                  </a:cubicBezTo>
                  <a:cubicBezTo>
                    <a:pt x="11880" y="3651"/>
                    <a:pt x="11792" y="3669"/>
                    <a:pt x="11709" y="3707"/>
                  </a:cubicBezTo>
                  <a:cubicBezTo>
                    <a:pt x="11707" y="3707"/>
                    <a:pt x="11706" y="3707"/>
                    <a:pt x="11704" y="3707"/>
                  </a:cubicBezTo>
                  <a:cubicBezTo>
                    <a:pt x="11681" y="3707"/>
                    <a:pt x="11640" y="3666"/>
                    <a:pt x="11609" y="3640"/>
                  </a:cubicBezTo>
                  <a:lnTo>
                    <a:pt x="11825" y="3213"/>
                  </a:lnTo>
                  <a:lnTo>
                    <a:pt x="11581" y="2680"/>
                  </a:lnTo>
                  <a:cubicBezTo>
                    <a:pt x="11439" y="2524"/>
                    <a:pt x="11306" y="2480"/>
                    <a:pt x="11186" y="2480"/>
                  </a:cubicBezTo>
                  <a:cubicBezTo>
                    <a:pt x="11061" y="2480"/>
                    <a:pt x="10950" y="2527"/>
                    <a:pt x="10854" y="2547"/>
                  </a:cubicBezTo>
                  <a:cubicBezTo>
                    <a:pt x="10519" y="2325"/>
                    <a:pt x="10352" y="1936"/>
                    <a:pt x="9919" y="1936"/>
                  </a:cubicBezTo>
                  <a:cubicBezTo>
                    <a:pt x="9907" y="1936"/>
                    <a:pt x="9895" y="1936"/>
                    <a:pt x="9883" y="1937"/>
                  </a:cubicBezTo>
                  <a:cubicBezTo>
                    <a:pt x="9495" y="2036"/>
                    <a:pt x="9217" y="2286"/>
                    <a:pt x="9051" y="2680"/>
                  </a:cubicBezTo>
                  <a:cubicBezTo>
                    <a:pt x="9101" y="2819"/>
                    <a:pt x="9150" y="2963"/>
                    <a:pt x="9206" y="3124"/>
                  </a:cubicBezTo>
                  <a:lnTo>
                    <a:pt x="8906" y="3263"/>
                  </a:lnTo>
                  <a:cubicBezTo>
                    <a:pt x="8763" y="3181"/>
                    <a:pt x="8592" y="3015"/>
                    <a:pt x="8475" y="3015"/>
                  </a:cubicBezTo>
                  <a:cubicBezTo>
                    <a:pt x="8465" y="3015"/>
                    <a:pt x="8455" y="3016"/>
                    <a:pt x="8446" y="3019"/>
                  </a:cubicBezTo>
                  <a:cubicBezTo>
                    <a:pt x="8419" y="3027"/>
                    <a:pt x="8395" y="3031"/>
                    <a:pt x="8372" y="3031"/>
                  </a:cubicBezTo>
                  <a:cubicBezTo>
                    <a:pt x="8230" y="3031"/>
                    <a:pt x="8150" y="2891"/>
                    <a:pt x="7990" y="2891"/>
                  </a:cubicBezTo>
                  <a:cubicBezTo>
                    <a:pt x="7956" y="2891"/>
                    <a:pt x="7917" y="2898"/>
                    <a:pt x="7874" y="2913"/>
                  </a:cubicBezTo>
                  <a:cubicBezTo>
                    <a:pt x="7957" y="3218"/>
                    <a:pt x="7563" y="3352"/>
                    <a:pt x="7547" y="3696"/>
                  </a:cubicBezTo>
                  <a:cubicBezTo>
                    <a:pt x="7543" y="3817"/>
                    <a:pt x="7461" y="3884"/>
                    <a:pt x="7354" y="3884"/>
                  </a:cubicBezTo>
                  <a:cubicBezTo>
                    <a:pt x="7323" y="3884"/>
                    <a:pt x="7291" y="3879"/>
                    <a:pt x="7258" y="3868"/>
                  </a:cubicBezTo>
                  <a:cubicBezTo>
                    <a:pt x="7014" y="3435"/>
                    <a:pt x="7436" y="3024"/>
                    <a:pt x="7286" y="2602"/>
                  </a:cubicBezTo>
                  <a:cubicBezTo>
                    <a:pt x="7391" y="2369"/>
                    <a:pt x="7502" y="2147"/>
                    <a:pt x="7597" y="1942"/>
                  </a:cubicBezTo>
                  <a:lnTo>
                    <a:pt x="7336" y="1454"/>
                  </a:lnTo>
                  <a:cubicBezTo>
                    <a:pt x="7347" y="1260"/>
                    <a:pt x="7364" y="1099"/>
                    <a:pt x="7369" y="966"/>
                  </a:cubicBezTo>
                  <a:lnTo>
                    <a:pt x="6975" y="488"/>
                  </a:lnTo>
                  <a:cubicBezTo>
                    <a:pt x="6931" y="327"/>
                    <a:pt x="6898" y="166"/>
                    <a:pt x="688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35" name="Google Shape;1235;p65"/>
            <p:cNvSpPr/>
            <p:nvPr/>
          </p:nvSpPr>
          <p:spPr>
            <a:xfrm>
              <a:off x="2031400" y="1104450"/>
              <a:ext cx="93250" cy="48700"/>
            </a:xfrm>
            <a:custGeom>
              <a:avLst/>
              <a:gdLst/>
              <a:ahLst/>
              <a:cxnLst/>
              <a:rect l="l" t="t" r="r" b="b"/>
              <a:pathLst>
                <a:path w="3730" h="1948" extrusionOk="0">
                  <a:moveTo>
                    <a:pt x="17" y="0"/>
                  </a:moveTo>
                  <a:cubicBezTo>
                    <a:pt x="17" y="128"/>
                    <a:pt x="12" y="250"/>
                    <a:pt x="1" y="377"/>
                  </a:cubicBezTo>
                  <a:lnTo>
                    <a:pt x="572" y="705"/>
                  </a:lnTo>
                  <a:cubicBezTo>
                    <a:pt x="578" y="1065"/>
                    <a:pt x="605" y="1409"/>
                    <a:pt x="850" y="1737"/>
                  </a:cubicBezTo>
                  <a:lnTo>
                    <a:pt x="1232" y="1948"/>
                  </a:lnTo>
                  <a:lnTo>
                    <a:pt x="1904" y="1615"/>
                  </a:lnTo>
                  <a:cubicBezTo>
                    <a:pt x="2004" y="1597"/>
                    <a:pt x="2101" y="1590"/>
                    <a:pt x="2197" y="1590"/>
                  </a:cubicBezTo>
                  <a:cubicBezTo>
                    <a:pt x="2592" y="1590"/>
                    <a:pt x="2955" y="1711"/>
                    <a:pt x="3326" y="1711"/>
                  </a:cubicBezTo>
                  <a:cubicBezTo>
                    <a:pt x="3459" y="1711"/>
                    <a:pt x="3593" y="1696"/>
                    <a:pt x="3730" y="1654"/>
                  </a:cubicBezTo>
                  <a:cubicBezTo>
                    <a:pt x="3596" y="1010"/>
                    <a:pt x="3169" y="549"/>
                    <a:pt x="285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36" name="Google Shape;1236;p65"/>
            <p:cNvSpPr/>
            <p:nvPr/>
          </p:nvSpPr>
          <p:spPr>
            <a:xfrm>
              <a:off x="3163525" y="1104450"/>
              <a:ext cx="51350" cy="11950"/>
            </a:xfrm>
            <a:custGeom>
              <a:avLst/>
              <a:gdLst/>
              <a:ahLst/>
              <a:cxnLst/>
              <a:rect l="l" t="t" r="r" b="b"/>
              <a:pathLst>
                <a:path w="2054" h="478" extrusionOk="0">
                  <a:moveTo>
                    <a:pt x="1" y="0"/>
                  </a:moveTo>
                  <a:cubicBezTo>
                    <a:pt x="278" y="228"/>
                    <a:pt x="606" y="394"/>
                    <a:pt x="961" y="477"/>
                  </a:cubicBezTo>
                  <a:lnTo>
                    <a:pt x="2054"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37" name="Google Shape;1237;p65"/>
            <p:cNvSpPr/>
            <p:nvPr/>
          </p:nvSpPr>
          <p:spPr>
            <a:xfrm>
              <a:off x="2524425" y="1104450"/>
              <a:ext cx="674375" cy="698775"/>
            </a:xfrm>
            <a:custGeom>
              <a:avLst/>
              <a:gdLst/>
              <a:ahLst/>
              <a:cxnLst/>
              <a:rect l="l" t="t" r="r" b="b"/>
              <a:pathLst>
                <a:path w="26975" h="27951" extrusionOk="0">
                  <a:moveTo>
                    <a:pt x="23301" y="6465"/>
                  </a:moveTo>
                  <a:cubicBezTo>
                    <a:pt x="23012" y="6675"/>
                    <a:pt x="22652" y="6675"/>
                    <a:pt x="22324" y="6814"/>
                  </a:cubicBezTo>
                  <a:cubicBezTo>
                    <a:pt x="22285" y="6947"/>
                    <a:pt x="22241" y="7086"/>
                    <a:pt x="22185" y="7219"/>
                  </a:cubicBezTo>
                  <a:cubicBezTo>
                    <a:pt x="22108" y="7341"/>
                    <a:pt x="22025" y="7458"/>
                    <a:pt x="21930" y="7563"/>
                  </a:cubicBezTo>
                  <a:lnTo>
                    <a:pt x="22208" y="7769"/>
                  </a:lnTo>
                  <a:cubicBezTo>
                    <a:pt x="22180" y="7791"/>
                    <a:pt x="22152" y="7830"/>
                    <a:pt x="22119" y="7835"/>
                  </a:cubicBezTo>
                  <a:cubicBezTo>
                    <a:pt x="22083" y="7843"/>
                    <a:pt x="22047" y="7848"/>
                    <a:pt x="22011" y="7848"/>
                  </a:cubicBezTo>
                  <a:cubicBezTo>
                    <a:pt x="21976" y="7848"/>
                    <a:pt x="21941" y="7843"/>
                    <a:pt x="21908" y="7835"/>
                  </a:cubicBezTo>
                  <a:cubicBezTo>
                    <a:pt x="21704" y="7759"/>
                    <a:pt x="21508" y="7647"/>
                    <a:pt x="21276" y="7647"/>
                  </a:cubicBezTo>
                  <a:cubicBezTo>
                    <a:pt x="21236" y="7647"/>
                    <a:pt x="21195" y="7650"/>
                    <a:pt x="21153" y="7658"/>
                  </a:cubicBezTo>
                  <a:lnTo>
                    <a:pt x="21730" y="7430"/>
                  </a:lnTo>
                  <a:lnTo>
                    <a:pt x="22141" y="6465"/>
                  </a:lnTo>
                  <a:close/>
                  <a:moveTo>
                    <a:pt x="311" y="0"/>
                  </a:moveTo>
                  <a:lnTo>
                    <a:pt x="422" y="144"/>
                  </a:lnTo>
                  <a:lnTo>
                    <a:pt x="1" y="294"/>
                  </a:lnTo>
                  <a:cubicBezTo>
                    <a:pt x="239" y="372"/>
                    <a:pt x="461" y="449"/>
                    <a:pt x="533" y="699"/>
                  </a:cubicBezTo>
                  <a:cubicBezTo>
                    <a:pt x="511" y="832"/>
                    <a:pt x="483" y="966"/>
                    <a:pt x="461" y="1093"/>
                  </a:cubicBezTo>
                  <a:lnTo>
                    <a:pt x="822" y="1260"/>
                  </a:lnTo>
                  <a:cubicBezTo>
                    <a:pt x="861" y="1393"/>
                    <a:pt x="905" y="1532"/>
                    <a:pt x="955" y="1687"/>
                  </a:cubicBezTo>
                  <a:lnTo>
                    <a:pt x="217" y="1931"/>
                  </a:lnTo>
                  <a:cubicBezTo>
                    <a:pt x="195" y="2036"/>
                    <a:pt x="184" y="2103"/>
                    <a:pt x="167" y="2208"/>
                  </a:cubicBezTo>
                  <a:lnTo>
                    <a:pt x="417" y="2369"/>
                  </a:lnTo>
                  <a:lnTo>
                    <a:pt x="295" y="2808"/>
                  </a:lnTo>
                  <a:lnTo>
                    <a:pt x="783" y="3102"/>
                  </a:lnTo>
                  <a:lnTo>
                    <a:pt x="273" y="3829"/>
                  </a:lnTo>
                  <a:lnTo>
                    <a:pt x="683" y="4045"/>
                  </a:lnTo>
                  <a:cubicBezTo>
                    <a:pt x="495" y="4217"/>
                    <a:pt x="228" y="4306"/>
                    <a:pt x="150" y="4600"/>
                  </a:cubicBezTo>
                  <a:cubicBezTo>
                    <a:pt x="150" y="4850"/>
                    <a:pt x="234" y="5088"/>
                    <a:pt x="389" y="5283"/>
                  </a:cubicBezTo>
                  <a:lnTo>
                    <a:pt x="1005" y="5466"/>
                  </a:lnTo>
                  <a:lnTo>
                    <a:pt x="1493" y="5122"/>
                  </a:lnTo>
                  <a:cubicBezTo>
                    <a:pt x="1504" y="4944"/>
                    <a:pt x="1516" y="4811"/>
                    <a:pt x="1521" y="4706"/>
                  </a:cubicBezTo>
                  <a:cubicBezTo>
                    <a:pt x="1813" y="4462"/>
                    <a:pt x="1849" y="4432"/>
                    <a:pt x="2032" y="4432"/>
                  </a:cubicBezTo>
                  <a:cubicBezTo>
                    <a:pt x="2058" y="4432"/>
                    <a:pt x="2087" y="4433"/>
                    <a:pt x="2120" y="4434"/>
                  </a:cubicBezTo>
                  <a:cubicBezTo>
                    <a:pt x="2070" y="4572"/>
                    <a:pt x="2020" y="4706"/>
                    <a:pt x="1959" y="4866"/>
                  </a:cubicBezTo>
                  <a:cubicBezTo>
                    <a:pt x="2238" y="4813"/>
                    <a:pt x="2382" y="4785"/>
                    <a:pt x="2505" y="4785"/>
                  </a:cubicBezTo>
                  <a:cubicBezTo>
                    <a:pt x="2636" y="4785"/>
                    <a:pt x="2743" y="4817"/>
                    <a:pt x="2964" y="4883"/>
                  </a:cubicBezTo>
                  <a:cubicBezTo>
                    <a:pt x="2914" y="5127"/>
                    <a:pt x="2487" y="5005"/>
                    <a:pt x="2531" y="5382"/>
                  </a:cubicBezTo>
                  <a:lnTo>
                    <a:pt x="3030" y="5416"/>
                  </a:lnTo>
                  <a:cubicBezTo>
                    <a:pt x="2875" y="5577"/>
                    <a:pt x="2675" y="5693"/>
                    <a:pt x="2742" y="5948"/>
                  </a:cubicBezTo>
                  <a:lnTo>
                    <a:pt x="3669" y="6259"/>
                  </a:lnTo>
                  <a:lnTo>
                    <a:pt x="3236" y="6398"/>
                  </a:lnTo>
                  <a:lnTo>
                    <a:pt x="3713" y="6786"/>
                  </a:lnTo>
                  <a:lnTo>
                    <a:pt x="3546" y="7031"/>
                  </a:lnTo>
                  <a:lnTo>
                    <a:pt x="3874" y="7280"/>
                  </a:lnTo>
                  <a:lnTo>
                    <a:pt x="3680" y="7852"/>
                  </a:lnTo>
                  <a:cubicBezTo>
                    <a:pt x="3130" y="7752"/>
                    <a:pt x="2886" y="7258"/>
                    <a:pt x="2487" y="7047"/>
                  </a:cubicBezTo>
                  <a:lnTo>
                    <a:pt x="1349" y="6892"/>
                  </a:lnTo>
                  <a:lnTo>
                    <a:pt x="1066" y="7230"/>
                  </a:lnTo>
                  <a:lnTo>
                    <a:pt x="1488" y="7785"/>
                  </a:lnTo>
                  <a:lnTo>
                    <a:pt x="2148" y="7996"/>
                  </a:lnTo>
                  <a:lnTo>
                    <a:pt x="2864" y="8640"/>
                  </a:lnTo>
                  <a:lnTo>
                    <a:pt x="4190" y="8884"/>
                  </a:lnTo>
                  <a:cubicBezTo>
                    <a:pt x="4240" y="8989"/>
                    <a:pt x="4296" y="9111"/>
                    <a:pt x="4351" y="9239"/>
                  </a:cubicBezTo>
                  <a:lnTo>
                    <a:pt x="4101" y="9522"/>
                  </a:lnTo>
                  <a:cubicBezTo>
                    <a:pt x="4035" y="9877"/>
                    <a:pt x="3968" y="10188"/>
                    <a:pt x="3907" y="10482"/>
                  </a:cubicBezTo>
                  <a:cubicBezTo>
                    <a:pt x="3985" y="10565"/>
                    <a:pt x="4040" y="10626"/>
                    <a:pt x="4096" y="10682"/>
                  </a:cubicBezTo>
                  <a:cubicBezTo>
                    <a:pt x="3813" y="10876"/>
                    <a:pt x="3768" y="11170"/>
                    <a:pt x="3691" y="11414"/>
                  </a:cubicBezTo>
                  <a:lnTo>
                    <a:pt x="3907" y="11614"/>
                  </a:lnTo>
                  <a:cubicBezTo>
                    <a:pt x="3813" y="11902"/>
                    <a:pt x="3619" y="12002"/>
                    <a:pt x="3474" y="12019"/>
                  </a:cubicBezTo>
                  <a:cubicBezTo>
                    <a:pt x="3075" y="11902"/>
                    <a:pt x="2770" y="11814"/>
                    <a:pt x="2464" y="11730"/>
                  </a:cubicBezTo>
                  <a:cubicBezTo>
                    <a:pt x="2463" y="11730"/>
                    <a:pt x="2461" y="11730"/>
                    <a:pt x="2460" y="11730"/>
                  </a:cubicBezTo>
                  <a:cubicBezTo>
                    <a:pt x="2433" y="11730"/>
                    <a:pt x="2401" y="11771"/>
                    <a:pt x="2370" y="11792"/>
                  </a:cubicBezTo>
                  <a:lnTo>
                    <a:pt x="2514" y="12013"/>
                  </a:lnTo>
                  <a:lnTo>
                    <a:pt x="2237" y="12463"/>
                  </a:lnTo>
                  <a:cubicBezTo>
                    <a:pt x="2226" y="12657"/>
                    <a:pt x="2215" y="12813"/>
                    <a:pt x="2204" y="12962"/>
                  </a:cubicBezTo>
                  <a:cubicBezTo>
                    <a:pt x="1887" y="13157"/>
                    <a:pt x="1815" y="13478"/>
                    <a:pt x="1676" y="13767"/>
                  </a:cubicBezTo>
                  <a:cubicBezTo>
                    <a:pt x="1743" y="14017"/>
                    <a:pt x="1787" y="14250"/>
                    <a:pt x="1710" y="14516"/>
                  </a:cubicBezTo>
                  <a:cubicBezTo>
                    <a:pt x="1643" y="14755"/>
                    <a:pt x="1693" y="15032"/>
                    <a:pt x="1693" y="15315"/>
                  </a:cubicBezTo>
                  <a:lnTo>
                    <a:pt x="2276" y="15665"/>
                  </a:lnTo>
                  <a:lnTo>
                    <a:pt x="2082" y="15975"/>
                  </a:lnTo>
                  <a:lnTo>
                    <a:pt x="2337" y="16097"/>
                  </a:lnTo>
                  <a:lnTo>
                    <a:pt x="1860" y="16270"/>
                  </a:lnTo>
                  <a:cubicBezTo>
                    <a:pt x="1749" y="16625"/>
                    <a:pt x="1837" y="16941"/>
                    <a:pt x="1854" y="17152"/>
                  </a:cubicBezTo>
                  <a:cubicBezTo>
                    <a:pt x="2015" y="17463"/>
                    <a:pt x="2120" y="17679"/>
                    <a:pt x="2231" y="17901"/>
                  </a:cubicBezTo>
                  <a:lnTo>
                    <a:pt x="2675" y="18023"/>
                  </a:lnTo>
                  <a:cubicBezTo>
                    <a:pt x="2709" y="18239"/>
                    <a:pt x="2675" y="18450"/>
                    <a:pt x="2764" y="18583"/>
                  </a:cubicBezTo>
                  <a:cubicBezTo>
                    <a:pt x="3075" y="19050"/>
                    <a:pt x="3064" y="19538"/>
                    <a:pt x="2980" y="20048"/>
                  </a:cubicBezTo>
                  <a:cubicBezTo>
                    <a:pt x="2953" y="20215"/>
                    <a:pt x="2919" y="20398"/>
                    <a:pt x="3069" y="20625"/>
                  </a:cubicBezTo>
                  <a:lnTo>
                    <a:pt x="3657" y="19726"/>
                  </a:lnTo>
                  <a:lnTo>
                    <a:pt x="4429" y="19643"/>
                  </a:lnTo>
                  <a:lnTo>
                    <a:pt x="4651" y="19948"/>
                  </a:lnTo>
                  <a:lnTo>
                    <a:pt x="4595" y="20004"/>
                  </a:lnTo>
                  <a:lnTo>
                    <a:pt x="4284" y="19849"/>
                  </a:lnTo>
                  <a:lnTo>
                    <a:pt x="3685" y="20182"/>
                  </a:lnTo>
                  <a:cubicBezTo>
                    <a:pt x="3680" y="20309"/>
                    <a:pt x="3718" y="20492"/>
                    <a:pt x="3652" y="20609"/>
                  </a:cubicBezTo>
                  <a:cubicBezTo>
                    <a:pt x="3458" y="20931"/>
                    <a:pt x="3491" y="21275"/>
                    <a:pt x="3480" y="21497"/>
                  </a:cubicBezTo>
                  <a:lnTo>
                    <a:pt x="4001" y="22606"/>
                  </a:lnTo>
                  <a:lnTo>
                    <a:pt x="4284" y="22817"/>
                  </a:lnTo>
                  <a:cubicBezTo>
                    <a:pt x="4334" y="23100"/>
                    <a:pt x="4373" y="23350"/>
                    <a:pt x="4407" y="23577"/>
                  </a:cubicBezTo>
                  <a:cubicBezTo>
                    <a:pt x="4678" y="23866"/>
                    <a:pt x="4928" y="24138"/>
                    <a:pt x="5172" y="24410"/>
                  </a:cubicBezTo>
                  <a:cubicBezTo>
                    <a:pt x="5011" y="24704"/>
                    <a:pt x="5283" y="24920"/>
                    <a:pt x="5272" y="25181"/>
                  </a:cubicBezTo>
                  <a:lnTo>
                    <a:pt x="5794" y="25564"/>
                  </a:lnTo>
                  <a:cubicBezTo>
                    <a:pt x="5894" y="25869"/>
                    <a:pt x="6005" y="26180"/>
                    <a:pt x="6232" y="26258"/>
                  </a:cubicBezTo>
                  <a:cubicBezTo>
                    <a:pt x="6632" y="26308"/>
                    <a:pt x="6931" y="26274"/>
                    <a:pt x="7164" y="26385"/>
                  </a:cubicBezTo>
                  <a:cubicBezTo>
                    <a:pt x="7558" y="26579"/>
                    <a:pt x="7986" y="26646"/>
                    <a:pt x="8369" y="26835"/>
                  </a:cubicBezTo>
                  <a:cubicBezTo>
                    <a:pt x="8407" y="26851"/>
                    <a:pt x="8435" y="26896"/>
                    <a:pt x="8491" y="26957"/>
                  </a:cubicBezTo>
                  <a:cubicBezTo>
                    <a:pt x="8485" y="27129"/>
                    <a:pt x="8474" y="27323"/>
                    <a:pt x="8463" y="27528"/>
                  </a:cubicBezTo>
                  <a:cubicBezTo>
                    <a:pt x="8657" y="27573"/>
                    <a:pt x="8846" y="27628"/>
                    <a:pt x="9029" y="27695"/>
                  </a:cubicBezTo>
                  <a:cubicBezTo>
                    <a:pt x="9179" y="27767"/>
                    <a:pt x="9328" y="27856"/>
                    <a:pt x="9467" y="27950"/>
                  </a:cubicBezTo>
                  <a:cubicBezTo>
                    <a:pt x="9761" y="27795"/>
                    <a:pt x="9928" y="27595"/>
                    <a:pt x="10017" y="27306"/>
                  </a:cubicBezTo>
                  <a:lnTo>
                    <a:pt x="9634" y="26907"/>
                  </a:lnTo>
                  <a:lnTo>
                    <a:pt x="10094" y="26840"/>
                  </a:lnTo>
                  <a:lnTo>
                    <a:pt x="10305" y="26263"/>
                  </a:lnTo>
                  <a:lnTo>
                    <a:pt x="10244" y="25986"/>
                  </a:lnTo>
                  <a:cubicBezTo>
                    <a:pt x="10466" y="25425"/>
                    <a:pt x="10638" y="24981"/>
                    <a:pt x="10788" y="24610"/>
                  </a:cubicBezTo>
                  <a:cubicBezTo>
                    <a:pt x="10716" y="24210"/>
                    <a:pt x="10655" y="23894"/>
                    <a:pt x="10599" y="23577"/>
                  </a:cubicBezTo>
                  <a:lnTo>
                    <a:pt x="10311" y="23256"/>
                  </a:lnTo>
                  <a:lnTo>
                    <a:pt x="10605" y="23039"/>
                  </a:lnTo>
                  <a:lnTo>
                    <a:pt x="10832" y="23283"/>
                  </a:lnTo>
                  <a:lnTo>
                    <a:pt x="11248" y="22906"/>
                  </a:lnTo>
                  <a:cubicBezTo>
                    <a:pt x="11265" y="22745"/>
                    <a:pt x="11276" y="22612"/>
                    <a:pt x="11287" y="22501"/>
                  </a:cubicBezTo>
                  <a:cubicBezTo>
                    <a:pt x="11520" y="22162"/>
                    <a:pt x="11742" y="21846"/>
                    <a:pt x="12075" y="21624"/>
                  </a:cubicBezTo>
                  <a:cubicBezTo>
                    <a:pt x="12053" y="21469"/>
                    <a:pt x="12031" y="21336"/>
                    <a:pt x="12014" y="21203"/>
                  </a:cubicBezTo>
                  <a:cubicBezTo>
                    <a:pt x="11998" y="21064"/>
                    <a:pt x="11986" y="20936"/>
                    <a:pt x="11970" y="20809"/>
                  </a:cubicBezTo>
                  <a:cubicBezTo>
                    <a:pt x="11792" y="20742"/>
                    <a:pt x="11626" y="20681"/>
                    <a:pt x="11454" y="20609"/>
                  </a:cubicBezTo>
                  <a:cubicBezTo>
                    <a:pt x="11426" y="20598"/>
                    <a:pt x="11426" y="20531"/>
                    <a:pt x="11393" y="20431"/>
                  </a:cubicBezTo>
                  <a:lnTo>
                    <a:pt x="11393" y="20431"/>
                  </a:lnTo>
                  <a:lnTo>
                    <a:pt x="11931" y="20465"/>
                  </a:lnTo>
                  <a:lnTo>
                    <a:pt x="12264" y="19948"/>
                  </a:lnTo>
                  <a:cubicBezTo>
                    <a:pt x="12114" y="19726"/>
                    <a:pt x="12059" y="19466"/>
                    <a:pt x="11814" y="19321"/>
                  </a:cubicBezTo>
                  <a:cubicBezTo>
                    <a:pt x="11748" y="19283"/>
                    <a:pt x="11737" y="19144"/>
                    <a:pt x="11681" y="19016"/>
                  </a:cubicBezTo>
                  <a:lnTo>
                    <a:pt x="12408" y="18939"/>
                  </a:lnTo>
                  <a:lnTo>
                    <a:pt x="12686" y="18539"/>
                  </a:lnTo>
                  <a:cubicBezTo>
                    <a:pt x="12630" y="18389"/>
                    <a:pt x="12586" y="18273"/>
                    <a:pt x="12530" y="18123"/>
                  </a:cubicBezTo>
                  <a:cubicBezTo>
                    <a:pt x="12680" y="18067"/>
                    <a:pt x="12780" y="18012"/>
                    <a:pt x="12885" y="18001"/>
                  </a:cubicBezTo>
                  <a:cubicBezTo>
                    <a:pt x="12967" y="17992"/>
                    <a:pt x="13051" y="17990"/>
                    <a:pt x="13133" y="17990"/>
                  </a:cubicBezTo>
                  <a:cubicBezTo>
                    <a:pt x="13189" y="17990"/>
                    <a:pt x="13244" y="17991"/>
                    <a:pt x="13298" y="17991"/>
                  </a:cubicBezTo>
                  <a:cubicBezTo>
                    <a:pt x="13367" y="17991"/>
                    <a:pt x="13435" y="17990"/>
                    <a:pt x="13501" y="17984"/>
                  </a:cubicBezTo>
                  <a:cubicBezTo>
                    <a:pt x="13707" y="17973"/>
                    <a:pt x="13917" y="17918"/>
                    <a:pt x="13995" y="17684"/>
                  </a:cubicBezTo>
                  <a:cubicBezTo>
                    <a:pt x="13945" y="17579"/>
                    <a:pt x="13890" y="17474"/>
                    <a:pt x="13812" y="17318"/>
                  </a:cubicBezTo>
                  <a:lnTo>
                    <a:pt x="13812" y="17318"/>
                  </a:lnTo>
                  <a:cubicBezTo>
                    <a:pt x="13844" y="17324"/>
                    <a:pt x="13874" y="17327"/>
                    <a:pt x="13900" y="17327"/>
                  </a:cubicBezTo>
                  <a:cubicBezTo>
                    <a:pt x="14241" y="17327"/>
                    <a:pt x="14125" y="16862"/>
                    <a:pt x="14439" y="16774"/>
                  </a:cubicBezTo>
                  <a:lnTo>
                    <a:pt x="14439" y="16774"/>
                  </a:lnTo>
                  <a:cubicBezTo>
                    <a:pt x="14472" y="17013"/>
                    <a:pt x="14334" y="17180"/>
                    <a:pt x="14262" y="17368"/>
                  </a:cubicBezTo>
                  <a:cubicBezTo>
                    <a:pt x="14189" y="17562"/>
                    <a:pt x="14084" y="17746"/>
                    <a:pt x="14234" y="17929"/>
                  </a:cubicBezTo>
                  <a:cubicBezTo>
                    <a:pt x="14281" y="17949"/>
                    <a:pt x="14323" y="17958"/>
                    <a:pt x="14361" y="17958"/>
                  </a:cubicBezTo>
                  <a:cubicBezTo>
                    <a:pt x="14592" y="17958"/>
                    <a:pt x="14674" y="17629"/>
                    <a:pt x="14900" y="17629"/>
                  </a:cubicBezTo>
                  <a:cubicBezTo>
                    <a:pt x="14916" y="17629"/>
                    <a:pt x="14932" y="17631"/>
                    <a:pt x="14950" y="17635"/>
                  </a:cubicBezTo>
                  <a:cubicBezTo>
                    <a:pt x="15066" y="17279"/>
                    <a:pt x="15416" y="17318"/>
                    <a:pt x="15710" y="17207"/>
                  </a:cubicBezTo>
                  <a:lnTo>
                    <a:pt x="16431" y="16530"/>
                  </a:lnTo>
                  <a:lnTo>
                    <a:pt x="16559" y="16541"/>
                  </a:lnTo>
                  <a:cubicBezTo>
                    <a:pt x="17147" y="16070"/>
                    <a:pt x="17291" y="15315"/>
                    <a:pt x="17685" y="14721"/>
                  </a:cubicBezTo>
                  <a:cubicBezTo>
                    <a:pt x="17824" y="14522"/>
                    <a:pt x="17879" y="14266"/>
                    <a:pt x="17963" y="14028"/>
                  </a:cubicBezTo>
                  <a:lnTo>
                    <a:pt x="17891" y="13956"/>
                  </a:lnTo>
                  <a:lnTo>
                    <a:pt x="18728" y="13240"/>
                  </a:lnTo>
                  <a:cubicBezTo>
                    <a:pt x="18717" y="13107"/>
                    <a:pt x="18717" y="12990"/>
                    <a:pt x="18706" y="12879"/>
                  </a:cubicBezTo>
                  <a:cubicBezTo>
                    <a:pt x="18690" y="12746"/>
                    <a:pt x="18656" y="12618"/>
                    <a:pt x="18617" y="12396"/>
                  </a:cubicBezTo>
                  <a:lnTo>
                    <a:pt x="18617" y="12396"/>
                  </a:lnTo>
                  <a:lnTo>
                    <a:pt x="19344" y="12951"/>
                  </a:lnTo>
                  <a:lnTo>
                    <a:pt x="20227" y="12951"/>
                  </a:lnTo>
                  <a:lnTo>
                    <a:pt x="20598" y="12452"/>
                  </a:lnTo>
                  <a:lnTo>
                    <a:pt x="20887" y="12568"/>
                  </a:lnTo>
                  <a:lnTo>
                    <a:pt x="23306" y="11658"/>
                  </a:lnTo>
                  <a:cubicBezTo>
                    <a:pt x="23700" y="11331"/>
                    <a:pt x="24006" y="10992"/>
                    <a:pt x="24116" y="10549"/>
                  </a:cubicBezTo>
                  <a:cubicBezTo>
                    <a:pt x="25065" y="10088"/>
                    <a:pt x="25365" y="9733"/>
                    <a:pt x="25626" y="9217"/>
                  </a:cubicBezTo>
                  <a:cubicBezTo>
                    <a:pt x="25970" y="9117"/>
                    <a:pt x="26253" y="8923"/>
                    <a:pt x="26519" y="8629"/>
                  </a:cubicBezTo>
                  <a:cubicBezTo>
                    <a:pt x="25470" y="8484"/>
                    <a:pt x="25032" y="8407"/>
                    <a:pt x="24316" y="7979"/>
                  </a:cubicBezTo>
                  <a:cubicBezTo>
                    <a:pt x="24246" y="7964"/>
                    <a:pt x="24178" y="7957"/>
                    <a:pt x="24112" y="7957"/>
                  </a:cubicBezTo>
                  <a:cubicBezTo>
                    <a:pt x="23635" y="7957"/>
                    <a:pt x="23255" y="8314"/>
                    <a:pt x="22807" y="8329"/>
                  </a:cubicBezTo>
                  <a:lnTo>
                    <a:pt x="22491" y="8784"/>
                  </a:lnTo>
                  <a:cubicBezTo>
                    <a:pt x="22224" y="8728"/>
                    <a:pt x="21997" y="8690"/>
                    <a:pt x="21775" y="8634"/>
                  </a:cubicBezTo>
                  <a:cubicBezTo>
                    <a:pt x="21758" y="8634"/>
                    <a:pt x="21753" y="8568"/>
                    <a:pt x="21742" y="8501"/>
                  </a:cubicBezTo>
                  <a:lnTo>
                    <a:pt x="22130" y="8501"/>
                  </a:lnTo>
                  <a:cubicBezTo>
                    <a:pt x="22291" y="8390"/>
                    <a:pt x="22441" y="8273"/>
                    <a:pt x="22602" y="8185"/>
                  </a:cubicBezTo>
                  <a:cubicBezTo>
                    <a:pt x="22763" y="8090"/>
                    <a:pt x="22946" y="8013"/>
                    <a:pt x="23134" y="7924"/>
                  </a:cubicBezTo>
                  <a:lnTo>
                    <a:pt x="22829" y="7591"/>
                  </a:lnTo>
                  <a:cubicBezTo>
                    <a:pt x="23306" y="7569"/>
                    <a:pt x="23711" y="7458"/>
                    <a:pt x="24072" y="7186"/>
                  </a:cubicBezTo>
                  <a:cubicBezTo>
                    <a:pt x="24039" y="6875"/>
                    <a:pt x="24039" y="6576"/>
                    <a:pt x="23806" y="6354"/>
                  </a:cubicBezTo>
                  <a:lnTo>
                    <a:pt x="23345" y="6448"/>
                  </a:lnTo>
                  <a:cubicBezTo>
                    <a:pt x="23417" y="6215"/>
                    <a:pt x="23689" y="6176"/>
                    <a:pt x="23811" y="5998"/>
                  </a:cubicBezTo>
                  <a:cubicBezTo>
                    <a:pt x="23906" y="5876"/>
                    <a:pt x="23950" y="5721"/>
                    <a:pt x="24022" y="5588"/>
                  </a:cubicBezTo>
                  <a:lnTo>
                    <a:pt x="23717" y="5238"/>
                  </a:lnTo>
                  <a:lnTo>
                    <a:pt x="22640" y="5155"/>
                  </a:lnTo>
                  <a:lnTo>
                    <a:pt x="22302" y="4861"/>
                  </a:lnTo>
                  <a:lnTo>
                    <a:pt x="22357" y="4617"/>
                  </a:lnTo>
                  <a:cubicBezTo>
                    <a:pt x="22136" y="4323"/>
                    <a:pt x="21675" y="4295"/>
                    <a:pt x="21575" y="3873"/>
                  </a:cubicBezTo>
                  <a:lnTo>
                    <a:pt x="21575" y="3873"/>
                  </a:lnTo>
                  <a:cubicBezTo>
                    <a:pt x="22030" y="3906"/>
                    <a:pt x="22036" y="3906"/>
                    <a:pt x="22280" y="4206"/>
                  </a:cubicBezTo>
                  <a:cubicBezTo>
                    <a:pt x="22513" y="4489"/>
                    <a:pt x="22740" y="4778"/>
                    <a:pt x="22951" y="5038"/>
                  </a:cubicBezTo>
                  <a:lnTo>
                    <a:pt x="23700" y="5038"/>
                  </a:lnTo>
                  <a:cubicBezTo>
                    <a:pt x="24011" y="5213"/>
                    <a:pt x="24155" y="5622"/>
                    <a:pt x="24559" y="5622"/>
                  </a:cubicBezTo>
                  <a:cubicBezTo>
                    <a:pt x="24566" y="5622"/>
                    <a:pt x="24574" y="5621"/>
                    <a:pt x="24583" y="5621"/>
                  </a:cubicBezTo>
                  <a:lnTo>
                    <a:pt x="24921" y="6231"/>
                  </a:lnTo>
                  <a:lnTo>
                    <a:pt x="25182" y="7275"/>
                  </a:lnTo>
                  <a:cubicBezTo>
                    <a:pt x="25387" y="7424"/>
                    <a:pt x="25559" y="7552"/>
                    <a:pt x="25737" y="7658"/>
                  </a:cubicBezTo>
                  <a:cubicBezTo>
                    <a:pt x="25807" y="7701"/>
                    <a:pt x="25881" y="7727"/>
                    <a:pt x="25955" y="7727"/>
                  </a:cubicBezTo>
                  <a:cubicBezTo>
                    <a:pt x="26031" y="7727"/>
                    <a:pt x="26107" y="7698"/>
                    <a:pt x="26175" y="7630"/>
                  </a:cubicBezTo>
                  <a:cubicBezTo>
                    <a:pt x="26208" y="7469"/>
                    <a:pt x="26242" y="7314"/>
                    <a:pt x="26314" y="7003"/>
                  </a:cubicBezTo>
                  <a:cubicBezTo>
                    <a:pt x="26380" y="7319"/>
                    <a:pt x="26414" y="7469"/>
                    <a:pt x="26453" y="7635"/>
                  </a:cubicBezTo>
                  <a:lnTo>
                    <a:pt x="26974" y="7635"/>
                  </a:lnTo>
                  <a:cubicBezTo>
                    <a:pt x="26946" y="6897"/>
                    <a:pt x="26919" y="6198"/>
                    <a:pt x="26891" y="5471"/>
                  </a:cubicBezTo>
                  <a:lnTo>
                    <a:pt x="26658" y="5288"/>
                  </a:lnTo>
                  <a:cubicBezTo>
                    <a:pt x="26552" y="5366"/>
                    <a:pt x="26486" y="5421"/>
                    <a:pt x="26414" y="5466"/>
                  </a:cubicBezTo>
                  <a:cubicBezTo>
                    <a:pt x="26408" y="5466"/>
                    <a:pt x="26380" y="5444"/>
                    <a:pt x="26331" y="5399"/>
                  </a:cubicBezTo>
                  <a:cubicBezTo>
                    <a:pt x="26364" y="5199"/>
                    <a:pt x="26403" y="4983"/>
                    <a:pt x="26436" y="4755"/>
                  </a:cubicBezTo>
                  <a:cubicBezTo>
                    <a:pt x="26442" y="4717"/>
                    <a:pt x="26397" y="4678"/>
                    <a:pt x="26364" y="4611"/>
                  </a:cubicBezTo>
                  <a:lnTo>
                    <a:pt x="26020" y="4550"/>
                  </a:lnTo>
                  <a:lnTo>
                    <a:pt x="26258" y="4106"/>
                  </a:lnTo>
                  <a:lnTo>
                    <a:pt x="24577" y="2802"/>
                  </a:lnTo>
                  <a:lnTo>
                    <a:pt x="24139" y="3080"/>
                  </a:lnTo>
                  <a:cubicBezTo>
                    <a:pt x="24044" y="2996"/>
                    <a:pt x="23961" y="2924"/>
                    <a:pt x="23883" y="2852"/>
                  </a:cubicBezTo>
                  <a:cubicBezTo>
                    <a:pt x="23872" y="2841"/>
                    <a:pt x="23883" y="2808"/>
                    <a:pt x="23883" y="2780"/>
                  </a:cubicBezTo>
                  <a:lnTo>
                    <a:pt x="24544" y="2619"/>
                  </a:lnTo>
                  <a:cubicBezTo>
                    <a:pt x="24555" y="2469"/>
                    <a:pt x="24566" y="2358"/>
                    <a:pt x="24572" y="2225"/>
                  </a:cubicBezTo>
                  <a:cubicBezTo>
                    <a:pt x="24350" y="2075"/>
                    <a:pt x="24244" y="1781"/>
                    <a:pt x="23922" y="1748"/>
                  </a:cubicBezTo>
                  <a:lnTo>
                    <a:pt x="23190" y="2342"/>
                  </a:lnTo>
                  <a:cubicBezTo>
                    <a:pt x="23140" y="2120"/>
                    <a:pt x="23112" y="1975"/>
                    <a:pt x="23068" y="1765"/>
                  </a:cubicBezTo>
                  <a:lnTo>
                    <a:pt x="23068" y="1765"/>
                  </a:lnTo>
                  <a:cubicBezTo>
                    <a:pt x="23159" y="1789"/>
                    <a:pt x="23243" y="1800"/>
                    <a:pt x="23322" y="1800"/>
                  </a:cubicBezTo>
                  <a:cubicBezTo>
                    <a:pt x="23693" y="1800"/>
                    <a:pt x="23951" y="1564"/>
                    <a:pt x="24239" y="1376"/>
                  </a:cubicBezTo>
                  <a:lnTo>
                    <a:pt x="24239" y="954"/>
                  </a:lnTo>
                  <a:lnTo>
                    <a:pt x="24843" y="1226"/>
                  </a:lnTo>
                  <a:lnTo>
                    <a:pt x="25054" y="1537"/>
                  </a:lnTo>
                  <a:lnTo>
                    <a:pt x="24810" y="1803"/>
                  </a:lnTo>
                  <a:cubicBezTo>
                    <a:pt x="24866" y="2014"/>
                    <a:pt x="24927" y="2231"/>
                    <a:pt x="24977" y="2408"/>
                  </a:cubicBezTo>
                  <a:lnTo>
                    <a:pt x="26181" y="3346"/>
                  </a:lnTo>
                  <a:lnTo>
                    <a:pt x="26575" y="3241"/>
                  </a:lnTo>
                  <a:cubicBezTo>
                    <a:pt x="26491" y="3102"/>
                    <a:pt x="26425" y="3002"/>
                    <a:pt x="26358" y="2885"/>
                  </a:cubicBezTo>
                  <a:lnTo>
                    <a:pt x="26747" y="2774"/>
                  </a:lnTo>
                  <a:lnTo>
                    <a:pt x="26247" y="2136"/>
                  </a:lnTo>
                  <a:lnTo>
                    <a:pt x="26636" y="1948"/>
                  </a:lnTo>
                  <a:lnTo>
                    <a:pt x="26675" y="1543"/>
                  </a:lnTo>
                  <a:cubicBezTo>
                    <a:pt x="26375" y="1182"/>
                    <a:pt x="25925" y="1265"/>
                    <a:pt x="25509" y="1154"/>
                  </a:cubicBezTo>
                  <a:lnTo>
                    <a:pt x="25876" y="877"/>
                  </a:lnTo>
                  <a:lnTo>
                    <a:pt x="25371" y="710"/>
                  </a:lnTo>
                  <a:lnTo>
                    <a:pt x="25637" y="527"/>
                  </a:lnTo>
                  <a:cubicBezTo>
                    <a:pt x="25274" y="312"/>
                    <a:pt x="24942" y="182"/>
                    <a:pt x="24626" y="182"/>
                  </a:cubicBezTo>
                  <a:cubicBezTo>
                    <a:pt x="24502" y="182"/>
                    <a:pt x="24381" y="202"/>
                    <a:pt x="24261" y="244"/>
                  </a:cubicBezTo>
                  <a:lnTo>
                    <a:pt x="23761" y="782"/>
                  </a:lnTo>
                  <a:lnTo>
                    <a:pt x="23079" y="782"/>
                  </a:lnTo>
                  <a:lnTo>
                    <a:pt x="23234" y="466"/>
                  </a:lnTo>
                  <a:lnTo>
                    <a:pt x="23761" y="560"/>
                  </a:lnTo>
                  <a:lnTo>
                    <a:pt x="24094" y="78"/>
                  </a:lnTo>
                  <a:lnTo>
                    <a:pt x="2420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38" name="Google Shape;1238;p65"/>
            <p:cNvSpPr/>
            <p:nvPr/>
          </p:nvSpPr>
          <p:spPr>
            <a:xfrm>
              <a:off x="4641375" y="1104450"/>
              <a:ext cx="117800" cy="184925"/>
            </a:xfrm>
            <a:custGeom>
              <a:avLst/>
              <a:gdLst/>
              <a:ahLst/>
              <a:cxnLst/>
              <a:rect l="l" t="t" r="r" b="b"/>
              <a:pathLst>
                <a:path w="4712" h="7397" extrusionOk="0">
                  <a:moveTo>
                    <a:pt x="2319" y="0"/>
                  </a:moveTo>
                  <a:cubicBezTo>
                    <a:pt x="2292" y="94"/>
                    <a:pt x="2258" y="183"/>
                    <a:pt x="2231" y="283"/>
                  </a:cubicBezTo>
                  <a:lnTo>
                    <a:pt x="2503" y="283"/>
                  </a:lnTo>
                  <a:cubicBezTo>
                    <a:pt x="2336" y="610"/>
                    <a:pt x="2014" y="516"/>
                    <a:pt x="1748" y="588"/>
                  </a:cubicBezTo>
                  <a:lnTo>
                    <a:pt x="1409" y="1049"/>
                  </a:lnTo>
                  <a:lnTo>
                    <a:pt x="1409" y="1587"/>
                  </a:lnTo>
                  <a:cubicBezTo>
                    <a:pt x="1171" y="1631"/>
                    <a:pt x="916" y="1648"/>
                    <a:pt x="916" y="1981"/>
                  </a:cubicBezTo>
                  <a:cubicBezTo>
                    <a:pt x="1015" y="2142"/>
                    <a:pt x="1121" y="2319"/>
                    <a:pt x="1232" y="2486"/>
                  </a:cubicBezTo>
                  <a:cubicBezTo>
                    <a:pt x="1065" y="2885"/>
                    <a:pt x="1004" y="3307"/>
                    <a:pt x="744" y="3668"/>
                  </a:cubicBezTo>
                  <a:cubicBezTo>
                    <a:pt x="646" y="3640"/>
                    <a:pt x="548" y="3608"/>
                    <a:pt x="452" y="3608"/>
                  </a:cubicBezTo>
                  <a:cubicBezTo>
                    <a:pt x="342" y="3608"/>
                    <a:pt x="234" y="3650"/>
                    <a:pt x="133" y="3790"/>
                  </a:cubicBezTo>
                  <a:cubicBezTo>
                    <a:pt x="94" y="3984"/>
                    <a:pt x="50" y="4234"/>
                    <a:pt x="0" y="4472"/>
                  </a:cubicBezTo>
                  <a:cubicBezTo>
                    <a:pt x="67" y="4683"/>
                    <a:pt x="122" y="4883"/>
                    <a:pt x="172" y="5061"/>
                  </a:cubicBezTo>
                  <a:cubicBezTo>
                    <a:pt x="255" y="5116"/>
                    <a:pt x="305" y="5177"/>
                    <a:pt x="366" y="5194"/>
                  </a:cubicBezTo>
                  <a:cubicBezTo>
                    <a:pt x="477" y="5216"/>
                    <a:pt x="594" y="5205"/>
                    <a:pt x="705" y="5222"/>
                  </a:cubicBezTo>
                  <a:cubicBezTo>
                    <a:pt x="744" y="5227"/>
                    <a:pt x="782" y="5266"/>
                    <a:pt x="843" y="5305"/>
                  </a:cubicBezTo>
                  <a:lnTo>
                    <a:pt x="766" y="5677"/>
                  </a:lnTo>
                  <a:lnTo>
                    <a:pt x="1254" y="6309"/>
                  </a:lnTo>
                  <a:cubicBezTo>
                    <a:pt x="1537" y="5987"/>
                    <a:pt x="1160" y="5699"/>
                    <a:pt x="1215" y="5382"/>
                  </a:cubicBezTo>
                  <a:lnTo>
                    <a:pt x="1543" y="5177"/>
                  </a:lnTo>
                  <a:cubicBezTo>
                    <a:pt x="1576" y="5388"/>
                    <a:pt x="1598" y="5549"/>
                    <a:pt x="1615" y="5693"/>
                  </a:cubicBezTo>
                  <a:lnTo>
                    <a:pt x="2092" y="6104"/>
                  </a:lnTo>
                  <a:lnTo>
                    <a:pt x="1742" y="6398"/>
                  </a:lnTo>
                  <a:cubicBezTo>
                    <a:pt x="1765" y="6548"/>
                    <a:pt x="1781" y="6686"/>
                    <a:pt x="1792" y="6748"/>
                  </a:cubicBezTo>
                  <a:cubicBezTo>
                    <a:pt x="2009" y="7069"/>
                    <a:pt x="2286" y="6992"/>
                    <a:pt x="2514" y="7031"/>
                  </a:cubicBezTo>
                  <a:lnTo>
                    <a:pt x="2869" y="7297"/>
                  </a:lnTo>
                  <a:cubicBezTo>
                    <a:pt x="3012" y="7158"/>
                    <a:pt x="3172" y="7131"/>
                    <a:pt x="3334" y="7131"/>
                  </a:cubicBezTo>
                  <a:cubicBezTo>
                    <a:pt x="3439" y="7131"/>
                    <a:pt x="3545" y="7142"/>
                    <a:pt x="3646" y="7142"/>
                  </a:cubicBezTo>
                  <a:cubicBezTo>
                    <a:pt x="3751" y="7142"/>
                    <a:pt x="3853" y="7130"/>
                    <a:pt x="3945" y="7080"/>
                  </a:cubicBezTo>
                  <a:lnTo>
                    <a:pt x="4445" y="7397"/>
                  </a:lnTo>
                  <a:lnTo>
                    <a:pt x="4711" y="7247"/>
                  </a:lnTo>
                  <a:cubicBezTo>
                    <a:pt x="4672" y="7014"/>
                    <a:pt x="4550" y="6803"/>
                    <a:pt x="4373" y="6642"/>
                  </a:cubicBezTo>
                  <a:cubicBezTo>
                    <a:pt x="3906" y="6226"/>
                    <a:pt x="3673" y="5682"/>
                    <a:pt x="3446" y="5122"/>
                  </a:cubicBezTo>
                  <a:cubicBezTo>
                    <a:pt x="3235" y="4628"/>
                    <a:pt x="3085" y="4123"/>
                    <a:pt x="3168" y="3574"/>
                  </a:cubicBezTo>
                  <a:cubicBezTo>
                    <a:pt x="3180" y="3463"/>
                    <a:pt x="3180" y="3346"/>
                    <a:pt x="3157" y="3235"/>
                  </a:cubicBezTo>
                  <a:cubicBezTo>
                    <a:pt x="3069" y="2591"/>
                    <a:pt x="3202" y="2042"/>
                    <a:pt x="3757" y="1654"/>
                  </a:cubicBezTo>
                  <a:lnTo>
                    <a:pt x="3696" y="1110"/>
                  </a:lnTo>
                  <a:lnTo>
                    <a:pt x="3945" y="954"/>
                  </a:lnTo>
                  <a:cubicBezTo>
                    <a:pt x="3934" y="843"/>
                    <a:pt x="3923" y="777"/>
                    <a:pt x="3906" y="683"/>
                  </a:cubicBezTo>
                  <a:cubicBezTo>
                    <a:pt x="4178" y="544"/>
                    <a:pt x="4356" y="300"/>
                    <a:pt x="447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39" name="Google Shape;1239;p65"/>
            <p:cNvSpPr/>
            <p:nvPr/>
          </p:nvSpPr>
          <p:spPr>
            <a:xfrm>
              <a:off x="3287975" y="1104450"/>
              <a:ext cx="4089600" cy="2913475"/>
            </a:xfrm>
            <a:custGeom>
              <a:avLst/>
              <a:gdLst/>
              <a:ahLst/>
              <a:cxnLst/>
              <a:rect l="l" t="t" r="r" b="b"/>
              <a:pathLst>
                <a:path w="163584" h="116539" extrusionOk="0">
                  <a:moveTo>
                    <a:pt x="128648" y="3457"/>
                  </a:moveTo>
                  <a:cubicBezTo>
                    <a:pt x="129003" y="3479"/>
                    <a:pt x="128831" y="3740"/>
                    <a:pt x="128914" y="3895"/>
                  </a:cubicBezTo>
                  <a:cubicBezTo>
                    <a:pt x="128969" y="3884"/>
                    <a:pt x="129025" y="3868"/>
                    <a:pt x="129075" y="3845"/>
                  </a:cubicBezTo>
                  <a:cubicBezTo>
                    <a:pt x="129142" y="3801"/>
                    <a:pt x="129203" y="3751"/>
                    <a:pt x="129258" y="3701"/>
                  </a:cubicBezTo>
                  <a:lnTo>
                    <a:pt x="129258" y="3701"/>
                  </a:lnTo>
                  <a:cubicBezTo>
                    <a:pt x="129103" y="4212"/>
                    <a:pt x="128825" y="4611"/>
                    <a:pt x="128254" y="4789"/>
                  </a:cubicBezTo>
                  <a:lnTo>
                    <a:pt x="128071" y="4661"/>
                  </a:lnTo>
                  <a:cubicBezTo>
                    <a:pt x="128043" y="4267"/>
                    <a:pt x="128403" y="4234"/>
                    <a:pt x="128559" y="4045"/>
                  </a:cubicBezTo>
                  <a:cubicBezTo>
                    <a:pt x="128587" y="3840"/>
                    <a:pt x="128620" y="3651"/>
                    <a:pt x="128648" y="3457"/>
                  </a:cubicBezTo>
                  <a:close/>
                  <a:moveTo>
                    <a:pt x="83562" y="12385"/>
                  </a:moveTo>
                  <a:lnTo>
                    <a:pt x="83562" y="12385"/>
                  </a:lnTo>
                  <a:cubicBezTo>
                    <a:pt x="83407" y="12568"/>
                    <a:pt x="83357" y="12646"/>
                    <a:pt x="83285" y="12713"/>
                  </a:cubicBezTo>
                  <a:cubicBezTo>
                    <a:pt x="83207" y="12790"/>
                    <a:pt x="83113" y="12857"/>
                    <a:pt x="83018" y="12935"/>
                  </a:cubicBezTo>
                  <a:cubicBezTo>
                    <a:pt x="82946" y="13367"/>
                    <a:pt x="82819" y="13778"/>
                    <a:pt x="82530" y="14133"/>
                  </a:cubicBezTo>
                  <a:cubicBezTo>
                    <a:pt x="82386" y="13839"/>
                    <a:pt x="82386" y="13839"/>
                    <a:pt x="82369" y="13484"/>
                  </a:cubicBezTo>
                  <a:lnTo>
                    <a:pt x="82752" y="13062"/>
                  </a:lnTo>
                  <a:cubicBezTo>
                    <a:pt x="82724" y="12907"/>
                    <a:pt x="82697" y="12785"/>
                    <a:pt x="82669" y="12635"/>
                  </a:cubicBezTo>
                  <a:lnTo>
                    <a:pt x="83562" y="12385"/>
                  </a:lnTo>
                  <a:close/>
                  <a:moveTo>
                    <a:pt x="110675" y="14588"/>
                  </a:moveTo>
                  <a:cubicBezTo>
                    <a:pt x="111007" y="14849"/>
                    <a:pt x="111074" y="14921"/>
                    <a:pt x="111146" y="15154"/>
                  </a:cubicBezTo>
                  <a:cubicBezTo>
                    <a:pt x="111185" y="15282"/>
                    <a:pt x="111218" y="15421"/>
                    <a:pt x="111229" y="15559"/>
                  </a:cubicBezTo>
                  <a:cubicBezTo>
                    <a:pt x="111296" y="16480"/>
                    <a:pt x="111557" y="17363"/>
                    <a:pt x="111773" y="18256"/>
                  </a:cubicBezTo>
                  <a:cubicBezTo>
                    <a:pt x="111840" y="18572"/>
                    <a:pt x="111984" y="18866"/>
                    <a:pt x="112184" y="19116"/>
                  </a:cubicBezTo>
                  <a:cubicBezTo>
                    <a:pt x="112411" y="19399"/>
                    <a:pt x="112628" y="19699"/>
                    <a:pt x="112850" y="19993"/>
                  </a:cubicBezTo>
                  <a:cubicBezTo>
                    <a:pt x="112798" y="20019"/>
                    <a:pt x="112750" y="20030"/>
                    <a:pt x="112706" y="20030"/>
                  </a:cubicBezTo>
                  <a:cubicBezTo>
                    <a:pt x="112548" y="20030"/>
                    <a:pt x="112433" y="19894"/>
                    <a:pt x="112311" y="19876"/>
                  </a:cubicBezTo>
                  <a:cubicBezTo>
                    <a:pt x="111884" y="19288"/>
                    <a:pt x="111596" y="18611"/>
                    <a:pt x="111451" y="17895"/>
                  </a:cubicBezTo>
                  <a:cubicBezTo>
                    <a:pt x="111252" y="16930"/>
                    <a:pt x="110980" y="15981"/>
                    <a:pt x="110747" y="15021"/>
                  </a:cubicBezTo>
                  <a:cubicBezTo>
                    <a:pt x="110713" y="14893"/>
                    <a:pt x="110702" y="14760"/>
                    <a:pt x="110675" y="14588"/>
                  </a:cubicBezTo>
                  <a:close/>
                  <a:moveTo>
                    <a:pt x="40974" y="23023"/>
                  </a:moveTo>
                  <a:cubicBezTo>
                    <a:pt x="41296" y="23167"/>
                    <a:pt x="41529" y="23411"/>
                    <a:pt x="41834" y="23594"/>
                  </a:cubicBezTo>
                  <a:cubicBezTo>
                    <a:pt x="41806" y="23866"/>
                    <a:pt x="41778" y="24110"/>
                    <a:pt x="41756" y="24360"/>
                  </a:cubicBezTo>
                  <a:cubicBezTo>
                    <a:pt x="41923" y="24870"/>
                    <a:pt x="42450" y="25275"/>
                    <a:pt x="42172" y="25947"/>
                  </a:cubicBezTo>
                  <a:lnTo>
                    <a:pt x="41784" y="26208"/>
                  </a:lnTo>
                  <a:lnTo>
                    <a:pt x="41518" y="25492"/>
                  </a:lnTo>
                  <a:lnTo>
                    <a:pt x="40702" y="24787"/>
                  </a:lnTo>
                  <a:lnTo>
                    <a:pt x="40885" y="23949"/>
                  </a:lnTo>
                  <a:cubicBezTo>
                    <a:pt x="41021" y="24004"/>
                    <a:pt x="41156" y="24088"/>
                    <a:pt x="41302" y="24088"/>
                  </a:cubicBezTo>
                  <a:cubicBezTo>
                    <a:pt x="41394" y="24088"/>
                    <a:pt x="41490" y="24055"/>
                    <a:pt x="41595" y="23960"/>
                  </a:cubicBezTo>
                  <a:cubicBezTo>
                    <a:pt x="41551" y="23822"/>
                    <a:pt x="41507" y="23677"/>
                    <a:pt x="41457" y="23511"/>
                  </a:cubicBezTo>
                  <a:lnTo>
                    <a:pt x="41090" y="23439"/>
                  </a:lnTo>
                  <a:cubicBezTo>
                    <a:pt x="40990" y="23344"/>
                    <a:pt x="40857" y="23245"/>
                    <a:pt x="40974" y="23023"/>
                  </a:cubicBezTo>
                  <a:close/>
                  <a:moveTo>
                    <a:pt x="37839" y="24815"/>
                  </a:moveTo>
                  <a:cubicBezTo>
                    <a:pt x="38366" y="25087"/>
                    <a:pt x="38771" y="25464"/>
                    <a:pt x="39159" y="25841"/>
                  </a:cubicBezTo>
                  <a:cubicBezTo>
                    <a:pt x="39348" y="26025"/>
                    <a:pt x="39442" y="26302"/>
                    <a:pt x="39592" y="26568"/>
                  </a:cubicBezTo>
                  <a:lnTo>
                    <a:pt x="39182" y="27406"/>
                  </a:lnTo>
                  <a:lnTo>
                    <a:pt x="38665" y="27356"/>
                  </a:lnTo>
                  <a:lnTo>
                    <a:pt x="38405" y="27772"/>
                  </a:lnTo>
                  <a:lnTo>
                    <a:pt x="38099" y="27772"/>
                  </a:lnTo>
                  <a:cubicBezTo>
                    <a:pt x="37767" y="27095"/>
                    <a:pt x="37789" y="26269"/>
                    <a:pt x="37195" y="25758"/>
                  </a:cubicBezTo>
                  <a:cubicBezTo>
                    <a:pt x="37300" y="25547"/>
                    <a:pt x="37361" y="25381"/>
                    <a:pt x="37456" y="25242"/>
                  </a:cubicBezTo>
                  <a:cubicBezTo>
                    <a:pt x="37578" y="25092"/>
                    <a:pt x="37705" y="24948"/>
                    <a:pt x="37839" y="24815"/>
                  </a:cubicBezTo>
                  <a:close/>
                  <a:moveTo>
                    <a:pt x="24182" y="28669"/>
                  </a:moveTo>
                  <a:cubicBezTo>
                    <a:pt x="24325" y="28669"/>
                    <a:pt x="24470" y="28702"/>
                    <a:pt x="24621" y="28755"/>
                  </a:cubicBezTo>
                  <a:cubicBezTo>
                    <a:pt x="24682" y="29021"/>
                    <a:pt x="24538" y="29248"/>
                    <a:pt x="24510" y="29504"/>
                  </a:cubicBezTo>
                  <a:lnTo>
                    <a:pt x="24155" y="29881"/>
                  </a:lnTo>
                  <a:cubicBezTo>
                    <a:pt x="23988" y="29914"/>
                    <a:pt x="23850" y="29925"/>
                    <a:pt x="23733" y="29975"/>
                  </a:cubicBezTo>
                  <a:cubicBezTo>
                    <a:pt x="23611" y="30025"/>
                    <a:pt x="23511" y="30114"/>
                    <a:pt x="23389" y="30203"/>
                  </a:cubicBezTo>
                  <a:cubicBezTo>
                    <a:pt x="23311" y="29648"/>
                    <a:pt x="23428" y="29393"/>
                    <a:pt x="23866" y="29088"/>
                  </a:cubicBezTo>
                  <a:cubicBezTo>
                    <a:pt x="23872" y="28977"/>
                    <a:pt x="23877" y="28860"/>
                    <a:pt x="23883" y="28721"/>
                  </a:cubicBezTo>
                  <a:cubicBezTo>
                    <a:pt x="23983" y="28685"/>
                    <a:pt x="24082" y="28669"/>
                    <a:pt x="24182" y="28669"/>
                  </a:cubicBezTo>
                  <a:close/>
                  <a:moveTo>
                    <a:pt x="43396" y="29165"/>
                  </a:moveTo>
                  <a:cubicBezTo>
                    <a:pt x="43586" y="29165"/>
                    <a:pt x="43843" y="29407"/>
                    <a:pt x="44359" y="30025"/>
                  </a:cubicBezTo>
                  <a:cubicBezTo>
                    <a:pt x="44275" y="30186"/>
                    <a:pt x="44187" y="30364"/>
                    <a:pt x="44092" y="30541"/>
                  </a:cubicBezTo>
                  <a:lnTo>
                    <a:pt x="43765" y="30602"/>
                  </a:lnTo>
                  <a:lnTo>
                    <a:pt x="43377" y="30147"/>
                  </a:lnTo>
                  <a:cubicBezTo>
                    <a:pt x="43471" y="29959"/>
                    <a:pt x="43648" y="29814"/>
                    <a:pt x="43537" y="29565"/>
                  </a:cubicBezTo>
                  <a:lnTo>
                    <a:pt x="43266" y="29359"/>
                  </a:lnTo>
                  <a:lnTo>
                    <a:pt x="43349" y="29171"/>
                  </a:lnTo>
                  <a:cubicBezTo>
                    <a:pt x="43364" y="29167"/>
                    <a:pt x="43380" y="29165"/>
                    <a:pt x="43396" y="29165"/>
                  </a:cubicBezTo>
                  <a:close/>
                  <a:moveTo>
                    <a:pt x="35103" y="29226"/>
                  </a:moveTo>
                  <a:lnTo>
                    <a:pt x="35453" y="29409"/>
                  </a:lnTo>
                  <a:cubicBezTo>
                    <a:pt x="35558" y="29731"/>
                    <a:pt x="35414" y="30014"/>
                    <a:pt x="35403" y="30325"/>
                  </a:cubicBezTo>
                  <a:cubicBezTo>
                    <a:pt x="35442" y="30497"/>
                    <a:pt x="35780" y="30569"/>
                    <a:pt x="35652" y="30869"/>
                  </a:cubicBezTo>
                  <a:lnTo>
                    <a:pt x="35386" y="30774"/>
                  </a:lnTo>
                  <a:lnTo>
                    <a:pt x="34837" y="29554"/>
                  </a:lnTo>
                  <a:lnTo>
                    <a:pt x="35103" y="29226"/>
                  </a:lnTo>
                  <a:close/>
                  <a:moveTo>
                    <a:pt x="100215" y="33932"/>
                  </a:moveTo>
                  <a:cubicBezTo>
                    <a:pt x="100242" y="34015"/>
                    <a:pt x="100281" y="34082"/>
                    <a:pt x="100270" y="34137"/>
                  </a:cubicBezTo>
                  <a:cubicBezTo>
                    <a:pt x="100120" y="34953"/>
                    <a:pt x="99959" y="35763"/>
                    <a:pt x="99810" y="36556"/>
                  </a:cubicBezTo>
                  <a:lnTo>
                    <a:pt x="99377" y="36801"/>
                  </a:lnTo>
                  <a:cubicBezTo>
                    <a:pt x="99443" y="36956"/>
                    <a:pt x="99493" y="37056"/>
                    <a:pt x="99543" y="37156"/>
                  </a:cubicBezTo>
                  <a:lnTo>
                    <a:pt x="98650" y="38071"/>
                  </a:lnTo>
                  <a:lnTo>
                    <a:pt x="97479" y="38654"/>
                  </a:lnTo>
                  <a:lnTo>
                    <a:pt x="97185" y="39325"/>
                  </a:lnTo>
                  <a:cubicBezTo>
                    <a:pt x="96819" y="39603"/>
                    <a:pt x="96380" y="39647"/>
                    <a:pt x="95942" y="39647"/>
                  </a:cubicBezTo>
                  <a:cubicBezTo>
                    <a:pt x="95803" y="39647"/>
                    <a:pt x="95665" y="39531"/>
                    <a:pt x="95409" y="39414"/>
                  </a:cubicBezTo>
                  <a:cubicBezTo>
                    <a:pt x="95720" y="39320"/>
                    <a:pt x="95903" y="39242"/>
                    <a:pt x="96103" y="39203"/>
                  </a:cubicBezTo>
                  <a:cubicBezTo>
                    <a:pt x="96441" y="39137"/>
                    <a:pt x="96747" y="38954"/>
                    <a:pt x="96969" y="38682"/>
                  </a:cubicBezTo>
                  <a:cubicBezTo>
                    <a:pt x="97535" y="38016"/>
                    <a:pt x="98128" y="37367"/>
                    <a:pt x="98694" y="36701"/>
                  </a:cubicBezTo>
                  <a:cubicBezTo>
                    <a:pt x="98833" y="36523"/>
                    <a:pt x="98955" y="36329"/>
                    <a:pt x="99055" y="36124"/>
                  </a:cubicBezTo>
                  <a:cubicBezTo>
                    <a:pt x="99183" y="35902"/>
                    <a:pt x="99288" y="35674"/>
                    <a:pt x="99382" y="35436"/>
                  </a:cubicBezTo>
                  <a:cubicBezTo>
                    <a:pt x="99521" y="35097"/>
                    <a:pt x="99632" y="34747"/>
                    <a:pt x="99799" y="34259"/>
                  </a:cubicBezTo>
                  <a:cubicBezTo>
                    <a:pt x="99893" y="34104"/>
                    <a:pt x="100043" y="33987"/>
                    <a:pt x="100215" y="33932"/>
                  </a:cubicBezTo>
                  <a:close/>
                  <a:moveTo>
                    <a:pt x="73190" y="45286"/>
                  </a:moveTo>
                  <a:cubicBezTo>
                    <a:pt x="73591" y="45286"/>
                    <a:pt x="73970" y="45349"/>
                    <a:pt x="74307" y="45601"/>
                  </a:cubicBezTo>
                  <a:lnTo>
                    <a:pt x="74878" y="45496"/>
                  </a:lnTo>
                  <a:lnTo>
                    <a:pt x="75294" y="45668"/>
                  </a:lnTo>
                  <a:lnTo>
                    <a:pt x="75616" y="45390"/>
                  </a:lnTo>
                  <a:lnTo>
                    <a:pt x="75921" y="45429"/>
                  </a:lnTo>
                  <a:cubicBezTo>
                    <a:pt x="75921" y="45496"/>
                    <a:pt x="75938" y="45551"/>
                    <a:pt x="75921" y="45573"/>
                  </a:cubicBezTo>
                  <a:cubicBezTo>
                    <a:pt x="75783" y="45690"/>
                    <a:pt x="75644" y="45801"/>
                    <a:pt x="75522" y="45901"/>
                  </a:cubicBezTo>
                  <a:cubicBezTo>
                    <a:pt x="75017" y="45884"/>
                    <a:pt x="74562" y="45862"/>
                    <a:pt x="74112" y="45723"/>
                  </a:cubicBezTo>
                  <a:cubicBezTo>
                    <a:pt x="73835" y="45635"/>
                    <a:pt x="73530" y="45629"/>
                    <a:pt x="73297" y="45590"/>
                  </a:cubicBezTo>
                  <a:cubicBezTo>
                    <a:pt x="72941" y="45784"/>
                    <a:pt x="72631" y="46045"/>
                    <a:pt x="72375" y="46356"/>
                  </a:cubicBezTo>
                  <a:lnTo>
                    <a:pt x="72703" y="46794"/>
                  </a:lnTo>
                  <a:lnTo>
                    <a:pt x="72154" y="46861"/>
                  </a:lnTo>
                  <a:cubicBezTo>
                    <a:pt x="72115" y="46983"/>
                    <a:pt x="72070" y="47122"/>
                    <a:pt x="72004" y="47321"/>
                  </a:cubicBezTo>
                  <a:cubicBezTo>
                    <a:pt x="71776" y="47083"/>
                    <a:pt x="71599" y="46794"/>
                    <a:pt x="71488" y="46478"/>
                  </a:cubicBezTo>
                  <a:lnTo>
                    <a:pt x="72636" y="45313"/>
                  </a:lnTo>
                  <a:cubicBezTo>
                    <a:pt x="72824" y="45299"/>
                    <a:pt x="73009" y="45286"/>
                    <a:pt x="73190" y="45286"/>
                  </a:cubicBezTo>
                  <a:close/>
                  <a:moveTo>
                    <a:pt x="60717" y="46489"/>
                  </a:moveTo>
                  <a:cubicBezTo>
                    <a:pt x="60784" y="46822"/>
                    <a:pt x="60839" y="47116"/>
                    <a:pt x="60900" y="47443"/>
                  </a:cubicBezTo>
                  <a:cubicBezTo>
                    <a:pt x="60856" y="47588"/>
                    <a:pt x="60806" y="47765"/>
                    <a:pt x="60745" y="47937"/>
                  </a:cubicBezTo>
                  <a:lnTo>
                    <a:pt x="60739" y="47937"/>
                  </a:lnTo>
                  <a:cubicBezTo>
                    <a:pt x="60723" y="47993"/>
                    <a:pt x="60662" y="48037"/>
                    <a:pt x="60584" y="48120"/>
                  </a:cubicBezTo>
                  <a:lnTo>
                    <a:pt x="60318" y="47910"/>
                  </a:lnTo>
                  <a:cubicBezTo>
                    <a:pt x="60362" y="47493"/>
                    <a:pt x="60401" y="47083"/>
                    <a:pt x="60456" y="46628"/>
                  </a:cubicBezTo>
                  <a:lnTo>
                    <a:pt x="60717" y="46489"/>
                  </a:lnTo>
                  <a:close/>
                  <a:moveTo>
                    <a:pt x="75030" y="49936"/>
                  </a:moveTo>
                  <a:cubicBezTo>
                    <a:pt x="75085" y="49936"/>
                    <a:pt x="75140" y="49937"/>
                    <a:pt x="75194" y="49940"/>
                  </a:cubicBezTo>
                  <a:lnTo>
                    <a:pt x="74934" y="50362"/>
                  </a:lnTo>
                  <a:cubicBezTo>
                    <a:pt x="74807" y="50420"/>
                    <a:pt x="74700" y="50451"/>
                    <a:pt x="74585" y="50451"/>
                  </a:cubicBezTo>
                  <a:cubicBezTo>
                    <a:pt x="74401" y="50451"/>
                    <a:pt x="74195" y="50374"/>
                    <a:pt x="73852" y="50207"/>
                  </a:cubicBezTo>
                  <a:cubicBezTo>
                    <a:pt x="74218" y="50026"/>
                    <a:pt x="74624" y="49936"/>
                    <a:pt x="75030" y="49936"/>
                  </a:cubicBezTo>
                  <a:close/>
                  <a:moveTo>
                    <a:pt x="44338" y="44895"/>
                  </a:moveTo>
                  <a:cubicBezTo>
                    <a:pt x="44427" y="44895"/>
                    <a:pt x="44518" y="44898"/>
                    <a:pt x="44614" y="44908"/>
                  </a:cubicBezTo>
                  <a:cubicBezTo>
                    <a:pt x="44226" y="45213"/>
                    <a:pt x="43893" y="45413"/>
                    <a:pt x="43560" y="45635"/>
                  </a:cubicBezTo>
                  <a:lnTo>
                    <a:pt x="43693" y="46023"/>
                  </a:lnTo>
                  <a:cubicBezTo>
                    <a:pt x="43460" y="46406"/>
                    <a:pt x="43277" y="46828"/>
                    <a:pt x="42849" y="47111"/>
                  </a:cubicBezTo>
                  <a:cubicBezTo>
                    <a:pt x="42938" y="47288"/>
                    <a:pt x="43021" y="47449"/>
                    <a:pt x="43088" y="47588"/>
                  </a:cubicBezTo>
                  <a:cubicBezTo>
                    <a:pt x="43660" y="47887"/>
                    <a:pt x="44209" y="48154"/>
                    <a:pt x="44636" y="48625"/>
                  </a:cubicBezTo>
                  <a:cubicBezTo>
                    <a:pt x="44869" y="48881"/>
                    <a:pt x="45169" y="49069"/>
                    <a:pt x="45446" y="49280"/>
                  </a:cubicBezTo>
                  <a:cubicBezTo>
                    <a:pt x="45724" y="49485"/>
                    <a:pt x="46012" y="49674"/>
                    <a:pt x="46301" y="49874"/>
                  </a:cubicBezTo>
                  <a:cubicBezTo>
                    <a:pt x="46367" y="50223"/>
                    <a:pt x="46440" y="50568"/>
                    <a:pt x="46506" y="50928"/>
                  </a:cubicBezTo>
                  <a:cubicBezTo>
                    <a:pt x="46340" y="51100"/>
                    <a:pt x="46195" y="51294"/>
                    <a:pt x="46007" y="51411"/>
                  </a:cubicBezTo>
                  <a:cubicBezTo>
                    <a:pt x="45803" y="51539"/>
                    <a:pt x="45559" y="51683"/>
                    <a:pt x="45337" y="51683"/>
                  </a:cubicBezTo>
                  <a:cubicBezTo>
                    <a:pt x="45329" y="51683"/>
                    <a:pt x="45321" y="51683"/>
                    <a:pt x="45313" y="51683"/>
                  </a:cubicBezTo>
                  <a:cubicBezTo>
                    <a:pt x="45236" y="51680"/>
                    <a:pt x="45159" y="51679"/>
                    <a:pt x="45082" y="51679"/>
                  </a:cubicBezTo>
                  <a:cubicBezTo>
                    <a:pt x="44736" y="51679"/>
                    <a:pt x="44388" y="51701"/>
                    <a:pt x="44042" y="51701"/>
                  </a:cubicBezTo>
                  <a:cubicBezTo>
                    <a:pt x="43527" y="51701"/>
                    <a:pt x="43017" y="51652"/>
                    <a:pt x="42528" y="51405"/>
                  </a:cubicBezTo>
                  <a:cubicBezTo>
                    <a:pt x="42461" y="51383"/>
                    <a:pt x="42383" y="51372"/>
                    <a:pt x="42311" y="51367"/>
                  </a:cubicBezTo>
                  <a:lnTo>
                    <a:pt x="41984" y="51006"/>
                  </a:lnTo>
                  <a:lnTo>
                    <a:pt x="41568" y="51006"/>
                  </a:lnTo>
                  <a:lnTo>
                    <a:pt x="41135" y="50623"/>
                  </a:lnTo>
                  <a:cubicBezTo>
                    <a:pt x="40881" y="50642"/>
                    <a:pt x="40661" y="50682"/>
                    <a:pt x="40445" y="50682"/>
                  </a:cubicBezTo>
                  <a:cubicBezTo>
                    <a:pt x="40410" y="50682"/>
                    <a:pt x="40376" y="50681"/>
                    <a:pt x="40341" y="50679"/>
                  </a:cubicBezTo>
                  <a:cubicBezTo>
                    <a:pt x="40275" y="50673"/>
                    <a:pt x="40210" y="50671"/>
                    <a:pt x="40145" y="50671"/>
                  </a:cubicBezTo>
                  <a:cubicBezTo>
                    <a:pt x="39388" y="50671"/>
                    <a:pt x="38776" y="51026"/>
                    <a:pt x="38188" y="51589"/>
                  </a:cubicBezTo>
                  <a:cubicBezTo>
                    <a:pt x="38083" y="51585"/>
                    <a:pt x="37976" y="51584"/>
                    <a:pt x="37868" y="51584"/>
                  </a:cubicBezTo>
                  <a:cubicBezTo>
                    <a:pt x="37788" y="51584"/>
                    <a:pt x="37707" y="51585"/>
                    <a:pt x="37626" y="51585"/>
                  </a:cubicBezTo>
                  <a:cubicBezTo>
                    <a:pt x="36961" y="51585"/>
                    <a:pt x="36284" y="51556"/>
                    <a:pt x="35736" y="51034"/>
                  </a:cubicBezTo>
                  <a:cubicBezTo>
                    <a:pt x="35636" y="50712"/>
                    <a:pt x="35558" y="50451"/>
                    <a:pt x="35453" y="50118"/>
                  </a:cubicBezTo>
                  <a:cubicBezTo>
                    <a:pt x="35525" y="49852"/>
                    <a:pt x="35602" y="49519"/>
                    <a:pt x="35680" y="49214"/>
                  </a:cubicBezTo>
                  <a:lnTo>
                    <a:pt x="36069" y="48936"/>
                  </a:lnTo>
                  <a:cubicBezTo>
                    <a:pt x="36091" y="48670"/>
                    <a:pt x="36113" y="48398"/>
                    <a:pt x="36130" y="48148"/>
                  </a:cubicBezTo>
                  <a:cubicBezTo>
                    <a:pt x="36252" y="47821"/>
                    <a:pt x="36546" y="47582"/>
                    <a:pt x="36890" y="47527"/>
                  </a:cubicBezTo>
                  <a:cubicBezTo>
                    <a:pt x="36945" y="47260"/>
                    <a:pt x="37006" y="46994"/>
                    <a:pt x="37056" y="46744"/>
                  </a:cubicBezTo>
                  <a:lnTo>
                    <a:pt x="37900" y="45618"/>
                  </a:lnTo>
                  <a:cubicBezTo>
                    <a:pt x="38093" y="45610"/>
                    <a:pt x="38318" y="45449"/>
                    <a:pt x="38567" y="45449"/>
                  </a:cubicBezTo>
                  <a:cubicBezTo>
                    <a:pt x="38690" y="45449"/>
                    <a:pt x="38820" y="45489"/>
                    <a:pt x="38954" y="45607"/>
                  </a:cubicBezTo>
                  <a:lnTo>
                    <a:pt x="38793" y="45923"/>
                  </a:lnTo>
                  <a:cubicBezTo>
                    <a:pt x="38982" y="46080"/>
                    <a:pt x="39188" y="46117"/>
                    <a:pt x="39402" y="46117"/>
                  </a:cubicBezTo>
                  <a:cubicBezTo>
                    <a:pt x="39588" y="46117"/>
                    <a:pt x="39780" y="46089"/>
                    <a:pt x="39972" y="46089"/>
                  </a:cubicBezTo>
                  <a:cubicBezTo>
                    <a:pt x="39988" y="46089"/>
                    <a:pt x="40004" y="46089"/>
                    <a:pt x="40019" y="46090"/>
                  </a:cubicBezTo>
                  <a:lnTo>
                    <a:pt x="40125" y="46373"/>
                  </a:lnTo>
                  <a:lnTo>
                    <a:pt x="39459" y="46778"/>
                  </a:lnTo>
                  <a:cubicBezTo>
                    <a:pt x="39498" y="47027"/>
                    <a:pt x="39809" y="46983"/>
                    <a:pt x="39864" y="47116"/>
                  </a:cubicBezTo>
                  <a:cubicBezTo>
                    <a:pt x="40075" y="47427"/>
                    <a:pt x="39992" y="47810"/>
                    <a:pt x="40291" y="48026"/>
                  </a:cubicBezTo>
                  <a:lnTo>
                    <a:pt x="41429" y="47244"/>
                  </a:lnTo>
                  <a:cubicBezTo>
                    <a:pt x="41595" y="47269"/>
                    <a:pt x="41758" y="47330"/>
                    <a:pt x="41915" y="47330"/>
                  </a:cubicBezTo>
                  <a:cubicBezTo>
                    <a:pt x="42030" y="47330"/>
                    <a:pt x="42142" y="47297"/>
                    <a:pt x="42250" y="47194"/>
                  </a:cubicBezTo>
                  <a:cubicBezTo>
                    <a:pt x="42250" y="47144"/>
                    <a:pt x="42261" y="47083"/>
                    <a:pt x="42267" y="47022"/>
                  </a:cubicBezTo>
                  <a:cubicBezTo>
                    <a:pt x="42198" y="46982"/>
                    <a:pt x="42132" y="46967"/>
                    <a:pt x="42067" y="46967"/>
                  </a:cubicBezTo>
                  <a:cubicBezTo>
                    <a:pt x="41888" y="46967"/>
                    <a:pt x="41717" y="47079"/>
                    <a:pt x="41520" y="47079"/>
                  </a:cubicBezTo>
                  <a:cubicBezTo>
                    <a:pt x="41483" y="47079"/>
                    <a:pt x="41446" y="47076"/>
                    <a:pt x="41407" y="47066"/>
                  </a:cubicBezTo>
                  <a:cubicBezTo>
                    <a:pt x="41251" y="46872"/>
                    <a:pt x="41079" y="46639"/>
                    <a:pt x="40874" y="46373"/>
                  </a:cubicBezTo>
                  <a:cubicBezTo>
                    <a:pt x="40880" y="46300"/>
                    <a:pt x="40891" y="46189"/>
                    <a:pt x="40902" y="46112"/>
                  </a:cubicBezTo>
                  <a:cubicBezTo>
                    <a:pt x="41201" y="45918"/>
                    <a:pt x="41468" y="45740"/>
                    <a:pt x="41740" y="45579"/>
                  </a:cubicBezTo>
                  <a:cubicBezTo>
                    <a:pt x="41834" y="45512"/>
                    <a:pt x="41945" y="45474"/>
                    <a:pt x="42061" y="45457"/>
                  </a:cubicBezTo>
                  <a:cubicBezTo>
                    <a:pt x="42472" y="45424"/>
                    <a:pt x="42799" y="45213"/>
                    <a:pt x="43155" y="45002"/>
                  </a:cubicBezTo>
                  <a:cubicBezTo>
                    <a:pt x="43520" y="44993"/>
                    <a:pt x="43890" y="44895"/>
                    <a:pt x="44338" y="44895"/>
                  </a:cubicBezTo>
                  <a:close/>
                  <a:moveTo>
                    <a:pt x="35823" y="51635"/>
                  </a:moveTo>
                  <a:cubicBezTo>
                    <a:pt x="36170" y="51635"/>
                    <a:pt x="36516" y="51739"/>
                    <a:pt x="36895" y="51888"/>
                  </a:cubicBezTo>
                  <a:lnTo>
                    <a:pt x="36191" y="52360"/>
                  </a:lnTo>
                  <a:cubicBezTo>
                    <a:pt x="36184" y="52360"/>
                    <a:pt x="36177" y="52360"/>
                    <a:pt x="36170" y="52360"/>
                  </a:cubicBezTo>
                  <a:cubicBezTo>
                    <a:pt x="35970" y="52360"/>
                    <a:pt x="35756" y="52398"/>
                    <a:pt x="35538" y="52398"/>
                  </a:cubicBezTo>
                  <a:cubicBezTo>
                    <a:pt x="35309" y="52398"/>
                    <a:pt x="35077" y="52356"/>
                    <a:pt x="34853" y="52182"/>
                  </a:cubicBezTo>
                  <a:lnTo>
                    <a:pt x="35275" y="51727"/>
                  </a:lnTo>
                  <a:cubicBezTo>
                    <a:pt x="35461" y="51663"/>
                    <a:pt x="35642" y="51635"/>
                    <a:pt x="35823" y="51635"/>
                  </a:cubicBezTo>
                  <a:close/>
                  <a:moveTo>
                    <a:pt x="53886" y="44969"/>
                  </a:moveTo>
                  <a:lnTo>
                    <a:pt x="54536" y="45279"/>
                  </a:lnTo>
                  <a:lnTo>
                    <a:pt x="55046" y="45130"/>
                  </a:lnTo>
                  <a:lnTo>
                    <a:pt x="55401" y="45235"/>
                  </a:lnTo>
                  <a:cubicBezTo>
                    <a:pt x="55679" y="45596"/>
                    <a:pt x="55640" y="45951"/>
                    <a:pt x="55490" y="46284"/>
                  </a:cubicBezTo>
                  <a:cubicBezTo>
                    <a:pt x="55602" y="46499"/>
                    <a:pt x="55755" y="46542"/>
                    <a:pt x="55922" y="46542"/>
                  </a:cubicBezTo>
                  <a:cubicBezTo>
                    <a:pt x="56035" y="46542"/>
                    <a:pt x="56154" y="46522"/>
                    <a:pt x="56271" y="46522"/>
                  </a:cubicBezTo>
                  <a:cubicBezTo>
                    <a:pt x="56316" y="46522"/>
                    <a:pt x="56361" y="46525"/>
                    <a:pt x="56406" y="46533"/>
                  </a:cubicBezTo>
                  <a:lnTo>
                    <a:pt x="56866" y="47088"/>
                  </a:lnTo>
                  <a:cubicBezTo>
                    <a:pt x="56611" y="47360"/>
                    <a:pt x="56611" y="47360"/>
                    <a:pt x="55984" y="47493"/>
                  </a:cubicBezTo>
                  <a:lnTo>
                    <a:pt x="55978" y="47493"/>
                  </a:lnTo>
                  <a:cubicBezTo>
                    <a:pt x="55939" y="47554"/>
                    <a:pt x="55889" y="47627"/>
                    <a:pt x="55834" y="47704"/>
                  </a:cubicBezTo>
                  <a:cubicBezTo>
                    <a:pt x="55784" y="47776"/>
                    <a:pt x="55740" y="47832"/>
                    <a:pt x="55662" y="47943"/>
                  </a:cubicBezTo>
                  <a:cubicBezTo>
                    <a:pt x="55557" y="47638"/>
                    <a:pt x="55812" y="47455"/>
                    <a:pt x="55756" y="47172"/>
                  </a:cubicBezTo>
                  <a:cubicBezTo>
                    <a:pt x="55357" y="47172"/>
                    <a:pt x="54963" y="47099"/>
                    <a:pt x="54591" y="46972"/>
                  </a:cubicBezTo>
                  <a:cubicBezTo>
                    <a:pt x="54549" y="46962"/>
                    <a:pt x="54507" y="46957"/>
                    <a:pt x="54465" y="46957"/>
                  </a:cubicBezTo>
                  <a:cubicBezTo>
                    <a:pt x="54369" y="46957"/>
                    <a:pt x="54276" y="46983"/>
                    <a:pt x="54192" y="47033"/>
                  </a:cubicBezTo>
                  <a:cubicBezTo>
                    <a:pt x="54064" y="47105"/>
                    <a:pt x="53970" y="47244"/>
                    <a:pt x="53853" y="47366"/>
                  </a:cubicBezTo>
                  <a:lnTo>
                    <a:pt x="54108" y="47860"/>
                  </a:lnTo>
                  <a:cubicBezTo>
                    <a:pt x="54058" y="47888"/>
                    <a:pt x="54008" y="47899"/>
                    <a:pt x="53960" y="47899"/>
                  </a:cubicBezTo>
                  <a:cubicBezTo>
                    <a:pt x="53807" y="47899"/>
                    <a:pt x="53665" y="47793"/>
                    <a:pt x="53521" y="47793"/>
                  </a:cubicBezTo>
                  <a:cubicBezTo>
                    <a:pt x="53440" y="47793"/>
                    <a:pt x="53359" y="47827"/>
                    <a:pt x="53276" y="47932"/>
                  </a:cubicBezTo>
                  <a:cubicBezTo>
                    <a:pt x="53437" y="48104"/>
                    <a:pt x="53631" y="48276"/>
                    <a:pt x="53775" y="48492"/>
                  </a:cubicBezTo>
                  <a:cubicBezTo>
                    <a:pt x="53925" y="48720"/>
                    <a:pt x="54036" y="48975"/>
                    <a:pt x="54103" y="49247"/>
                  </a:cubicBezTo>
                  <a:cubicBezTo>
                    <a:pt x="54253" y="49386"/>
                    <a:pt x="54402" y="49524"/>
                    <a:pt x="54580" y="49691"/>
                  </a:cubicBezTo>
                  <a:cubicBezTo>
                    <a:pt x="54735" y="49780"/>
                    <a:pt x="55035" y="49635"/>
                    <a:pt x="55163" y="49985"/>
                  </a:cubicBezTo>
                  <a:lnTo>
                    <a:pt x="54941" y="50556"/>
                  </a:lnTo>
                  <a:cubicBezTo>
                    <a:pt x="54991" y="50734"/>
                    <a:pt x="55046" y="50950"/>
                    <a:pt x="55129" y="51278"/>
                  </a:cubicBezTo>
                  <a:lnTo>
                    <a:pt x="55296" y="50751"/>
                  </a:lnTo>
                  <a:lnTo>
                    <a:pt x="55862" y="50506"/>
                  </a:lnTo>
                  <a:cubicBezTo>
                    <a:pt x="56139" y="50656"/>
                    <a:pt x="56239" y="50900"/>
                    <a:pt x="56383" y="51106"/>
                  </a:cubicBezTo>
                  <a:cubicBezTo>
                    <a:pt x="56511" y="51289"/>
                    <a:pt x="56628" y="51489"/>
                    <a:pt x="56755" y="51694"/>
                  </a:cubicBezTo>
                  <a:cubicBezTo>
                    <a:pt x="56550" y="51910"/>
                    <a:pt x="56295" y="51955"/>
                    <a:pt x="56050" y="52055"/>
                  </a:cubicBezTo>
                  <a:lnTo>
                    <a:pt x="55756" y="51949"/>
                  </a:lnTo>
                  <a:lnTo>
                    <a:pt x="55235" y="52193"/>
                  </a:lnTo>
                  <a:cubicBezTo>
                    <a:pt x="55224" y="52327"/>
                    <a:pt x="55213" y="52438"/>
                    <a:pt x="55201" y="52587"/>
                  </a:cubicBezTo>
                  <a:lnTo>
                    <a:pt x="55834" y="52754"/>
                  </a:lnTo>
                  <a:cubicBezTo>
                    <a:pt x="55828" y="52898"/>
                    <a:pt x="55817" y="53053"/>
                    <a:pt x="55812" y="53225"/>
                  </a:cubicBezTo>
                  <a:cubicBezTo>
                    <a:pt x="55895" y="53392"/>
                    <a:pt x="55989" y="53575"/>
                    <a:pt x="56062" y="53708"/>
                  </a:cubicBezTo>
                  <a:cubicBezTo>
                    <a:pt x="56062" y="54130"/>
                    <a:pt x="56050" y="54496"/>
                    <a:pt x="56067" y="54868"/>
                  </a:cubicBezTo>
                  <a:cubicBezTo>
                    <a:pt x="56084" y="55206"/>
                    <a:pt x="56128" y="55545"/>
                    <a:pt x="56161" y="55867"/>
                  </a:cubicBezTo>
                  <a:cubicBezTo>
                    <a:pt x="55656" y="55967"/>
                    <a:pt x="55190" y="56094"/>
                    <a:pt x="54713" y="56144"/>
                  </a:cubicBezTo>
                  <a:cubicBezTo>
                    <a:pt x="54641" y="56151"/>
                    <a:pt x="54569" y="56155"/>
                    <a:pt x="54499" y="56155"/>
                  </a:cubicBezTo>
                  <a:cubicBezTo>
                    <a:pt x="53957" y="56155"/>
                    <a:pt x="53487" y="55941"/>
                    <a:pt x="53148" y="55439"/>
                  </a:cubicBezTo>
                  <a:lnTo>
                    <a:pt x="52499" y="55273"/>
                  </a:lnTo>
                  <a:cubicBezTo>
                    <a:pt x="52011" y="54946"/>
                    <a:pt x="52149" y="54452"/>
                    <a:pt x="52133" y="54147"/>
                  </a:cubicBezTo>
                  <a:cubicBezTo>
                    <a:pt x="52310" y="53553"/>
                    <a:pt x="52449" y="53092"/>
                    <a:pt x="52599" y="52598"/>
                  </a:cubicBezTo>
                  <a:lnTo>
                    <a:pt x="52887" y="52266"/>
                  </a:lnTo>
                  <a:cubicBezTo>
                    <a:pt x="52865" y="52216"/>
                    <a:pt x="52860" y="52160"/>
                    <a:pt x="52832" y="52143"/>
                  </a:cubicBezTo>
                  <a:cubicBezTo>
                    <a:pt x="52616" y="52049"/>
                    <a:pt x="52449" y="51866"/>
                    <a:pt x="52383" y="51644"/>
                  </a:cubicBezTo>
                  <a:cubicBezTo>
                    <a:pt x="52249" y="51178"/>
                    <a:pt x="51939" y="50839"/>
                    <a:pt x="51667" y="50462"/>
                  </a:cubicBezTo>
                  <a:cubicBezTo>
                    <a:pt x="51467" y="50185"/>
                    <a:pt x="51251" y="49907"/>
                    <a:pt x="51056" y="49641"/>
                  </a:cubicBezTo>
                  <a:cubicBezTo>
                    <a:pt x="50979" y="49275"/>
                    <a:pt x="51023" y="48936"/>
                    <a:pt x="51201" y="48542"/>
                  </a:cubicBezTo>
                  <a:lnTo>
                    <a:pt x="50518" y="48009"/>
                  </a:lnTo>
                  <a:cubicBezTo>
                    <a:pt x="50640" y="47821"/>
                    <a:pt x="50757" y="47627"/>
                    <a:pt x="50862" y="47427"/>
                  </a:cubicBezTo>
                  <a:cubicBezTo>
                    <a:pt x="50929" y="47277"/>
                    <a:pt x="50979" y="47116"/>
                    <a:pt x="51023" y="46955"/>
                  </a:cubicBezTo>
                  <a:cubicBezTo>
                    <a:pt x="51300" y="46606"/>
                    <a:pt x="51667" y="46628"/>
                    <a:pt x="51977" y="46539"/>
                  </a:cubicBezTo>
                  <a:cubicBezTo>
                    <a:pt x="52266" y="46406"/>
                    <a:pt x="52399" y="46173"/>
                    <a:pt x="52455" y="45906"/>
                  </a:cubicBezTo>
                  <a:lnTo>
                    <a:pt x="52843" y="45823"/>
                  </a:lnTo>
                  <a:lnTo>
                    <a:pt x="53309" y="45257"/>
                  </a:lnTo>
                  <a:lnTo>
                    <a:pt x="53886" y="44969"/>
                  </a:lnTo>
                  <a:close/>
                  <a:moveTo>
                    <a:pt x="13640" y="80981"/>
                  </a:moveTo>
                  <a:lnTo>
                    <a:pt x="13640" y="80981"/>
                  </a:lnTo>
                  <a:cubicBezTo>
                    <a:pt x="13839" y="81736"/>
                    <a:pt x="13834" y="81825"/>
                    <a:pt x="13523" y="82285"/>
                  </a:cubicBezTo>
                  <a:lnTo>
                    <a:pt x="13146" y="81980"/>
                  </a:lnTo>
                  <a:cubicBezTo>
                    <a:pt x="13135" y="81758"/>
                    <a:pt x="13307" y="81841"/>
                    <a:pt x="13384" y="81780"/>
                  </a:cubicBezTo>
                  <a:cubicBezTo>
                    <a:pt x="13590" y="81531"/>
                    <a:pt x="13484" y="81275"/>
                    <a:pt x="13368" y="80998"/>
                  </a:cubicBezTo>
                  <a:lnTo>
                    <a:pt x="13640" y="80981"/>
                  </a:lnTo>
                  <a:close/>
                  <a:moveTo>
                    <a:pt x="39886" y="86847"/>
                  </a:moveTo>
                  <a:lnTo>
                    <a:pt x="39881" y="86852"/>
                  </a:lnTo>
                  <a:lnTo>
                    <a:pt x="40558" y="87451"/>
                  </a:lnTo>
                  <a:cubicBezTo>
                    <a:pt x="40613" y="88023"/>
                    <a:pt x="40252" y="88300"/>
                    <a:pt x="40053" y="88650"/>
                  </a:cubicBezTo>
                  <a:lnTo>
                    <a:pt x="40153" y="88994"/>
                  </a:lnTo>
                  <a:cubicBezTo>
                    <a:pt x="40046" y="89147"/>
                    <a:pt x="39905" y="89186"/>
                    <a:pt x="39749" y="89186"/>
                  </a:cubicBezTo>
                  <a:cubicBezTo>
                    <a:pt x="39702" y="89186"/>
                    <a:pt x="39653" y="89182"/>
                    <a:pt x="39603" y="89177"/>
                  </a:cubicBezTo>
                  <a:cubicBezTo>
                    <a:pt x="39458" y="89163"/>
                    <a:pt x="39313" y="89135"/>
                    <a:pt x="39168" y="89135"/>
                  </a:cubicBezTo>
                  <a:cubicBezTo>
                    <a:pt x="39020" y="89135"/>
                    <a:pt x="38872" y="89165"/>
                    <a:pt x="38727" y="89271"/>
                  </a:cubicBezTo>
                  <a:cubicBezTo>
                    <a:pt x="38310" y="88600"/>
                    <a:pt x="38765" y="87990"/>
                    <a:pt x="38710" y="87390"/>
                  </a:cubicBezTo>
                  <a:cubicBezTo>
                    <a:pt x="39087" y="87091"/>
                    <a:pt x="39492" y="87002"/>
                    <a:pt x="39886" y="86847"/>
                  </a:cubicBezTo>
                  <a:close/>
                  <a:moveTo>
                    <a:pt x="36740" y="90015"/>
                  </a:moveTo>
                  <a:cubicBezTo>
                    <a:pt x="36934" y="90697"/>
                    <a:pt x="37156" y="91363"/>
                    <a:pt x="37184" y="92162"/>
                  </a:cubicBezTo>
                  <a:lnTo>
                    <a:pt x="37711" y="92773"/>
                  </a:lnTo>
                  <a:cubicBezTo>
                    <a:pt x="37839" y="93150"/>
                    <a:pt x="37988" y="93583"/>
                    <a:pt x="38133" y="94005"/>
                  </a:cubicBezTo>
                  <a:cubicBezTo>
                    <a:pt x="38066" y="94065"/>
                    <a:pt x="38009" y="94087"/>
                    <a:pt x="37955" y="94087"/>
                  </a:cubicBezTo>
                  <a:cubicBezTo>
                    <a:pt x="37851" y="94087"/>
                    <a:pt x="37763" y="94006"/>
                    <a:pt x="37661" y="93966"/>
                  </a:cubicBezTo>
                  <a:cubicBezTo>
                    <a:pt x="37644" y="93411"/>
                    <a:pt x="37312" y="93011"/>
                    <a:pt x="36923" y="92612"/>
                  </a:cubicBezTo>
                  <a:cubicBezTo>
                    <a:pt x="36712" y="91907"/>
                    <a:pt x="36468" y="91186"/>
                    <a:pt x="36490" y="90414"/>
                  </a:cubicBezTo>
                  <a:cubicBezTo>
                    <a:pt x="36496" y="90254"/>
                    <a:pt x="36490" y="90093"/>
                    <a:pt x="36740" y="90015"/>
                  </a:cubicBezTo>
                  <a:close/>
                  <a:moveTo>
                    <a:pt x="40449" y="94927"/>
                  </a:moveTo>
                  <a:cubicBezTo>
                    <a:pt x="40566" y="94927"/>
                    <a:pt x="40603" y="95017"/>
                    <a:pt x="40635" y="95092"/>
                  </a:cubicBezTo>
                  <a:cubicBezTo>
                    <a:pt x="40835" y="95553"/>
                    <a:pt x="41024" y="96024"/>
                    <a:pt x="41179" y="96402"/>
                  </a:cubicBezTo>
                  <a:lnTo>
                    <a:pt x="41174" y="96402"/>
                  </a:lnTo>
                  <a:cubicBezTo>
                    <a:pt x="41124" y="96923"/>
                    <a:pt x="41079" y="97334"/>
                    <a:pt x="41040" y="97722"/>
                  </a:cubicBezTo>
                  <a:lnTo>
                    <a:pt x="41323" y="98533"/>
                  </a:lnTo>
                  <a:cubicBezTo>
                    <a:pt x="41007" y="98405"/>
                    <a:pt x="40868" y="98205"/>
                    <a:pt x="40691" y="98022"/>
                  </a:cubicBezTo>
                  <a:cubicBezTo>
                    <a:pt x="40591" y="97706"/>
                    <a:pt x="40491" y="97373"/>
                    <a:pt x="40380" y="96990"/>
                  </a:cubicBezTo>
                  <a:cubicBezTo>
                    <a:pt x="40663" y="96346"/>
                    <a:pt x="40619" y="95647"/>
                    <a:pt x="40375" y="94937"/>
                  </a:cubicBezTo>
                  <a:cubicBezTo>
                    <a:pt x="40402" y="94930"/>
                    <a:pt x="40427" y="94927"/>
                    <a:pt x="40449" y="94927"/>
                  </a:cubicBezTo>
                  <a:close/>
                  <a:moveTo>
                    <a:pt x="77214" y="0"/>
                  </a:moveTo>
                  <a:lnTo>
                    <a:pt x="77231" y="133"/>
                  </a:lnTo>
                  <a:cubicBezTo>
                    <a:pt x="77164" y="272"/>
                    <a:pt x="77092" y="416"/>
                    <a:pt x="77031" y="538"/>
                  </a:cubicBezTo>
                  <a:cubicBezTo>
                    <a:pt x="77164" y="871"/>
                    <a:pt x="77286" y="1171"/>
                    <a:pt x="77420" y="1504"/>
                  </a:cubicBezTo>
                  <a:cubicBezTo>
                    <a:pt x="77231" y="1931"/>
                    <a:pt x="77192" y="2375"/>
                    <a:pt x="77486" y="2869"/>
                  </a:cubicBezTo>
                  <a:lnTo>
                    <a:pt x="78402" y="3241"/>
                  </a:lnTo>
                  <a:cubicBezTo>
                    <a:pt x="78524" y="3535"/>
                    <a:pt x="78629" y="3790"/>
                    <a:pt x="78712" y="3995"/>
                  </a:cubicBezTo>
                  <a:lnTo>
                    <a:pt x="79434" y="4400"/>
                  </a:lnTo>
                  <a:cubicBezTo>
                    <a:pt x="79500" y="4578"/>
                    <a:pt x="79561" y="4750"/>
                    <a:pt x="79617" y="4900"/>
                  </a:cubicBezTo>
                  <a:cubicBezTo>
                    <a:pt x="79462" y="5227"/>
                    <a:pt x="79328" y="5521"/>
                    <a:pt x="79212" y="5771"/>
                  </a:cubicBezTo>
                  <a:cubicBezTo>
                    <a:pt x="79212" y="5910"/>
                    <a:pt x="79190" y="6010"/>
                    <a:pt x="79212" y="6093"/>
                  </a:cubicBezTo>
                  <a:cubicBezTo>
                    <a:pt x="79256" y="6226"/>
                    <a:pt x="79306" y="6354"/>
                    <a:pt x="79367" y="6481"/>
                  </a:cubicBezTo>
                  <a:cubicBezTo>
                    <a:pt x="79556" y="6908"/>
                    <a:pt x="79695" y="7341"/>
                    <a:pt x="79550" y="7835"/>
                  </a:cubicBezTo>
                  <a:lnTo>
                    <a:pt x="79101" y="8224"/>
                  </a:lnTo>
                  <a:cubicBezTo>
                    <a:pt x="79123" y="8418"/>
                    <a:pt x="79228" y="8590"/>
                    <a:pt x="79384" y="8701"/>
                  </a:cubicBezTo>
                  <a:cubicBezTo>
                    <a:pt x="79528" y="8812"/>
                    <a:pt x="79650" y="8978"/>
                    <a:pt x="79550" y="9250"/>
                  </a:cubicBezTo>
                  <a:lnTo>
                    <a:pt x="78674" y="8340"/>
                  </a:lnTo>
                  <a:cubicBezTo>
                    <a:pt x="78840" y="7880"/>
                    <a:pt x="78990" y="7447"/>
                    <a:pt x="79145" y="7008"/>
                  </a:cubicBezTo>
                  <a:lnTo>
                    <a:pt x="78968" y="6703"/>
                  </a:lnTo>
                  <a:lnTo>
                    <a:pt x="78535" y="6908"/>
                  </a:lnTo>
                  <a:cubicBezTo>
                    <a:pt x="78468" y="6492"/>
                    <a:pt x="78435" y="6132"/>
                    <a:pt x="78524" y="5776"/>
                  </a:cubicBezTo>
                  <a:lnTo>
                    <a:pt x="78968" y="5432"/>
                  </a:lnTo>
                  <a:lnTo>
                    <a:pt x="79195" y="4650"/>
                  </a:lnTo>
                  <a:cubicBezTo>
                    <a:pt x="79082" y="4590"/>
                    <a:pt x="78970" y="4569"/>
                    <a:pt x="78858" y="4569"/>
                  </a:cubicBezTo>
                  <a:cubicBezTo>
                    <a:pt x="78622" y="4569"/>
                    <a:pt x="78389" y="4660"/>
                    <a:pt x="78150" y="4660"/>
                  </a:cubicBezTo>
                  <a:cubicBezTo>
                    <a:pt x="78043" y="4660"/>
                    <a:pt x="77935" y="4642"/>
                    <a:pt x="77825" y="4589"/>
                  </a:cubicBezTo>
                  <a:cubicBezTo>
                    <a:pt x="77675" y="4334"/>
                    <a:pt x="77497" y="4040"/>
                    <a:pt x="77375" y="3845"/>
                  </a:cubicBezTo>
                  <a:lnTo>
                    <a:pt x="76182" y="3008"/>
                  </a:lnTo>
                  <a:cubicBezTo>
                    <a:pt x="75899" y="3030"/>
                    <a:pt x="75577" y="3063"/>
                    <a:pt x="75255" y="3085"/>
                  </a:cubicBezTo>
                  <a:cubicBezTo>
                    <a:pt x="75222" y="3085"/>
                    <a:pt x="75189" y="3041"/>
                    <a:pt x="75150" y="3019"/>
                  </a:cubicBezTo>
                  <a:lnTo>
                    <a:pt x="75283" y="2619"/>
                  </a:lnTo>
                  <a:cubicBezTo>
                    <a:pt x="75222" y="2553"/>
                    <a:pt x="75156" y="2486"/>
                    <a:pt x="75078" y="2436"/>
                  </a:cubicBezTo>
                  <a:cubicBezTo>
                    <a:pt x="74995" y="2408"/>
                    <a:pt x="74900" y="2386"/>
                    <a:pt x="74811" y="2380"/>
                  </a:cubicBezTo>
                  <a:cubicBezTo>
                    <a:pt x="74612" y="2591"/>
                    <a:pt x="74423" y="2786"/>
                    <a:pt x="74312" y="3069"/>
                  </a:cubicBezTo>
                  <a:lnTo>
                    <a:pt x="74873" y="3157"/>
                  </a:lnTo>
                  <a:cubicBezTo>
                    <a:pt x="74850" y="3296"/>
                    <a:pt x="74828" y="3402"/>
                    <a:pt x="74806" y="3540"/>
                  </a:cubicBezTo>
                  <a:cubicBezTo>
                    <a:pt x="75011" y="3601"/>
                    <a:pt x="75211" y="3673"/>
                    <a:pt x="75261" y="3945"/>
                  </a:cubicBezTo>
                  <a:cubicBezTo>
                    <a:pt x="75222" y="4045"/>
                    <a:pt x="75178" y="4173"/>
                    <a:pt x="75122" y="4312"/>
                  </a:cubicBezTo>
                  <a:lnTo>
                    <a:pt x="74773" y="4378"/>
                  </a:lnTo>
                  <a:cubicBezTo>
                    <a:pt x="74567" y="4201"/>
                    <a:pt x="74379" y="4029"/>
                    <a:pt x="74184" y="3873"/>
                  </a:cubicBezTo>
                  <a:cubicBezTo>
                    <a:pt x="74151" y="3845"/>
                    <a:pt x="74096" y="3851"/>
                    <a:pt x="74018" y="3834"/>
                  </a:cubicBezTo>
                  <a:cubicBezTo>
                    <a:pt x="73890" y="3929"/>
                    <a:pt x="73752" y="4034"/>
                    <a:pt x="73596" y="4151"/>
                  </a:cubicBezTo>
                  <a:lnTo>
                    <a:pt x="73718" y="4822"/>
                  </a:lnTo>
                  <a:cubicBezTo>
                    <a:pt x="74157" y="5360"/>
                    <a:pt x="74667" y="5727"/>
                    <a:pt x="75344" y="5826"/>
                  </a:cubicBezTo>
                  <a:cubicBezTo>
                    <a:pt x="75377" y="6082"/>
                    <a:pt x="75516" y="6293"/>
                    <a:pt x="75377" y="6520"/>
                  </a:cubicBezTo>
                  <a:cubicBezTo>
                    <a:pt x="75349" y="6525"/>
                    <a:pt x="75322" y="6527"/>
                    <a:pt x="75297" y="6527"/>
                  </a:cubicBezTo>
                  <a:cubicBezTo>
                    <a:pt x="74996" y="6527"/>
                    <a:pt x="74961" y="6177"/>
                    <a:pt x="74750" y="6054"/>
                  </a:cubicBezTo>
                  <a:cubicBezTo>
                    <a:pt x="74379" y="6004"/>
                    <a:pt x="74012" y="5954"/>
                    <a:pt x="73646" y="5904"/>
                  </a:cubicBezTo>
                  <a:cubicBezTo>
                    <a:pt x="73380" y="5871"/>
                    <a:pt x="73175" y="5738"/>
                    <a:pt x="72997" y="5543"/>
                  </a:cubicBezTo>
                  <a:cubicBezTo>
                    <a:pt x="73036" y="5377"/>
                    <a:pt x="73075" y="5222"/>
                    <a:pt x="73108" y="5072"/>
                  </a:cubicBezTo>
                  <a:cubicBezTo>
                    <a:pt x="73036" y="4866"/>
                    <a:pt x="72969" y="4672"/>
                    <a:pt x="72892" y="4434"/>
                  </a:cubicBezTo>
                  <a:cubicBezTo>
                    <a:pt x="72991" y="4017"/>
                    <a:pt x="73097" y="3568"/>
                    <a:pt x="73219" y="3085"/>
                  </a:cubicBezTo>
                  <a:cubicBezTo>
                    <a:pt x="73147" y="2652"/>
                    <a:pt x="73041" y="2231"/>
                    <a:pt x="72903" y="1820"/>
                  </a:cubicBezTo>
                  <a:lnTo>
                    <a:pt x="72359" y="1088"/>
                  </a:lnTo>
                  <a:lnTo>
                    <a:pt x="72104" y="1276"/>
                  </a:lnTo>
                  <a:lnTo>
                    <a:pt x="72653" y="2014"/>
                  </a:lnTo>
                  <a:cubicBezTo>
                    <a:pt x="72842" y="2469"/>
                    <a:pt x="72880" y="2974"/>
                    <a:pt x="72758" y="3451"/>
                  </a:cubicBezTo>
                  <a:cubicBezTo>
                    <a:pt x="72503" y="3956"/>
                    <a:pt x="72009" y="4106"/>
                    <a:pt x="71671" y="4361"/>
                  </a:cubicBezTo>
                  <a:lnTo>
                    <a:pt x="71321" y="5310"/>
                  </a:lnTo>
                  <a:cubicBezTo>
                    <a:pt x="71515" y="5715"/>
                    <a:pt x="71776" y="6071"/>
                    <a:pt x="71854" y="6459"/>
                  </a:cubicBezTo>
                  <a:cubicBezTo>
                    <a:pt x="71937" y="6858"/>
                    <a:pt x="72326" y="7180"/>
                    <a:pt x="72126" y="7724"/>
                  </a:cubicBezTo>
                  <a:cubicBezTo>
                    <a:pt x="71748" y="8212"/>
                    <a:pt x="71737" y="8889"/>
                    <a:pt x="71721" y="9555"/>
                  </a:cubicBezTo>
                  <a:cubicBezTo>
                    <a:pt x="71787" y="9822"/>
                    <a:pt x="71826" y="10094"/>
                    <a:pt x="71871" y="10360"/>
                  </a:cubicBezTo>
                  <a:cubicBezTo>
                    <a:pt x="71893" y="10493"/>
                    <a:pt x="71920" y="10615"/>
                    <a:pt x="71943" y="10737"/>
                  </a:cubicBezTo>
                  <a:lnTo>
                    <a:pt x="72786" y="10737"/>
                  </a:lnTo>
                  <a:cubicBezTo>
                    <a:pt x="72987" y="10557"/>
                    <a:pt x="73194" y="10472"/>
                    <a:pt x="73391" y="10472"/>
                  </a:cubicBezTo>
                  <a:cubicBezTo>
                    <a:pt x="73455" y="10472"/>
                    <a:pt x="73518" y="10481"/>
                    <a:pt x="73580" y="10499"/>
                  </a:cubicBezTo>
                  <a:lnTo>
                    <a:pt x="74806" y="11264"/>
                  </a:lnTo>
                  <a:cubicBezTo>
                    <a:pt x="74945" y="11758"/>
                    <a:pt x="75061" y="12197"/>
                    <a:pt x="75189" y="12652"/>
                  </a:cubicBezTo>
                  <a:lnTo>
                    <a:pt x="74778" y="12951"/>
                  </a:lnTo>
                  <a:cubicBezTo>
                    <a:pt x="74767" y="13184"/>
                    <a:pt x="74678" y="13428"/>
                    <a:pt x="74767" y="13589"/>
                  </a:cubicBezTo>
                  <a:cubicBezTo>
                    <a:pt x="74978" y="13861"/>
                    <a:pt x="75294" y="13839"/>
                    <a:pt x="75433" y="14144"/>
                  </a:cubicBezTo>
                  <a:lnTo>
                    <a:pt x="74939" y="14261"/>
                  </a:lnTo>
                  <a:lnTo>
                    <a:pt x="74490" y="13767"/>
                  </a:lnTo>
                  <a:lnTo>
                    <a:pt x="74490" y="12313"/>
                  </a:lnTo>
                  <a:lnTo>
                    <a:pt x="73846" y="11081"/>
                  </a:lnTo>
                  <a:cubicBezTo>
                    <a:pt x="73297" y="11092"/>
                    <a:pt x="72814" y="11331"/>
                    <a:pt x="72342" y="11686"/>
                  </a:cubicBezTo>
                  <a:cubicBezTo>
                    <a:pt x="72309" y="11925"/>
                    <a:pt x="72270" y="12174"/>
                    <a:pt x="72242" y="12402"/>
                  </a:cubicBezTo>
                  <a:lnTo>
                    <a:pt x="72564" y="13068"/>
                  </a:lnTo>
                  <a:lnTo>
                    <a:pt x="72564" y="13800"/>
                  </a:lnTo>
                  <a:lnTo>
                    <a:pt x="71932" y="14605"/>
                  </a:lnTo>
                  <a:cubicBezTo>
                    <a:pt x="71887" y="14866"/>
                    <a:pt x="71854" y="15088"/>
                    <a:pt x="71821" y="15326"/>
                  </a:cubicBezTo>
                  <a:lnTo>
                    <a:pt x="70666" y="16275"/>
                  </a:lnTo>
                  <a:cubicBezTo>
                    <a:pt x="70628" y="16386"/>
                    <a:pt x="70578" y="16536"/>
                    <a:pt x="70522" y="16719"/>
                  </a:cubicBezTo>
                  <a:cubicBezTo>
                    <a:pt x="70448" y="16719"/>
                    <a:pt x="70369" y="16733"/>
                    <a:pt x="70301" y="16733"/>
                  </a:cubicBezTo>
                  <a:cubicBezTo>
                    <a:pt x="70256" y="16733"/>
                    <a:pt x="70216" y="16727"/>
                    <a:pt x="70184" y="16708"/>
                  </a:cubicBezTo>
                  <a:cubicBezTo>
                    <a:pt x="69974" y="16590"/>
                    <a:pt x="69757" y="16553"/>
                    <a:pt x="69530" y="16553"/>
                  </a:cubicBezTo>
                  <a:cubicBezTo>
                    <a:pt x="69480" y="16553"/>
                    <a:pt x="69430" y="16555"/>
                    <a:pt x="69379" y="16558"/>
                  </a:cubicBezTo>
                  <a:cubicBezTo>
                    <a:pt x="69352" y="16560"/>
                    <a:pt x="69325" y="16561"/>
                    <a:pt x="69298" y="16561"/>
                  </a:cubicBezTo>
                  <a:cubicBezTo>
                    <a:pt x="68895" y="16561"/>
                    <a:pt x="68554" y="16370"/>
                    <a:pt x="68242" y="16125"/>
                  </a:cubicBezTo>
                  <a:cubicBezTo>
                    <a:pt x="68153" y="16059"/>
                    <a:pt x="68069" y="15964"/>
                    <a:pt x="68208" y="15814"/>
                  </a:cubicBezTo>
                  <a:lnTo>
                    <a:pt x="68208" y="15814"/>
                  </a:lnTo>
                  <a:lnTo>
                    <a:pt x="68708" y="16136"/>
                  </a:lnTo>
                  <a:cubicBezTo>
                    <a:pt x="68724" y="16009"/>
                    <a:pt x="68741" y="15914"/>
                    <a:pt x="68763" y="15765"/>
                  </a:cubicBezTo>
                  <a:lnTo>
                    <a:pt x="69484" y="16136"/>
                  </a:lnTo>
                  <a:lnTo>
                    <a:pt x="69795" y="15964"/>
                  </a:lnTo>
                  <a:cubicBezTo>
                    <a:pt x="70017" y="15620"/>
                    <a:pt x="70178" y="15343"/>
                    <a:pt x="70361" y="15088"/>
                  </a:cubicBezTo>
                  <a:cubicBezTo>
                    <a:pt x="70561" y="14799"/>
                    <a:pt x="70766" y="14522"/>
                    <a:pt x="70777" y="14150"/>
                  </a:cubicBezTo>
                  <a:cubicBezTo>
                    <a:pt x="70788" y="14100"/>
                    <a:pt x="70811" y="14050"/>
                    <a:pt x="70838" y="14006"/>
                  </a:cubicBezTo>
                  <a:cubicBezTo>
                    <a:pt x="70966" y="13906"/>
                    <a:pt x="71105" y="13789"/>
                    <a:pt x="71266" y="13662"/>
                  </a:cubicBezTo>
                  <a:lnTo>
                    <a:pt x="71266" y="12713"/>
                  </a:lnTo>
                  <a:cubicBezTo>
                    <a:pt x="71382" y="12457"/>
                    <a:pt x="71626" y="12252"/>
                    <a:pt x="71488" y="11869"/>
                  </a:cubicBezTo>
                  <a:lnTo>
                    <a:pt x="70994" y="11447"/>
                  </a:lnTo>
                  <a:cubicBezTo>
                    <a:pt x="70805" y="11065"/>
                    <a:pt x="70727" y="10793"/>
                    <a:pt x="70766" y="10476"/>
                  </a:cubicBezTo>
                  <a:cubicBezTo>
                    <a:pt x="70827" y="10021"/>
                    <a:pt x="70850" y="9566"/>
                    <a:pt x="70877" y="9111"/>
                  </a:cubicBezTo>
                  <a:cubicBezTo>
                    <a:pt x="70872" y="8995"/>
                    <a:pt x="70850" y="8884"/>
                    <a:pt x="70816" y="8773"/>
                  </a:cubicBezTo>
                  <a:cubicBezTo>
                    <a:pt x="70777" y="8595"/>
                    <a:pt x="70733" y="8412"/>
                    <a:pt x="70700" y="8246"/>
                  </a:cubicBezTo>
                  <a:cubicBezTo>
                    <a:pt x="71060" y="7552"/>
                    <a:pt x="71055" y="6858"/>
                    <a:pt x="70833" y="6137"/>
                  </a:cubicBezTo>
                  <a:cubicBezTo>
                    <a:pt x="70550" y="5926"/>
                    <a:pt x="70350" y="5632"/>
                    <a:pt x="70261" y="5294"/>
                  </a:cubicBezTo>
                  <a:cubicBezTo>
                    <a:pt x="70422" y="4950"/>
                    <a:pt x="70594" y="4672"/>
                    <a:pt x="70689" y="4367"/>
                  </a:cubicBezTo>
                  <a:cubicBezTo>
                    <a:pt x="70811" y="3973"/>
                    <a:pt x="70899" y="3562"/>
                    <a:pt x="70955" y="3152"/>
                  </a:cubicBezTo>
                  <a:cubicBezTo>
                    <a:pt x="71016" y="2747"/>
                    <a:pt x="71077" y="2319"/>
                    <a:pt x="70750" y="1925"/>
                  </a:cubicBezTo>
                  <a:lnTo>
                    <a:pt x="70117" y="1587"/>
                  </a:lnTo>
                  <a:cubicBezTo>
                    <a:pt x="70046" y="1583"/>
                    <a:pt x="69977" y="1581"/>
                    <a:pt x="69908" y="1581"/>
                  </a:cubicBezTo>
                  <a:cubicBezTo>
                    <a:pt x="69520" y="1581"/>
                    <a:pt x="69155" y="1636"/>
                    <a:pt x="68790" y="1636"/>
                  </a:cubicBezTo>
                  <a:cubicBezTo>
                    <a:pt x="68608" y="1636"/>
                    <a:pt x="68426" y="1623"/>
                    <a:pt x="68242" y="1581"/>
                  </a:cubicBezTo>
                  <a:cubicBezTo>
                    <a:pt x="68153" y="1870"/>
                    <a:pt x="68053" y="2125"/>
                    <a:pt x="67997" y="2397"/>
                  </a:cubicBezTo>
                  <a:cubicBezTo>
                    <a:pt x="67892" y="2891"/>
                    <a:pt x="67798" y="3390"/>
                    <a:pt x="67725" y="3895"/>
                  </a:cubicBezTo>
                  <a:cubicBezTo>
                    <a:pt x="67642" y="4522"/>
                    <a:pt x="67309" y="5083"/>
                    <a:pt x="66799" y="5455"/>
                  </a:cubicBezTo>
                  <a:cubicBezTo>
                    <a:pt x="66649" y="5566"/>
                    <a:pt x="66521" y="5693"/>
                    <a:pt x="66377" y="5821"/>
                  </a:cubicBezTo>
                  <a:cubicBezTo>
                    <a:pt x="66338" y="6148"/>
                    <a:pt x="66299" y="6465"/>
                    <a:pt x="66261" y="6803"/>
                  </a:cubicBezTo>
                  <a:lnTo>
                    <a:pt x="66666" y="6908"/>
                  </a:lnTo>
                  <a:cubicBezTo>
                    <a:pt x="66854" y="7269"/>
                    <a:pt x="66643" y="7597"/>
                    <a:pt x="66616" y="7941"/>
                  </a:cubicBezTo>
                  <a:cubicBezTo>
                    <a:pt x="66654" y="8179"/>
                    <a:pt x="66693" y="8429"/>
                    <a:pt x="66738" y="8690"/>
                  </a:cubicBezTo>
                  <a:lnTo>
                    <a:pt x="66333" y="8995"/>
                  </a:lnTo>
                  <a:lnTo>
                    <a:pt x="66333" y="9616"/>
                  </a:lnTo>
                  <a:lnTo>
                    <a:pt x="66599" y="9539"/>
                  </a:lnTo>
                  <a:lnTo>
                    <a:pt x="67259" y="10016"/>
                  </a:lnTo>
                  <a:cubicBezTo>
                    <a:pt x="67293" y="10227"/>
                    <a:pt x="67331" y="10426"/>
                    <a:pt x="67370" y="10671"/>
                  </a:cubicBezTo>
                  <a:lnTo>
                    <a:pt x="68031" y="11342"/>
                  </a:lnTo>
                  <a:cubicBezTo>
                    <a:pt x="68008" y="11819"/>
                    <a:pt x="67903" y="12296"/>
                    <a:pt x="67515" y="12718"/>
                  </a:cubicBezTo>
                  <a:cubicBezTo>
                    <a:pt x="67237" y="12174"/>
                    <a:pt x="66582" y="11986"/>
                    <a:pt x="66488" y="11386"/>
                  </a:cubicBezTo>
                  <a:cubicBezTo>
                    <a:pt x="65756" y="11076"/>
                    <a:pt x="65084" y="10632"/>
                    <a:pt x="64507" y="10088"/>
                  </a:cubicBezTo>
                  <a:cubicBezTo>
                    <a:pt x="64368" y="9971"/>
                    <a:pt x="64213" y="9872"/>
                    <a:pt x="64046" y="9788"/>
                  </a:cubicBezTo>
                  <a:cubicBezTo>
                    <a:pt x="63331" y="9367"/>
                    <a:pt x="62493" y="9405"/>
                    <a:pt x="61716" y="9211"/>
                  </a:cubicBezTo>
                  <a:cubicBezTo>
                    <a:pt x="61712" y="9211"/>
                    <a:pt x="61707" y="9210"/>
                    <a:pt x="61703" y="9210"/>
                  </a:cubicBezTo>
                  <a:cubicBezTo>
                    <a:pt x="61666" y="9210"/>
                    <a:pt x="61622" y="9229"/>
                    <a:pt x="61577" y="9239"/>
                  </a:cubicBezTo>
                  <a:cubicBezTo>
                    <a:pt x="61449" y="9335"/>
                    <a:pt x="61388" y="9534"/>
                    <a:pt x="61195" y="9534"/>
                  </a:cubicBezTo>
                  <a:cubicBezTo>
                    <a:pt x="61188" y="9534"/>
                    <a:pt x="61180" y="9534"/>
                    <a:pt x="61172" y="9533"/>
                  </a:cubicBezTo>
                  <a:cubicBezTo>
                    <a:pt x="61155" y="9661"/>
                    <a:pt x="61139" y="9788"/>
                    <a:pt x="61122" y="9899"/>
                  </a:cubicBezTo>
                  <a:cubicBezTo>
                    <a:pt x="61344" y="10349"/>
                    <a:pt x="61721" y="10704"/>
                    <a:pt x="61705" y="11231"/>
                  </a:cubicBezTo>
                  <a:cubicBezTo>
                    <a:pt x="61538" y="11603"/>
                    <a:pt x="61161" y="11697"/>
                    <a:pt x="60850" y="11841"/>
                  </a:cubicBezTo>
                  <a:lnTo>
                    <a:pt x="60850" y="12263"/>
                  </a:lnTo>
                  <a:cubicBezTo>
                    <a:pt x="60754" y="12384"/>
                    <a:pt x="60659" y="12440"/>
                    <a:pt x="60558" y="12440"/>
                  </a:cubicBezTo>
                  <a:cubicBezTo>
                    <a:pt x="60450" y="12440"/>
                    <a:pt x="60336" y="12375"/>
                    <a:pt x="60207" y="12258"/>
                  </a:cubicBezTo>
                  <a:cubicBezTo>
                    <a:pt x="60240" y="12047"/>
                    <a:pt x="60273" y="11803"/>
                    <a:pt x="60312" y="11531"/>
                  </a:cubicBezTo>
                  <a:lnTo>
                    <a:pt x="59929" y="11120"/>
                  </a:lnTo>
                  <a:lnTo>
                    <a:pt x="59186" y="11503"/>
                  </a:lnTo>
                  <a:cubicBezTo>
                    <a:pt x="58975" y="11708"/>
                    <a:pt x="58936" y="11991"/>
                    <a:pt x="58586" y="12025"/>
                  </a:cubicBezTo>
                  <a:cubicBezTo>
                    <a:pt x="58381" y="11930"/>
                    <a:pt x="58136" y="11836"/>
                    <a:pt x="57872" y="11836"/>
                  </a:cubicBezTo>
                  <a:cubicBezTo>
                    <a:pt x="57779" y="11836"/>
                    <a:pt x="57684" y="11847"/>
                    <a:pt x="57587" y="11875"/>
                  </a:cubicBezTo>
                  <a:cubicBezTo>
                    <a:pt x="57171" y="11986"/>
                    <a:pt x="57021" y="12374"/>
                    <a:pt x="56777" y="12663"/>
                  </a:cubicBezTo>
                  <a:cubicBezTo>
                    <a:pt x="56743" y="12656"/>
                    <a:pt x="56709" y="12653"/>
                    <a:pt x="56675" y="12653"/>
                  </a:cubicBezTo>
                  <a:cubicBezTo>
                    <a:pt x="56462" y="12653"/>
                    <a:pt x="56243" y="12760"/>
                    <a:pt x="56021" y="12760"/>
                  </a:cubicBezTo>
                  <a:cubicBezTo>
                    <a:pt x="55882" y="12760"/>
                    <a:pt x="55741" y="12718"/>
                    <a:pt x="55601" y="12579"/>
                  </a:cubicBezTo>
                  <a:lnTo>
                    <a:pt x="55978" y="12291"/>
                  </a:lnTo>
                  <a:cubicBezTo>
                    <a:pt x="55995" y="11986"/>
                    <a:pt x="56017" y="11692"/>
                    <a:pt x="56028" y="11392"/>
                  </a:cubicBezTo>
                  <a:cubicBezTo>
                    <a:pt x="56028" y="11353"/>
                    <a:pt x="55989" y="11314"/>
                    <a:pt x="55951" y="11237"/>
                  </a:cubicBezTo>
                  <a:lnTo>
                    <a:pt x="55557" y="11364"/>
                  </a:lnTo>
                  <a:lnTo>
                    <a:pt x="55457" y="11642"/>
                  </a:lnTo>
                  <a:lnTo>
                    <a:pt x="54974" y="11769"/>
                  </a:lnTo>
                  <a:cubicBezTo>
                    <a:pt x="55029" y="11958"/>
                    <a:pt x="55068" y="12102"/>
                    <a:pt x="55113" y="12252"/>
                  </a:cubicBezTo>
                  <a:lnTo>
                    <a:pt x="54902" y="12335"/>
                  </a:lnTo>
                  <a:lnTo>
                    <a:pt x="54658" y="11991"/>
                  </a:lnTo>
                  <a:cubicBezTo>
                    <a:pt x="54214" y="12208"/>
                    <a:pt x="53736" y="12285"/>
                    <a:pt x="53415" y="12640"/>
                  </a:cubicBezTo>
                  <a:cubicBezTo>
                    <a:pt x="53065" y="13023"/>
                    <a:pt x="52660" y="13317"/>
                    <a:pt x="52155" y="13467"/>
                  </a:cubicBezTo>
                  <a:cubicBezTo>
                    <a:pt x="52088" y="13600"/>
                    <a:pt x="52027" y="13717"/>
                    <a:pt x="51961" y="13850"/>
                  </a:cubicBezTo>
                  <a:lnTo>
                    <a:pt x="51411" y="14006"/>
                  </a:lnTo>
                  <a:cubicBezTo>
                    <a:pt x="51300" y="14455"/>
                    <a:pt x="51195" y="14899"/>
                    <a:pt x="51090" y="15343"/>
                  </a:cubicBezTo>
                  <a:lnTo>
                    <a:pt x="50257" y="15620"/>
                  </a:lnTo>
                  <a:lnTo>
                    <a:pt x="49713" y="15426"/>
                  </a:lnTo>
                  <a:cubicBezTo>
                    <a:pt x="49641" y="15248"/>
                    <a:pt x="49575" y="15099"/>
                    <a:pt x="49530" y="14988"/>
                  </a:cubicBezTo>
                  <a:cubicBezTo>
                    <a:pt x="49353" y="14766"/>
                    <a:pt x="49025" y="14738"/>
                    <a:pt x="48992" y="14350"/>
                  </a:cubicBezTo>
                  <a:cubicBezTo>
                    <a:pt x="49125" y="14161"/>
                    <a:pt x="49292" y="13917"/>
                    <a:pt x="49414" y="13734"/>
                  </a:cubicBezTo>
                  <a:cubicBezTo>
                    <a:pt x="49763" y="13589"/>
                    <a:pt x="50102" y="13689"/>
                    <a:pt x="50318" y="13451"/>
                  </a:cubicBezTo>
                  <a:cubicBezTo>
                    <a:pt x="50374" y="12874"/>
                    <a:pt x="49985" y="12552"/>
                    <a:pt x="49763" y="12285"/>
                  </a:cubicBezTo>
                  <a:cubicBezTo>
                    <a:pt x="49125" y="11853"/>
                    <a:pt x="48482" y="12152"/>
                    <a:pt x="47905" y="11941"/>
                  </a:cubicBezTo>
                  <a:lnTo>
                    <a:pt x="47905" y="11941"/>
                  </a:lnTo>
                  <a:lnTo>
                    <a:pt x="48398" y="12474"/>
                  </a:lnTo>
                  <a:cubicBezTo>
                    <a:pt x="48532" y="13218"/>
                    <a:pt x="48354" y="13906"/>
                    <a:pt x="48126" y="14555"/>
                  </a:cubicBezTo>
                  <a:cubicBezTo>
                    <a:pt x="48332" y="14871"/>
                    <a:pt x="48509" y="15138"/>
                    <a:pt x="48659" y="15359"/>
                  </a:cubicBezTo>
                  <a:cubicBezTo>
                    <a:pt x="48759" y="15970"/>
                    <a:pt x="48382" y="16425"/>
                    <a:pt x="48371" y="17030"/>
                  </a:cubicBezTo>
                  <a:lnTo>
                    <a:pt x="47721" y="16475"/>
                  </a:lnTo>
                  <a:lnTo>
                    <a:pt x="46895" y="16308"/>
                  </a:lnTo>
                  <a:lnTo>
                    <a:pt x="46279" y="17002"/>
                  </a:lnTo>
                  <a:lnTo>
                    <a:pt x="45774" y="17224"/>
                  </a:lnTo>
                  <a:lnTo>
                    <a:pt x="45896" y="17346"/>
                  </a:lnTo>
                  <a:lnTo>
                    <a:pt x="44975" y="18073"/>
                  </a:lnTo>
                  <a:cubicBezTo>
                    <a:pt x="44964" y="18439"/>
                    <a:pt x="44964" y="18439"/>
                    <a:pt x="45063" y="18672"/>
                  </a:cubicBezTo>
                  <a:cubicBezTo>
                    <a:pt x="45213" y="19005"/>
                    <a:pt x="45363" y="19344"/>
                    <a:pt x="45502" y="19682"/>
                  </a:cubicBezTo>
                  <a:cubicBezTo>
                    <a:pt x="45518" y="19715"/>
                    <a:pt x="45474" y="19765"/>
                    <a:pt x="45452" y="19832"/>
                  </a:cubicBezTo>
                  <a:lnTo>
                    <a:pt x="45141" y="19765"/>
                  </a:lnTo>
                  <a:lnTo>
                    <a:pt x="44786" y="19926"/>
                  </a:lnTo>
                  <a:lnTo>
                    <a:pt x="44198" y="19610"/>
                  </a:lnTo>
                  <a:lnTo>
                    <a:pt x="43582" y="19610"/>
                  </a:lnTo>
                  <a:lnTo>
                    <a:pt x="43249" y="19050"/>
                  </a:lnTo>
                  <a:lnTo>
                    <a:pt x="42733" y="18911"/>
                  </a:lnTo>
                  <a:lnTo>
                    <a:pt x="42400" y="19360"/>
                  </a:lnTo>
                  <a:lnTo>
                    <a:pt x="42977" y="20204"/>
                  </a:lnTo>
                  <a:lnTo>
                    <a:pt x="43365" y="20204"/>
                  </a:lnTo>
                  <a:cubicBezTo>
                    <a:pt x="43621" y="20420"/>
                    <a:pt x="43587" y="20692"/>
                    <a:pt x="43549" y="20986"/>
                  </a:cubicBezTo>
                  <a:lnTo>
                    <a:pt x="43188" y="21286"/>
                  </a:lnTo>
                  <a:lnTo>
                    <a:pt x="42195" y="20964"/>
                  </a:lnTo>
                  <a:lnTo>
                    <a:pt x="41828" y="20403"/>
                  </a:lnTo>
                  <a:cubicBezTo>
                    <a:pt x="41534" y="20320"/>
                    <a:pt x="41185" y="20315"/>
                    <a:pt x="41035" y="19937"/>
                  </a:cubicBezTo>
                  <a:cubicBezTo>
                    <a:pt x="41246" y="19371"/>
                    <a:pt x="40929" y="18878"/>
                    <a:pt x="40746" y="18350"/>
                  </a:cubicBezTo>
                  <a:cubicBezTo>
                    <a:pt x="40846" y="18117"/>
                    <a:pt x="40946" y="17884"/>
                    <a:pt x="41068" y="17618"/>
                  </a:cubicBezTo>
                  <a:cubicBezTo>
                    <a:pt x="40990" y="17457"/>
                    <a:pt x="40907" y="17274"/>
                    <a:pt x="40841" y="17135"/>
                  </a:cubicBezTo>
                  <a:lnTo>
                    <a:pt x="40036" y="16564"/>
                  </a:lnTo>
                  <a:lnTo>
                    <a:pt x="39748" y="15914"/>
                  </a:lnTo>
                  <a:lnTo>
                    <a:pt x="39204" y="15432"/>
                  </a:lnTo>
                  <a:cubicBezTo>
                    <a:pt x="39215" y="15343"/>
                    <a:pt x="39231" y="15254"/>
                    <a:pt x="39248" y="15149"/>
                  </a:cubicBezTo>
                  <a:cubicBezTo>
                    <a:pt x="39548" y="15376"/>
                    <a:pt x="39792" y="15681"/>
                    <a:pt x="40097" y="15759"/>
                  </a:cubicBezTo>
                  <a:cubicBezTo>
                    <a:pt x="40422" y="15843"/>
                    <a:pt x="40693" y="16100"/>
                    <a:pt x="41068" y="16100"/>
                  </a:cubicBezTo>
                  <a:cubicBezTo>
                    <a:pt x="41090" y="16100"/>
                    <a:pt x="41112" y="16099"/>
                    <a:pt x="41135" y="16097"/>
                  </a:cubicBezTo>
                  <a:lnTo>
                    <a:pt x="41545" y="16425"/>
                  </a:lnTo>
                  <a:cubicBezTo>
                    <a:pt x="42333" y="16525"/>
                    <a:pt x="43060" y="16808"/>
                    <a:pt x="43687" y="17080"/>
                  </a:cubicBezTo>
                  <a:cubicBezTo>
                    <a:pt x="45075" y="16980"/>
                    <a:pt x="45874" y="16303"/>
                    <a:pt x="46190" y="15154"/>
                  </a:cubicBezTo>
                  <a:cubicBezTo>
                    <a:pt x="46057" y="14671"/>
                    <a:pt x="45951" y="14272"/>
                    <a:pt x="45840" y="13856"/>
                  </a:cubicBezTo>
                  <a:lnTo>
                    <a:pt x="45363" y="13556"/>
                  </a:lnTo>
                  <a:lnTo>
                    <a:pt x="45097" y="13162"/>
                  </a:lnTo>
                  <a:cubicBezTo>
                    <a:pt x="44775" y="12973"/>
                    <a:pt x="44520" y="12868"/>
                    <a:pt x="44309" y="12702"/>
                  </a:cubicBezTo>
                  <a:cubicBezTo>
                    <a:pt x="43959" y="12430"/>
                    <a:pt x="43632" y="12141"/>
                    <a:pt x="43327" y="11830"/>
                  </a:cubicBezTo>
                  <a:cubicBezTo>
                    <a:pt x="42872" y="11359"/>
                    <a:pt x="42367" y="10948"/>
                    <a:pt x="41812" y="10604"/>
                  </a:cubicBezTo>
                  <a:lnTo>
                    <a:pt x="40014" y="10282"/>
                  </a:lnTo>
                  <a:lnTo>
                    <a:pt x="39853" y="10116"/>
                  </a:lnTo>
                  <a:cubicBezTo>
                    <a:pt x="39592" y="9988"/>
                    <a:pt x="39198" y="10088"/>
                    <a:pt x="39048" y="9639"/>
                  </a:cubicBezTo>
                  <a:lnTo>
                    <a:pt x="39048" y="9639"/>
                  </a:lnTo>
                  <a:cubicBezTo>
                    <a:pt x="39109" y="9641"/>
                    <a:pt x="39170" y="9643"/>
                    <a:pt x="39231" y="9643"/>
                  </a:cubicBezTo>
                  <a:cubicBezTo>
                    <a:pt x="39293" y="9643"/>
                    <a:pt x="39354" y="9641"/>
                    <a:pt x="39415" y="9639"/>
                  </a:cubicBezTo>
                  <a:cubicBezTo>
                    <a:pt x="39537" y="9622"/>
                    <a:pt x="39620" y="9555"/>
                    <a:pt x="39576" y="9372"/>
                  </a:cubicBezTo>
                  <a:lnTo>
                    <a:pt x="38932" y="9045"/>
                  </a:lnTo>
                  <a:lnTo>
                    <a:pt x="38449" y="9461"/>
                  </a:lnTo>
                  <a:cubicBezTo>
                    <a:pt x="37755" y="9172"/>
                    <a:pt x="37040" y="9017"/>
                    <a:pt x="36418" y="8551"/>
                  </a:cubicBezTo>
                  <a:cubicBezTo>
                    <a:pt x="36501" y="8498"/>
                    <a:pt x="36584" y="8481"/>
                    <a:pt x="36669" y="8481"/>
                  </a:cubicBezTo>
                  <a:cubicBezTo>
                    <a:pt x="36820" y="8481"/>
                    <a:pt x="36974" y="8534"/>
                    <a:pt x="37138" y="8534"/>
                  </a:cubicBezTo>
                  <a:cubicBezTo>
                    <a:pt x="37209" y="8534"/>
                    <a:pt x="37281" y="8524"/>
                    <a:pt x="37356" y="8495"/>
                  </a:cubicBezTo>
                  <a:cubicBezTo>
                    <a:pt x="37522" y="8318"/>
                    <a:pt x="37822" y="8185"/>
                    <a:pt x="37988" y="7885"/>
                  </a:cubicBezTo>
                  <a:cubicBezTo>
                    <a:pt x="37733" y="7608"/>
                    <a:pt x="37506" y="7352"/>
                    <a:pt x="37156" y="7241"/>
                  </a:cubicBezTo>
                  <a:cubicBezTo>
                    <a:pt x="36951" y="7186"/>
                    <a:pt x="36779" y="7058"/>
                    <a:pt x="36662" y="6886"/>
                  </a:cubicBezTo>
                  <a:cubicBezTo>
                    <a:pt x="36601" y="6803"/>
                    <a:pt x="36435" y="6792"/>
                    <a:pt x="36340" y="6759"/>
                  </a:cubicBezTo>
                  <a:cubicBezTo>
                    <a:pt x="36091" y="7003"/>
                    <a:pt x="36135" y="7375"/>
                    <a:pt x="35830" y="7558"/>
                  </a:cubicBezTo>
                  <a:cubicBezTo>
                    <a:pt x="35763" y="7369"/>
                    <a:pt x="35708" y="7214"/>
                    <a:pt x="35663" y="7069"/>
                  </a:cubicBezTo>
                  <a:lnTo>
                    <a:pt x="36041" y="6481"/>
                  </a:lnTo>
                  <a:cubicBezTo>
                    <a:pt x="35885" y="6165"/>
                    <a:pt x="35636" y="6148"/>
                    <a:pt x="35369" y="6143"/>
                  </a:cubicBezTo>
                  <a:lnTo>
                    <a:pt x="35081" y="6514"/>
                  </a:lnTo>
                  <a:lnTo>
                    <a:pt x="35208" y="6786"/>
                  </a:lnTo>
                  <a:cubicBezTo>
                    <a:pt x="34909" y="7358"/>
                    <a:pt x="34909" y="7358"/>
                    <a:pt x="34587" y="7597"/>
                  </a:cubicBezTo>
                  <a:cubicBezTo>
                    <a:pt x="34487" y="7363"/>
                    <a:pt x="34604" y="7141"/>
                    <a:pt x="34626" y="6920"/>
                  </a:cubicBezTo>
                  <a:cubicBezTo>
                    <a:pt x="34637" y="6803"/>
                    <a:pt x="34637" y="6686"/>
                    <a:pt x="34415" y="6659"/>
                  </a:cubicBezTo>
                  <a:cubicBezTo>
                    <a:pt x="34104" y="7264"/>
                    <a:pt x="33749" y="7852"/>
                    <a:pt x="33355" y="8407"/>
                  </a:cubicBezTo>
                  <a:cubicBezTo>
                    <a:pt x="33316" y="8229"/>
                    <a:pt x="33277" y="8146"/>
                    <a:pt x="33283" y="8074"/>
                  </a:cubicBezTo>
                  <a:cubicBezTo>
                    <a:pt x="33322" y="7774"/>
                    <a:pt x="33405" y="7486"/>
                    <a:pt x="33594" y="7241"/>
                  </a:cubicBezTo>
                  <a:cubicBezTo>
                    <a:pt x="33721" y="7103"/>
                    <a:pt x="33744" y="6903"/>
                    <a:pt x="33649" y="6742"/>
                  </a:cubicBezTo>
                  <a:cubicBezTo>
                    <a:pt x="33483" y="6698"/>
                    <a:pt x="33327" y="6631"/>
                    <a:pt x="33172" y="6625"/>
                  </a:cubicBezTo>
                  <a:cubicBezTo>
                    <a:pt x="33168" y="6625"/>
                    <a:pt x="33164" y="6625"/>
                    <a:pt x="33160" y="6625"/>
                  </a:cubicBezTo>
                  <a:cubicBezTo>
                    <a:pt x="33052" y="6625"/>
                    <a:pt x="32934" y="6693"/>
                    <a:pt x="32811" y="6731"/>
                  </a:cubicBezTo>
                  <a:lnTo>
                    <a:pt x="32983" y="7264"/>
                  </a:lnTo>
                  <a:lnTo>
                    <a:pt x="32489" y="7363"/>
                  </a:lnTo>
                  <a:cubicBezTo>
                    <a:pt x="32374" y="7474"/>
                    <a:pt x="32393" y="7743"/>
                    <a:pt x="32150" y="7743"/>
                  </a:cubicBezTo>
                  <a:cubicBezTo>
                    <a:pt x="32136" y="7743"/>
                    <a:pt x="32122" y="7743"/>
                    <a:pt x="32107" y="7741"/>
                  </a:cubicBezTo>
                  <a:cubicBezTo>
                    <a:pt x="32062" y="7658"/>
                    <a:pt x="32023" y="7580"/>
                    <a:pt x="31968" y="7469"/>
                  </a:cubicBezTo>
                  <a:lnTo>
                    <a:pt x="31640" y="7796"/>
                  </a:lnTo>
                  <a:lnTo>
                    <a:pt x="31940" y="8007"/>
                  </a:lnTo>
                  <a:cubicBezTo>
                    <a:pt x="31951" y="8262"/>
                    <a:pt x="31962" y="8501"/>
                    <a:pt x="31985" y="8901"/>
                  </a:cubicBezTo>
                  <a:cubicBezTo>
                    <a:pt x="31652" y="8579"/>
                    <a:pt x="31485" y="8218"/>
                    <a:pt x="31025" y="8157"/>
                  </a:cubicBezTo>
                  <a:lnTo>
                    <a:pt x="30409" y="8323"/>
                  </a:lnTo>
                  <a:lnTo>
                    <a:pt x="30742" y="8784"/>
                  </a:lnTo>
                  <a:lnTo>
                    <a:pt x="30087" y="8950"/>
                  </a:lnTo>
                  <a:cubicBezTo>
                    <a:pt x="29815" y="9306"/>
                    <a:pt x="29804" y="9711"/>
                    <a:pt x="29482" y="10038"/>
                  </a:cubicBezTo>
                  <a:cubicBezTo>
                    <a:pt x="29510" y="9661"/>
                    <a:pt x="29526" y="9361"/>
                    <a:pt x="29554" y="8973"/>
                  </a:cubicBezTo>
                  <a:lnTo>
                    <a:pt x="29554" y="8973"/>
                  </a:lnTo>
                  <a:lnTo>
                    <a:pt x="29105" y="9361"/>
                  </a:lnTo>
                  <a:lnTo>
                    <a:pt x="28761" y="9189"/>
                  </a:lnTo>
                  <a:cubicBezTo>
                    <a:pt x="28938" y="9061"/>
                    <a:pt x="29199" y="9061"/>
                    <a:pt x="29105" y="8773"/>
                  </a:cubicBezTo>
                  <a:cubicBezTo>
                    <a:pt x="28995" y="8688"/>
                    <a:pt x="28883" y="8632"/>
                    <a:pt x="28765" y="8632"/>
                  </a:cubicBezTo>
                  <a:cubicBezTo>
                    <a:pt x="28674" y="8632"/>
                    <a:pt x="28579" y="8665"/>
                    <a:pt x="28478" y="8745"/>
                  </a:cubicBezTo>
                  <a:lnTo>
                    <a:pt x="28478" y="9073"/>
                  </a:lnTo>
                  <a:cubicBezTo>
                    <a:pt x="28300" y="9233"/>
                    <a:pt x="28134" y="9389"/>
                    <a:pt x="27973" y="9544"/>
                  </a:cubicBezTo>
                  <a:cubicBezTo>
                    <a:pt x="27945" y="9572"/>
                    <a:pt x="27956" y="9627"/>
                    <a:pt x="27945" y="9672"/>
                  </a:cubicBezTo>
                  <a:lnTo>
                    <a:pt x="28328" y="9894"/>
                  </a:lnTo>
                  <a:lnTo>
                    <a:pt x="27984" y="10260"/>
                  </a:lnTo>
                  <a:lnTo>
                    <a:pt x="27590" y="9805"/>
                  </a:lnTo>
                  <a:lnTo>
                    <a:pt x="27251" y="10005"/>
                  </a:lnTo>
                  <a:cubicBezTo>
                    <a:pt x="27240" y="10260"/>
                    <a:pt x="26913" y="10471"/>
                    <a:pt x="27096" y="10804"/>
                  </a:cubicBezTo>
                  <a:lnTo>
                    <a:pt x="27656" y="10615"/>
                  </a:lnTo>
                  <a:lnTo>
                    <a:pt x="27656" y="10615"/>
                  </a:lnTo>
                  <a:cubicBezTo>
                    <a:pt x="27512" y="10854"/>
                    <a:pt x="27468" y="11031"/>
                    <a:pt x="27351" y="11103"/>
                  </a:cubicBezTo>
                  <a:cubicBezTo>
                    <a:pt x="27190" y="11209"/>
                    <a:pt x="27212" y="11381"/>
                    <a:pt x="27118" y="11492"/>
                  </a:cubicBezTo>
                  <a:cubicBezTo>
                    <a:pt x="27024" y="11603"/>
                    <a:pt x="26863" y="11664"/>
                    <a:pt x="26735" y="11736"/>
                  </a:cubicBezTo>
                  <a:cubicBezTo>
                    <a:pt x="26452" y="11503"/>
                    <a:pt x="26064" y="11431"/>
                    <a:pt x="25969" y="11053"/>
                  </a:cubicBezTo>
                  <a:cubicBezTo>
                    <a:pt x="25992" y="10904"/>
                    <a:pt x="26169" y="10815"/>
                    <a:pt x="26136" y="10604"/>
                  </a:cubicBezTo>
                  <a:lnTo>
                    <a:pt x="26136" y="10604"/>
                  </a:lnTo>
                  <a:cubicBezTo>
                    <a:pt x="25714" y="10737"/>
                    <a:pt x="25919" y="11098"/>
                    <a:pt x="25781" y="11331"/>
                  </a:cubicBezTo>
                  <a:cubicBezTo>
                    <a:pt x="25700" y="11305"/>
                    <a:pt x="25622" y="11291"/>
                    <a:pt x="25546" y="11291"/>
                  </a:cubicBezTo>
                  <a:cubicBezTo>
                    <a:pt x="25392" y="11291"/>
                    <a:pt x="25249" y="11352"/>
                    <a:pt x="25126" y="11509"/>
                  </a:cubicBezTo>
                  <a:lnTo>
                    <a:pt x="25126" y="11819"/>
                  </a:lnTo>
                  <a:lnTo>
                    <a:pt x="25648" y="11925"/>
                  </a:lnTo>
                  <a:cubicBezTo>
                    <a:pt x="25548" y="12208"/>
                    <a:pt x="25331" y="12247"/>
                    <a:pt x="25143" y="12319"/>
                  </a:cubicBezTo>
                  <a:cubicBezTo>
                    <a:pt x="25026" y="12363"/>
                    <a:pt x="25026" y="12374"/>
                    <a:pt x="24926" y="12679"/>
                  </a:cubicBezTo>
                  <a:cubicBezTo>
                    <a:pt x="25172" y="12592"/>
                    <a:pt x="25401" y="12435"/>
                    <a:pt x="25625" y="12435"/>
                  </a:cubicBezTo>
                  <a:cubicBezTo>
                    <a:pt x="25629" y="12435"/>
                    <a:pt x="25633" y="12435"/>
                    <a:pt x="25636" y="12435"/>
                  </a:cubicBezTo>
                  <a:cubicBezTo>
                    <a:pt x="25640" y="12435"/>
                    <a:pt x="25643" y="12435"/>
                    <a:pt x="25645" y="12435"/>
                  </a:cubicBezTo>
                  <a:cubicBezTo>
                    <a:pt x="25939" y="12435"/>
                    <a:pt x="26067" y="12168"/>
                    <a:pt x="26358" y="12124"/>
                  </a:cubicBezTo>
                  <a:cubicBezTo>
                    <a:pt x="26547" y="12174"/>
                    <a:pt x="26807" y="12097"/>
                    <a:pt x="27118" y="12330"/>
                  </a:cubicBezTo>
                  <a:lnTo>
                    <a:pt x="26563" y="12330"/>
                  </a:lnTo>
                  <a:lnTo>
                    <a:pt x="26408" y="12513"/>
                  </a:lnTo>
                  <a:cubicBezTo>
                    <a:pt x="26374" y="12674"/>
                    <a:pt x="26580" y="12790"/>
                    <a:pt x="26391" y="12940"/>
                  </a:cubicBezTo>
                  <a:cubicBezTo>
                    <a:pt x="26352" y="12929"/>
                    <a:pt x="26291" y="12918"/>
                    <a:pt x="26236" y="12901"/>
                  </a:cubicBezTo>
                  <a:cubicBezTo>
                    <a:pt x="26175" y="12885"/>
                    <a:pt x="26114" y="12862"/>
                    <a:pt x="26058" y="12846"/>
                  </a:cubicBezTo>
                  <a:lnTo>
                    <a:pt x="25337" y="13589"/>
                  </a:lnTo>
                  <a:cubicBezTo>
                    <a:pt x="25459" y="13717"/>
                    <a:pt x="25553" y="13834"/>
                    <a:pt x="25625" y="13911"/>
                  </a:cubicBezTo>
                  <a:lnTo>
                    <a:pt x="24388" y="15321"/>
                  </a:lnTo>
                  <a:cubicBezTo>
                    <a:pt x="24332" y="15742"/>
                    <a:pt x="23966" y="16048"/>
                    <a:pt x="23916" y="16436"/>
                  </a:cubicBezTo>
                  <a:lnTo>
                    <a:pt x="23966" y="16713"/>
                  </a:lnTo>
                  <a:lnTo>
                    <a:pt x="23528" y="17329"/>
                  </a:lnTo>
                  <a:cubicBezTo>
                    <a:pt x="23350" y="17890"/>
                    <a:pt x="23178" y="18411"/>
                    <a:pt x="23006" y="18950"/>
                  </a:cubicBezTo>
                  <a:lnTo>
                    <a:pt x="22407" y="19299"/>
                  </a:lnTo>
                  <a:lnTo>
                    <a:pt x="22729" y="19604"/>
                  </a:lnTo>
                  <a:cubicBezTo>
                    <a:pt x="21919" y="19998"/>
                    <a:pt x="21502" y="20681"/>
                    <a:pt x="21236" y="21513"/>
                  </a:cubicBezTo>
                  <a:lnTo>
                    <a:pt x="21419" y="21752"/>
                  </a:lnTo>
                  <a:cubicBezTo>
                    <a:pt x="21767" y="21706"/>
                    <a:pt x="21941" y="21312"/>
                    <a:pt x="22354" y="21312"/>
                  </a:cubicBezTo>
                  <a:cubicBezTo>
                    <a:pt x="22395" y="21312"/>
                    <a:pt x="22438" y="21316"/>
                    <a:pt x="22485" y="21325"/>
                  </a:cubicBezTo>
                  <a:cubicBezTo>
                    <a:pt x="22368" y="21424"/>
                    <a:pt x="22257" y="21530"/>
                    <a:pt x="22157" y="21641"/>
                  </a:cubicBezTo>
                  <a:cubicBezTo>
                    <a:pt x="22085" y="21735"/>
                    <a:pt x="22019" y="21841"/>
                    <a:pt x="21963" y="21952"/>
                  </a:cubicBezTo>
                  <a:cubicBezTo>
                    <a:pt x="21860" y="21987"/>
                    <a:pt x="21763" y="22001"/>
                    <a:pt x="21671" y="22001"/>
                  </a:cubicBezTo>
                  <a:cubicBezTo>
                    <a:pt x="21434" y="22001"/>
                    <a:pt x="21232" y="21909"/>
                    <a:pt x="21064" y="21857"/>
                  </a:cubicBezTo>
                  <a:lnTo>
                    <a:pt x="20426" y="22079"/>
                  </a:lnTo>
                  <a:cubicBezTo>
                    <a:pt x="20293" y="22224"/>
                    <a:pt x="20165" y="22357"/>
                    <a:pt x="20093" y="22434"/>
                  </a:cubicBezTo>
                  <a:lnTo>
                    <a:pt x="19294" y="22773"/>
                  </a:lnTo>
                  <a:cubicBezTo>
                    <a:pt x="19216" y="22989"/>
                    <a:pt x="19161" y="23156"/>
                    <a:pt x="19105" y="23311"/>
                  </a:cubicBezTo>
                  <a:lnTo>
                    <a:pt x="18711" y="23267"/>
                  </a:lnTo>
                  <a:cubicBezTo>
                    <a:pt x="18617" y="23444"/>
                    <a:pt x="18528" y="23600"/>
                    <a:pt x="18445" y="23755"/>
                  </a:cubicBezTo>
                  <a:lnTo>
                    <a:pt x="18129" y="23822"/>
                  </a:lnTo>
                  <a:cubicBezTo>
                    <a:pt x="18134" y="23955"/>
                    <a:pt x="18145" y="24055"/>
                    <a:pt x="18151" y="24166"/>
                  </a:cubicBezTo>
                  <a:lnTo>
                    <a:pt x="17840" y="24166"/>
                  </a:lnTo>
                  <a:lnTo>
                    <a:pt x="17524" y="24837"/>
                  </a:lnTo>
                  <a:lnTo>
                    <a:pt x="17718" y="25242"/>
                  </a:lnTo>
                  <a:lnTo>
                    <a:pt x="17590" y="25570"/>
                  </a:lnTo>
                  <a:lnTo>
                    <a:pt x="17779" y="25936"/>
                  </a:lnTo>
                  <a:lnTo>
                    <a:pt x="17479" y="26152"/>
                  </a:lnTo>
                  <a:cubicBezTo>
                    <a:pt x="17524" y="26585"/>
                    <a:pt x="17552" y="26896"/>
                    <a:pt x="17585" y="27234"/>
                  </a:cubicBezTo>
                  <a:lnTo>
                    <a:pt x="18040" y="27401"/>
                  </a:lnTo>
                  <a:lnTo>
                    <a:pt x="17774" y="27817"/>
                  </a:lnTo>
                  <a:lnTo>
                    <a:pt x="18073" y="28100"/>
                  </a:lnTo>
                  <a:lnTo>
                    <a:pt x="17757" y="28449"/>
                  </a:lnTo>
                  <a:cubicBezTo>
                    <a:pt x="17801" y="28555"/>
                    <a:pt x="17851" y="28655"/>
                    <a:pt x="17890" y="28732"/>
                  </a:cubicBezTo>
                  <a:lnTo>
                    <a:pt x="18306" y="28871"/>
                  </a:lnTo>
                  <a:cubicBezTo>
                    <a:pt x="18223" y="28999"/>
                    <a:pt x="18151" y="29138"/>
                    <a:pt x="18084" y="29276"/>
                  </a:cubicBezTo>
                  <a:cubicBezTo>
                    <a:pt x="18034" y="29437"/>
                    <a:pt x="17996" y="29604"/>
                    <a:pt x="17968" y="29770"/>
                  </a:cubicBezTo>
                  <a:lnTo>
                    <a:pt x="19105" y="30708"/>
                  </a:lnTo>
                  <a:cubicBezTo>
                    <a:pt x="19172" y="30718"/>
                    <a:pt x="19236" y="30722"/>
                    <a:pt x="19298" y="30722"/>
                  </a:cubicBezTo>
                  <a:cubicBezTo>
                    <a:pt x="19766" y="30722"/>
                    <a:pt x="20119" y="30459"/>
                    <a:pt x="20443" y="30131"/>
                  </a:cubicBezTo>
                  <a:cubicBezTo>
                    <a:pt x="20665" y="29898"/>
                    <a:pt x="20859" y="29637"/>
                    <a:pt x="21042" y="29415"/>
                  </a:cubicBezTo>
                  <a:lnTo>
                    <a:pt x="21691" y="29076"/>
                  </a:lnTo>
                  <a:cubicBezTo>
                    <a:pt x="21802" y="28843"/>
                    <a:pt x="21647" y="28610"/>
                    <a:pt x="21869" y="28422"/>
                  </a:cubicBezTo>
                  <a:lnTo>
                    <a:pt x="22346" y="29282"/>
                  </a:lnTo>
                  <a:cubicBezTo>
                    <a:pt x="22385" y="29504"/>
                    <a:pt x="22401" y="29759"/>
                    <a:pt x="22474" y="30003"/>
                  </a:cubicBezTo>
                  <a:cubicBezTo>
                    <a:pt x="22607" y="30469"/>
                    <a:pt x="22757" y="30930"/>
                    <a:pt x="22929" y="31379"/>
                  </a:cubicBezTo>
                  <a:cubicBezTo>
                    <a:pt x="23051" y="31696"/>
                    <a:pt x="23228" y="31995"/>
                    <a:pt x="23378" y="32300"/>
                  </a:cubicBezTo>
                  <a:lnTo>
                    <a:pt x="23345" y="32317"/>
                  </a:lnTo>
                  <a:lnTo>
                    <a:pt x="23783" y="32866"/>
                  </a:lnTo>
                  <a:cubicBezTo>
                    <a:pt x="23717" y="33094"/>
                    <a:pt x="23650" y="33310"/>
                    <a:pt x="23594" y="33499"/>
                  </a:cubicBezTo>
                  <a:cubicBezTo>
                    <a:pt x="23705" y="33821"/>
                    <a:pt x="23816" y="34120"/>
                    <a:pt x="23933" y="34453"/>
                  </a:cubicBezTo>
                  <a:cubicBezTo>
                    <a:pt x="24067" y="34472"/>
                    <a:pt x="24203" y="34492"/>
                    <a:pt x="24344" y="34492"/>
                  </a:cubicBezTo>
                  <a:cubicBezTo>
                    <a:pt x="24490" y="34492"/>
                    <a:pt x="24641" y="34471"/>
                    <a:pt x="24799" y="34409"/>
                  </a:cubicBezTo>
                  <a:lnTo>
                    <a:pt x="24799" y="33832"/>
                  </a:lnTo>
                  <a:lnTo>
                    <a:pt x="25176" y="33405"/>
                  </a:lnTo>
                  <a:lnTo>
                    <a:pt x="26053" y="33471"/>
                  </a:lnTo>
                  <a:cubicBezTo>
                    <a:pt x="26297" y="32889"/>
                    <a:pt x="26646" y="32384"/>
                    <a:pt x="26602" y="31746"/>
                  </a:cubicBezTo>
                  <a:cubicBezTo>
                    <a:pt x="26913" y="31168"/>
                    <a:pt x="26746" y="30519"/>
                    <a:pt x="26846" y="29992"/>
                  </a:cubicBezTo>
                  <a:lnTo>
                    <a:pt x="28283" y="28771"/>
                  </a:lnTo>
                  <a:cubicBezTo>
                    <a:pt x="28156" y="28383"/>
                    <a:pt x="28561" y="28216"/>
                    <a:pt x="28544" y="27834"/>
                  </a:cubicBezTo>
                  <a:lnTo>
                    <a:pt x="28084" y="26923"/>
                  </a:lnTo>
                  <a:cubicBezTo>
                    <a:pt x="27756" y="26835"/>
                    <a:pt x="27373" y="26951"/>
                    <a:pt x="27179" y="26518"/>
                  </a:cubicBezTo>
                  <a:cubicBezTo>
                    <a:pt x="27146" y="26113"/>
                    <a:pt x="27107" y="25653"/>
                    <a:pt x="27074" y="25226"/>
                  </a:cubicBezTo>
                  <a:cubicBezTo>
                    <a:pt x="27162" y="25103"/>
                    <a:pt x="27235" y="25015"/>
                    <a:pt x="27262" y="24981"/>
                  </a:cubicBezTo>
                  <a:cubicBezTo>
                    <a:pt x="27285" y="24532"/>
                    <a:pt x="27301" y="24143"/>
                    <a:pt x="27318" y="23766"/>
                  </a:cubicBezTo>
                  <a:lnTo>
                    <a:pt x="27662" y="23494"/>
                  </a:lnTo>
                  <a:lnTo>
                    <a:pt x="27923" y="22873"/>
                  </a:lnTo>
                  <a:cubicBezTo>
                    <a:pt x="28306" y="22595"/>
                    <a:pt x="28644" y="22318"/>
                    <a:pt x="28783" y="21846"/>
                  </a:cubicBezTo>
                  <a:lnTo>
                    <a:pt x="29721" y="21413"/>
                  </a:lnTo>
                  <a:cubicBezTo>
                    <a:pt x="29948" y="21030"/>
                    <a:pt x="30220" y="20575"/>
                    <a:pt x="30486" y="20120"/>
                  </a:cubicBezTo>
                  <a:cubicBezTo>
                    <a:pt x="30431" y="19998"/>
                    <a:pt x="30386" y="19876"/>
                    <a:pt x="30348" y="19743"/>
                  </a:cubicBezTo>
                  <a:cubicBezTo>
                    <a:pt x="30331" y="19638"/>
                    <a:pt x="30320" y="19527"/>
                    <a:pt x="30320" y="19416"/>
                  </a:cubicBezTo>
                  <a:cubicBezTo>
                    <a:pt x="30481" y="18977"/>
                    <a:pt x="30592" y="18683"/>
                    <a:pt x="30708" y="18373"/>
                  </a:cubicBezTo>
                  <a:lnTo>
                    <a:pt x="31141" y="18095"/>
                  </a:lnTo>
                  <a:cubicBezTo>
                    <a:pt x="31191" y="17940"/>
                    <a:pt x="31230" y="17818"/>
                    <a:pt x="31274" y="17679"/>
                  </a:cubicBezTo>
                  <a:lnTo>
                    <a:pt x="31646" y="17757"/>
                  </a:lnTo>
                  <a:lnTo>
                    <a:pt x="32661" y="17557"/>
                  </a:lnTo>
                  <a:lnTo>
                    <a:pt x="33427" y="18006"/>
                  </a:lnTo>
                  <a:cubicBezTo>
                    <a:pt x="33533" y="18422"/>
                    <a:pt x="33572" y="18855"/>
                    <a:pt x="33544" y="19283"/>
                  </a:cubicBezTo>
                  <a:lnTo>
                    <a:pt x="33144" y="19405"/>
                  </a:lnTo>
                  <a:lnTo>
                    <a:pt x="31935" y="21103"/>
                  </a:lnTo>
                  <a:lnTo>
                    <a:pt x="31391" y="21347"/>
                  </a:lnTo>
                  <a:cubicBezTo>
                    <a:pt x="31296" y="21596"/>
                    <a:pt x="31208" y="21835"/>
                    <a:pt x="31119" y="22068"/>
                  </a:cubicBezTo>
                  <a:lnTo>
                    <a:pt x="30680" y="22262"/>
                  </a:lnTo>
                  <a:cubicBezTo>
                    <a:pt x="30531" y="22617"/>
                    <a:pt x="30386" y="22956"/>
                    <a:pt x="30220" y="23339"/>
                  </a:cubicBezTo>
                  <a:cubicBezTo>
                    <a:pt x="30298" y="23683"/>
                    <a:pt x="30370" y="24071"/>
                    <a:pt x="30470" y="24449"/>
                  </a:cubicBezTo>
                  <a:cubicBezTo>
                    <a:pt x="30575" y="24848"/>
                    <a:pt x="30586" y="25270"/>
                    <a:pt x="30492" y="25681"/>
                  </a:cubicBezTo>
                  <a:cubicBezTo>
                    <a:pt x="30442" y="25897"/>
                    <a:pt x="30375" y="26108"/>
                    <a:pt x="30298" y="26313"/>
                  </a:cubicBezTo>
                  <a:cubicBezTo>
                    <a:pt x="30336" y="26480"/>
                    <a:pt x="30364" y="26613"/>
                    <a:pt x="30409" y="26768"/>
                  </a:cubicBezTo>
                  <a:cubicBezTo>
                    <a:pt x="30764" y="26779"/>
                    <a:pt x="30814" y="27162"/>
                    <a:pt x="31058" y="27317"/>
                  </a:cubicBezTo>
                  <a:cubicBezTo>
                    <a:pt x="31324" y="27484"/>
                    <a:pt x="31596" y="27639"/>
                    <a:pt x="31785" y="27750"/>
                  </a:cubicBezTo>
                  <a:cubicBezTo>
                    <a:pt x="31839" y="27755"/>
                    <a:pt x="31892" y="27757"/>
                    <a:pt x="31945" y="27757"/>
                  </a:cubicBezTo>
                  <a:cubicBezTo>
                    <a:pt x="32758" y="27757"/>
                    <a:pt x="33380" y="27262"/>
                    <a:pt x="34115" y="27184"/>
                  </a:cubicBezTo>
                  <a:cubicBezTo>
                    <a:pt x="34748" y="26851"/>
                    <a:pt x="35453" y="26923"/>
                    <a:pt x="36124" y="26812"/>
                  </a:cubicBezTo>
                  <a:lnTo>
                    <a:pt x="36496" y="27340"/>
                  </a:lnTo>
                  <a:lnTo>
                    <a:pt x="37145" y="27440"/>
                  </a:lnTo>
                  <a:lnTo>
                    <a:pt x="37306" y="27795"/>
                  </a:lnTo>
                  <a:lnTo>
                    <a:pt x="36712" y="27795"/>
                  </a:lnTo>
                  <a:lnTo>
                    <a:pt x="35719" y="28183"/>
                  </a:lnTo>
                  <a:lnTo>
                    <a:pt x="35525" y="28638"/>
                  </a:lnTo>
                  <a:lnTo>
                    <a:pt x="34076" y="28355"/>
                  </a:lnTo>
                  <a:cubicBezTo>
                    <a:pt x="33361" y="28388"/>
                    <a:pt x="32667" y="28610"/>
                    <a:pt x="32068" y="29004"/>
                  </a:cubicBezTo>
                  <a:cubicBezTo>
                    <a:pt x="32046" y="29459"/>
                    <a:pt x="32162" y="29909"/>
                    <a:pt x="32395" y="30303"/>
                  </a:cubicBezTo>
                  <a:lnTo>
                    <a:pt x="32845" y="30303"/>
                  </a:lnTo>
                  <a:cubicBezTo>
                    <a:pt x="32817" y="30863"/>
                    <a:pt x="32789" y="31385"/>
                    <a:pt x="32767" y="31940"/>
                  </a:cubicBezTo>
                  <a:lnTo>
                    <a:pt x="32123" y="32262"/>
                  </a:lnTo>
                  <a:lnTo>
                    <a:pt x="31274" y="31168"/>
                  </a:lnTo>
                  <a:lnTo>
                    <a:pt x="30658" y="31429"/>
                  </a:lnTo>
                  <a:cubicBezTo>
                    <a:pt x="30486" y="31851"/>
                    <a:pt x="30336" y="32228"/>
                    <a:pt x="30126" y="32755"/>
                  </a:cubicBezTo>
                  <a:cubicBezTo>
                    <a:pt x="30137" y="32950"/>
                    <a:pt x="30153" y="33294"/>
                    <a:pt x="30192" y="33632"/>
                  </a:cubicBezTo>
                  <a:cubicBezTo>
                    <a:pt x="30225" y="33932"/>
                    <a:pt x="30287" y="34226"/>
                    <a:pt x="30331" y="34526"/>
                  </a:cubicBezTo>
                  <a:cubicBezTo>
                    <a:pt x="30364" y="34731"/>
                    <a:pt x="30403" y="34942"/>
                    <a:pt x="30220" y="35141"/>
                  </a:cubicBezTo>
                  <a:lnTo>
                    <a:pt x="29404" y="35186"/>
                  </a:lnTo>
                  <a:cubicBezTo>
                    <a:pt x="29438" y="35663"/>
                    <a:pt x="29166" y="35879"/>
                    <a:pt x="28749" y="36024"/>
                  </a:cubicBezTo>
                  <a:lnTo>
                    <a:pt x="28239" y="35818"/>
                  </a:lnTo>
                  <a:lnTo>
                    <a:pt x="28017" y="35347"/>
                  </a:lnTo>
                  <a:cubicBezTo>
                    <a:pt x="27915" y="35338"/>
                    <a:pt x="27822" y="35310"/>
                    <a:pt x="27737" y="35310"/>
                  </a:cubicBezTo>
                  <a:cubicBezTo>
                    <a:pt x="27711" y="35310"/>
                    <a:pt x="27686" y="35313"/>
                    <a:pt x="27662" y="35319"/>
                  </a:cubicBezTo>
                  <a:cubicBezTo>
                    <a:pt x="27257" y="35419"/>
                    <a:pt x="26857" y="35524"/>
                    <a:pt x="26524" y="35802"/>
                  </a:cubicBezTo>
                  <a:cubicBezTo>
                    <a:pt x="26408" y="35907"/>
                    <a:pt x="26269" y="35996"/>
                    <a:pt x="26125" y="36057"/>
                  </a:cubicBezTo>
                  <a:cubicBezTo>
                    <a:pt x="25698" y="36229"/>
                    <a:pt x="25265" y="36379"/>
                    <a:pt x="24815" y="36545"/>
                  </a:cubicBezTo>
                  <a:cubicBezTo>
                    <a:pt x="24560" y="36484"/>
                    <a:pt x="24310" y="36373"/>
                    <a:pt x="24160" y="36118"/>
                  </a:cubicBezTo>
                  <a:cubicBezTo>
                    <a:pt x="24166" y="36029"/>
                    <a:pt x="24177" y="35952"/>
                    <a:pt x="24183" y="35879"/>
                  </a:cubicBezTo>
                  <a:cubicBezTo>
                    <a:pt x="24122" y="35841"/>
                    <a:pt x="24083" y="35796"/>
                    <a:pt x="24044" y="35791"/>
                  </a:cubicBezTo>
                  <a:cubicBezTo>
                    <a:pt x="24025" y="35790"/>
                    <a:pt x="24007" y="35789"/>
                    <a:pt x="23989" y="35789"/>
                  </a:cubicBezTo>
                  <a:cubicBezTo>
                    <a:pt x="23439" y="35789"/>
                    <a:pt x="23099" y="36263"/>
                    <a:pt x="22562" y="36445"/>
                  </a:cubicBezTo>
                  <a:lnTo>
                    <a:pt x="22118" y="36362"/>
                  </a:lnTo>
                  <a:lnTo>
                    <a:pt x="22118" y="36046"/>
                  </a:lnTo>
                  <a:lnTo>
                    <a:pt x="21447" y="35691"/>
                  </a:lnTo>
                  <a:cubicBezTo>
                    <a:pt x="21319" y="35419"/>
                    <a:pt x="21192" y="35147"/>
                    <a:pt x="21059" y="34870"/>
                  </a:cubicBezTo>
                  <a:cubicBezTo>
                    <a:pt x="21125" y="34736"/>
                    <a:pt x="21181" y="34620"/>
                    <a:pt x="21242" y="34498"/>
                  </a:cubicBezTo>
                  <a:cubicBezTo>
                    <a:pt x="21497" y="34637"/>
                    <a:pt x="21536" y="34969"/>
                    <a:pt x="21847" y="34986"/>
                  </a:cubicBezTo>
                  <a:cubicBezTo>
                    <a:pt x="22124" y="34797"/>
                    <a:pt x="22068" y="34570"/>
                    <a:pt x="21908" y="34304"/>
                  </a:cubicBezTo>
                  <a:lnTo>
                    <a:pt x="21314" y="34132"/>
                  </a:lnTo>
                  <a:cubicBezTo>
                    <a:pt x="21414" y="33882"/>
                    <a:pt x="21508" y="33649"/>
                    <a:pt x="21591" y="33443"/>
                  </a:cubicBezTo>
                  <a:lnTo>
                    <a:pt x="22163" y="33077"/>
                  </a:lnTo>
                  <a:lnTo>
                    <a:pt x="21785" y="32822"/>
                  </a:lnTo>
                  <a:cubicBezTo>
                    <a:pt x="21680" y="32450"/>
                    <a:pt x="21719" y="32084"/>
                    <a:pt x="21819" y="31723"/>
                  </a:cubicBezTo>
                  <a:cubicBezTo>
                    <a:pt x="21869" y="31557"/>
                    <a:pt x="21863" y="31401"/>
                    <a:pt x="21669" y="31318"/>
                  </a:cubicBezTo>
                  <a:cubicBezTo>
                    <a:pt x="21253" y="31346"/>
                    <a:pt x="21197" y="31790"/>
                    <a:pt x="20881" y="31984"/>
                  </a:cubicBezTo>
                  <a:lnTo>
                    <a:pt x="20365" y="32062"/>
                  </a:lnTo>
                  <a:lnTo>
                    <a:pt x="20182" y="32406"/>
                  </a:lnTo>
                  <a:lnTo>
                    <a:pt x="20443" y="32744"/>
                  </a:lnTo>
                  <a:lnTo>
                    <a:pt x="20043" y="32905"/>
                  </a:lnTo>
                  <a:cubicBezTo>
                    <a:pt x="19893" y="33360"/>
                    <a:pt x="20221" y="33793"/>
                    <a:pt x="19977" y="34209"/>
                  </a:cubicBezTo>
                  <a:cubicBezTo>
                    <a:pt x="20054" y="34276"/>
                    <a:pt x="20132" y="34342"/>
                    <a:pt x="20210" y="34403"/>
                  </a:cubicBezTo>
                  <a:cubicBezTo>
                    <a:pt x="20248" y="34431"/>
                    <a:pt x="20293" y="34453"/>
                    <a:pt x="20337" y="34470"/>
                  </a:cubicBezTo>
                  <a:cubicBezTo>
                    <a:pt x="20415" y="35203"/>
                    <a:pt x="20481" y="35785"/>
                    <a:pt x="20554" y="36457"/>
                  </a:cubicBezTo>
                  <a:lnTo>
                    <a:pt x="20026" y="37056"/>
                  </a:lnTo>
                  <a:lnTo>
                    <a:pt x="19871" y="36817"/>
                  </a:lnTo>
                  <a:lnTo>
                    <a:pt x="19355" y="36851"/>
                  </a:lnTo>
                  <a:lnTo>
                    <a:pt x="18989" y="37139"/>
                  </a:lnTo>
                  <a:cubicBezTo>
                    <a:pt x="18756" y="37167"/>
                    <a:pt x="18567" y="37161"/>
                    <a:pt x="18390" y="37211"/>
                  </a:cubicBezTo>
                  <a:cubicBezTo>
                    <a:pt x="18217" y="37272"/>
                    <a:pt x="18051" y="37355"/>
                    <a:pt x="17907" y="37461"/>
                  </a:cubicBezTo>
                  <a:cubicBezTo>
                    <a:pt x="17846" y="37505"/>
                    <a:pt x="17835" y="37622"/>
                    <a:pt x="17801" y="37705"/>
                  </a:cubicBezTo>
                  <a:cubicBezTo>
                    <a:pt x="17840" y="37777"/>
                    <a:pt x="17873" y="37838"/>
                    <a:pt x="17912" y="37894"/>
                  </a:cubicBezTo>
                  <a:cubicBezTo>
                    <a:pt x="17957" y="37966"/>
                    <a:pt x="18001" y="38032"/>
                    <a:pt x="18073" y="38138"/>
                  </a:cubicBezTo>
                  <a:lnTo>
                    <a:pt x="17652" y="38465"/>
                  </a:lnTo>
                  <a:cubicBezTo>
                    <a:pt x="17407" y="38293"/>
                    <a:pt x="17640" y="37971"/>
                    <a:pt x="17319" y="37833"/>
                  </a:cubicBezTo>
                  <a:cubicBezTo>
                    <a:pt x="17191" y="38204"/>
                    <a:pt x="17113" y="38593"/>
                    <a:pt x="16930" y="38915"/>
                  </a:cubicBezTo>
                  <a:cubicBezTo>
                    <a:pt x="16741" y="39237"/>
                    <a:pt x="16431" y="39508"/>
                    <a:pt x="16131" y="39858"/>
                  </a:cubicBezTo>
                  <a:lnTo>
                    <a:pt x="14838" y="40502"/>
                  </a:lnTo>
                  <a:cubicBezTo>
                    <a:pt x="14822" y="40846"/>
                    <a:pt x="14855" y="41184"/>
                    <a:pt x="14588" y="41489"/>
                  </a:cubicBezTo>
                  <a:lnTo>
                    <a:pt x="13795" y="41872"/>
                  </a:lnTo>
                  <a:cubicBezTo>
                    <a:pt x="13678" y="42055"/>
                    <a:pt x="13584" y="42211"/>
                    <a:pt x="13468" y="42399"/>
                  </a:cubicBezTo>
                  <a:lnTo>
                    <a:pt x="12746" y="42300"/>
                  </a:lnTo>
                  <a:lnTo>
                    <a:pt x="12441" y="41944"/>
                  </a:lnTo>
                  <a:lnTo>
                    <a:pt x="12191" y="42050"/>
                  </a:lnTo>
                  <a:cubicBezTo>
                    <a:pt x="12291" y="42427"/>
                    <a:pt x="12419" y="42777"/>
                    <a:pt x="12263" y="43165"/>
                  </a:cubicBezTo>
                  <a:lnTo>
                    <a:pt x="11381" y="43226"/>
                  </a:lnTo>
                  <a:lnTo>
                    <a:pt x="11043" y="42949"/>
                  </a:lnTo>
                  <a:lnTo>
                    <a:pt x="10099" y="43165"/>
                  </a:lnTo>
                  <a:lnTo>
                    <a:pt x="9877" y="43448"/>
                  </a:lnTo>
                  <a:cubicBezTo>
                    <a:pt x="9927" y="43548"/>
                    <a:pt x="9977" y="43648"/>
                    <a:pt x="10016" y="43753"/>
                  </a:cubicBezTo>
                  <a:cubicBezTo>
                    <a:pt x="10044" y="43881"/>
                    <a:pt x="10066" y="44003"/>
                    <a:pt x="10077" y="44131"/>
                  </a:cubicBezTo>
                  <a:lnTo>
                    <a:pt x="11043" y="44319"/>
                  </a:lnTo>
                  <a:lnTo>
                    <a:pt x="11908" y="44958"/>
                  </a:lnTo>
                  <a:cubicBezTo>
                    <a:pt x="11925" y="45118"/>
                    <a:pt x="11936" y="45279"/>
                    <a:pt x="11958" y="45474"/>
                  </a:cubicBezTo>
                  <a:lnTo>
                    <a:pt x="12635" y="46017"/>
                  </a:lnTo>
                  <a:cubicBezTo>
                    <a:pt x="12879" y="47011"/>
                    <a:pt x="12552" y="47948"/>
                    <a:pt x="12430" y="48908"/>
                  </a:cubicBezTo>
                  <a:lnTo>
                    <a:pt x="11886" y="49258"/>
                  </a:lnTo>
                  <a:cubicBezTo>
                    <a:pt x="11437" y="49161"/>
                    <a:pt x="10995" y="49045"/>
                    <a:pt x="10591" y="49045"/>
                  </a:cubicBezTo>
                  <a:cubicBezTo>
                    <a:pt x="10391" y="49045"/>
                    <a:pt x="10200" y="49074"/>
                    <a:pt x="10022" y="49147"/>
                  </a:cubicBezTo>
                  <a:cubicBezTo>
                    <a:pt x="9622" y="49086"/>
                    <a:pt x="9350" y="49019"/>
                    <a:pt x="9073" y="49008"/>
                  </a:cubicBezTo>
                  <a:cubicBezTo>
                    <a:pt x="8954" y="49003"/>
                    <a:pt x="8835" y="49002"/>
                    <a:pt x="8716" y="49002"/>
                  </a:cubicBezTo>
                  <a:cubicBezTo>
                    <a:pt x="8678" y="49002"/>
                    <a:pt x="8641" y="49002"/>
                    <a:pt x="8603" y="49002"/>
                  </a:cubicBezTo>
                  <a:cubicBezTo>
                    <a:pt x="8166" y="49002"/>
                    <a:pt x="7737" y="48993"/>
                    <a:pt x="7353" y="48764"/>
                  </a:cubicBezTo>
                  <a:lnTo>
                    <a:pt x="6243" y="49541"/>
                  </a:lnTo>
                  <a:cubicBezTo>
                    <a:pt x="6387" y="49802"/>
                    <a:pt x="6520" y="50035"/>
                    <a:pt x="6653" y="50268"/>
                  </a:cubicBezTo>
                  <a:cubicBezTo>
                    <a:pt x="6626" y="50512"/>
                    <a:pt x="6598" y="50740"/>
                    <a:pt x="6565" y="51006"/>
                  </a:cubicBezTo>
                  <a:cubicBezTo>
                    <a:pt x="6837" y="51561"/>
                    <a:pt x="6759" y="52149"/>
                    <a:pt x="6531" y="52726"/>
                  </a:cubicBezTo>
                  <a:cubicBezTo>
                    <a:pt x="6465" y="52920"/>
                    <a:pt x="6382" y="53109"/>
                    <a:pt x="6287" y="53292"/>
                  </a:cubicBezTo>
                  <a:cubicBezTo>
                    <a:pt x="6148" y="53503"/>
                    <a:pt x="6099" y="53764"/>
                    <a:pt x="6154" y="54008"/>
                  </a:cubicBezTo>
                  <a:lnTo>
                    <a:pt x="6615" y="54391"/>
                  </a:lnTo>
                  <a:lnTo>
                    <a:pt x="6615" y="55584"/>
                  </a:lnTo>
                  <a:lnTo>
                    <a:pt x="7319" y="55750"/>
                  </a:lnTo>
                  <a:lnTo>
                    <a:pt x="7797" y="55600"/>
                  </a:lnTo>
                  <a:lnTo>
                    <a:pt x="8385" y="55756"/>
                  </a:lnTo>
                  <a:lnTo>
                    <a:pt x="8707" y="56361"/>
                  </a:lnTo>
                  <a:lnTo>
                    <a:pt x="9200" y="56649"/>
                  </a:lnTo>
                  <a:cubicBezTo>
                    <a:pt x="9555" y="56179"/>
                    <a:pt x="10020" y="56015"/>
                    <a:pt x="10576" y="56015"/>
                  </a:cubicBezTo>
                  <a:cubicBezTo>
                    <a:pt x="10604" y="56015"/>
                    <a:pt x="10632" y="56016"/>
                    <a:pt x="10660" y="56017"/>
                  </a:cubicBezTo>
                  <a:cubicBezTo>
                    <a:pt x="10708" y="56019"/>
                    <a:pt x="10756" y="56019"/>
                    <a:pt x="10804" y="56019"/>
                  </a:cubicBezTo>
                  <a:cubicBezTo>
                    <a:pt x="11167" y="56019"/>
                    <a:pt x="11532" y="55969"/>
                    <a:pt x="11919" y="55944"/>
                  </a:cubicBezTo>
                  <a:cubicBezTo>
                    <a:pt x="12069" y="55434"/>
                    <a:pt x="12552" y="55273"/>
                    <a:pt x="12752" y="55090"/>
                  </a:cubicBezTo>
                  <a:lnTo>
                    <a:pt x="13567" y="53941"/>
                  </a:lnTo>
                  <a:cubicBezTo>
                    <a:pt x="13407" y="53725"/>
                    <a:pt x="13284" y="53481"/>
                    <a:pt x="13340" y="53126"/>
                  </a:cubicBezTo>
                  <a:lnTo>
                    <a:pt x="14289" y="51650"/>
                  </a:lnTo>
                  <a:cubicBezTo>
                    <a:pt x="14988" y="51577"/>
                    <a:pt x="15471" y="51139"/>
                    <a:pt x="15998" y="50778"/>
                  </a:cubicBezTo>
                  <a:cubicBezTo>
                    <a:pt x="16264" y="50368"/>
                    <a:pt x="15754" y="49979"/>
                    <a:pt x="16009" y="49497"/>
                  </a:cubicBezTo>
                  <a:lnTo>
                    <a:pt x="16542" y="49025"/>
                  </a:lnTo>
                  <a:lnTo>
                    <a:pt x="16980" y="48942"/>
                  </a:lnTo>
                  <a:cubicBezTo>
                    <a:pt x="17235" y="49047"/>
                    <a:pt x="17424" y="49119"/>
                    <a:pt x="17607" y="49202"/>
                  </a:cubicBezTo>
                  <a:cubicBezTo>
                    <a:pt x="17790" y="49286"/>
                    <a:pt x="17979" y="49380"/>
                    <a:pt x="18123" y="49452"/>
                  </a:cubicBezTo>
                  <a:cubicBezTo>
                    <a:pt x="18177" y="49461"/>
                    <a:pt x="18227" y="49465"/>
                    <a:pt x="18275" y="49465"/>
                  </a:cubicBezTo>
                  <a:cubicBezTo>
                    <a:pt x="18740" y="49465"/>
                    <a:pt x="18964" y="49078"/>
                    <a:pt x="19266" y="48836"/>
                  </a:cubicBezTo>
                  <a:lnTo>
                    <a:pt x="19805" y="48631"/>
                  </a:lnTo>
                  <a:cubicBezTo>
                    <a:pt x="19960" y="48464"/>
                    <a:pt x="20082" y="48326"/>
                    <a:pt x="20154" y="48248"/>
                  </a:cubicBezTo>
                  <a:cubicBezTo>
                    <a:pt x="20321" y="48186"/>
                    <a:pt x="20475" y="48159"/>
                    <a:pt x="20619" y="48159"/>
                  </a:cubicBezTo>
                  <a:cubicBezTo>
                    <a:pt x="20962" y="48159"/>
                    <a:pt x="21255" y="48312"/>
                    <a:pt x="21564" y="48503"/>
                  </a:cubicBezTo>
                  <a:cubicBezTo>
                    <a:pt x="21636" y="49147"/>
                    <a:pt x="22107" y="49591"/>
                    <a:pt x="22313" y="49946"/>
                  </a:cubicBezTo>
                  <a:lnTo>
                    <a:pt x="23839" y="51405"/>
                  </a:lnTo>
                  <a:lnTo>
                    <a:pt x="24416" y="51455"/>
                  </a:lnTo>
                  <a:lnTo>
                    <a:pt x="24882" y="51999"/>
                  </a:lnTo>
                  <a:lnTo>
                    <a:pt x="25198" y="52116"/>
                  </a:lnTo>
                  <a:lnTo>
                    <a:pt x="25403" y="52438"/>
                  </a:lnTo>
                  <a:lnTo>
                    <a:pt x="25858" y="52693"/>
                  </a:lnTo>
                  <a:cubicBezTo>
                    <a:pt x="26136" y="53109"/>
                    <a:pt x="26313" y="53503"/>
                    <a:pt x="26297" y="53847"/>
                  </a:cubicBezTo>
                  <a:cubicBezTo>
                    <a:pt x="26158" y="54147"/>
                    <a:pt x="26047" y="54341"/>
                    <a:pt x="25969" y="54552"/>
                  </a:cubicBezTo>
                  <a:cubicBezTo>
                    <a:pt x="25925" y="54674"/>
                    <a:pt x="25992" y="54774"/>
                    <a:pt x="26136" y="54790"/>
                  </a:cubicBezTo>
                  <a:cubicBezTo>
                    <a:pt x="26524" y="54468"/>
                    <a:pt x="26524" y="54468"/>
                    <a:pt x="26702" y="53975"/>
                  </a:cubicBezTo>
                  <a:lnTo>
                    <a:pt x="27035" y="53780"/>
                  </a:lnTo>
                  <a:lnTo>
                    <a:pt x="27035" y="53414"/>
                  </a:lnTo>
                  <a:lnTo>
                    <a:pt x="26574" y="52998"/>
                  </a:lnTo>
                  <a:cubicBezTo>
                    <a:pt x="26619" y="52721"/>
                    <a:pt x="26707" y="52493"/>
                    <a:pt x="26918" y="52282"/>
                  </a:cubicBezTo>
                  <a:lnTo>
                    <a:pt x="27601" y="52410"/>
                  </a:lnTo>
                  <a:lnTo>
                    <a:pt x="27995" y="52782"/>
                  </a:lnTo>
                  <a:lnTo>
                    <a:pt x="28128" y="52593"/>
                  </a:lnTo>
                  <a:cubicBezTo>
                    <a:pt x="27728" y="51805"/>
                    <a:pt x="26924" y="51633"/>
                    <a:pt x="26247" y="51300"/>
                  </a:cubicBezTo>
                  <a:cubicBezTo>
                    <a:pt x="26214" y="51100"/>
                    <a:pt x="26186" y="50923"/>
                    <a:pt x="26153" y="50745"/>
                  </a:cubicBezTo>
                  <a:lnTo>
                    <a:pt x="25553" y="50706"/>
                  </a:lnTo>
                  <a:cubicBezTo>
                    <a:pt x="24726" y="50329"/>
                    <a:pt x="24477" y="49657"/>
                    <a:pt x="24271" y="49030"/>
                  </a:cubicBezTo>
                  <a:lnTo>
                    <a:pt x="23323" y="48281"/>
                  </a:lnTo>
                  <a:cubicBezTo>
                    <a:pt x="23267" y="47788"/>
                    <a:pt x="23012" y="47349"/>
                    <a:pt x="23323" y="46839"/>
                  </a:cubicBezTo>
                  <a:lnTo>
                    <a:pt x="24205" y="46545"/>
                  </a:lnTo>
                  <a:cubicBezTo>
                    <a:pt x="24305" y="46850"/>
                    <a:pt x="24238" y="47188"/>
                    <a:pt x="24566" y="47382"/>
                  </a:cubicBezTo>
                  <a:lnTo>
                    <a:pt x="24926" y="47072"/>
                  </a:lnTo>
                  <a:lnTo>
                    <a:pt x="25292" y="47377"/>
                  </a:lnTo>
                  <a:cubicBezTo>
                    <a:pt x="25415" y="47788"/>
                    <a:pt x="25514" y="48115"/>
                    <a:pt x="25598" y="48392"/>
                  </a:cubicBezTo>
                  <a:cubicBezTo>
                    <a:pt x="25997" y="48709"/>
                    <a:pt x="26319" y="49003"/>
                    <a:pt x="26768" y="49103"/>
                  </a:cubicBezTo>
                  <a:cubicBezTo>
                    <a:pt x="26907" y="49141"/>
                    <a:pt x="27024" y="49214"/>
                    <a:pt x="27118" y="49319"/>
                  </a:cubicBezTo>
                  <a:cubicBezTo>
                    <a:pt x="27218" y="49430"/>
                    <a:pt x="27273" y="49580"/>
                    <a:pt x="27351" y="49713"/>
                  </a:cubicBezTo>
                  <a:cubicBezTo>
                    <a:pt x="28011" y="49929"/>
                    <a:pt x="28505" y="50384"/>
                    <a:pt x="28999" y="50845"/>
                  </a:cubicBezTo>
                  <a:cubicBezTo>
                    <a:pt x="28955" y="51339"/>
                    <a:pt x="28910" y="51816"/>
                    <a:pt x="28872" y="52243"/>
                  </a:cubicBezTo>
                  <a:cubicBezTo>
                    <a:pt x="29049" y="52487"/>
                    <a:pt x="29227" y="52654"/>
                    <a:pt x="29304" y="52859"/>
                  </a:cubicBezTo>
                  <a:cubicBezTo>
                    <a:pt x="29449" y="53242"/>
                    <a:pt x="29715" y="53564"/>
                    <a:pt x="30065" y="53775"/>
                  </a:cubicBezTo>
                  <a:cubicBezTo>
                    <a:pt x="29937" y="54191"/>
                    <a:pt x="30225" y="54341"/>
                    <a:pt x="30447" y="54518"/>
                  </a:cubicBezTo>
                  <a:lnTo>
                    <a:pt x="30253" y="54946"/>
                  </a:lnTo>
                  <a:lnTo>
                    <a:pt x="30625" y="55373"/>
                  </a:lnTo>
                  <a:cubicBezTo>
                    <a:pt x="30658" y="55545"/>
                    <a:pt x="30686" y="55700"/>
                    <a:pt x="30719" y="55883"/>
                  </a:cubicBezTo>
                  <a:lnTo>
                    <a:pt x="31069" y="55850"/>
                  </a:lnTo>
                  <a:lnTo>
                    <a:pt x="31413" y="56055"/>
                  </a:lnTo>
                  <a:lnTo>
                    <a:pt x="31690" y="55850"/>
                  </a:lnTo>
                  <a:lnTo>
                    <a:pt x="31585" y="55351"/>
                  </a:lnTo>
                  <a:lnTo>
                    <a:pt x="32001" y="55279"/>
                  </a:lnTo>
                  <a:lnTo>
                    <a:pt x="31824" y="54896"/>
                  </a:lnTo>
                  <a:cubicBezTo>
                    <a:pt x="31891" y="54820"/>
                    <a:pt x="31954" y="54794"/>
                    <a:pt x="32015" y="54794"/>
                  </a:cubicBezTo>
                  <a:cubicBezTo>
                    <a:pt x="32156" y="54794"/>
                    <a:pt x="32285" y="54936"/>
                    <a:pt x="32424" y="54936"/>
                  </a:cubicBezTo>
                  <a:cubicBezTo>
                    <a:pt x="32458" y="54936"/>
                    <a:pt x="32493" y="54928"/>
                    <a:pt x="32528" y="54907"/>
                  </a:cubicBezTo>
                  <a:lnTo>
                    <a:pt x="32528" y="54174"/>
                  </a:lnTo>
                  <a:cubicBezTo>
                    <a:pt x="32212" y="53986"/>
                    <a:pt x="31857" y="53902"/>
                    <a:pt x="31679" y="53581"/>
                  </a:cubicBezTo>
                  <a:lnTo>
                    <a:pt x="31824" y="53336"/>
                  </a:lnTo>
                  <a:lnTo>
                    <a:pt x="31352" y="52654"/>
                  </a:lnTo>
                  <a:cubicBezTo>
                    <a:pt x="31369" y="52532"/>
                    <a:pt x="31380" y="52421"/>
                    <a:pt x="31402" y="52271"/>
                  </a:cubicBezTo>
                  <a:lnTo>
                    <a:pt x="32284" y="52493"/>
                  </a:lnTo>
                  <a:lnTo>
                    <a:pt x="32689" y="51844"/>
                  </a:lnTo>
                  <a:lnTo>
                    <a:pt x="33527" y="51688"/>
                  </a:lnTo>
                  <a:lnTo>
                    <a:pt x="34515" y="52155"/>
                  </a:lnTo>
                  <a:cubicBezTo>
                    <a:pt x="34243" y="52415"/>
                    <a:pt x="34204" y="52721"/>
                    <a:pt x="34276" y="53048"/>
                  </a:cubicBezTo>
                  <a:cubicBezTo>
                    <a:pt x="34670" y="53342"/>
                    <a:pt x="34670" y="53342"/>
                    <a:pt x="34853" y="53880"/>
                  </a:cubicBezTo>
                  <a:lnTo>
                    <a:pt x="34576" y="54480"/>
                  </a:lnTo>
                  <a:lnTo>
                    <a:pt x="35003" y="54790"/>
                  </a:lnTo>
                  <a:cubicBezTo>
                    <a:pt x="34992" y="54940"/>
                    <a:pt x="34987" y="55051"/>
                    <a:pt x="34981" y="55140"/>
                  </a:cubicBezTo>
                  <a:cubicBezTo>
                    <a:pt x="35136" y="55334"/>
                    <a:pt x="35269" y="55495"/>
                    <a:pt x="35392" y="55645"/>
                  </a:cubicBezTo>
                  <a:cubicBezTo>
                    <a:pt x="35719" y="55759"/>
                    <a:pt x="35979" y="56020"/>
                    <a:pt x="36303" y="56020"/>
                  </a:cubicBezTo>
                  <a:cubicBezTo>
                    <a:pt x="36324" y="56020"/>
                    <a:pt x="36346" y="56019"/>
                    <a:pt x="36368" y="56017"/>
                  </a:cubicBezTo>
                  <a:lnTo>
                    <a:pt x="36790" y="56533"/>
                  </a:lnTo>
                  <a:lnTo>
                    <a:pt x="37517" y="56416"/>
                  </a:lnTo>
                  <a:lnTo>
                    <a:pt x="37783" y="55917"/>
                  </a:lnTo>
                  <a:cubicBezTo>
                    <a:pt x="37827" y="55913"/>
                    <a:pt x="37870" y="55911"/>
                    <a:pt x="37912" y="55911"/>
                  </a:cubicBezTo>
                  <a:cubicBezTo>
                    <a:pt x="38528" y="55911"/>
                    <a:pt x="38905" y="56315"/>
                    <a:pt x="39243" y="56616"/>
                  </a:cubicBezTo>
                  <a:cubicBezTo>
                    <a:pt x="39359" y="56647"/>
                    <a:pt x="39466" y="56661"/>
                    <a:pt x="39567" y="56661"/>
                  </a:cubicBezTo>
                  <a:cubicBezTo>
                    <a:pt x="40114" y="56661"/>
                    <a:pt x="40451" y="56252"/>
                    <a:pt x="40835" y="55994"/>
                  </a:cubicBezTo>
                  <a:lnTo>
                    <a:pt x="41523" y="56122"/>
                  </a:lnTo>
                  <a:cubicBezTo>
                    <a:pt x="41689" y="56110"/>
                    <a:pt x="41776" y="55967"/>
                    <a:pt x="41903" y="55967"/>
                  </a:cubicBezTo>
                  <a:cubicBezTo>
                    <a:pt x="41950" y="55967"/>
                    <a:pt x="42003" y="55987"/>
                    <a:pt x="42067" y="56039"/>
                  </a:cubicBezTo>
                  <a:lnTo>
                    <a:pt x="41873" y="56472"/>
                  </a:lnTo>
                  <a:cubicBezTo>
                    <a:pt x="41901" y="57038"/>
                    <a:pt x="41934" y="57587"/>
                    <a:pt x="41962" y="58142"/>
                  </a:cubicBezTo>
                  <a:cubicBezTo>
                    <a:pt x="41562" y="58769"/>
                    <a:pt x="41268" y="59457"/>
                    <a:pt x="41096" y="60178"/>
                  </a:cubicBezTo>
                  <a:cubicBezTo>
                    <a:pt x="41024" y="60467"/>
                    <a:pt x="40880" y="60733"/>
                    <a:pt x="40774" y="61005"/>
                  </a:cubicBezTo>
                  <a:lnTo>
                    <a:pt x="40286" y="61321"/>
                  </a:lnTo>
                  <a:cubicBezTo>
                    <a:pt x="40120" y="61321"/>
                    <a:pt x="39974" y="61302"/>
                    <a:pt x="39842" y="61302"/>
                  </a:cubicBezTo>
                  <a:cubicBezTo>
                    <a:pt x="39761" y="61302"/>
                    <a:pt x="39686" y="61309"/>
                    <a:pt x="39614" y="61332"/>
                  </a:cubicBezTo>
                  <a:cubicBezTo>
                    <a:pt x="39489" y="61376"/>
                    <a:pt x="39373" y="61398"/>
                    <a:pt x="39268" y="61398"/>
                  </a:cubicBezTo>
                  <a:cubicBezTo>
                    <a:pt x="39023" y="61398"/>
                    <a:pt x="38833" y="61279"/>
                    <a:pt x="38693" y="61027"/>
                  </a:cubicBezTo>
                  <a:cubicBezTo>
                    <a:pt x="38532" y="60999"/>
                    <a:pt x="38377" y="60984"/>
                    <a:pt x="38227" y="60984"/>
                  </a:cubicBezTo>
                  <a:cubicBezTo>
                    <a:pt x="37814" y="60984"/>
                    <a:pt x="37441" y="61099"/>
                    <a:pt x="37095" y="61371"/>
                  </a:cubicBezTo>
                  <a:cubicBezTo>
                    <a:pt x="36918" y="61510"/>
                    <a:pt x="36690" y="61571"/>
                    <a:pt x="36601" y="61615"/>
                  </a:cubicBezTo>
                  <a:cubicBezTo>
                    <a:pt x="36141" y="61504"/>
                    <a:pt x="35786" y="61477"/>
                    <a:pt x="35480" y="61338"/>
                  </a:cubicBezTo>
                  <a:cubicBezTo>
                    <a:pt x="34979" y="61105"/>
                    <a:pt x="34468" y="60963"/>
                    <a:pt x="33925" y="60963"/>
                  </a:cubicBezTo>
                  <a:cubicBezTo>
                    <a:pt x="33794" y="60963"/>
                    <a:pt x="33662" y="60971"/>
                    <a:pt x="33527" y="60988"/>
                  </a:cubicBezTo>
                  <a:lnTo>
                    <a:pt x="33216" y="60600"/>
                  </a:lnTo>
                  <a:cubicBezTo>
                    <a:pt x="33192" y="60601"/>
                    <a:pt x="33167" y="60601"/>
                    <a:pt x="33142" y="60601"/>
                  </a:cubicBezTo>
                  <a:cubicBezTo>
                    <a:pt x="32671" y="60601"/>
                    <a:pt x="32230" y="60499"/>
                    <a:pt x="31835" y="60256"/>
                  </a:cubicBezTo>
                  <a:cubicBezTo>
                    <a:pt x="31779" y="60145"/>
                    <a:pt x="31729" y="60040"/>
                    <a:pt x="31685" y="59956"/>
                  </a:cubicBezTo>
                  <a:cubicBezTo>
                    <a:pt x="31415" y="59794"/>
                    <a:pt x="31155" y="59727"/>
                    <a:pt x="30899" y="59727"/>
                  </a:cubicBezTo>
                  <a:cubicBezTo>
                    <a:pt x="30508" y="59727"/>
                    <a:pt x="30129" y="59884"/>
                    <a:pt x="29743" y="60095"/>
                  </a:cubicBezTo>
                  <a:cubicBezTo>
                    <a:pt x="29671" y="60173"/>
                    <a:pt x="29576" y="60273"/>
                    <a:pt x="29487" y="60384"/>
                  </a:cubicBezTo>
                  <a:cubicBezTo>
                    <a:pt x="29438" y="60445"/>
                    <a:pt x="29399" y="60506"/>
                    <a:pt x="29360" y="60578"/>
                  </a:cubicBezTo>
                  <a:cubicBezTo>
                    <a:pt x="29382" y="60717"/>
                    <a:pt x="29410" y="60877"/>
                    <a:pt x="29432" y="61033"/>
                  </a:cubicBezTo>
                  <a:cubicBezTo>
                    <a:pt x="29515" y="61715"/>
                    <a:pt x="29260" y="62015"/>
                    <a:pt x="28494" y="62115"/>
                  </a:cubicBezTo>
                  <a:cubicBezTo>
                    <a:pt x="27862" y="61610"/>
                    <a:pt x="27135" y="61294"/>
                    <a:pt x="26297" y="61255"/>
                  </a:cubicBezTo>
                  <a:cubicBezTo>
                    <a:pt x="26153" y="61244"/>
                    <a:pt x="26014" y="61122"/>
                    <a:pt x="25914" y="61072"/>
                  </a:cubicBezTo>
                  <a:lnTo>
                    <a:pt x="25598" y="60311"/>
                  </a:lnTo>
                  <a:cubicBezTo>
                    <a:pt x="25270" y="60162"/>
                    <a:pt x="25004" y="60023"/>
                    <a:pt x="24732" y="59912"/>
                  </a:cubicBezTo>
                  <a:cubicBezTo>
                    <a:pt x="24516" y="59829"/>
                    <a:pt x="24294" y="59768"/>
                    <a:pt x="24066" y="59740"/>
                  </a:cubicBezTo>
                  <a:cubicBezTo>
                    <a:pt x="24012" y="59735"/>
                    <a:pt x="23958" y="59733"/>
                    <a:pt x="23904" y="59733"/>
                  </a:cubicBezTo>
                  <a:cubicBezTo>
                    <a:pt x="23707" y="59733"/>
                    <a:pt x="23514" y="59759"/>
                    <a:pt x="23361" y="59768"/>
                  </a:cubicBezTo>
                  <a:lnTo>
                    <a:pt x="22302" y="59363"/>
                  </a:lnTo>
                  <a:cubicBezTo>
                    <a:pt x="22246" y="59285"/>
                    <a:pt x="22163" y="59179"/>
                    <a:pt x="22085" y="59069"/>
                  </a:cubicBezTo>
                  <a:cubicBezTo>
                    <a:pt x="21819" y="59019"/>
                    <a:pt x="21602" y="58908"/>
                    <a:pt x="21514" y="58591"/>
                  </a:cubicBezTo>
                  <a:cubicBezTo>
                    <a:pt x="21724" y="58208"/>
                    <a:pt x="22207" y="57992"/>
                    <a:pt x="22285" y="57509"/>
                  </a:cubicBezTo>
                  <a:cubicBezTo>
                    <a:pt x="22346" y="57132"/>
                    <a:pt x="22024" y="56938"/>
                    <a:pt x="21869" y="56677"/>
                  </a:cubicBezTo>
                  <a:cubicBezTo>
                    <a:pt x="21930" y="56388"/>
                    <a:pt x="22235" y="56216"/>
                    <a:pt x="22141" y="55889"/>
                  </a:cubicBezTo>
                  <a:lnTo>
                    <a:pt x="22141" y="55889"/>
                  </a:lnTo>
                  <a:lnTo>
                    <a:pt x="21780" y="55944"/>
                  </a:lnTo>
                  <a:lnTo>
                    <a:pt x="21552" y="55528"/>
                  </a:lnTo>
                  <a:cubicBezTo>
                    <a:pt x="21443" y="55488"/>
                    <a:pt x="21343" y="55470"/>
                    <a:pt x="21249" y="55470"/>
                  </a:cubicBezTo>
                  <a:cubicBezTo>
                    <a:pt x="20932" y="55470"/>
                    <a:pt x="20688" y="55668"/>
                    <a:pt x="20432" y="55839"/>
                  </a:cubicBezTo>
                  <a:cubicBezTo>
                    <a:pt x="20248" y="55839"/>
                    <a:pt x="20067" y="55870"/>
                    <a:pt x="19879" y="55870"/>
                  </a:cubicBezTo>
                  <a:cubicBezTo>
                    <a:pt x="19772" y="55870"/>
                    <a:pt x="19662" y="55860"/>
                    <a:pt x="19549" y="55828"/>
                  </a:cubicBezTo>
                  <a:cubicBezTo>
                    <a:pt x="19408" y="55788"/>
                    <a:pt x="19257" y="55779"/>
                    <a:pt x="19105" y="55779"/>
                  </a:cubicBezTo>
                  <a:cubicBezTo>
                    <a:pt x="18977" y="55779"/>
                    <a:pt x="18848" y="55785"/>
                    <a:pt x="18723" y="55785"/>
                  </a:cubicBezTo>
                  <a:cubicBezTo>
                    <a:pt x="18689" y="55785"/>
                    <a:pt x="18656" y="55785"/>
                    <a:pt x="18623" y="55784"/>
                  </a:cubicBezTo>
                  <a:lnTo>
                    <a:pt x="17724" y="56078"/>
                  </a:lnTo>
                  <a:cubicBezTo>
                    <a:pt x="17389" y="55928"/>
                    <a:pt x="17139" y="55861"/>
                    <a:pt x="16898" y="55861"/>
                  </a:cubicBezTo>
                  <a:cubicBezTo>
                    <a:pt x="16807" y="55861"/>
                    <a:pt x="16717" y="55871"/>
                    <a:pt x="16625" y="55889"/>
                  </a:cubicBezTo>
                  <a:cubicBezTo>
                    <a:pt x="16087" y="55989"/>
                    <a:pt x="15554" y="56122"/>
                    <a:pt x="15010" y="56178"/>
                  </a:cubicBezTo>
                  <a:cubicBezTo>
                    <a:pt x="14422" y="56233"/>
                    <a:pt x="13878" y="56411"/>
                    <a:pt x="13506" y="56938"/>
                  </a:cubicBezTo>
                  <a:cubicBezTo>
                    <a:pt x="13423" y="56917"/>
                    <a:pt x="13345" y="56908"/>
                    <a:pt x="13272" y="56908"/>
                  </a:cubicBezTo>
                  <a:cubicBezTo>
                    <a:pt x="12772" y="56908"/>
                    <a:pt x="12497" y="57342"/>
                    <a:pt x="12158" y="57604"/>
                  </a:cubicBezTo>
                  <a:cubicBezTo>
                    <a:pt x="11946" y="57618"/>
                    <a:pt x="11803" y="57628"/>
                    <a:pt x="11696" y="57628"/>
                  </a:cubicBezTo>
                  <a:cubicBezTo>
                    <a:pt x="11477" y="57628"/>
                    <a:pt x="11401" y="57588"/>
                    <a:pt x="11170" y="57465"/>
                  </a:cubicBezTo>
                  <a:cubicBezTo>
                    <a:pt x="10892" y="57516"/>
                    <a:pt x="10619" y="57574"/>
                    <a:pt x="10353" y="57574"/>
                  </a:cubicBezTo>
                  <a:cubicBezTo>
                    <a:pt x="10104" y="57574"/>
                    <a:pt x="9861" y="57523"/>
                    <a:pt x="9628" y="57371"/>
                  </a:cubicBezTo>
                  <a:lnTo>
                    <a:pt x="9261" y="56854"/>
                  </a:lnTo>
                  <a:lnTo>
                    <a:pt x="8895" y="56999"/>
                  </a:lnTo>
                  <a:cubicBezTo>
                    <a:pt x="8784" y="57298"/>
                    <a:pt x="8668" y="57604"/>
                    <a:pt x="8573" y="57909"/>
                  </a:cubicBezTo>
                  <a:cubicBezTo>
                    <a:pt x="8390" y="58508"/>
                    <a:pt x="7980" y="58880"/>
                    <a:pt x="7425" y="59124"/>
                  </a:cubicBezTo>
                  <a:cubicBezTo>
                    <a:pt x="7297" y="59179"/>
                    <a:pt x="7164" y="59224"/>
                    <a:pt x="6975" y="59296"/>
                  </a:cubicBezTo>
                  <a:cubicBezTo>
                    <a:pt x="6770" y="59501"/>
                    <a:pt x="6531" y="59751"/>
                    <a:pt x="6359" y="59923"/>
                  </a:cubicBezTo>
                  <a:cubicBezTo>
                    <a:pt x="6259" y="60212"/>
                    <a:pt x="6221" y="60428"/>
                    <a:pt x="6110" y="60589"/>
                  </a:cubicBezTo>
                  <a:cubicBezTo>
                    <a:pt x="5888" y="60916"/>
                    <a:pt x="5843" y="61271"/>
                    <a:pt x="5849" y="61643"/>
                  </a:cubicBezTo>
                  <a:lnTo>
                    <a:pt x="5849" y="62564"/>
                  </a:lnTo>
                  <a:cubicBezTo>
                    <a:pt x="5682" y="62775"/>
                    <a:pt x="5505" y="62981"/>
                    <a:pt x="5316" y="63180"/>
                  </a:cubicBezTo>
                  <a:cubicBezTo>
                    <a:pt x="5033" y="63447"/>
                    <a:pt x="4722" y="63685"/>
                    <a:pt x="4306" y="64035"/>
                  </a:cubicBezTo>
                  <a:lnTo>
                    <a:pt x="3274" y="64312"/>
                  </a:lnTo>
                  <a:cubicBezTo>
                    <a:pt x="3135" y="64634"/>
                    <a:pt x="2997" y="64967"/>
                    <a:pt x="2841" y="65328"/>
                  </a:cubicBezTo>
                  <a:lnTo>
                    <a:pt x="2098" y="65883"/>
                  </a:lnTo>
                  <a:cubicBezTo>
                    <a:pt x="1998" y="66243"/>
                    <a:pt x="1887" y="66637"/>
                    <a:pt x="1776" y="67053"/>
                  </a:cubicBezTo>
                  <a:lnTo>
                    <a:pt x="1288" y="67575"/>
                  </a:lnTo>
                  <a:cubicBezTo>
                    <a:pt x="921" y="68280"/>
                    <a:pt x="633" y="68851"/>
                    <a:pt x="344" y="69417"/>
                  </a:cubicBezTo>
                  <a:lnTo>
                    <a:pt x="283" y="69390"/>
                  </a:lnTo>
                  <a:cubicBezTo>
                    <a:pt x="244" y="69589"/>
                    <a:pt x="200" y="69795"/>
                    <a:pt x="139" y="70055"/>
                  </a:cubicBezTo>
                  <a:lnTo>
                    <a:pt x="760" y="70999"/>
                  </a:lnTo>
                  <a:cubicBezTo>
                    <a:pt x="716" y="71187"/>
                    <a:pt x="661" y="71432"/>
                    <a:pt x="611" y="71648"/>
                  </a:cubicBezTo>
                  <a:cubicBezTo>
                    <a:pt x="899" y="72253"/>
                    <a:pt x="960" y="72852"/>
                    <a:pt x="772" y="73474"/>
                  </a:cubicBezTo>
                  <a:cubicBezTo>
                    <a:pt x="666" y="73845"/>
                    <a:pt x="572" y="74228"/>
                    <a:pt x="433" y="74744"/>
                  </a:cubicBezTo>
                  <a:lnTo>
                    <a:pt x="0" y="75416"/>
                  </a:lnTo>
                  <a:lnTo>
                    <a:pt x="494" y="76381"/>
                  </a:lnTo>
                  <a:cubicBezTo>
                    <a:pt x="311" y="76820"/>
                    <a:pt x="311" y="76820"/>
                    <a:pt x="477" y="77191"/>
                  </a:cubicBezTo>
                  <a:lnTo>
                    <a:pt x="938" y="77214"/>
                  </a:lnTo>
                  <a:cubicBezTo>
                    <a:pt x="938" y="77236"/>
                    <a:pt x="938" y="77258"/>
                    <a:pt x="932" y="77275"/>
                  </a:cubicBezTo>
                  <a:lnTo>
                    <a:pt x="472" y="77358"/>
                  </a:lnTo>
                  <a:cubicBezTo>
                    <a:pt x="605" y="77802"/>
                    <a:pt x="988" y="77824"/>
                    <a:pt x="1332" y="77952"/>
                  </a:cubicBezTo>
                  <a:cubicBezTo>
                    <a:pt x="1432" y="78390"/>
                    <a:pt x="1987" y="78506"/>
                    <a:pt x="2037" y="78967"/>
                  </a:cubicBezTo>
                  <a:cubicBezTo>
                    <a:pt x="2936" y="79394"/>
                    <a:pt x="3180" y="80227"/>
                    <a:pt x="3429" y="81053"/>
                  </a:cubicBezTo>
                  <a:cubicBezTo>
                    <a:pt x="4029" y="81458"/>
                    <a:pt x="4628" y="81858"/>
                    <a:pt x="5216" y="82263"/>
                  </a:cubicBezTo>
                  <a:cubicBezTo>
                    <a:pt x="5427" y="82402"/>
                    <a:pt x="5621" y="82563"/>
                    <a:pt x="5804" y="82740"/>
                  </a:cubicBezTo>
                  <a:cubicBezTo>
                    <a:pt x="6304" y="83256"/>
                    <a:pt x="6903" y="83573"/>
                    <a:pt x="7641" y="83756"/>
                  </a:cubicBezTo>
                  <a:cubicBezTo>
                    <a:pt x="8462" y="83332"/>
                    <a:pt x="9317" y="83119"/>
                    <a:pt x="10191" y="83119"/>
                  </a:cubicBezTo>
                  <a:cubicBezTo>
                    <a:pt x="10771" y="83119"/>
                    <a:pt x="11360" y="83213"/>
                    <a:pt x="11953" y="83401"/>
                  </a:cubicBezTo>
                  <a:cubicBezTo>
                    <a:pt x="12413" y="83223"/>
                    <a:pt x="12863" y="83051"/>
                    <a:pt x="13312" y="82873"/>
                  </a:cubicBezTo>
                  <a:cubicBezTo>
                    <a:pt x="13767" y="82701"/>
                    <a:pt x="14206" y="82541"/>
                    <a:pt x="14833" y="82307"/>
                  </a:cubicBezTo>
                  <a:cubicBezTo>
                    <a:pt x="15254" y="82237"/>
                    <a:pt x="15764" y="82166"/>
                    <a:pt x="16307" y="82166"/>
                  </a:cubicBezTo>
                  <a:cubicBezTo>
                    <a:pt x="16572" y="82166"/>
                    <a:pt x="16844" y="82182"/>
                    <a:pt x="17119" y="82224"/>
                  </a:cubicBezTo>
                  <a:cubicBezTo>
                    <a:pt x="17441" y="82596"/>
                    <a:pt x="17790" y="82935"/>
                    <a:pt x="17940" y="83417"/>
                  </a:cubicBezTo>
                  <a:cubicBezTo>
                    <a:pt x="18007" y="83634"/>
                    <a:pt x="18184" y="83745"/>
                    <a:pt x="18462" y="83817"/>
                  </a:cubicBezTo>
                  <a:cubicBezTo>
                    <a:pt x="19011" y="83722"/>
                    <a:pt x="19649" y="83789"/>
                    <a:pt x="20210" y="83473"/>
                  </a:cubicBezTo>
                  <a:cubicBezTo>
                    <a:pt x="20404" y="83545"/>
                    <a:pt x="20587" y="83611"/>
                    <a:pt x="20631" y="83817"/>
                  </a:cubicBezTo>
                  <a:cubicBezTo>
                    <a:pt x="20687" y="84066"/>
                    <a:pt x="20953" y="84066"/>
                    <a:pt x="21075" y="84222"/>
                  </a:cubicBezTo>
                  <a:cubicBezTo>
                    <a:pt x="21186" y="84366"/>
                    <a:pt x="21281" y="84522"/>
                    <a:pt x="21364" y="84638"/>
                  </a:cubicBezTo>
                  <a:cubicBezTo>
                    <a:pt x="21414" y="85276"/>
                    <a:pt x="21325" y="85837"/>
                    <a:pt x="21036" y="86242"/>
                  </a:cubicBezTo>
                  <a:cubicBezTo>
                    <a:pt x="20986" y="86724"/>
                    <a:pt x="20948" y="87113"/>
                    <a:pt x="20898" y="87518"/>
                  </a:cubicBezTo>
                  <a:lnTo>
                    <a:pt x="20592" y="87845"/>
                  </a:lnTo>
                  <a:cubicBezTo>
                    <a:pt x="20659" y="87956"/>
                    <a:pt x="20787" y="88067"/>
                    <a:pt x="20770" y="88134"/>
                  </a:cubicBezTo>
                  <a:cubicBezTo>
                    <a:pt x="20692" y="88406"/>
                    <a:pt x="20853" y="88578"/>
                    <a:pt x="20970" y="88772"/>
                  </a:cubicBezTo>
                  <a:cubicBezTo>
                    <a:pt x="21214" y="89166"/>
                    <a:pt x="21508" y="89521"/>
                    <a:pt x="21847" y="89837"/>
                  </a:cubicBezTo>
                  <a:cubicBezTo>
                    <a:pt x="22202" y="90170"/>
                    <a:pt x="22518" y="90537"/>
                    <a:pt x="22945" y="90992"/>
                  </a:cubicBezTo>
                  <a:cubicBezTo>
                    <a:pt x="23089" y="91397"/>
                    <a:pt x="23273" y="91946"/>
                    <a:pt x="23472" y="92484"/>
                  </a:cubicBezTo>
                  <a:cubicBezTo>
                    <a:pt x="23672" y="93028"/>
                    <a:pt x="24027" y="93500"/>
                    <a:pt x="24138" y="94071"/>
                  </a:cubicBezTo>
                  <a:lnTo>
                    <a:pt x="23861" y="94532"/>
                  </a:lnTo>
                  <a:lnTo>
                    <a:pt x="24460" y="95891"/>
                  </a:lnTo>
                  <a:cubicBezTo>
                    <a:pt x="24460" y="96047"/>
                    <a:pt x="24466" y="96185"/>
                    <a:pt x="24460" y="96319"/>
                  </a:cubicBezTo>
                  <a:cubicBezTo>
                    <a:pt x="24449" y="96735"/>
                    <a:pt x="24332" y="97079"/>
                    <a:pt x="23966" y="97328"/>
                  </a:cubicBezTo>
                  <a:cubicBezTo>
                    <a:pt x="23766" y="97467"/>
                    <a:pt x="23628" y="97700"/>
                    <a:pt x="23495" y="97861"/>
                  </a:cubicBezTo>
                  <a:cubicBezTo>
                    <a:pt x="23384" y="98361"/>
                    <a:pt x="23339" y="98832"/>
                    <a:pt x="23173" y="99254"/>
                  </a:cubicBezTo>
                  <a:cubicBezTo>
                    <a:pt x="22940" y="99826"/>
                    <a:pt x="22873" y="100408"/>
                    <a:pt x="22851" y="101013"/>
                  </a:cubicBezTo>
                  <a:cubicBezTo>
                    <a:pt x="22834" y="101546"/>
                    <a:pt x="22962" y="102017"/>
                    <a:pt x="23328" y="102411"/>
                  </a:cubicBezTo>
                  <a:cubicBezTo>
                    <a:pt x="23622" y="102739"/>
                    <a:pt x="23844" y="103127"/>
                    <a:pt x="23972" y="103549"/>
                  </a:cubicBezTo>
                  <a:cubicBezTo>
                    <a:pt x="24105" y="103943"/>
                    <a:pt x="24294" y="104315"/>
                    <a:pt x="24538" y="104653"/>
                  </a:cubicBezTo>
                  <a:cubicBezTo>
                    <a:pt x="24677" y="104864"/>
                    <a:pt x="24815" y="105080"/>
                    <a:pt x="24987" y="105347"/>
                  </a:cubicBezTo>
                  <a:lnTo>
                    <a:pt x="24987" y="106895"/>
                  </a:lnTo>
                  <a:cubicBezTo>
                    <a:pt x="25193" y="107256"/>
                    <a:pt x="25298" y="107666"/>
                    <a:pt x="25298" y="108082"/>
                  </a:cubicBezTo>
                  <a:cubicBezTo>
                    <a:pt x="25309" y="108243"/>
                    <a:pt x="25326" y="108410"/>
                    <a:pt x="25353" y="108571"/>
                  </a:cubicBezTo>
                  <a:cubicBezTo>
                    <a:pt x="25464" y="109364"/>
                    <a:pt x="25742" y="110085"/>
                    <a:pt x="26319" y="110668"/>
                  </a:cubicBezTo>
                  <a:cubicBezTo>
                    <a:pt x="26519" y="110862"/>
                    <a:pt x="26696" y="111073"/>
                    <a:pt x="26857" y="111251"/>
                  </a:cubicBezTo>
                  <a:cubicBezTo>
                    <a:pt x="27029" y="111872"/>
                    <a:pt x="27162" y="112460"/>
                    <a:pt x="27529" y="112960"/>
                  </a:cubicBezTo>
                  <a:cubicBezTo>
                    <a:pt x="27845" y="113382"/>
                    <a:pt x="27967" y="113864"/>
                    <a:pt x="27995" y="114375"/>
                  </a:cubicBezTo>
                  <a:lnTo>
                    <a:pt x="27734" y="114708"/>
                  </a:lnTo>
                  <a:cubicBezTo>
                    <a:pt x="27967" y="115202"/>
                    <a:pt x="28189" y="115679"/>
                    <a:pt x="28411" y="116150"/>
                  </a:cubicBezTo>
                  <a:lnTo>
                    <a:pt x="29332" y="116539"/>
                  </a:lnTo>
                  <a:lnTo>
                    <a:pt x="30020" y="116156"/>
                  </a:lnTo>
                  <a:lnTo>
                    <a:pt x="30680" y="116156"/>
                  </a:lnTo>
                  <a:lnTo>
                    <a:pt x="31163" y="115829"/>
                  </a:lnTo>
                  <a:lnTo>
                    <a:pt x="32340" y="115829"/>
                  </a:lnTo>
                  <a:lnTo>
                    <a:pt x="32340" y="115790"/>
                  </a:lnTo>
                  <a:lnTo>
                    <a:pt x="32989" y="115923"/>
                  </a:lnTo>
                  <a:cubicBezTo>
                    <a:pt x="33461" y="115806"/>
                    <a:pt x="33871" y="115590"/>
                    <a:pt x="34337" y="115557"/>
                  </a:cubicBezTo>
                  <a:cubicBezTo>
                    <a:pt x="34493" y="115535"/>
                    <a:pt x="34648" y="115474"/>
                    <a:pt x="34781" y="115385"/>
                  </a:cubicBezTo>
                  <a:cubicBezTo>
                    <a:pt x="35225" y="115135"/>
                    <a:pt x="35647" y="114858"/>
                    <a:pt x="35991" y="114469"/>
                  </a:cubicBezTo>
                  <a:cubicBezTo>
                    <a:pt x="36268" y="114158"/>
                    <a:pt x="36524" y="113820"/>
                    <a:pt x="36845" y="113570"/>
                  </a:cubicBezTo>
                  <a:cubicBezTo>
                    <a:pt x="37245" y="113254"/>
                    <a:pt x="37567" y="112849"/>
                    <a:pt x="37778" y="112383"/>
                  </a:cubicBezTo>
                  <a:cubicBezTo>
                    <a:pt x="38083" y="111722"/>
                    <a:pt x="38477" y="111134"/>
                    <a:pt x="39071" y="110746"/>
                  </a:cubicBezTo>
                  <a:cubicBezTo>
                    <a:pt x="39492" y="109669"/>
                    <a:pt x="39570" y="109181"/>
                    <a:pt x="39487" y="108138"/>
                  </a:cubicBezTo>
                  <a:cubicBezTo>
                    <a:pt x="39842" y="107805"/>
                    <a:pt x="40302" y="107638"/>
                    <a:pt x="40757" y="107477"/>
                  </a:cubicBezTo>
                  <a:cubicBezTo>
                    <a:pt x="41046" y="107372"/>
                    <a:pt x="41323" y="107267"/>
                    <a:pt x="41418" y="107034"/>
                  </a:cubicBezTo>
                  <a:cubicBezTo>
                    <a:pt x="41473" y="106706"/>
                    <a:pt x="41512" y="106456"/>
                    <a:pt x="41556" y="106212"/>
                  </a:cubicBezTo>
                  <a:cubicBezTo>
                    <a:pt x="41623" y="105846"/>
                    <a:pt x="41690" y="105485"/>
                    <a:pt x="41468" y="105141"/>
                  </a:cubicBezTo>
                  <a:cubicBezTo>
                    <a:pt x="41407" y="105047"/>
                    <a:pt x="41407" y="104919"/>
                    <a:pt x="41390" y="104803"/>
                  </a:cubicBezTo>
                  <a:cubicBezTo>
                    <a:pt x="41323" y="104387"/>
                    <a:pt x="41207" y="103998"/>
                    <a:pt x="40929" y="103693"/>
                  </a:cubicBezTo>
                  <a:cubicBezTo>
                    <a:pt x="40952" y="103516"/>
                    <a:pt x="40968" y="103382"/>
                    <a:pt x="40979" y="103316"/>
                  </a:cubicBezTo>
                  <a:cubicBezTo>
                    <a:pt x="41634" y="102600"/>
                    <a:pt x="42455" y="102167"/>
                    <a:pt x="42944" y="101418"/>
                  </a:cubicBezTo>
                  <a:cubicBezTo>
                    <a:pt x="43349" y="101229"/>
                    <a:pt x="43726" y="101052"/>
                    <a:pt x="44109" y="100891"/>
                  </a:cubicBezTo>
                  <a:cubicBezTo>
                    <a:pt x="44681" y="100652"/>
                    <a:pt x="45158" y="100314"/>
                    <a:pt x="45452" y="99753"/>
                  </a:cubicBezTo>
                  <a:cubicBezTo>
                    <a:pt x="45496" y="99670"/>
                    <a:pt x="45546" y="99592"/>
                    <a:pt x="45607" y="99498"/>
                  </a:cubicBezTo>
                  <a:cubicBezTo>
                    <a:pt x="45657" y="99243"/>
                    <a:pt x="45707" y="98977"/>
                    <a:pt x="45752" y="98738"/>
                  </a:cubicBezTo>
                  <a:cubicBezTo>
                    <a:pt x="45663" y="98477"/>
                    <a:pt x="45591" y="98261"/>
                    <a:pt x="45518" y="98050"/>
                  </a:cubicBezTo>
                  <a:cubicBezTo>
                    <a:pt x="45535" y="97717"/>
                    <a:pt x="45624" y="97378"/>
                    <a:pt x="45557" y="97079"/>
                  </a:cubicBezTo>
                  <a:cubicBezTo>
                    <a:pt x="45469" y="96640"/>
                    <a:pt x="45491" y="96208"/>
                    <a:pt x="45491" y="95769"/>
                  </a:cubicBezTo>
                  <a:cubicBezTo>
                    <a:pt x="45485" y="95703"/>
                    <a:pt x="45474" y="95636"/>
                    <a:pt x="45457" y="95575"/>
                  </a:cubicBezTo>
                  <a:cubicBezTo>
                    <a:pt x="45313" y="95447"/>
                    <a:pt x="45174" y="95325"/>
                    <a:pt x="45047" y="95214"/>
                  </a:cubicBezTo>
                  <a:cubicBezTo>
                    <a:pt x="44914" y="94848"/>
                    <a:pt x="44797" y="94499"/>
                    <a:pt x="44669" y="94154"/>
                  </a:cubicBezTo>
                  <a:cubicBezTo>
                    <a:pt x="44509" y="93727"/>
                    <a:pt x="44475" y="93300"/>
                    <a:pt x="44636" y="92867"/>
                  </a:cubicBezTo>
                  <a:cubicBezTo>
                    <a:pt x="44647" y="92801"/>
                    <a:pt x="44647" y="92734"/>
                    <a:pt x="44636" y="92667"/>
                  </a:cubicBezTo>
                  <a:lnTo>
                    <a:pt x="44237" y="92296"/>
                  </a:lnTo>
                  <a:cubicBezTo>
                    <a:pt x="44187" y="91818"/>
                    <a:pt x="44287" y="91280"/>
                    <a:pt x="44536" y="90969"/>
                  </a:cubicBezTo>
                  <a:cubicBezTo>
                    <a:pt x="44914" y="90492"/>
                    <a:pt x="45174" y="89943"/>
                    <a:pt x="45302" y="89355"/>
                  </a:cubicBezTo>
                  <a:cubicBezTo>
                    <a:pt x="45435" y="89271"/>
                    <a:pt x="45568" y="89177"/>
                    <a:pt x="45696" y="89077"/>
                  </a:cubicBezTo>
                  <a:cubicBezTo>
                    <a:pt x="45985" y="88811"/>
                    <a:pt x="46312" y="88572"/>
                    <a:pt x="46528" y="88256"/>
                  </a:cubicBezTo>
                  <a:cubicBezTo>
                    <a:pt x="47105" y="87435"/>
                    <a:pt x="47810" y="86741"/>
                    <a:pt x="48576" y="86103"/>
                  </a:cubicBezTo>
                  <a:cubicBezTo>
                    <a:pt x="48765" y="85936"/>
                    <a:pt x="48975" y="85798"/>
                    <a:pt x="49203" y="85681"/>
                  </a:cubicBezTo>
                  <a:cubicBezTo>
                    <a:pt x="49641" y="85470"/>
                    <a:pt x="50035" y="85171"/>
                    <a:pt x="50352" y="84805"/>
                  </a:cubicBezTo>
                  <a:cubicBezTo>
                    <a:pt x="50562" y="84560"/>
                    <a:pt x="50796" y="84338"/>
                    <a:pt x="51023" y="84100"/>
                  </a:cubicBezTo>
                  <a:cubicBezTo>
                    <a:pt x="51589" y="83495"/>
                    <a:pt x="52044" y="82790"/>
                    <a:pt x="52349" y="82019"/>
                  </a:cubicBezTo>
                  <a:cubicBezTo>
                    <a:pt x="52505" y="81608"/>
                    <a:pt x="52715" y="81225"/>
                    <a:pt x="52976" y="80870"/>
                  </a:cubicBezTo>
                  <a:cubicBezTo>
                    <a:pt x="53248" y="80521"/>
                    <a:pt x="53448" y="80138"/>
                    <a:pt x="53653" y="79783"/>
                  </a:cubicBezTo>
                  <a:cubicBezTo>
                    <a:pt x="53670" y="79544"/>
                    <a:pt x="53687" y="79339"/>
                    <a:pt x="53703" y="79150"/>
                  </a:cubicBezTo>
                  <a:lnTo>
                    <a:pt x="53853" y="78934"/>
                  </a:lnTo>
                  <a:cubicBezTo>
                    <a:pt x="53886" y="78551"/>
                    <a:pt x="53914" y="78257"/>
                    <a:pt x="53931" y="77963"/>
                  </a:cubicBezTo>
                  <a:cubicBezTo>
                    <a:pt x="53931" y="77924"/>
                    <a:pt x="53897" y="77885"/>
                    <a:pt x="53859" y="77807"/>
                  </a:cubicBezTo>
                  <a:lnTo>
                    <a:pt x="53631" y="77785"/>
                  </a:lnTo>
                  <a:cubicBezTo>
                    <a:pt x="53315" y="77940"/>
                    <a:pt x="53076" y="78118"/>
                    <a:pt x="52821" y="78168"/>
                  </a:cubicBezTo>
                  <a:cubicBezTo>
                    <a:pt x="52211" y="78279"/>
                    <a:pt x="51595" y="78334"/>
                    <a:pt x="50895" y="78429"/>
                  </a:cubicBezTo>
                  <a:lnTo>
                    <a:pt x="50385" y="78717"/>
                  </a:lnTo>
                  <a:lnTo>
                    <a:pt x="49608" y="78717"/>
                  </a:lnTo>
                  <a:cubicBezTo>
                    <a:pt x="49347" y="78818"/>
                    <a:pt x="49108" y="78996"/>
                    <a:pt x="48786" y="78996"/>
                  </a:cubicBezTo>
                  <a:cubicBezTo>
                    <a:pt x="48683" y="78996"/>
                    <a:pt x="48572" y="78978"/>
                    <a:pt x="48448" y="78934"/>
                  </a:cubicBezTo>
                  <a:lnTo>
                    <a:pt x="47449" y="77929"/>
                  </a:lnTo>
                  <a:lnTo>
                    <a:pt x="47727" y="77635"/>
                  </a:lnTo>
                  <a:cubicBezTo>
                    <a:pt x="47721" y="77552"/>
                    <a:pt x="47716" y="77458"/>
                    <a:pt x="47710" y="77408"/>
                  </a:cubicBezTo>
                  <a:cubicBezTo>
                    <a:pt x="47433" y="77080"/>
                    <a:pt x="47222" y="76731"/>
                    <a:pt x="46922" y="76492"/>
                  </a:cubicBezTo>
                  <a:cubicBezTo>
                    <a:pt x="46584" y="76226"/>
                    <a:pt x="46279" y="75921"/>
                    <a:pt x="46023" y="75577"/>
                  </a:cubicBezTo>
                  <a:lnTo>
                    <a:pt x="45402" y="75355"/>
                  </a:lnTo>
                  <a:lnTo>
                    <a:pt x="45141" y="75011"/>
                  </a:lnTo>
                  <a:lnTo>
                    <a:pt x="44675" y="74805"/>
                  </a:lnTo>
                  <a:cubicBezTo>
                    <a:pt x="44287" y="74145"/>
                    <a:pt x="44475" y="73302"/>
                    <a:pt x="43920" y="72719"/>
                  </a:cubicBezTo>
                  <a:lnTo>
                    <a:pt x="43127" y="72175"/>
                  </a:lnTo>
                  <a:cubicBezTo>
                    <a:pt x="42805" y="71287"/>
                    <a:pt x="43055" y="70305"/>
                    <a:pt x="42555" y="69317"/>
                  </a:cubicBezTo>
                  <a:lnTo>
                    <a:pt x="41673" y="68529"/>
                  </a:lnTo>
                  <a:cubicBezTo>
                    <a:pt x="41640" y="68296"/>
                    <a:pt x="41601" y="67986"/>
                    <a:pt x="41551" y="67647"/>
                  </a:cubicBezTo>
                  <a:cubicBezTo>
                    <a:pt x="41174" y="67053"/>
                    <a:pt x="40807" y="66410"/>
                    <a:pt x="40558" y="65716"/>
                  </a:cubicBezTo>
                  <a:cubicBezTo>
                    <a:pt x="40286" y="64973"/>
                    <a:pt x="39969" y="64262"/>
                    <a:pt x="39476" y="63635"/>
                  </a:cubicBezTo>
                  <a:cubicBezTo>
                    <a:pt x="39281" y="63391"/>
                    <a:pt x="39209" y="63103"/>
                    <a:pt x="39154" y="62803"/>
                  </a:cubicBezTo>
                  <a:cubicBezTo>
                    <a:pt x="39148" y="62759"/>
                    <a:pt x="39231" y="62692"/>
                    <a:pt x="39304" y="62592"/>
                  </a:cubicBezTo>
                  <a:cubicBezTo>
                    <a:pt x="39526" y="63019"/>
                    <a:pt x="39709" y="63386"/>
                    <a:pt x="39931" y="63813"/>
                  </a:cubicBezTo>
                  <a:cubicBezTo>
                    <a:pt x="40080" y="63935"/>
                    <a:pt x="40208" y="64207"/>
                    <a:pt x="40502" y="64301"/>
                  </a:cubicBezTo>
                  <a:lnTo>
                    <a:pt x="40707" y="64146"/>
                  </a:lnTo>
                  <a:cubicBezTo>
                    <a:pt x="40824" y="63380"/>
                    <a:pt x="40846" y="63297"/>
                    <a:pt x="41096" y="62992"/>
                  </a:cubicBezTo>
                  <a:lnTo>
                    <a:pt x="41096" y="62992"/>
                  </a:lnTo>
                  <a:cubicBezTo>
                    <a:pt x="41040" y="63358"/>
                    <a:pt x="40990" y="63669"/>
                    <a:pt x="40941" y="64013"/>
                  </a:cubicBezTo>
                  <a:cubicBezTo>
                    <a:pt x="41262" y="64096"/>
                    <a:pt x="41468" y="64296"/>
                    <a:pt x="41618" y="64568"/>
                  </a:cubicBezTo>
                  <a:cubicBezTo>
                    <a:pt x="41812" y="64906"/>
                    <a:pt x="42034" y="65228"/>
                    <a:pt x="42250" y="65555"/>
                  </a:cubicBezTo>
                  <a:cubicBezTo>
                    <a:pt x="42489" y="65921"/>
                    <a:pt x="42727" y="66288"/>
                    <a:pt x="42944" y="66610"/>
                  </a:cubicBezTo>
                  <a:lnTo>
                    <a:pt x="42944" y="67109"/>
                  </a:lnTo>
                  <a:cubicBezTo>
                    <a:pt x="43582" y="67569"/>
                    <a:pt x="44220" y="68041"/>
                    <a:pt x="44381" y="69051"/>
                  </a:cubicBezTo>
                  <a:cubicBezTo>
                    <a:pt x="44381" y="69095"/>
                    <a:pt x="44386" y="69306"/>
                    <a:pt x="44381" y="69512"/>
                  </a:cubicBezTo>
                  <a:cubicBezTo>
                    <a:pt x="44370" y="69900"/>
                    <a:pt x="44481" y="70244"/>
                    <a:pt x="44764" y="70516"/>
                  </a:cubicBezTo>
                  <a:cubicBezTo>
                    <a:pt x="44914" y="70655"/>
                    <a:pt x="45069" y="70793"/>
                    <a:pt x="45230" y="70921"/>
                  </a:cubicBezTo>
                  <a:cubicBezTo>
                    <a:pt x="45524" y="71154"/>
                    <a:pt x="45774" y="71415"/>
                    <a:pt x="45929" y="71764"/>
                  </a:cubicBezTo>
                  <a:cubicBezTo>
                    <a:pt x="46073" y="72103"/>
                    <a:pt x="46245" y="72430"/>
                    <a:pt x="46401" y="72758"/>
                  </a:cubicBezTo>
                  <a:cubicBezTo>
                    <a:pt x="46501" y="72824"/>
                    <a:pt x="46595" y="72896"/>
                    <a:pt x="46684" y="72980"/>
                  </a:cubicBezTo>
                  <a:cubicBezTo>
                    <a:pt x="47083" y="73413"/>
                    <a:pt x="47416" y="73868"/>
                    <a:pt x="47327" y="74511"/>
                  </a:cubicBezTo>
                  <a:cubicBezTo>
                    <a:pt x="47300" y="74711"/>
                    <a:pt x="47350" y="74922"/>
                    <a:pt x="47377" y="75127"/>
                  </a:cubicBezTo>
                  <a:cubicBezTo>
                    <a:pt x="47461" y="75721"/>
                    <a:pt x="47744" y="76265"/>
                    <a:pt x="47771" y="76870"/>
                  </a:cubicBezTo>
                  <a:cubicBezTo>
                    <a:pt x="47771" y="76947"/>
                    <a:pt x="47871" y="77019"/>
                    <a:pt x="47910" y="77080"/>
                  </a:cubicBezTo>
                  <a:cubicBezTo>
                    <a:pt x="48072" y="77130"/>
                    <a:pt x="48241" y="77156"/>
                    <a:pt x="48409" y="77156"/>
                  </a:cubicBezTo>
                  <a:cubicBezTo>
                    <a:pt x="48632" y="77156"/>
                    <a:pt x="48855" y="77111"/>
                    <a:pt x="49064" y="77019"/>
                  </a:cubicBezTo>
                  <a:lnTo>
                    <a:pt x="49769" y="76525"/>
                  </a:lnTo>
                  <a:cubicBezTo>
                    <a:pt x="49843" y="76533"/>
                    <a:pt x="49917" y="76536"/>
                    <a:pt x="49989" y="76536"/>
                  </a:cubicBezTo>
                  <a:cubicBezTo>
                    <a:pt x="50530" y="76536"/>
                    <a:pt x="51005" y="76340"/>
                    <a:pt x="51411" y="76032"/>
                  </a:cubicBezTo>
                  <a:lnTo>
                    <a:pt x="52011" y="75965"/>
                  </a:lnTo>
                  <a:cubicBezTo>
                    <a:pt x="52310" y="75560"/>
                    <a:pt x="52743" y="75405"/>
                    <a:pt x="53193" y="75288"/>
                  </a:cubicBezTo>
                  <a:cubicBezTo>
                    <a:pt x="53648" y="75166"/>
                    <a:pt x="54097" y="75088"/>
                    <a:pt x="54502" y="74850"/>
                  </a:cubicBezTo>
                  <a:cubicBezTo>
                    <a:pt x="54563" y="74816"/>
                    <a:pt x="54613" y="74772"/>
                    <a:pt x="54663" y="74739"/>
                  </a:cubicBezTo>
                  <a:cubicBezTo>
                    <a:pt x="54735" y="74533"/>
                    <a:pt x="54796" y="74339"/>
                    <a:pt x="54874" y="74112"/>
                  </a:cubicBezTo>
                  <a:cubicBezTo>
                    <a:pt x="55229" y="73973"/>
                    <a:pt x="55584" y="73801"/>
                    <a:pt x="55962" y="73696"/>
                  </a:cubicBezTo>
                  <a:cubicBezTo>
                    <a:pt x="56289" y="73601"/>
                    <a:pt x="56633" y="73585"/>
                    <a:pt x="56994" y="73529"/>
                  </a:cubicBezTo>
                  <a:lnTo>
                    <a:pt x="57332" y="72941"/>
                  </a:lnTo>
                  <a:lnTo>
                    <a:pt x="57981" y="72780"/>
                  </a:lnTo>
                  <a:cubicBezTo>
                    <a:pt x="58142" y="72547"/>
                    <a:pt x="58281" y="72342"/>
                    <a:pt x="58436" y="72120"/>
                  </a:cubicBezTo>
                  <a:cubicBezTo>
                    <a:pt x="58608" y="72075"/>
                    <a:pt x="58792" y="72036"/>
                    <a:pt x="58964" y="71981"/>
                  </a:cubicBezTo>
                  <a:cubicBezTo>
                    <a:pt x="59025" y="71953"/>
                    <a:pt x="59080" y="71909"/>
                    <a:pt x="59125" y="71864"/>
                  </a:cubicBezTo>
                  <a:cubicBezTo>
                    <a:pt x="59108" y="71670"/>
                    <a:pt x="59091" y="71487"/>
                    <a:pt x="59075" y="71293"/>
                  </a:cubicBezTo>
                  <a:lnTo>
                    <a:pt x="59347" y="70743"/>
                  </a:lnTo>
                  <a:lnTo>
                    <a:pt x="59663" y="70666"/>
                  </a:lnTo>
                  <a:lnTo>
                    <a:pt x="60456" y="69717"/>
                  </a:lnTo>
                  <a:cubicBezTo>
                    <a:pt x="60506" y="69589"/>
                    <a:pt x="60595" y="69329"/>
                    <a:pt x="60678" y="69090"/>
                  </a:cubicBezTo>
                  <a:lnTo>
                    <a:pt x="59802" y="68047"/>
                  </a:lnTo>
                  <a:lnTo>
                    <a:pt x="58653" y="67797"/>
                  </a:lnTo>
                  <a:lnTo>
                    <a:pt x="58065" y="66954"/>
                  </a:lnTo>
                  <a:cubicBezTo>
                    <a:pt x="58065" y="66676"/>
                    <a:pt x="58076" y="66493"/>
                    <a:pt x="58059" y="66310"/>
                  </a:cubicBezTo>
                  <a:cubicBezTo>
                    <a:pt x="58054" y="66210"/>
                    <a:pt x="58004" y="66110"/>
                    <a:pt x="57943" y="65938"/>
                  </a:cubicBezTo>
                  <a:cubicBezTo>
                    <a:pt x="57227" y="66476"/>
                    <a:pt x="56861" y="67303"/>
                    <a:pt x="56139" y="67614"/>
                  </a:cubicBezTo>
                  <a:lnTo>
                    <a:pt x="54508" y="67680"/>
                  </a:lnTo>
                  <a:lnTo>
                    <a:pt x="54064" y="67336"/>
                  </a:lnTo>
                  <a:cubicBezTo>
                    <a:pt x="54314" y="66904"/>
                    <a:pt x="54291" y="66471"/>
                    <a:pt x="54208" y="66016"/>
                  </a:cubicBezTo>
                  <a:lnTo>
                    <a:pt x="54003" y="65927"/>
                  </a:lnTo>
                  <a:cubicBezTo>
                    <a:pt x="53687" y="66116"/>
                    <a:pt x="53675" y="66432"/>
                    <a:pt x="53559" y="66798"/>
                  </a:cubicBezTo>
                  <a:cubicBezTo>
                    <a:pt x="53304" y="66293"/>
                    <a:pt x="53010" y="65938"/>
                    <a:pt x="52998" y="65533"/>
                  </a:cubicBezTo>
                  <a:lnTo>
                    <a:pt x="52349" y="64662"/>
                  </a:lnTo>
                  <a:lnTo>
                    <a:pt x="52072" y="64495"/>
                  </a:lnTo>
                  <a:cubicBezTo>
                    <a:pt x="51972" y="64218"/>
                    <a:pt x="51911" y="63963"/>
                    <a:pt x="51794" y="63741"/>
                  </a:cubicBezTo>
                  <a:cubicBezTo>
                    <a:pt x="51667" y="63502"/>
                    <a:pt x="51484" y="63291"/>
                    <a:pt x="51312" y="63047"/>
                  </a:cubicBezTo>
                  <a:cubicBezTo>
                    <a:pt x="51395" y="62964"/>
                    <a:pt x="51473" y="62875"/>
                    <a:pt x="51545" y="62781"/>
                  </a:cubicBezTo>
                  <a:cubicBezTo>
                    <a:pt x="51600" y="62681"/>
                    <a:pt x="51650" y="62581"/>
                    <a:pt x="51694" y="62481"/>
                  </a:cubicBezTo>
                  <a:lnTo>
                    <a:pt x="52377" y="62154"/>
                  </a:lnTo>
                  <a:lnTo>
                    <a:pt x="52921" y="62215"/>
                  </a:lnTo>
                  <a:cubicBezTo>
                    <a:pt x="53653" y="62747"/>
                    <a:pt x="53814" y="63596"/>
                    <a:pt x="54230" y="64273"/>
                  </a:cubicBezTo>
                  <a:lnTo>
                    <a:pt x="54868" y="64512"/>
                  </a:lnTo>
                  <a:cubicBezTo>
                    <a:pt x="55407" y="65100"/>
                    <a:pt x="56034" y="65444"/>
                    <a:pt x="56822" y="65472"/>
                  </a:cubicBezTo>
                  <a:cubicBezTo>
                    <a:pt x="57482" y="65120"/>
                    <a:pt x="57735" y="64985"/>
                    <a:pt x="57972" y="64985"/>
                  </a:cubicBezTo>
                  <a:cubicBezTo>
                    <a:pt x="58120" y="64985"/>
                    <a:pt x="58262" y="65037"/>
                    <a:pt x="58492" y="65122"/>
                  </a:cubicBezTo>
                  <a:cubicBezTo>
                    <a:pt x="58603" y="65472"/>
                    <a:pt x="58581" y="65899"/>
                    <a:pt x="58853" y="66121"/>
                  </a:cubicBezTo>
                  <a:cubicBezTo>
                    <a:pt x="59369" y="66260"/>
                    <a:pt x="59813" y="66376"/>
                    <a:pt x="60257" y="66487"/>
                  </a:cubicBezTo>
                  <a:cubicBezTo>
                    <a:pt x="60353" y="66506"/>
                    <a:pt x="60450" y="66517"/>
                    <a:pt x="60546" y="66517"/>
                  </a:cubicBezTo>
                  <a:cubicBezTo>
                    <a:pt x="60566" y="66517"/>
                    <a:pt x="60586" y="66516"/>
                    <a:pt x="60606" y="66515"/>
                  </a:cubicBezTo>
                  <a:cubicBezTo>
                    <a:pt x="60706" y="66517"/>
                    <a:pt x="60805" y="66518"/>
                    <a:pt x="60905" y="66518"/>
                  </a:cubicBezTo>
                  <a:cubicBezTo>
                    <a:pt x="61104" y="66518"/>
                    <a:pt x="61305" y="66515"/>
                    <a:pt x="61516" y="66515"/>
                  </a:cubicBezTo>
                  <a:lnTo>
                    <a:pt x="62171" y="66765"/>
                  </a:lnTo>
                  <a:cubicBezTo>
                    <a:pt x="62548" y="66709"/>
                    <a:pt x="62820" y="66682"/>
                    <a:pt x="63092" y="66632"/>
                  </a:cubicBezTo>
                  <a:cubicBezTo>
                    <a:pt x="63819" y="66504"/>
                    <a:pt x="64563" y="66576"/>
                    <a:pt x="65295" y="66532"/>
                  </a:cubicBezTo>
                  <a:cubicBezTo>
                    <a:pt x="65371" y="66526"/>
                    <a:pt x="65447" y="66524"/>
                    <a:pt x="65525" y="66524"/>
                  </a:cubicBezTo>
                  <a:cubicBezTo>
                    <a:pt x="65680" y="66524"/>
                    <a:pt x="65841" y="66532"/>
                    <a:pt x="66011" y="66532"/>
                  </a:cubicBezTo>
                  <a:cubicBezTo>
                    <a:pt x="66089" y="66671"/>
                    <a:pt x="66161" y="66809"/>
                    <a:pt x="66238" y="66948"/>
                  </a:cubicBezTo>
                  <a:lnTo>
                    <a:pt x="66577" y="67137"/>
                  </a:lnTo>
                  <a:lnTo>
                    <a:pt x="66771" y="67636"/>
                  </a:lnTo>
                  <a:cubicBezTo>
                    <a:pt x="67060" y="67708"/>
                    <a:pt x="67287" y="67886"/>
                    <a:pt x="67492" y="68119"/>
                  </a:cubicBezTo>
                  <a:cubicBezTo>
                    <a:pt x="67698" y="68352"/>
                    <a:pt x="67970" y="68552"/>
                    <a:pt x="68197" y="68751"/>
                  </a:cubicBezTo>
                  <a:lnTo>
                    <a:pt x="69018" y="68751"/>
                  </a:lnTo>
                  <a:cubicBezTo>
                    <a:pt x="68863" y="69206"/>
                    <a:pt x="68319" y="68984"/>
                    <a:pt x="68114" y="69367"/>
                  </a:cubicBezTo>
                  <a:lnTo>
                    <a:pt x="69085" y="70361"/>
                  </a:lnTo>
                  <a:cubicBezTo>
                    <a:pt x="69297" y="70395"/>
                    <a:pt x="69436" y="70418"/>
                    <a:pt x="69558" y="70418"/>
                  </a:cubicBezTo>
                  <a:cubicBezTo>
                    <a:pt x="69789" y="70418"/>
                    <a:pt x="69955" y="70336"/>
                    <a:pt x="70439" y="70100"/>
                  </a:cubicBezTo>
                  <a:lnTo>
                    <a:pt x="70711" y="69201"/>
                  </a:lnTo>
                  <a:cubicBezTo>
                    <a:pt x="70883" y="69412"/>
                    <a:pt x="70833" y="69673"/>
                    <a:pt x="70994" y="69806"/>
                  </a:cubicBezTo>
                  <a:cubicBezTo>
                    <a:pt x="70955" y="69922"/>
                    <a:pt x="70933" y="70011"/>
                    <a:pt x="70899" y="70116"/>
                  </a:cubicBezTo>
                  <a:cubicBezTo>
                    <a:pt x="70955" y="70300"/>
                    <a:pt x="71016" y="70494"/>
                    <a:pt x="71077" y="70688"/>
                  </a:cubicBezTo>
                  <a:cubicBezTo>
                    <a:pt x="71033" y="70927"/>
                    <a:pt x="70988" y="71154"/>
                    <a:pt x="70933" y="71470"/>
                  </a:cubicBezTo>
                  <a:cubicBezTo>
                    <a:pt x="71077" y="72131"/>
                    <a:pt x="71260" y="72869"/>
                    <a:pt x="71393" y="73618"/>
                  </a:cubicBezTo>
                  <a:cubicBezTo>
                    <a:pt x="71515" y="74311"/>
                    <a:pt x="71793" y="74938"/>
                    <a:pt x="72142" y="75543"/>
                  </a:cubicBezTo>
                  <a:cubicBezTo>
                    <a:pt x="72331" y="75854"/>
                    <a:pt x="72464" y="76204"/>
                    <a:pt x="72536" y="76564"/>
                  </a:cubicBezTo>
                  <a:cubicBezTo>
                    <a:pt x="72603" y="76925"/>
                    <a:pt x="72736" y="77275"/>
                    <a:pt x="72930" y="77585"/>
                  </a:cubicBezTo>
                  <a:cubicBezTo>
                    <a:pt x="73297" y="78201"/>
                    <a:pt x="73624" y="78834"/>
                    <a:pt x="73763" y="79555"/>
                  </a:cubicBezTo>
                  <a:cubicBezTo>
                    <a:pt x="73863" y="80071"/>
                    <a:pt x="74146" y="80487"/>
                    <a:pt x="74634" y="80787"/>
                  </a:cubicBezTo>
                  <a:lnTo>
                    <a:pt x="75117" y="80576"/>
                  </a:lnTo>
                  <a:cubicBezTo>
                    <a:pt x="75178" y="80443"/>
                    <a:pt x="75233" y="80315"/>
                    <a:pt x="75300" y="80177"/>
                  </a:cubicBezTo>
                  <a:lnTo>
                    <a:pt x="75855" y="79877"/>
                  </a:lnTo>
                  <a:cubicBezTo>
                    <a:pt x="75821" y="79378"/>
                    <a:pt x="76127" y="79095"/>
                    <a:pt x="76559" y="78917"/>
                  </a:cubicBezTo>
                  <a:cubicBezTo>
                    <a:pt x="76559" y="78512"/>
                    <a:pt x="76509" y="78135"/>
                    <a:pt x="76576" y="77774"/>
                  </a:cubicBezTo>
                  <a:cubicBezTo>
                    <a:pt x="76637" y="77391"/>
                    <a:pt x="76809" y="77030"/>
                    <a:pt x="76926" y="76686"/>
                  </a:cubicBezTo>
                  <a:cubicBezTo>
                    <a:pt x="76865" y="76198"/>
                    <a:pt x="76809" y="75738"/>
                    <a:pt x="76748" y="75283"/>
                  </a:cubicBezTo>
                  <a:cubicBezTo>
                    <a:pt x="76715" y="75094"/>
                    <a:pt x="76776" y="74900"/>
                    <a:pt x="76909" y="74761"/>
                  </a:cubicBezTo>
                  <a:lnTo>
                    <a:pt x="77475" y="74600"/>
                  </a:lnTo>
                  <a:lnTo>
                    <a:pt x="77852" y="74178"/>
                  </a:lnTo>
                  <a:lnTo>
                    <a:pt x="78391" y="73945"/>
                  </a:lnTo>
                  <a:lnTo>
                    <a:pt x="78724" y="73418"/>
                  </a:lnTo>
                  <a:cubicBezTo>
                    <a:pt x="79328" y="73030"/>
                    <a:pt x="79856" y="72625"/>
                    <a:pt x="80266" y="72092"/>
                  </a:cubicBezTo>
                  <a:cubicBezTo>
                    <a:pt x="80599" y="71654"/>
                    <a:pt x="80999" y="71326"/>
                    <a:pt x="81542" y="71198"/>
                  </a:cubicBezTo>
                  <a:cubicBezTo>
                    <a:pt x="81620" y="71171"/>
                    <a:pt x="81698" y="71132"/>
                    <a:pt x="81764" y="71082"/>
                  </a:cubicBezTo>
                  <a:lnTo>
                    <a:pt x="82108" y="70571"/>
                  </a:lnTo>
                  <a:cubicBezTo>
                    <a:pt x="82131" y="70355"/>
                    <a:pt x="82153" y="70172"/>
                    <a:pt x="82164" y="70028"/>
                  </a:cubicBezTo>
                  <a:cubicBezTo>
                    <a:pt x="82471" y="69790"/>
                    <a:pt x="82789" y="69706"/>
                    <a:pt x="83120" y="69706"/>
                  </a:cubicBezTo>
                  <a:cubicBezTo>
                    <a:pt x="83208" y="69706"/>
                    <a:pt x="83296" y="69712"/>
                    <a:pt x="83385" y="69722"/>
                  </a:cubicBezTo>
                  <a:cubicBezTo>
                    <a:pt x="83464" y="69731"/>
                    <a:pt x="83542" y="69735"/>
                    <a:pt x="83619" y="69735"/>
                  </a:cubicBezTo>
                  <a:cubicBezTo>
                    <a:pt x="84146" y="69735"/>
                    <a:pt x="84628" y="69548"/>
                    <a:pt x="85121" y="69340"/>
                  </a:cubicBezTo>
                  <a:cubicBezTo>
                    <a:pt x="85155" y="69118"/>
                    <a:pt x="85188" y="68912"/>
                    <a:pt x="85221" y="68674"/>
                  </a:cubicBezTo>
                  <a:lnTo>
                    <a:pt x="85577" y="68996"/>
                  </a:lnTo>
                  <a:lnTo>
                    <a:pt x="85932" y="69084"/>
                  </a:lnTo>
                  <a:cubicBezTo>
                    <a:pt x="86142" y="69528"/>
                    <a:pt x="86043" y="70055"/>
                    <a:pt x="86387" y="70355"/>
                  </a:cubicBezTo>
                  <a:cubicBezTo>
                    <a:pt x="86725" y="70655"/>
                    <a:pt x="86964" y="71043"/>
                    <a:pt x="87385" y="71260"/>
                  </a:cubicBezTo>
                  <a:cubicBezTo>
                    <a:pt x="87391" y="71409"/>
                    <a:pt x="87402" y="71565"/>
                    <a:pt x="87413" y="71759"/>
                  </a:cubicBezTo>
                  <a:lnTo>
                    <a:pt x="87924" y="72236"/>
                  </a:lnTo>
                  <a:cubicBezTo>
                    <a:pt x="88151" y="72752"/>
                    <a:pt x="88262" y="73296"/>
                    <a:pt x="88024" y="73884"/>
                  </a:cubicBezTo>
                  <a:cubicBezTo>
                    <a:pt x="87957" y="74034"/>
                    <a:pt x="87996" y="74234"/>
                    <a:pt x="87985" y="74372"/>
                  </a:cubicBezTo>
                  <a:cubicBezTo>
                    <a:pt x="88146" y="74496"/>
                    <a:pt x="88301" y="74524"/>
                    <a:pt x="88448" y="74524"/>
                  </a:cubicBezTo>
                  <a:cubicBezTo>
                    <a:pt x="88575" y="74524"/>
                    <a:pt x="88696" y="74503"/>
                    <a:pt x="88809" y="74503"/>
                  </a:cubicBezTo>
                  <a:cubicBezTo>
                    <a:pt x="88831" y="74503"/>
                    <a:pt x="88852" y="74504"/>
                    <a:pt x="88873" y="74506"/>
                  </a:cubicBezTo>
                  <a:lnTo>
                    <a:pt x="89760" y="74040"/>
                  </a:lnTo>
                  <a:lnTo>
                    <a:pt x="90110" y="73529"/>
                  </a:lnTo>
                  <a:cubicBezTo>
                    <a:pt x="90338" y="73873"/>
                    <a:pt x="90537" y="74245"/>
                    <a:pt x="90698" y="74628"/>
                  </a:cubicBezTo>
                  <a:cubicBezTo>
                    <a:pt x="90720" y="74911"/>
                    <a:pt x="90715" y="75166"/>
                    <a:pt x="90759" y="75416"/>
                  </a:cubicBezTo>
                  <a:cubicBezTo>
                    <a:pt x="90798" y="75665"/>
                    <a:pt x="90831" y="75954"/>
                    <a:pt x="90970" y="76143"/>
                  </a:cubicBezTo>
                  <a:cubicBezTo>
                    <a:pt x="91297" y="76564"/>
                    <a:pt x="91403" y="77008"/>
                    <a:pt x="91408" y="77541"/>
                  </a:cubicBezTo>
                  <a:cubicBezTo>
                    <a:pt x="91408" y="77879"/>
                    <a:pt x="91442" y="78223"/>
                    <a:pt x="91386" y="78567"/>
                  </a:cubicBezTo>
                  <a:cubicBezTo>
                    <a:pt x="91314" y="79067"/>
                    <a:pt x="91342" y="79583"/>
                    <a:pt x="91153" y="80066"/>
                  </a:cubicBezTo>
                  <a:cubicBezTo>
                    <a:pt x="91109" y="80188"/>
                    <a:pt x="91148" y="80343"/>
                    <a:pt x="91153" y="80482"/>
                  </a:cubicBezTo>
                  <a:cubicBezTo>
                    <a:pt x="91164" y="80526"/>
                    <a:pt x="91181" y="80571"/>
                    <a:pt x="91203" y="80610"/>
                  </a:cubicBezTo>
                  <a:lnTo>
                    <a:pt x="91519" y="80748"/>
                  </a:lnTo>
                  <a:lnTo>
                    <a:pt x="92768" y="82502"/>
                  </a:lnTo>
                  <a:cubicBezTo>
                    <a:pt x="92846" y="83045"/>
                    <a:pt x="92912" y="83523"/>
                    <a:pt x="92973" y="83961"/>
                  </a:cubicBezTo>
                  <a:cubicBezTo>
                    <a:pt x="93045" y="84083"/>
                    <a:pt x="93084" y="84161"/>
                    <a:pt x="93134" y="84244"/>
                  </a:cubicBezTo>
                  <a:cubicBezTo>
                    <a:pt x="93295" y="84494"/>
                    <a:pt x="93417" y="84799"/>
                    <a:pt x="93628" y="84988"/>
                  </a:cubicBezTo>
                  <a:cubicBezTo>
                    <a:pt x="94161" y="85470"/>
                    <a:pt x="94760" y="85875"/>
                    <a:pt x="95404" y="86192"/>
                  </a:cubicBezTo>
                  <a:cubicBezTo>
                    <a:pt x="95425" y="86204"/>
                    <a:pt x="95451" y="86209"/>
                    <a:pt x="95479" y="86209"/>
                  </a:cubicBezTo>
                  <a:cubicBezTo>
                    <a:pt x="95552" y="86209"/>
                    <a:pt x="95645" y="86178"/>
                    <a:pt x="95737" y="86170"/>
                  </a:cubicBezTo>
                  <a:cubicBezTo>
                    <a:pt x="95714" y="85642"/>
                    <a:pt x="95448" y="85265"/>
                    <a:pt x="95232" y="84965"/>
                  </a:cubicBezTo>
                  <a:cubicBezTo>
                    <a:pt x="95021" y="84272"/>
                    <a:pt x="95382" y="83578"/>
                    <a:pt x="94888" y="83034"/>
                  </a:cubicBezTo>
                  <a:lnTo>
                    <a:pt x="93684" y="81847"/>
                  </a:lnTo>
                  <a:lnTo>
                    <a:pt x="93179" y="81764"/>
                  </a:lnTo>
                  <a:lnTo>
                    <a:pt x="92840" y="81475"/>
                  </a:lnTo>
                  <a:lnTo>
                    <a:pt x="92907" y="81431"/>
                  </a:lnTo>
                  <a:lnTo>
                    <a:pt x="92269" y="79933"/>
                  </a:lnTo>
                  <a:lnTo>
                    <a:pt x="91847" y="79799"/>
                  </a:lnTo>
                  <a:cubicBezTo>
                    <a:pt x="91825" y="79516"/>
                    <a:pt x="91814" y="79244"/>
                    <a:pt x="91797" y="78984"/>
                  </a:cubicBezTo>
                  <a:cubicBezTo>
                    <a:pt x="91986" y="78584"/>
                    <a:pt x="92213" y="78218"/>
                    <a:pt x="92324" y="77829"/>
                  </a:cubicBezTo>
                  <a:cubicBezTo>
                    <a:pt x="92435" y="77436"/>
                    <a:pt x="92441" y="77019"/>
                    <a:pt x="92491" y="76592"/>
                  </a:cubicBezTo>
                  <a:cubicBezTo>
                    <a:pt x="92638" y="76530"/>
                    <a:pt x="92776" y="76469"/>
                    <a:pt x="92912" y="76469"/>
                  </a:cubicBezTo>
                  <a:cubicBezTo>
                    <a:pt x="93006" y="76469"/>
                    <a:pt x="93100" y="76498"/>
                    <a:pt x="93195" y="76575"/>
                  </a:cubicBezTo>
                  <a:cubicBezTo>
                    <a:pt x="93245" y="76759"/>
                    <a:pt x="93290" y="76931"/>
                    <a:pt x="93334" y="77108"/>
                  </a:cubicBezTo>
                  <a:lnTo>
                    <a:pt x="94055" y="77230"/>
                  </a:lnTo>
                  <a:cubicBezTo>
                    <a:pt x="94299" y="77419"/>
                    <a:pt x="94494" y="77574"/>
                    <a:pt x="94716" y="77752"/>
                  </a:cubicBezTo>
                  <a:cubicBezTo>
                    <a:pt x="94804" y="77974"/>
                    <a:pt x="94904" y="78229"/>
                    <a:pt x="94999" y="78468"/>
                  </a:cubicBezTo>
                  <a:lnTo>
                    <a:pt x="95354" y="78495"/>
                  </a:lnTo>
                  <a:cubicBezTo>
                    <a:pt x="95409" y="78612"/>
                    <a:pt x="95459" y="78712"/>
                    <a:pt x="95504" y="78806"/>
                  </a:cubicBezTo>
                  <a:cubicBezTo>
                    <a:pt x="95809" y="78889"/>
                    <a:pt x="96075" y="79011"/>
                    <a:pt x="96258" y="79217"/>
                  </a:cubicBezTo>
                  <a:cubicBezTo>
                    <a:pt x="96358" y="79605"/>
                    <a:pt x="96219" y="79982"/>
                    <a:pt x="96358" y="80376"/>
                  </a:cubicBezTo>
                  <a:cubicBezTo>
                    <a:pt x="96580" y="80221"/>
                    <a:pt x="96758" y="80082"/>
                    <a:pt x="96946" y="79966"/>
                  </a:cubicBezTo>
                  <a:cubicBezTo>
                    <a:pt x="97141" y="79855"/>
                    <a:pt x="97357" y="79761"/>
                    <a:pt x="97535" y="79672"/>
                  </a:cubicBezTo>
                  <a:cubicBezTo>
                    <a:pt x="97668" y="79267"/>
                    <a:pt x="97668" y="79267"/>
                    <a:pt x="97962" y="78978"/>
                  </a:cubicBezTo>
                  <a:cubicBezTo>
                    <a:pt x="98572" y="78867"/>
                    <a:pt x="98961" y="78373"/>
                    <a:pt x="99488" y="78246"/>
                  </a:cubicBezTo>
                  <a:cubicBezTo>
                    <a:pt x="99804" y="77724"/>
                    <a:pt x="99765" y="77186"/>
                    <a:pt x="99765" y="76659"/>
                  </a:cubicBezTo>
                  <a:cubicBezTo>
                    <a:pt x="99760" y="75882"/>
                    <a:pt x="99665" y="75133"/>
                    <a:pt x="99061" y="74556"/>
                  </a:cubicBezTo>
                  <a:cubicBezTo>
                    <a:pt x="98950" y="74445"/>
                    <a:pt x="98877" y="74289"/>
                    <a:pt x="98800" y="74178"/>
                  </a:cubicBezTo>
                  <a:cubicBezTo>
                    <a:pt x="98200" y="73840"/>
                    <a:pt x="97745" y="73407"/>
                    <a:pt x="97529" y="72747"/>
                  </a:cubicBezTo>
                  <a:cubicBezTo>
                    <a:pt x="97424" y="72641"/>
                    <a:pt x="97290" y="72541"/>
                    <a:pt x="97185" y="72419"/>
                  </a:cubicBezTo>
                  <a:cubicBezTo>
                    <a:pt x="96869" y="72064"/>
                    <a:pt x="96869" y="71654"/>
                    <a:pt x="97163" y="71293"/>
                  </a:cubicBezTo>
                  <a:cubicBezTo>
                    <a:pt x="97440" y="70954"/>
                    <a:pt x="97723" y="70621"/>
                    <a:pt x="98028" y="70250"/>
                  </a:cubicBezTo>
                  <a:lnTo>
                    <a:pt x="99255" y="69661"/>
                  </a:lnTo>
                  <a:lnTo>
                    <a:pt x="100004" y="69833"/>
                  </a:lnTo>
                  <a:cubicBezTo>
                    <a:pt x="100242" y="70155"/>
                    <a:pt x="100043" y="70549"/>
                    <a:pt x="100381" y="70810"/>
                  </a:cubicBezTo>
                  <a:lnTo>
                    <a:pt x="100692" y="70771"/>
                  </a:lnTo>
                  <a:cubicBezTo>
                    <a:pt x="100670" y="70449"/>
                    <a:pt x="100709" y="70177"/>
                    <a:pt x="100975" y="69939"/>
                  </a:cubicBezTo>
                  <a:cubicBezTo>
                    <a:pt x="101263" y="69867"/>
                    <a:pt x="101602" y="69806"/>
                    <a:pt x="101929" y="69711"/>
                  </a:cubicBezTo>
                  <a:cubicBezTo>
                    <a:pt x="102268" y="69623"/>
                    <a:pt x="102595" y="69512"/>
                    <a:pt x="102912" y="69373"/>
                  </a:cubicBezTo>
                  <a:cubicBezTo>
                    <a:pt x="103061" y="69306"/>
                    <a:pt x="103172" y="69140"/>
                    <a:pt x="103300" y="69018"/>
                  </a:cubicBezTo>
                  <a:lnTo>
                    <a:pt x="103627" y="69090"/>
                  </a:lnTo>
                  <a:cubicBezTo>
                    <a:pt x="104132" y="68541"/>
                    <a:pt x="104865" y="68818"/>
                    <a:pt x="105481" y="68546"/>
                  </a:cubicBezTo>
                  <a:lnTo>
                    <a:pt x="105847" y="68097"/>
                  </a:lnTo>
                  <a:lnTo>
                    <a:pt x="106108" y="68025"/>
                  </a:lnTo>
                  <a:lnTo>
                    <a:pt x="107351" y="66893"/>
                  </a:lnTo>
                  <a:lnTo>
                    <a:pt x="107550" y="66537"/>
                  </a:lnTo>
                  <a:lnTo>
                    <a:pt x="107872" y="66426"/>
                  </a:lnTo>
                  <a:cubicBezTo>
                    <a:pt x="107939" y="66127"/>
                    <a:pt x="108000" y="65860"/>
                    <a:pt x="108050" y="65622"/>
                  </a:cubicBezTo>
                  <a:cubicBezTo>
                    <a:pt x="108344" y="65183"/>
                    <a:pt x="108738" y="64856"/>
                    <a:pt x="108871" y="64373"/>
                  </a:cubicBezTo>
                  <a:lnTo>
                    <a:pt x="109470" y="63985"/>
                  </a:lnTo>
                  <a:lnTo>
                    <a:pt x="109798" y="63047"/>
                  </a:lnTo>
                  <a:lnTo>
                    <a:pt x="109798" y="62459"/>
                  </a:lnTo>
                  <a:lnTo>
                    <a:pt x="109315" y="62120"/>
                  </a:lnTo>
                  <a:cubicBezTo>
                    <a:pt x="109294" y="62106"/>
                    <a:pt x="109270" y="62101"/>
                    <a:pt x="109244" y="62101"/>
                  </a:cubicBezTo>
                  <a:cubicBezTo>
                    <a:pt x="109199" y="62101"/>
                    <a:pt x="109148" y="62116"/>
                    <a:pt x="109100" y="62116"/>
                  </a:cubicBezTo>
                  <a:cubicBezTo>
                    <a:pt x="109041" y="62116"/>
                    <a:pt x="108986" y="62093"/>
                    <a:pt x="108949" y="61993"/>
                  </a:cubicBezTo>
                  <a:cubicBezTo>
                    <a:pt x="109104" y="61793"/>
                    <a:pt x="109321" y="61682"/>
                    <a:pt x="109565" y="61604"/>
                  </a:cubicBezTo>
                  <a:cubicBezTo>
                    <a:pt x="109620" y="61588"/>
                    <a:pt x="109665" y="61521"/>
                    <a:pt x="109715" y="61477"/>
                  </a:cubicBezTo>
                  <a:lnTo>
                    <a:pt x="109520" y="61055"/>
                  </a:lnTo>
                  <a:lnTo>
                    <a:pt x="109731" y="60883"/>
                  </a:lnTo>
                  <a:cubicBezTo>
                    <a:pt x="109692" y="60367"/>
                    <a:pt x="109182" y="60250"/>
                    <a:pt x="108949" y="59851"/>
                  </a:cubicBezTo>
                  <a:cubicBezTo>
                    <a:pt x="108888" y="59346"/>
                    <a:pt x="108716" y="58858"/>
                    <a:pt x="108455" y="58419"/>
                  </a:cubicBezTo>
                  <a:cubicBezTo>
                    <a:pt x="108183" y="58164"/>
                    <a:pt x="107833" y="58142"/>
                    <a:pt x="107678" y="57837"/>
                  </a:cubicBezTo>
                  <a:cubicBezTo>
                    <a:pt x="107789" y="57581"/>
                    <a:pt x="107894" y="57326"/>
                    <a:pt x="107939" y="57221"/>
                  </a:cubicBezTo>
                  <a:cubicBezTo>
                    <a:pt x="108283" y="56755"/>
                    <a:pt x="108755" y="56660"/>
                    <a:pt x="108932" y="56200"/>
                  </a:cubicBezTo>
                  <a:lnTo>
                    <a:pt x="110220" y="55711"/>
                  </a:lnTo>
                  <a:cubicBezTo>
                    <a:pt x="110231" y="55650"/>
                    <a:pt x="110242" y="55545"/>
                    <a:pt x="110264" y="55406"/>
                  </a:cubicBezTo>
                  <a:lnTo>
                    <a:pt x="109443" y="55290"/>
                  </a:lnTo>
                  <a:lnTo>
                    <a:pt x="108954" y="54984"/>
                  </a:lnTo>
                  <a:lnTo>
                    <a:pt x="108594" y="55046"/>
                  </a:lnTo>
                  <a:lnTo>
                    <a:pt x="108100" y="55628"/>
                  </a:lnTo>
                  <a:lnTo>
                    <a:pt x="107462" y="55473"/>
                  </a:lnTo>
                  <a:lnTo>
                    <a:pt x="107462" y="54751"/>
                  </a:lnTo>
                  <a:cubicBezTo>
                    <a:pt x="107034" y="54718"/>
                    <a:pt x="106674" y="54602"/>
                    <a:pt x="106413" y="54269"/>
                  </a:cubicBezTo>
                  <a:cubicBezTo>
                    <a:pt x="106319" y="53941"/>
                    <a:pt x="106407" y="53686"/>
                    <a:pt x="106746" y="53464"/>
                  </a:cubicBezTo>
                  <a:lnTo>
                    <a:pt x="107501" y="53464"/>
                  </a:lnTo>
                  <a:lnTo>
                    <a:pt x="107917" y="52809"/>
                  </a:lnTo>
                  <a:lnTo>
                    <a:pt x="108566" y="52515"/>
                  </a:lnTo>
                  <a:cubicBezTo>
                    <a:pt x="108755" y="52216"/>
                    <a:pt x="108938" y="51921"/>
                    <a:pt x="109315" y="51805"/>
                  </a:cubicBezTo>
                  <a:cubicBezTo>
                    <a:pt x="109493" y="51849"/>
                    <a:pt x="109659" y="51910"/>
                    <a:pt x="109826" y="51977"/>
                  </a:cubicBezTo>
                  <a:cubicBezTo>
                    <a:pt x="109914" y="52021"/>
                    <a:pt x="109970" y="52132"/>
                    <a:pt x="110036" y="52210"/>
                  </a:cubicBezTo>
                  <a:cubicBezTo>
                    <a:pt x="109881" y="52598"/>
                    <a:pt x="109531" y="52793"/>
                    <a:pt x="109359" y="53114"/>
                  </a:cubicBezTo>
                  <a:cubicBezTo>
                    <a:pt x="109465" y="53331"/>
                    <a:pt x="109570" y="53536"/>
                    <a:pt x="109681" y="53753"/>
                  </a:cubicBezTo>
                  <a:cubicBezTo>
                    <a:pt x="109748" y="53719"/>
                    <a:pt x="109814" y="53675"/>
                    <a:pt x="109870" y="53625"/>
                  </a:cubicBezTo>
                  <a:cubicBezTo>
                    <a:pt x="110321" y="53129"/>
                    <a:pt x="110883" y="52917"/>
                    <a:pt x="111516" y="52917"/>
                  </a:cubicBezTo>
                  <a:cubicBezTo>
                    <a:pt x="111592" y="52917"/>
                    <a:pt x="111668" y="52920"/>
                    <a:pt x="111745" y="52926"/>
                  </a:cubicBezTo>
                  <a:cubicBezTo>
                    <a:pt x="112073" y="52948"/>
                    <a:pt x="112378" y="53065"/>
                    <a:pt x="112539" y="53481"/>
                  </a:cubicBezTo>
                  <a:lnTo>
                    <a:pt x="112106" y="54629"/>
                  </a:lnTo>
                  <a:lnTo>
                    <a:pt x="112350" y="54907"/>
                  </a:lnTo>
                  <a:lnTo>
                    <a:pt x="112744" y="54757"/>
                  </a:lnTo>
                  <a:lnTo>
                    <a:pt x="113527" y="55212"/>
                  </a:lnTo>
                  <a:cubicBezTo>
                    <a:pt x="113360" y="55795"/>
                    <a:pt x="113388" y="56366"/>
                    <a:pt x="113482" y="56904"/>
                  </a:cubicBezTo>
                  <a:cubicBezTo>
                    <a:pt x="113305" y="57365"/>
                    <a:pt x="113083" y="57776"/>
                    <a:pt x="113227" y="58292"/>
                  </a:cubicBezTo>
                  <a:lnTo>
                    <a:pt x="114015" y="58170"/>
                  </a:lnTo>
                  <a:cubicBezTo>
                    <a:pt x="114409" y="57731"/>
                    <a:pt x="114919" y="57681"/>
                    <a:pt x="115436" y="57559"/>
                  </a:cubicBezTo>
                  <a:lnTo>
                    <a:pt x="115685" y="57210"/>
                  </a:lnTo>
                  <a:cubicBezTo>
                    <a:pt x="115685" y="56854"/>
                    <a:pt x="115674" y="56533"/>
                    <a:pt x="115685" y="56211"/>
                  </a:cubicBezTo>
                  <a:cubicBezTo>
                    <a:pt x="115707" y="55772"/>
                    <a:pt x="115563" y="55395"/>
                    <a:pt x="115336" y="55034"/>
                  </a:cubicBezTo>
                  <a:cubicBezTo>
                    <a:pt x="115130" y="54701"/>
                    <a:pt x="114942" y="54363"/>
                    <a:pt x="114692" y="53936"/>
                  </a:cubicBezTo>
                  <a:lnTo>
                    <a:pt x="114137" y="53497"/>
                  </a:lnTo>
                  <a:cubicBezTo>
                    <a:pt x="114126" y="53403"/>
                    <a:pt x="114126" y="53309"/>
                    <a:pt x="114137" y="53214"/>
                  </a:cubicBezTo>
                  <a:cubicBezTo>
                    <a:pt x="114159" y="53114"/>
                    <a:pt x="114187" y="53020"/>
                    <a:pt x="114226" y="52926"/>
                  </a:cubicBezTo>
                  <a:cubicBezTo>
                    <a:pt x="114936" y="52770"/>
                    <a:pt x="115336" y="52160"/>
                    <a:pt x="115896" y="51766"/>
                  </a:cubicBezTo>
                  <a:cubicBezTo>
                    <a:pt x="115879" y="51550"/>
                    <a:pt x="115857" y="51344"/>
                    <a:pt x="115841" y="51167"/>
                  </a:cubicBezTo>
                  <a:cubicBezTo>
                    <a:pt x="116002" y="50817"/>
                    <a:pt x="116174" y="50529"/>
                    <a:pt x="116468" y="50312"/>
                  </a:cubicBezTo>
                  <a:cubicBezTo>
                    <a:pt x="116834" y="50035"/>
                    <a:pt x="117172" y="49724"/>
                    <a:pt x="117555" y="49397"/>
                  </a:cubicBezTo>
                  <a:lnTo>
                    <a:pt x="117966" y="49347"/>
                  </a:lnTo>
                  <a:lnTo>
                    <a:pt x="118132" y="49680"/>
                  </a:lnTo>
                  <a:lnTo>
                    <a:pt x="118521" y="49863"/>
                  </a:lnTo>
                  <a:cubicBezTo>
                    <a:pt x="119259" y="49824"/>
                    <a:pt x="119653" y="49225"/>
                    <a:pt x="120185" y="48953"/>
                  </a:cubicBezTo>
                  <a:cubicBezTo>
                    <a:pt x="120474" y="48514"/>
                    <a:pt x="120718" y="48109"/>
                    <a:pt x="121079" y="47765"/>
                  </a:cubicBezTo>
                  <a:cubicBezTo>
                    <a:pt x="121478" y="47388"/>
                    <a:pt x="121817" y="46939"/>
                    <a:pt x="122150" y="46500"/>
                  </a:cubicBezTo>
                  <a:cubicBezTo>
                    <a:pt x="122411" y="46151"/>
                    <a:pt x="122682" y="45795"/>
                    <a:pt x="122788" y="45357"/>
                  </a:cubicBezTo>
                  <a:cubicBezTo>
                    <a:pt x="122816" y="45246"/>
                    <a:pt x="122860" y="45135"/>
                    <a:pt x="122927" y="45041"/>
                  </a:cubicBezTo>
                  <a:cubicBezTo>
                    <a:pt x="123104" y="44747"/>
                    <a:pt x="123276" y="44447"/>
                    <a:pt x="123482" y="44170"/>
                  </a:cubicBezTo>
                  <a:cubicBezTo>
                    <a:pt x="123681" y="43892"/>
                    <a:pt x="123920" y="43642"/>
                    <a:pt x="124181" y="43343"/>
                  </a:cubicBezTo>
                  <a:cubicBezTo>
                    <a:pt x="124297" y="42727"/>
                    <a:pt x="124425" y="42072"/>
                    <a:pt x="124547" y="41434"/>
                  </a:cubicBezTo>
                  <a:cubicBezTo>
                    <a:pt x="124491" y="41162"/>
                    <a:pt x="124447" y="40912"/>
                    <a:pt x="124419" y="40790"/>
                  </a:cubicBezTo>
                  <a:cubicBezTo>
                    <a:pt x="124491" y="40374"/>
                    <a:pt x="124491" y="40063"/>
                    <a:pt x="124597" y="39791"/>
                  </a:cubicBezTo>
                  <a:cubicBezTo>
                    <a:pt x="124713" y="39497"/>
                    <a:pt x="124924" y="39248"/>
                    <a:pt x="125102" y="38965"/>
                  </a:cubicBezTo>
                  <a:cubicBezTo>
                    <a:pt x="124924" y="38482"/>
                    <a:pt x="124902" y="37955"/>
                    <a:pt x="125041" y="37461"/>
                  </a:cubicBezTo>
                  <a:lnTo>
                    <a:pt x="123920" y="36140"/>
                  </a:lnTo>
                  <a:lnTo>
                    <a:pt x="123082" y="36074"/>
                  </a:lnTo>
                  <a:cubicBezTo>
                    <a:pt x="122949" y="36451"/>
                    <a:pt x="122688" y="36773"/>
                    <a:pt x="122355" y="36989"/>
                  </a:cubicBezTo>
                  <a:lnTo>
                    <a:pt x="121983" y="36939"/>
                  </a:lnTo>
                  <a:lnTo>
                    <a:pt x="122189" y="36490"/>
                  </a:lnTo>
                  <a:lnTo>
                    <a:pt x="121856" y="36190"/>
                  </a:lnTo>
                  <a:lnTo>
                    <a:pt x="121856" y="36190"/>
                  </a:lnTo>
                  <a:cubicBezTo>
                    <a:pt x="121745" y="36357"/>
                    <a:pt x="121878" y="36623"/>
                    <a:pt x="121539" y="36651"/>
                  </a:cubicBezTo>
                  <a:cubicBezTo>
                    <a:pt x="121489" y="36329"/>
                    <a:pt x="121434" y="35996"/>
                    <a:pt x="121378" y="35646"/>
                  </a:cubicBezTo>
                  <a:lnTo>
                    <a:pt x="120596" y="35585"/>
                  </a:lnTo>
                  <a:lnTo>
                    <a:pt x="120263" y="35225"/>
                  </a:lnTo>
                  <a:lnTo>
                    <a:pt x="122538" y="33066"/>
                  </a:lnTo>
                  <a:cubicBezTo>
                    <a:pt x="122694" y="32556"/>
                    <a:pt x="123021" y="32112"/>
                    <a:pt x="123465" y="31818"/>
                  </a:cubicBezTo>
                  <a:cubicBezTo>
                    <a:pt x="123598" y="31729"/>
                    <a:pt x="123698" y="31596"/>
                    <a:pt x="123814" y="31485"/>
                  </a:cubicBezTo>
                  <a:cubicBezTo>
                    <a:pt x="124003" y="31290"/>
                    <a:pt x="124197" y="31091"/>
                    <a:pt x="124430" y="30852"/>
                  </a:cubicBezTo>
                  <a:cubicBezTo>
                    <a:pt x="124480" y="30713"/>
                    <a:pt x="124553" y="30525"/>
                    <a:pt x="124630" y="30303"/>
                  </a:cubicBezTo>
                  <a:cubicBezTo>
                    <a:pt x="125024" y="30009"/>
                    <a:pt x="125401" y="29676"/>
                    <a:pt x="125651" y="29221"/>
                  </a:cubicBezTo>
                  <a:cubicBezTo>
                    <a:pt x="125757" y="29065"/>
                    <a:pt x="125906" y="28949"/>
                    <a:pt x="126084" y="28888"/>
                  </a:cubicBezTo>
                  <a:cubicBezTo>
                    <a:pt x="126428" y="28760"/>
                    <a:pt x="126789" y="28677"/>
                    <a:pt x="127155" y="28633"/>
                  </a:cubicBezTo>
                  <a:cubicBezTo>
                    <a:pt x="127341" y="28618"/>
                    <a:pt x="127528" y="28614"/>
                    <a:pt x="127713" y="28614"/>
                  </a:cubicBezTo>
                  <a:cubicBezTo>
                    <a:pt x="128030" y="28614"/>
                    <a:pt x="128342" y="28627"/>
                    <a:pt x="128637" y="28627"/>
                  </a:cubicBezTo>
                  <a:lnTo>
                    <a:pt x="128925" y="28932"/>
                  </a:lnTo>
                  <a:lnTo>
                    <a:pt x="129219" y="28560"/>
                  </a:lnTo>
                  <a:lnTo>
                    <a:pt x="129896" y="28810"/>
                  </a:lnTo>
                  <a:lnTo>
                    <a:pt x="130396" y="28644"/>
                  </a:lnTo>
                  <a:lnTo>
                    <a:pt x="130912" y="28782"/>
                  </a:lnTo>
                  <a:cubicBezTo>
                    <a:pt x="131222" y="28594"/>
                    <a:pt x="131289" y="28211"/>
                    <a:pt x="131683" y="28067"/>
                  </a:cubicBezTo>
                  <a:lnTo>
                    <a:pt x="132721" y="28472"/>
                  </a:lnTo>
                  <a:lnTo>
                    <a:pt x="133042" y="28350"/>
                  </a:lnTo>
                  <a:lnTo>
                    <a:pt x="133592" y="28843"/>
                  </a:lnTo>
                  <a:cubicBezTo>
                    <a:pt x="133459" y="29121"/>
                    <a:pt x="133214" y="29038"/>
                    <a:pt x="133026" y="29099"/>
                  </a:cubicBezTo>
                  <a:cubicBezTo>
                    <a:pt x="132998" y="29104"/>
                    <a:pt x="132981" y="29154"/>
                    <a:pt x="132943" y="29204"/>
                  </a:cubicBezTo>
                  <a:lnTo>
                    <a:pt x="133120" y="29409"/>
                  </a:lnTo>
                  <a:lnTo>
                    <a:pt x="133986" y="29304"/>
                  </a:lnTo>
                  <a:lnTo>
                    <a:pt x="134607" y="28910"/>
                  </a:lnTo>
                  <a:lnTo>
                    <a:pt x="135073" y="29027"/>
                  </a:lnTo>
                  <a:lnTo>
                    <a:pt x="135889" y="28849"/>
                  </a:lnTo>
                  <a:cubicBezTo>
                    <a:pt x="135872" y="28744"/>
                    <a:pt x="135856" y="28660"/>
                    <a:pt x="135839" y="28583"/>
                  </a:cubicBezTo>
                  <a:lnTo>
                    <a:pt x="135218" y="28461"/>
                  </a:lnTo>
                  <a:cubicBezTo>
                    <a:pt x="135234" y="28216"/>
                    <a:pt x="135245" y="28011"/>
                    <a:pt x="135262" y="27800"/>
                  </a:cubicBezTo>
                  <a:cubicBezTo>
                    <a:pt x="135495" y="27528"/>
                    <a:pt x="135678" y="27212"/>
                    <a:pt x="135950" y="27018"/>
                  </a:cubicBezTo>
                  <a:cubicBezTo>
                    <a:pt x="136344" y="26729"/>
                    <a:pt x="136599" y="26363"/>
                    <a:pt x="136832" y="25964"/>
                  </a:cubicBezTo>
                  <a:cubicBezTo>
                    <a:pt x="137054" y="25581"/>
                    <a:pt x="137299" y="25220"/>
                    <a:pt x="137631" y="24981"/>
                  </a:cubicBezTo>
                  <a:lnTo>
                    <a:pt x="139013" y="24593"/>
                  </a:lnTo>
                  <a:lnTo>
                    <a:pt x="139490" y="24904"/>
                  </a:lnTo>
                  <a:lnTo>
                    <a:pt x="140040" y="24621"/>
                  </a:lnTo>
                  <a:lnTo>
                    <a:pt x="140040" y="24621"/>
                  </a:lnTo>
                  <a:cubicBezTo>
                    <a:pt x="140190" y="25120"/>
                    <a:pt x="139879" y="25503"/>
                    <a:pt x="139823" y="25930"/>
                  </a:cubicBezTo>
                  <a:lnTo>
                    <a:pt x="140073" y="26141"/>
                  </a:lnTo>
                  <a:cubicBezTo>
                    <a:pt x="140101" y="26280"/>
                    <a:pt x="140128" y="26402"/>
                    <a:pt x="140167" y="26585"/>
                  </a:cubicBezTo>
                  <a:cubicBezTo>
                    <a:pt x="140866" y="26047"/>
                    <a:pt x="141244" y="25237"/>
                    <a:pt x="142026" y="24920"/>
                  </a:cubicBezTo>
                  <a:cubicBezTo>
                    <a:pt x="142166" y="25011"/>
                    <a:pt x="142224" y="25049"/>
                    <a:pt x="142267" y="25049"/>
                  </a:cubicBezTo>
                  <a:cubicBezTo>
                    <a:pt x="142297" y="25049"/>
                    <a:pt x="142320" y="25030"/>
                    <a:pt x="142359" y="24998"/>
                  </a:cubicBezTo>
                  <a:lnTo>
                    <a:pt x="142187" y="24648"/>
                  </a:lnTo>
                  <a:cubicBezTo>
                    <a:pt x="142254" y="24288"/>
                    <a:pt x="142320" y="23927"/>
                    <a:pt x="142387" y="23533"/>
                  </a:cubicBezTo>
                  <a:lnTo>
                    <a:pt x="143369" y="23256"/>
                  </a:lnTo>
                  <a:lnTo>
                    <a:pt x="143868" y="23627"/>
                  </a:lnTo>
                  <a:lnTo>
                    <a:pt x="143114" y="23883"/>
                  </a:lnTo>
                  <a:cubicBezTo>
                    <a:pt x="143219" y="24543"/>
                    <a:pt x="142675" y="25087"/>
                    <a:pt x="142892" y="25703"/>
                  </a:cubicBezTo>
                  <a:cubicBezTo>
                    <a:pt x="142770" y="25958"/>
                    <a:pt x="142681" y="26158"/>
                    <a:pt x="142614" y="26296"/>
                  </a:cubicBezTo>
                  <a:lnTo>
                    <a:pt x="141377" y="27040"/>
                  </a:lnTo>
                  <a:cubicBezTo>
                    <a:pt x="141272" y="27451"/>
                    <a:pt x="140983" y="27750"/>
                    <a:pt x="140694" y="28055"/>
                  </a:cubicBezTo>
                  <a:cubicBezTo>
                    <a:pt x="140423" y="28338"/>
                    <a:pt x="140162" y="28633"/>
                    <a:pt x="139901" y="28921"/>
                  </a:cubicBezTo>
                  <a:cubicBezTo>
                    <a:pt x="139807" y="29027"/>
                    <a:pt x="139685" y="29126"/>
                    <a:pt x="139646" y="29248"/>
                  </a:cubicBezTo>
                  <a:cubicBezTo>
                    <a:pt x="139457" y="29831"/>
                    <a:pt x="139019" y="30203"/>
                    <a:pt x="138541" y="30641"/>
                  </a:cubicBezTo>
                  <a:cubicBezTo>
                    <a:pt x="138516" y="30638"/>
                    <a:pt x="138492" y="30637"/>
                    <a:pt x="138469" y="30637"/>
                  </a:cubicBezTo>
                  <a:cubicBezTo>
                    <a:pt x="138047" y="30637"/>
                    <a:pt x="137835" y="31128"/>
                    <a:pt x="137398" y="31196"/>
                  </a:cubicBezTo>
                  <a:cubicBezTo>
                    <a:pt x="137615" y="31929"/>
                    <a:pt x="136949" y="32178"/>
                    <a:pt x="136671" y="32689"/>
                  </a:cubicBezTo>
                  <a:cubicBezTo>
                    <a:pt x="136322" y="33677"/>
                    <a:pt x="136255" y="34747"/>
                    <a:pt x="136477" y="35774"/>
                  </a:cubicBezTo>
                  <a:cubicBezTo>
                    <a:pt x="136572" y="36201"/>
                    <a:pt x="136599" y="36640"/>
                    <a:pt x="136666" y="37072"/>
                  </a:cubicBezTo>
                  <a:cubicBezTo>
                    <a:pt x="136727" y="37461"/>
                    <a:pt x="136771" y="37855"/>
                    <a:pt x="136877" y="38232"/>
                  </a:cubicBezTo>
                  <a:cubicBezTo>
                    <a:pt x="136993" y="38632"/>
                    <a:pt x="137088" y="39031"/>
                    <a:pt x="137065" y="39453"/>
                  </a:cubicBezTo>
                  <a:cubicBezTo>
                    <a:pt x="137038" y="39736"/>
                    <a:pt x="137121" y="40019"/>
                    <a:pt x="137304" y="40235"/>
                  </a:cubicBezTo>
                  <a:cubicBezTo>
                    <a:pt x="137826" y="39786"/>
                    <a:pt x="138347" y="39370"/>
                    <a:pt x="138603" y="38698"/>
                  </a:cubicBezTo>
                  <a:lnTo>
                    <a:pt x="138603" y="38160"/>
                  </a:lnTo>
                  <a:cubicBezTo>
                    <a:pt x="138858" y="37766"/>
                    <a:pt x="139146" y="37417"/>
                    <a:pt x="139707" y="37367"/>
                  </a:cubicBezTo>
                  <a:cubicBezTo>
                    <a:pt x="139557" y="36540"/>
                    <a:pt x="139845" y="35946"/>
                    <a:pt x="140517" y="35630"/>
                  </a:cubicBezTo>
                  <a:cubicBezTo>
                    <a:pt x="140566" y="35617"/>
                    <a:pt x="140616" y="35612"/>
                    <a:pt x="140666" y="35612"/>
                  </a:cubicBezTo>
                  <a:cubicBezTo>
                    <a:pt x="140795" y="35612"/>
                    <a:pt x="140923" y="35644"/>
                    <a:pt x="141039" y="35644"/>
                  </a:cubicBezTo>
                  <a:cubicBezTo>
                    <a:pt x="141184" y="35644"/>
                    <a:pt x="141310" y="35595"/>
                    <a:pt x="141399" y="35375"/>
                  </a:cubicBezTo>
                  <a:cubicBezTo>
                    <a:pt x="141338" y="35158"/>
                    <a:pt x="141266" y="34920"/>
                    <a:pt x="141199" y="34675"/>
                  </a:cubicBezTo>
                  <a:cubicBezTo>
                    <a:pt x="141277" y="34309"/>
                    <a:pt x="141349" y="33948"/>
                    <a:pt x="141399" y="33704"/>
                  </a:cubicBezTo>
                  <a:cubicBezTo>
                    <a:pt x="141588" y="33421"/>
                    <a:pt x="141704" y="33233"/>
                    <a:pt x="141843" y="33061"/>
                  </a:cubicBezTo>
                  <a:cubicBezTo>
                    <a:pt x="141882" y="33005"/>
                    <a:pt x="141993" y="33005"/>
                    <a:pt x="142121" y="32972"/>
                  </a:cubicBezTo>
                  <a:lnTo>
                    <a:pt x="142121" y="32972"/>
                  </a:lnTo>
                  <a:cubicBezTo>
                    <a:pt x="142076" y="33050"/>
                    <a:pt x="142043" y="33133"/>
                    <a:pt x="142010" y="33222"/>
                  </a:cubicBezTo>
                  <a:cubicBezTo>
                    <a:pt x="141998" y="33288"/>
                    <a:pt x="141987" y="33355"/>
                    <a:pt x="141982" y="33421"/>
                  </a:cubicBezTo>
                  <a:cubicBezTo>
                    <a:pt x="142051" y="33446"/>
                    <a:pt x="142116" y="33484"/>
                    <a:pt x="142165" y="33484"/>
                  </a:cubicBezTo>
                  <a:cubicBezTo>
                    <a:pt x="142171" y="33484"/>
                    <a:pt x="142176" y="33484"/>
                    <a:pt x="142182" y="33482"/>
                  </a:cubicBezTo>
                  <a:cubicBezTo>
                    <a:pt x="142270" y="33449"/>
                    <a:pt x="142354" y="33399"/>
                    <a:pt x="142431" y="33344"/>
                  </a:cubicBezTo>
                  <a:cubicBezTo>
                    <a:pt x="142398" y="33122"/>
                    <a:pt x="142370" y="32922"/>
                    <a:pt x="142343" y="32744"/>
                  </a:cubicBezTo>
                  <a:lnTo>
                    <a:pt x="142026" y="32456"/>
                  </a:lnTo>
                  <a:lnTo>
                    <a:pt x="142026" y="31712"/>
                  </a:lnTo>
                  <a:cubicBezTo>
                    <a:pt x="142143" y="31501"/>
                    <a:pt x="142237" y="31324"/>
                    <a:pt x="142348" y="31118"/>
                  </a:cubicBezTo>
                  <a:lnTo>
                    <a:pt x="142060" y="30941"/>
                  </a:lnTo>
                  <a:lnTo>
                    <a:pt x="141699" y="31024"/>
                  </a:lnTo>
                  <a:lnTo>
                    <a:pt x="141405" y="30747"/>
                  </a:lnTo>
                  <a:cubicBezTo>
                    <a:pt x="141371" y="30408"/>
                    <a:pt x="141477" y="30070"/>
                    <a:pt x="141693" y="29809"/>
                  </a:cubicBezTo>
                  <a:cubicBezTo>
                    <a:pt x="141987" y="29482"/>
                    <a:pt x="142187" y="29104"/>
                    <a:pt x="142398" y="28721"/>
                  </a:cubicBezTo>
                  <a:cubicBezTo>
                    <a:pt x="142276" y="28438"/>
                    <a:pt x="142359" y="28189"/>
                    <a:pt x="142559" y="27906"/>
                  </a:cubicBezTo>
                  <a:lnTo>
                    <a:pt x="143225" y="27539"/>
                  </a:lnTo>
                  <a:lnTo>
                    <a:pt x="143674" y="27767"/>
                  </a:lnTo>
                  <a:cubicBezTo>
                    <a:pt x="143991" y="27434"/>
                    <a:pt x="144318" y="27151"/>
                    <a:pt x="144729" y="27007"/>
                  </a:cubicBezTo>
                  <a:lnTo>
                    <a:pt x="144729" y="27007"/>
                  </a:lnTo>
                  <a:cubicBezTo>
                    <a:pt x="144939" y="27317"/>
                    <a:pt x="144645" y="27606"/>
                    <a:pt x="144751" y="27956"/>
                  </a:cubicBezTo>
                  <a:lnTo>
                    <a:pt x="145433" y="27084"/>
                  </a:lnTo>
                  <a:cubicBezTo>
                    <a:pt x="145847" y="26886"/>
                    <a:pt x="146246" y="26723"/>
                    <a:pt x="146636" y="26723"/>
                  </a:cubicBezTo>
                  <a:cubicBezTo>
                    <a:pt x="146868" y="26723"/>
                    <a:pt x="147098" y="26781"/>
                    <a:pt x="147326" y="26923"/>
                  </a:cubicBezTo>
                  <a:cubicBezTo>
                    <a:pt x="147575" y="27162"/>
                    <a:pt x="147547" y="27545"/>
                    <a:pt x="147903" y="27678"/>
                  </a:cubicBezTo>
                  <a:lnTo>
                    <a:pt x="148258" y="27029"/>
                  </a:lnTo>
                  <a:lnTo>
                    <a:pt x="149540" y="26063"/>
                  </a:lnTo>
                  <a:lnTo>
                    <a:pt x="149706" y="25714"/>
                  </a:lnTo>
                  <a:cubicBezTo>
                    <a:pt x="149878" y="25603"/>
                    <a:pt x="150039" y="25481"/>
                    <a:pt x="150194" y="25353"/>
                  </a:cubicBezTo>
                  <a:cubicBezTo>
                    <a:pt x="150350" y="25187"/>
                    <a:pt x="150500" y="25015"/>
                    <a:pt x="150644" y="24832"/>
                  </a:cubicBezTo>
                  <a:lnTo>
                    <a:pt x="151238" y="24726"/>
                  </a:lnTo>
                  <a:lnTo>
                    <a:pt x="153457" y="23322"/>
                  </a:lnTo>
                  <a:lnTo>
                    <a:pt x="154939" y="23849"/>
                  </a:lnTo>
                  <a:lnTo>
                    <a:pt x="155155" y="23211"/>
                  </a:lnTo>
                  <a:cubicBezTo>
                    <a:pt x="155122" y="22851"/>
                    <a:pt x="155105" y="22645"/>
                    <a:pt x="155077" y="22412"/>
                  </a:cubicBezTo>
                  <a:lnTo>
                    <a:pt x="154733" y="21974"/>
                  </a:lnTo>
                  <a:cubicBezTo>
                    <a:pt x="154617" y="21474"/>
                    <a:pt x="154506" y="21008"/>
                    <a:pt x="154395" y="20542"/>
                  </a:cubicBezTo>
                  <a:cubicBezTo>
                    <a:pt x="154371" y="20543"/>
                    <a:pt x="154347" y="20544"/>
                    <a:pt x="154324" y="20544"/>
                  </a:cubicBezTo>
                  <a:cubicBezTo>
                    <a:pt x="154013" y="20544"/>
                    <a:pt x="153794" y="20437"/>
                    <a:pt x="153629" y="20143"/>
                  </a:cubicBezTo>
                  <a:cubicBezTo>
                    <a:pt x="153651" y="20015"/>
                    <a:pt x="153679" y="19843"/>
                    <a:pt x="153712" y="19638"/>
                  </a:cubicBezTo>
                  <a:lnTo>
                    <a:pt x="154517" y="19710"/>
                  </a:lnTo>
                  <a:cubicBezTo>
                    <a:pt x="155177" y="19632"/>
                    <a:pt x="155405" y="19133"/>
                    <a:pt x="155799" y="18872"/>
                  </a:cubicBezTo>
                  <a:cubicBezTo>
                    <a:pt x="155832" y="18844"/>
                    <a:pt x="155849" y="18794"/>
                    <a:pt x="155899" y="18711"/>
                  </a:cubicBezTo>
                  <a:cubicBezTo>
                    <a:pt x="155888" y="18600"/>
                    <a:pt x="155876" y="18445"/>
                    <a:pt x="155860" y="18262"/>
                  </a:cubicBezTo>
                  <a:lnTo>
                    <a:pt x="156054" y="17967"/>
                  </a:lnTo>
                  <a:cubicBezTo>
                    <a:pt x="155899" y="17612"/>
                    <a:pt x="155616" y="17302"/>
                    <a:pt x="155915" y="16885"/>
                  </a:cubicBezTo>
                  <a:cubicBezTo>
                    <a:pt x="156065" y="16885"/>
                    <a:pt x="156215" y="16874"/>
                    <a:pt x="156359" y="16847"/>
                  </a:cubicBezTo>
                  <a:cubicBezTo>
                    <a:pt x="156504" y="16813"/>
                    <a:pt x="156631" y="16736"/>
                    <a:pt x="156775" y="16675"/>
                  </a:cubicBezTo>
                  <a:lnTo>
                    <a:pt x="156775" y="16675"/>
                  </a:lnTo>
                  <a:cubicBezTo>
                    <a:pt x="156936" y="16974"/>
                    <a:pt x="156614" y="17146"/>
                    <a:pt x="156614" y="17352"/>
                  </a:cubicBezTo>
                  <a:lnTo>
                    <a:pt x="156986" y="18217"/>
                  </a:lnTo>
                  <a:cubicBezTo>
                    <a:pt x="157084" y="18217"/>
                    <a:pt x="157190" y="18227"/>
                    <a:pt x="157295" y="18227"/>
                  </a:cubicBezTo>
                  <a:cubicBezTo>
                    <a:pt x="157369" y="18227"/>
                    <a:pt x="157443" y="18222"/>
                    <a:pt x="157513" y="18206"/>
                  </a:cubicBezTo>
                  <a:cubicBezTo>
                    <a:pt x="157708" y="18167"/>
                    <a:pt x="157896" y="18062"/>
                    <a:pt x="158068" y="17990"/>
                  </a:cubicBezTo>
                  <a:cubicBezTo>
                    <a:pt x="158829" y="18400"/>
                    <a:pt x="158823" y="18400"/>
                    <a:pt x="158989" y="19172"/>
                  </a:cubicBezTo>
                  <a:cubicBezTo>
                    <a:pt x="159012" y="19271"/>
                    <a:pt x="159106" y="19360"/>
                    <a:pt x="159161" y="19455"/>
                  </a:cubicBezTo>
                  <a:lnTo>
                    <a:pt x="159788" y="19582"/>
                  </a:lnTo>
                  <a:lnTo>
                    <a:pt x="160527" y="20265"/>
                  </a:lnTo>
                  <a:lnTo>
                    <a:pt x="161104" y="20387"/>
                  </a:lnTo>
                  <a:lnTo>
                    <a:pt x="161503" y="20059"/>
                  </a:lnTo>
                  <a:lnTo>
                    <a:pt x="161265" y="19621"/>
                  </a:lnTo>
                  <a:lnTo>
                    <a:pt x="161764" y="19000"/>
                  </a:lnTo>
                  <a:cubicBezTo>
                    <a:pt x="161792" y="18683"/>
                    <a:pt x="161642" y="18411"/>
                    <a:pt x="161758" y="18123"/>
                  </a:cubicBezTo>
                  <a:lnTo>
                    <a:pt x="162480" y="18123"/>
                  </a:lnTo>
                  <a:lnTo>
                    <a:pt x="163012" y="17840"/>
                  </a:lnTo>
                  <a:cubicBezTo>
                    <a:pt x="163057" y="17701"/>
                    <a:pt x="163101" y="17546"/>
                    <a:pt x="163135" y="17440"/>
                  </a:cubicBezTo>
                  <a:lnTo>
                    <a:pt x="163584" y="16980"/>
                  </a:lnTo>
                  <a:cubicBezTo>
                    <a:pt x="163018" y="16503"/>
                    <a:pt x="162524" y="15948"/>
                    <a:pt x="162119" y="15332"/>
                  </a:cubicBezTo>
                  <a:lnTo>
                    <a:pt x="160965" y="15393"/>
                  </a:lnTo>
                  <a:lnTo>
                    <a:pt x="160765" y="15088"/>
                  </a:lnTo>
                  <a:lnTo>
                    <a:pt x="160232" y="15132"/>
                  </a:lnTo>
                  <a:cubicBezTo>
                    <a:pt x="160282" y="15304"/>
                    <a:pt x="160321" y="15476"/>
                    <a:pt x="160349" y="15654"/>
                  </a:cubicBezTo>
                  <a:cubicBezTo>
                    <a:pt x="160354" y="15803"/>
                    <a:pt x="160349" y="15953"/>
                    <a:pt x="160332" y="16103"/>
                  </a:cubicBezTo>
                  <a:cubicBezTo>
                    <a:pt x="160399" y="16208"/>
                    <a:pt x="160460" y="16297"/>
                    <a:pt x="160532" y="16408"/>
                  </a:cubicBezTo>
                  <a:cubicBezTo>
                    <a:pt x="160470" y="16426"/>
                    <a:pt x="160415" y="16434"/>
                    <a:pt x="160365" y="16434"/>
                  </a:cubicBezTo>
                  <a:cubicBezTo>
                    <a:pt x="160040" y="16434"/>
                    <a:pt x="159945" y="16102"/>
                    <a:pt x="159733" y="16020"/>
                  </a:cubicBezTo>
                  <a:cubicBezTo>
                    <a:pt x="159700" y="15487"/>
                    <a:pt x="159678" y="14988"/>
                    <a:pt x="159644" y="14400"/>
                  </a:cubicBezTo>
                  <a:cubicBezTo>
                    <a:pt x="159567" y="14277"/>
                    <a:pt x="159444" y="14083"/>
                    <a:pt x="159317" y="13895"/>
                  </a:cubicBezTo>
                  <a:cubicBezTo>
                    <a:pt x="159267" y="13845"/>
                    <a:pt x="159206" y="13800"/>
                    <a:pt x="159139" y="13767"/>
                  </a:cubicBezTo>
                  <a:lnTo>
                    <a:pt x="158856" y="13967"/>
                  </a:lnTo>
                  <a:lnTo>
                    <a:pt x="158534" y="13828"/>
                  </a:lnTo>
                  <a:cubicBezTo>
                    <a:pt x="158568" y="13673"/>
                    <a:pt x="158590" y="13567"/>
                    <a:pt x="158612" y="13462"/>
                  </a:cubicBezTo>
                  <a:lnTo>
                    <a:pt x="158168" y="13262"/>
                  </a:lnTo>
                  <a:cubicBezTo>
                    <a:pt x="158046" y="13084"/>
                    <a:pt x="158046" y="12835"/>
                    <a:pt x="157791" y="12790"/>
                  </a:cubicBezTo>
                  <a:lnTo>
                    <a:pt x="157591" y="12907"/>
                  </a:lnTo>
                  <a:cubicBezTo>
                    <a:pt x="157314" y="12563"/>
                    <a:pt x="157064" y="12163"/>
                    <a:pt x="156664" y="11975"/>
                  </a:cubicBezTo>
                  <a:cubicBezTo>
                    <a:pt x="156581" y="11803"/>
                    <a:pt x="156509" y="11658"/>
                    <a:pt x="156442" y="11514"/>
                  </a:cubicBezTo>
                  <a:lnTo>
                    <a:pt x="155754" y="11214"/>
                  </a:lnTo>
                  <a:lnTo>
                    <a:pt x="155005" y="10415"/>
                  </a:lnTo>
                  <a:lnTo>
                    <a:pt x="154611" y="10338"/>
                  </a:lnTo>
                  <a:lnTo>
                    <a:pt x="154439" y="10121"/>
                  </a:lnTo>
                  <a:cubicBezTo>
                    <a:pt x="153735" y="9772"/>
                    <a:pt x="153008" y="9594"/>
                    <a:pt x="152525" y="9156"/>
                  </a:cubicBezTo>
                  <a:cubicBezTo>
                    <a:pt x="151903" y="9095"/>
                    <a:pt x="151376" y="9028"/>
                    <a:pt x="150849" y="8995"/>
                  </a:cubicBezTo>
                  <a:cubicBezTo>
                    <a:pt x="150822" y="8993"/>
                    <a:pt x="150794" y="8992"/>
                    <a:pt x="150767" y="8992"/>
                  </a:cubicBezTo>
                  <a:cubicBezTo>
                    <a:pt x="150576" y="8992"/>
                    <a:pt x="150377" y="9037"/>
                    <a:pt x="150144" y="9061"/>
                  </a:cubicBezTo>
                  <a:cubicBezTo>
                    <a:pt x="149606" y="8690"/>
                    <a:pt x="148913" y="8756"/>
                    <a:pt x="148241" y="8534"/>
                  </a:cubicBezTo>
                  <a:cubicBezTo>
                    <a:pt x="148219" y="8734"/>
                    <a:pt x="148213" y="8889"/>
                    <a:pt x="148186" y="9045"/>
                  </a:cubicBezTo>
                  <a:cubicBezTo>
                    <a:pt x="148158" y="9195"/>
                    <a:pt x="148113" y="9350"/>
                    <a:pt x="148069" y="9528"/>
                  </a:cubicBezTo>
                  <a:cubicBezTo>
                    <a:pt x="148402" y="9949"/>
                    <a:pt x="148546" y="10493"/>
                    <a:pt x="148474" y="11026"/>
                  </a:cubicBezTo>
                  <a:cubicBezTo>
                    <a:pt x="148213" y="11231"/>
                    <a:pt x="147975" y="11492"/>
                    <a:pt x="147603" y="11520"/>
                  </a:cubicBezTo>
                  <a:cubicBezTo>
                    <a:pt x="147599" y="11520"/>
                    <a:pt x="147595" y="11520"/>
                    <a:pt x="147591" y="11520"/>
                  </a:cubicBezTo>
                  <a:cubicBezTo>
                    <a:pt x="147533" y="11520"/>
                    <a:pt x="147470" y="11485"/>
                    <a:pt x="147387" y="11459"/>
                  </a:cubicBezTo>
                  <a:cubicBezTo>
                    <a:pt x="147331" y="11270"/>
                    <a:pt x="147270" y="11076"/>
                    <a:pt x="147209" y="10881"/>
                  </a:cubicBezTo>
                  <a:cubicBezTo>
                    <a:pt x="147065" y="10815"/>
                    <a:pt x="146937" y="10765"/>
                    <a:pt x="146809" y="10704"/>
                  </a:cubicBezTo>
                  <a:cubicBezTo>
                    <a:pt x="146665" y="10637"/>
                    <a:pt x="146526" y="10565"/>
                    <a:pt x="146371" y="10499"/>
                  </a:cubicBezTo>
                  <a:cubicBezTo>
                    <a:pt x="146360" y="10321"/>
                    <a:pt x="146366" y="10160"/>
                    <a:pt x="146343" y="10005"/>
                  </a:cubicBezTo>
                  <a:cubicBezTo>
                    <a:pt x="146304" y="9838"/>
                    <a:pt x="146260" y="9672"/>
                    <a:pt x="146210" y="9511"/>
                  </a:cubicBezTo>
                  <a:lnTo>
                    <a:pt x="146210" y="9511"/>
                  </a:lnTo>
                  <a:lnTo>
                    <a:pt x="147048" y="9733"/>
                  </a:lnTo>
                  <a:cubicBezTo>
                    <a:pt x="147142" y="9478"/>
                    <a:pt x="147264" y="9283"/>
                    <a:pt x="147187" y="9017"/>
                  </a:cubicBezTo>
                  <a:cubicBezTo>
                    <a:pt x="146976" y="8823"/>
                    <a:pt x="146704" y="8801"/>
                    <a:pt x="146471" y="8778"/>
                  </a:cubicBezTo>
                  <a:cubicBezTo>
                    <a:pt x="146138" y="8895"/>
                    <a:pt x="146027" y="9150"/>
                    <a:pt x="145861" y="9372"/>
                  </a:cubicBezTo>
                  <a:cubicBezTo>
                    <a:pt x="145694" y="9594"/>
                    <a:pt x="145522" y="9816"/>
                    <a:pt x="145306" y="9910"/>
                  </a:cubicBezTo>
                  <a:lnTo>
                    <a:pt x="143386" y="9661"/>
                  </a:lnTo>
                  <a:lnTo>
                    <a:pt x="143042" y="9478"/>
                  </a:lnTo>
                  <a:lnTo>
                    <a:pt x="141704" y="9544"/>
                  </a:lnTo>
                  <a:lnTo>
                    <a:pt x="141000" y="10171"/>
                  </a:lnTo>
                  <a:lnTo>
                    <a:pt x="140883" y="9811"/>
                  </a:lnTo>
                  <a:cubicBezTo>
                    <a:pt x="140484" y="9505"/>
                    <a:pt x="139868" y="9555"/>
                    <a:pt x="139601" y="9000"/>
                  </a:cubicBezTo>
                  <a:cubicBezTo>
                    <a:pt x="139696" y="8734"/>
                    <a:pt x="139790" y="8451"/>
                    <a:pt x="139895" y="8129"/>
                  </a:cubicBezTo>
                  <a:lnTo>
                    <a:pt x="139463" y="7130"/>
                  </a:lnTo>
                  <a:lnTo>
                    <a:pt x="139191" y="6925"/>
                  </a:lnTo>
                  <a:cubicBezTo>
                    <a:pt x="138609" y="6455"/>
                    <a:pt x="137886" y="6203"/>
                    <a:pt x="137148" y="6203"/>
                  </a:cubicBezTo>
                  <a:cubicBezTo>
                    <a:pt x="137006" y="6203"/>
                    <a:pt x="136864" y="6213"/>
                    <a:pt x="136721" y="6231"/>
                  </a:cubicBezTo>
                  <a:cubicBezTo>
                    <a:pt x="136222" y="6287"/>
                    <a:pt x="135728" y="6442"/>
                    <a:pt x="135251" y="6603"/>
                  </a:cubicBezTo>
                  <a:cubicBezTo>
                    <a:pt x="134829" y="6742"/>
                    <a:pt x="134391" y="6814"/>
                    <a:pt x="133947" y="6825"/>
                  </a:cubicBezTo>
                  <a:cubicBezTo>
                    <a:pt x="133425" y="6520"/>
                    <a:pt x="133364" y="5954"/>
                    <a:pt x="133054" y="5549"/>
                  </a:cubicBezTo>
                  <a:lnTo>
                    <a:pt x="132587" y="5394"/>
                  </a:lnTo>
                  <a:cubicBezTo>
                    <a:pt x="132382" y="5066"/>
                    <a:pt x="132071" y="4883"/>
                    <a:pt x="131705" y="4778"/>
                  </a:cubicBezTo>
                  <a:cubicBezTo>
                    <a:pt x="131572" y="4733"/>
                    <a:pt x="131444" y="4683"/>
                    <a:pt x="131317" y="4628"/>
                  </a:cubicBezTo>
                  <a:cubicBezTo>
                    <a:pt x="131289" y="4611"/>
                    <a:pt x="131278" y="4556"/>
                    <a:pt x="131250" y="4500"/>
                  </a:cubicBezTo>
                  <a:lnTo>
                    <a:pt x="131411" y="4300"/>
                  </a:lnTo>
                  <a:lnTo>
                    <a:pt x="131755" y="4461"/>
                  </a:lnTo>
                  <a:lnTo>
                    <a:pt x="131927" y="4295"/>
                  </a:lnTo>
                  <a:cubicBezTo>
                    <a:pt x="131938" y="3862"/>
                    <a:pt x="131688" y="3629"/>
                    <a:pt x="131394" y="3429"/>
                  </a:cubicBezTo>
                  <a:cubicBezTo>
                    <a:pt x="131043" y="3192"/>
                    <a:pt x="130668" y="3100"/>
                    <a:pt x="130299" y="3100"/>
                  </a:cubicBezTo>
                  <a:cubicBezTo>
                    <a:pt x="130133" y="3100"/>
                    <a:pt x="129968" y="3119"/>
                    <a:pt x="129807" y="3152"/>
                  </a:cubicBezTo>
                  <a:cubicBezTo>
                    <a:pt x="129602" y="3346"/>
                    <a:pt x="129447" y="3496"/>
                    <a:pt x="129291" y="3640"/>
                  </a:cubicBezTo>
                  <a:cubicBezTo>
                    <a:pt x="129325" y="3485"/>
                    <a:pt x="129358" y="3324"/>
                    <a:pt x="129402" y="3102"/>
                  </a:cubicBezTo>
                  <a:lnTo>
                    <a:pt x="129402" y="3102"/>
                  </a:lnTo>
                  <a:cubicBezTo>
                    <a:pt x="129075" y="3141"/>
                    <a:pt x="128803" y="3163"/>
                    <a:pt x="128531" y="3196"/>
                  </a:cubicBezTo>
                  <a:cubicBezTo>
                    <a:pt x="128338" y="3225"/>
                    <a:pt x="128147" y="3281"/>
                    <a:pt x="127954" y="3281"/>
                  </a:cubicBezTo>
                  <a:cubicBezTo>
                    <a:pt x="127853" y="3281"/>
                    <a:pt x="127752" y="3266"/>
                    <a:pt x="127649" y="3224"/>
                  </a:cubicBezTo>
                  <a:cubicBezTo>
                    <a:pt x="127760" y="2958"/>
                    <a:pt x="127760" y="2958"/>
                    <a:pt x="127976" y="2819"/>
                  </a:cubicBezTo>
                  <a:cubicBezTo>
                    <a:pt x="128332" y="2920"/>
                    <a:pt x="128501" y="2967"/>
                    <a:pt x="128652" y="2967"/>
                  </a:cubicBezTo>
                  <a:cubicBezTo>
                    <a:pt x="128782" y="2967"/>
                    <a:pt x="128898" y="2933"/>
                    <a:pt x="129108" y="2869"/>
                  </a:cubicBezTo>
                  <a:cubicBezTo>
                    <a:pt x="128287" y="2325"/>
                    <a:pt x="127982" y="2253"/>
                    <a:pt x="125757" y="2075"/>
                  </a:cubicBezTo>
                  <a:cubicBezTo>
                    <a:pt x="125454" y="2001"/>
                    <a:pt x="125238" y="1712"/>
                    <a:pt x="124914" y="1712"/>
                  </a:cubicBezTo>
                  <a:cubicBezTo>
                    <a:pt x="124852" y="1712"/>
                    <a:pt x="124785" y="1723"/>
                    <a:pt x="124713" y="1748"/>
                  </a:cubicBezTo>
                  <a:cubicBezTo>
                    <a:pt x="124780" y="1970"/>
                    <a:pt x="124841" y="2164"/>
                    <a:pt x="124897" y="2358"/>
                  </a:cubicBezTo>
                  <a:cubicBezTo>
                    <a:pt x="124902" y="2375"/>
                    <a:pt x="124880" y="2403"/>
                    <a:pt x="124847" y="2464"/>
                  </a:cubicBezTo>
                  <a:lnTo>
                    <a:pt x="124475" y="2708"/>
                  </a:lnTo>
                  <a:lnTo>
                    <a:pt x="123676" y="2708"/>
                  </a:lnTo>
                  <a:cubicBezTo>
                    <a:pt x="123581" y="2913"/>
                    <a:pt x="123476" y="3113"/>
                    <a:pt x="123387" y="3318"/>
                  </a:cubicBezTo>
                  <a:cubicBezTo>
                    <a:pt x="123376" y="3340"/>
                    <a:pt x="123426" y="3396"/>
                    <a:pt x="123454" y="3435"/>
                  </a:cubicBezTo>
                  <a:cubicBezTo>
                    <a:pt x="123471" y="3443"/>
                    <a:pt x="123489" y="3446"/>
                    <a:pt x="123507" y="3446"/>
                  </a:cubicBezTo>
                  <a:cubicBezTo>
                    <a:pt x="123598" y="3446"/>
                    <a:pt x="123702" y="3363"/>
                    <a:pt x="123797" y="3363"/>
                  </a:cubicBezTo>
                  <a:cubicBezTo>
                    <a:pt x="123864" y="3363"/>
                    <a:pt x="123926" y="3404"/>
                    <a:pt x="123975" y="3546"/>
                  </a:cubicBezTo>
                  <a:cubicBezTo>
                    <a:pt x="123953" y="3601"/>
                    <a:pt x="123925" y="3685"/>
                    <a:pt x="123892" y="3768"/>
                  </a:cubicBezTo>
                  <a:cubicBezTo>
                    <a:pt x="123859" y="3851"/>
                    <a:pt x="123820" y="3940"/>
                    <a:pt x="123820" y="3945"/>
                  </a:cubicBezTo>
                  <a:cubicBezTo>
                    <a:pt x="123881" y="4400"/>
                    <a:pt x="123937" y="4778"/>
                    <a:pt x="123987" y="5172"/>
                  </a:cubicBezTo>
                  <a:lnTo>
                    <a:pt x="123515" y="5344"/>
                  </a:lnTo>
                  <a:lnTo>
                    <a:pt x="123132" y="4855"/>
                  </a:lnTo>
                  <a:lnTo>
                    <a:pt x="122710" y="4966"/>
                  </a:lnTo>
                  <a:cubicBezTo>
                    <a:pt x="122477" y="5227"/>
                    <a:pt x="122621" y="5582"/>
                    <a:pt x="122316" y="5754"/>
                  </a:cubicBezTo>
                  <a:cubicBezTo>
                    <a:pt x="122044" y="5649"/>
                    <a:pt x="121889" y="5410"/>
                    <a:pt x="121673" y="5249"/>
                  </a:cubicBezTo>
                  <a:cubicBezTo>
                    <a:pt x="121623" y="5216"/>
                    <a:pt x="121567" y="5194"/>
                    <a:pt x="121512" y="5177"/>
                  </a:cubicBezTo>
                  <a:cubicBezTo>
                    <a:pt x="121295" y="5233"/>
                    <a:pt x="121206" y="5466"/>
                    <a:pt x="120940" y="5516"/>
                  </a:cubicBezTo>
                  <a:lnTo>
                    <a:pt x="121057" y="4955"/>
                  </a:lnTo>
                  <a:cubicBezTo>
                    <a:pt x="120957" y="4925"/>
                    <a:pt x="120865" y="4912"/>
                    <a:pt x="120780" y="4912"/>
                  </a:cubicBezTo>
                  <a:cubicBezTo>
                    <a:pt x="120368" y="4912"/>
                    <a:pt x="120121" y="5229"/>
                    <a:pt x="119864" y="5455"/>
                  </a:cubicBezTo>
                  <a:cubicBezTo>
                    <a:pt x="119730" y="5469"/>
                    <a:pt x="119637" y="5479"/>
                    <a:pt x="119559" y="5479"/>
                  </a:cubicBezTo>
                  <a:cubicBezTo>
                    <a:pt x="119374" y="5479"/>
                    <a:pt x="119278" y="5423"/>
                    <a:pt x="118954" y="5244"/>
                  </a:cubicBezTo>
                  <a:lnTo>
                    <a:pt x="118221" y="4284"/>
                  </a:lnTo>
                  <a:cubicBezTo>
                    <a:pt x="118143" y="4384"/>
                    <a:pt x="118082" y="4489"/>
                    <a:pt x="118021" y="4595"/>
                  </a:cubicBezTo>
                  <a:cubicBezTo>
                    <a:pt x="117971" y="4722"/>
                    <a:pt x="117933" y="4855"/>
                    <a:pt x="117899" y="4989"/>
                  </a:cubicBezTo>
                  <a:cubicBezTo>
                    <a:pt x="117805" y="5394"/>
                    <a:pt x="117738" y="5804"/>
                    <a:pt x="117622" y="6204"/>
                  </a:cubicBezTo>
                  <a:cubicBezTo>
                    <a:pt x="117539" y="6503"/>
                    <a:pt x="117428" y="6809"/>
                    <a:pt x="117139" y="7008"/>
                  </a:cubicBezTo>
                  <a:lnTo>
                    <a:pt x="116462" y="6603"/>
                  </a:lnTo>
                  <a:lnTo>
                    <a:pt x="115719" y="5621"/>
                  </a:lnTo>
                  <a:cubicBezTo>
                    <a:pt x="115696" y="5499"/>
                    <a:pt x="115657" y="5321"/>
                    <a:pt x="115613" y="5116"/>
                  </a:cubicBezTo>
                  <a:cubicBezTo>
                    <a:pt x="115252" y="4977"/>
                    <a:pt x="115347" y="4533"/>
                    <a:pt x="115097" y="4300"/>
                  </a:cubicBezTo>
                  <a:cubicBezTo>
                    <a:pt x="114986" y="3779"/>
                    <a:pt x="114620" y="3413"/>
                    <a:pt x="114326" y="3024"/>
                  </a:cubicBezTo>
                  <a:cubicBezTo>
                    <a:pt x="114173" y="2977"/>
                    <a:pt x="114034" y="2930"/>
                    <a:pt x="113893" y="2930"/>
                  </a:cubicBezTo>
                  <a:cubicBezTo>
                    <a:pt x="113834" y="2930"/>
                    <a:pt x="113775" y="2938"/>
                    <a:pt x="113715" y="2958"/>
                  </a:cubicBezTo>
                  <a:cubicBezTo>
                    <a:pt x="113738" y="3235"/>
                    <a:pt x="113760" y="3485"/>
                    <a:pt x="113782" y="3740"/>
                  </a:cubicBezTo>
                  <a:cubicBezTo>
                    <a:pt x="114009" y="4217"/>
                    <a:pt x="114009" y="4217"/>
                    <a:pt x="113932" y="4578"/>
                  </a:cubicBezTo>
                  <a:cubicBezTo>
                    <a:pt x="113821" y="3967"/>
                    <a:pt x="113321" y="3668"/>
                    <a:pt x="113061" y="3213"/>
                  </a:cubicBezTo>
                  <a:cubicBezTo>
                    <a:pt x="113133" y="3096"/>
                    <a:pt x="113199" y="2980"/>
                    <a:pt x="113255" y="2880"/>
                  </a:cubicBezTo>
                  <a:cubicBezTo>
                    <a:pt x="113160" y="2541"/>
                    <a:pt x="112922" y="2358"/>
                    <a:pt x="112689" y="2175"/>
                  </a:cubicBezTo>
                  <a:cubicBezTo>
                    <a:pt x="112672" y="2164"/>
                    <a:pt x="112700" y="2103"/>
                    <a:pt x="112705" y="2059"/>
                  </a:cubicBezTo>
                  <a:lnTo>
                    <a:pt x="113138" y="2181"/>
                  </a:lnTo>
                  <a:lnTo>
                    <a:pt x="113138" y="2181"/>
                  </a:lnTo>
                  <a:lnTo>
                    <a:pt x="112900" y="1515"/>
                  </a:lnTo>
                  <a:lnTo>
                    <a:pt x="113305" y="1376"/>
                  </a:lnTo>
                  <a:cubicBezTo>
                    <a:pt x="113288" y="916"/>
                    <a:pt x="113271" y="472"/>
                    <a:pt x="113260" y="0"/>
                  </a:cubicBezTo>
                  <a:lnTo>
                    <a:pt x="110858" y="0"/>
                  </a:lnTo>
                  <a:cubicBezTo>
                    <a:pt x="110941" y="311"/>
                    <a:pt x="111030" y="627"/>
                    <a:pt x="111118" y="971"/>
                  </a:cubicBezTo>
                  <a:lnTo>
                    <a:pt x="110813" y="1465"/>
                  </a:lnTo>
                  <a:lnTo>
                    <a:pt x="110486" y="1260"/>
                  </a:lnTo>
                  <a:cubicBezTo>
                    <a:pt x="110469" y="1287"/>
                    <a:pt x="110453" y="1315"/>
                    <a:pt x="110436" y="1343"/>
                  </a:cubicBezTo>
                  <a:lnTo>
                    <a:pt x="111118" y="1837"/>
                  </a:lnTo>
                  <a:cubicBezTo>
                    <a:pt x="111061" y="1850"/>
                    <a:pt x="111007" y="1856"/>
                    <a:pt x="110956" y="1856"/>
                  </a:cubicBezTo>
                  <a:cubicBezTo>
                    <a:pt x="110714" y="1856"/>
                    <a:pt x="110541" y="1723"/>
                    <a:pt x="110353" y="1659"/>
                  </a:cubicBezTo>
                  <a:cubicBezTo>
                    <a:pt x="110109" y="1576"/>
                    <a:pt x="109875" y="1482"/>
                    <a:pt x="109659" y="1398"/>
                  </a:cubicBezTo>
                  <a:lnTo>
                    <a:pt x="109010" y="1493"/>
                  </a:lnTo>
                  <a:lnTo>
                    <a:pt x="108544" y="1276"/>
                  </a:lnTo>
                  <a:lnTo>
                    <a:pt x="108405" y="982"/>
                  </a:lnTo>
                  <a:cubicBezTo>
                    <a:pt x="108313" y="925"/>
                    <a:pt x="108230" y="903"/>
                    <a:pt x="108152" y="903"/>
                  </a:cubicBezTo>
                  <a:cubicBezTo>
                    <a:pt x="107990" y="903"/>
                    <a:pt x="107850" y="996"/>
                    <a:pt x="107700" y="1049"/>
                  </a:cubicBezTo>
                  <a:lnTo>
                    <a:pt x="107118" y="810"/>
                  </a:lnTo>
                  <a:cubicBezTo>
                    <a:pt x="107079" y="621"/>
                    <a:pt x="107034" y="444"/>
                    <a:pt x="107001" y="305"/>
                  </a:cubicBezTo>
                  <a:cubicBezTo>
                    <a:pt x="107057" y="200"/>
                    <a:pt x="107101" y="105"/>
                    <a:pt x="107145" y="6"/>
                  </a:cubicBezTo>
                  <a:lnTo>
                    <a:pt x="103228" y="6"/>
                  </a:lnTo>
                  <a:lnTo>
                    <a:pt x="103228" y="17"/>
                  </a:lnTo>
                  <a:lnTo>
                    <a:pt x="103444" y="311"/>
                  </a:lnTo>
                  <a:lnTo>
                    <a:pt x="103133" y="877"/>
                  </a:lnTo>
                  <a:lnTo>
                    <a:pt x="102939" y="655"/>
                  </a:lnTo>
                  <a:lnTo>
                    <a:pt x="103067" y="383"/>
                  </a:lnTo>
                  <a:cubicBezTo>
                    <a:pt x="103022" y="272"/>
                    <a:pt x="102978" y="166"/>
                    <a:pt x="102928" y="55"/>
                  </a:cubicBezTo>
                  <a:lnTo>
                    <a:pt x="102945" y="6"/>
                  </a:lnTo>
                  <a:lnTo>
                    <a:pt x="100320" y="6"/>
                  </a:lnTo>
                  <a:lnTo>
                    <a:pt x="98994" y="544"/>
                  </a:lnTo>
                  <a:cubicBezTo>
                    <a:pt x="98861" y="660"/>
                    <a:pt x="98722" y="777"/>
                    <a:pt x="98611" y="871"/>
                  </a:cubicBezTo>
                  <a:lnTo>
                    <a:pt x="97535" y="805"/>
                  </a:lnTo>
                  <a:cubicBezTo>
                    <a:pt x="97446" y="1276"/>
                    <a:pt x="97246" y="1637"/>
                    <a:pt x="96913" y="1909"/>
                  </a:cubicBezTo>
                  <a:cubicBezTo>
                    <a:pt x="96852" y="1959"/>
                    <a:pt x="96735" y="1948"/>
                    <a:pt x="96641" y="1964"/>
                  </a:cubicBezTo>
                  <a:cubicBezTo>
                    <a:pt x="96625" y="1937"/>
                    <a:pt x="96613" y="1909"/>
                    <a:pt x="96597" y="1881"/>
                  </a:cubicBezTo>
                  <a:lnTo>
                    <a:pt x="97052" y="1526"/>
                  </a:lnTo>
                  <a:cubicBezTo>
                    <a:pt x="97118" y="1115"/>
                    <a:pt x="97168" y="771"/>
                    <a:pt x="97424" y="483"/>
                  </a:cubicBezTo>
                  <a:lnTo>
                    <a:pt x="97812" y="372"/>
                  </a:lnTo>
                  <a:lnTo>
                    <a:pt x="98001"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40" name="Google Shape;1240;p65"/>
            <p:cNvSpPr/>
            <p:nvPr/>
          </p:nvSpPr>
          <p:spPr>
            <a:xfrm>
              <a:off x="6389575" y="1104450"/>
              <a:ext cx="68825" cy="17900"/>
            </a:xfrm>
            <a:custGeom>
              <a:avLst/>
              <a:gdLst/>
              <a:ahLst/>
              <a:cxnLst/>
              <a:rect l="l" t="t" r="r" b="b"/>
              <a:pathLst>
                <a:path w="2753" h="716" extrusionOk="0">
                  <a:moveTo>
                    <a:pt x="339" y="0"/>
                  </a:moveTo>
                  <a:cubicBezTo>
                    <a:pt x="233" y="83"/>
                    <a:pt x="117" y="161"/>
                    <a:pt x="0" y="233"/>
                  </a:cubicBezTo>
                  <a:cubicBezTo>
                    <a:pt x="110" y="179"/>
                    <a:pt x="213" y="158"/>
                    <a:pt x="313" y="158"/>
                  </a:cubicBezTo>
                  <a:cubicBezTo>
                    <a:pt x="553" y="158"/>
                    <a:pt x="772" y="277"/>
                    <a:pt x="999" y="344"/>
                  </a:cubicBezTo>
                  <a:cubicBezTo>
                    <a:pt x="1393" y="466"/>
                    <a:pt x="1787" y="594"/>
                    <a:pt x="2186" y="699"/>
                  </a:cubicBezTo>
                  <a:cubicBezTo>
                    <a:pt x="2234" y="712"/>
                    <a:pt x="2284" y="716"/>
                    <a:pt x="2332" y="716"/>
                  </a:cubicBezTo>
                  <a:cubicBezTo>
                    <a:pt x="2413" y="716"/>
                    <a:pt x="2492" y="705"/>
                    <a:pt x="2558" y="705"/>
                  </a:cubicBezTo>
                  <a:cubicBezTo>
                    <a:pt x="2752" y="477"/>
                    <a:pt x="2747" y="244"/>
                    <a:pt x="2730"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41" name="Google Shape;1241;p65"/>
            <p:cNvSpPr/>
            <p:nvPr/>
          </p:nvSpPr>
          <p:spPr>
            <a:xfrm>
              <a:off x="5006350" y="1104450"/>
              <a:ext cx="31800" cy="32475"/>
            </a:xfrm>
            <a:custGeom>
              <a:avLst/>
              <a:gdLst/>
              <a:ahLst/>
              <a:cxnLst/>
              <a:rect l="l" t="t" r="r" b="b"/>
              <a:pathLst>
                <a:path w="1272" h="1299" extrusionOk="0">
                  <a:moveTo>
                    <a:pt x="661" y="0"/>
                  </a:moveTo>
                  <a:lnTo>
                    <a:pt x="95" y="261"/>
                  </a:lnTo>
                  <a:cubicBezTo>
                    <a:pt x="89" y="633"/>
                    <a:pt x="0" y="943"/>
                    <a:pt x="156" y="1298"/>
                  </a:cubicBezTo>
                  <a:cubicBezTo>
                    <a:pt x="361" y="1210"/>
                    <a:pt x="550" y="1138"/>
                    <a:pt x="733" y="1054"/>
                  </a:cubicBezTo>
                  <a:cubicBezTo>
                    <a:pt x="916" y="971"/>
                    <a:pt x="1088" y="888"/>
                    <a:pt x="1271" y="799"/>
                  </a:cubicBezTo>
                  <a:cubicBezTo>
                    <a:pt x="1166" y="455"/>
                    <a:pt x="1116" y="100"/>
                    <a:pt x="66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242" name="Google Shape;1242;p65"/>
          <p:cNvSpPr/>
          <p:nvPr/>
        </p:nvSpPr>
        <p:spPr>
          <a:xfrm>
            <a:off x="9797257" y="2183895"/>
            <a:ext cx="44459" cy="44464"/>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1243" name="Google Shape;1243;p65"/>
          <p:cNvGrpSpPr/>
          <p:nvPr/>
        </p:nvGrpSpPr>
        <p:grpSpPr>
          <a:xfrm>
            <a:off x="1905701" y="996671"/>
            <a:ext cx="8751333" cy="3846453"/>
            <a:chOff x="1429275" y="746831"/>
            <a:chExt cx="6563500" cy="2882246"/>
          </a:xfrm>
        </p:grpSpPr>
        <p:grpSp>
          <p:nvGrpSpPr>
            <p:cNvPr id="1244" name="Google Shape;1244;p65"/>
            <p:cNvGrpSpPr/>
            <p:nvPr/>
          </p:nvGrpSpPr>
          <p:grpSpPr>
            <a:xfrm>
              <a:off x="1429275" y="746831"/>
              <a:ext cx="6563500" cy="2882246"/>
              <a:chOff x="1429275" y="746831"/>
              <a:chExt cx="6563500" cy="2882246"/>
            </a:xfrm>
          </p:grpSpPr>
          <p:grpSp>
            <p:nvGrpSpPr>
              <p:cNvPr id="1245" name="Google Shape;1245;p65"/>
              <p:cNvGrpSpPr/>
              <p:nvPr/>
            </p:nvGrpSpPr>
            <p:grpSpPr>
              <a:xfrm>
                <a:off x="1429275" y="746831"/>
                <a:ext cx="6563500" cy="2882246"/>
                <a:chOff x="1429275" y="746831"/>
                <a:chExt cx="6563500" cy="2882246"/>
              </a:xfrm>
            </p:grpSpPr>
            <p:grpSp>
              <p:nvGrpSpPr>
                <p:cNvPr id="1246" name="Google Shape;1246;p65"/>
                <p:cNvGrpSpPr/>
                <p:nvPr/>
              </p:nvGrpSpPr>
              <p:grpSpPr>
                <a:xfrm>
                  <a:off x="1429275" y="746831"/>
                  <a:ext cx="6563500" cy="2774975"/>
                  <a:chOff x="1429275" y="746831"/>
                  <a:chExt cx="6563500" cy="2774975"/>
                </a:xfrm>
              </p:grpSpPr>
              <p:grpSp>
                <p:nvGrpSpPr>
                  <p:cNvPr id="1247" name="Google Shape;1247;p65"/>
                  <p:cNvGrpSpPr/>
                  <p:nvPr/>
                </p:nvGrpSpPr>
                <p:grpSpPr>
                  <a:xfrm>
                    <a:off x="1429275" y="746831"/>
                    <a:ext cx="6563500" cy="2774975"/>
                    <a:chOff x="1429275" y="746831"/>
                    <a:chExt cx="6563500" cy="2774975"/>
                  </a:xfrm>
                </p:grpSpPr>
                <p:grpSp>
                  <p:nvGrpSpPr>
                    <p:cNvPr id="1248" name="Google Shape;1248;p65"/>
                    <p:cNvGrpSpPr/>
                    <p:nvPr/>
                  </p:nvGrpSpPr>
                  <p:grpSpPr>
                    <a:xfrm>
                      <a:off x="1429275" y="746831"/>
                      <a:ext cx="6563500" cy="2774975"/>
                      <a:chOff x="1193100" y="1727025"/>
                      <a:chExt cx="5462300" cy="2313250"/>
                    </a:xfrm>
                  </p:grpSpPr>
                  <p:sp>
                    <p:nvSpPr>
                      <p:cNvPr id="1249" name="Google Shape;1249;p65"/>
                      <p:cNvSpPr/>
                      <p:nvPr/>
                    </p:nvSpPr>
                    <p:spPr>
                      <a:xfrm>
                        <a:off x="1248575" y="2524700"/>
                        <a:ext cx="90200" cy="90175"/>
                      </a:xfrm>
                      <a:custGeom>
                        <a:avLst/>
                        <a:gdLst/>
                        <a:ahLst/>
                        <a:cxnLst/>
                        <a:rect l="l" t="t" r="r" b="b"/>
                        <a:pathLst>
                          <a:path w="3608" h="3607" extrusionOk="0">
                            <a:moveTo>
                              <a:pt x="1804" y="0"/>
                            </a:moveTo>
                            <a:cubicBezTo>
                              <a:pt x="805" y="0"/>
                              <a:pt x="1" y="805"/>
                              <a:pt x="1" y="1803"/>
                            </a:cubicBezTo>
                            <a:cubicBezTo>
                              <a:pt x="1" y="2797"/>
                              <a:pt x="805" y="3607"/>
                              <a:pt x="1804" y="3607"/>
                            </a:cubicBezTo>
                            <a:cubicBezTo>
                              <a:pt x="2797" y="3607"/>
                              <a:pt x="3608" y="2797"/>
                              <a:pt x="3608" y="1803"/>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50" name="Google Shape;1250;p65"/>
                      <p:cNvSpPr/>
                      <p:nvPr/>
                    </p:nvSpPr>
                    <p:spPr>
                      <a:xfrm>
                        <a:off x="1193100" y="2226425"/>
                        <a:ext cx="90175" cy="90200"/>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51" name="Google Shape;1251;p65"/>
                      <p:cNvSpPr/>
                      <p:nvPr/>
                    </p:nvSpPr>
                    <p:spPr>
                      <a:xfrm>
                        <a:off x="1692500" y="234435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52" name="Google Shape;1252;p65"/>
                      <p:cNvSpPr/>
                      <p:nvPr/>
                    </p:nvSpPr>
                    <p:spPr>
                      <a:xfrm>
                        <a:off x="2129475" y="2229900"/>
                        <a:ext cx="90200" cy="90200"/>
                      </a:xfrm>
                      <a:custGeom>
                        <a:avLst/>
                        <a:gdLst/>
                        <a:ahLst/>
                        <a:cxnLst/>
                        <a:rect l="l" t="t" r="r" b="b"/>
                        <a:pathLst>
                          <a:path w="3608" h="3608" extrusionOk="0">
                            <a:moveTo>
                              <a:pt x="1804" y="1"/>
                            </a:moveTo>
                            <a:cubicBezTo>
                              <a:pt x="805" y="1"/>
                              <a:pt x="1" y="805"/>
                              <a:pt x="1" y="1804"/>
                            </a:cubicBezTo>
                            <a:cubicBezTo>
                              <a:pt x="1" y="2797"/>
                              <a:pt x="805" y="3607"/>
                              <a:pt x="1804" y="3607"/>
                            </a:cubicBezTo>
                            <a:cubicBezTo>
                              <a:pt x="2797" y="3607"/>
                              <a:pt x="3608" y="2797"/>
                              <a:pt x="3608" y="1804"/>
                            </a:cubicBezTo>
                            <a:cubicBezTo>
                              <a:pt x="3608"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53" name="Google Shape;1253;p65"/>
                      <p:cNvSpPr/>
                      <p:nvPr/>
                    </p:nvSpPr>
                    <p:spPr>
                      <a:xfrm>
                        <a:off x="2053175" y="2406775"/>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54" name="Google Shape;1254;p65"/>
                      <p:cNvSpPr/>
                      <p:nvPr/>
                    </p:nvSpPr>
                    <p:spPr>
                      <a:xfrm>
                        <a:off x="2004625" y="254550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55" name="Google Shape;1255;p65"/>
                      <p:cNvSpPr/>
                      <p:nvPr/>
                    </p:nvSpPr>
                    <p:spPr>
                      <a:xfrm>
                        <a:off x="2663575" y="3717725"/>
                        <a:ext cx="90200" cy="90175"/>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56" name="Google Shape;1256;p65"/>
                      <p:cNvSpPr/>
                      <p:nvPr/>
                    </p:nvSpPr>
                    <p:spPr>
                      <a:xfrm>
                        <a:off x="3579150" y="2049550"/>
                        <a:ext cx="90200" cy="90200"/>
                      </a:xfrm>
                      <a:custGeom>
                        <a:avLst/>
                        <a:gdLst/>
                        <a:ahLst/>
                        <a:cxnLst/>
                        <a:rect l="l" t="t" r="r" b="b"/>
                        <a:pathLst>
                          <a:path w="3608" h="3608" extrusionOk="0">
                            <a:moveTo>
                              <a:pt x="1804" y="1"/>
                            </a:moveTo>
                            <a:cubicBezTo>
                              <a:pt x="805" y="1"/>
                              <a:pt x="1" y="806"/>
                              <a:pt x="1" y="1804"/>
                            </a:cubicBezTo>
                            <a:cubicBezTo>
                              <a:pt x="1"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57" name="Google Shape;1257;p65"/>
                      <p:cNvSpPr/>
                      <p:nvPr/>
                    </p:nvSpPr>
                    <p:spPr>
                      <a:xfrm>
                        <a:off x="3658925" y="2084250"/>
                        <a:ext cx="90175" cy="90175"/>
                      </a:xfrm>
                      <a:custGeom>
                        <a:avLst/>
                        <a:gdLst/>
                        <a:ahLst/>
                        <a:cxnLst/>
                        <a:rect l="l" t="t" r="r" b="b"/>
                        <a:pathLst>
                          <a:path w="3607" h="3607"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58" name="Google Shape;1258;p65"/>
                      <p:cNvSpPr/>
                      <p:nvPr/>
                    </p:nvSpPr>
                    <p:spPr>
                      <a:xfrm>
                        <a:off x="3752550" y="209465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59" name="Google Shape;1259;p65"/>
                      <p:cNvSpPr/>
                      <p:nvPr/>
                    </p:nvSpPr>
                    <p:spPr>
                      <a:xfrm>
                        <a:off x="3717875" y="1987125"/>
                        <a:ext cx="90200" cy="90200"/>
                      </a:xfrm>
                      <a:custGeom>
                        <a:avLst/>
                        <a:gdLst/>
                        <a:ahLst/>
                        <a:cxnLst/>
                        <a:rect l="l" t="t" r="r" b="b"/>
                        <a:pathLst>
                          <a:path w="3608" h="3608" extrusionOk="0">
                            <a:moveTo>
                              <a:pt x="1804" y="1"/>
                            </a:moveTo>
                            <a:cubicBezTo>
                              <a:pt x="805" y="1"/>
                              <a:pt x="0" y="806"/>
                              <a:pt x="0" y="1804"/>
                            </a:cubicBezTo>
                            <a:cubicBezTo>
                              <a:pt x="0"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60" name="Google Shape;1260;p65"/>
                      <p:cNvSpPr/>
                      <p:nvPr/>
                    </p:nvSpPr>
                    <p:spPr>
                      <a:xfrm>
                        <a:off x="4120175" y="1727025"/>
                        <a:ext cx="90200" cy="90200"/>
                      </a:xfrm>
                      <a:custGeom>
                        <a:avLst/>
                        <a:gdLst/>
                        <a:ahLst/>
                        <a:cxnLst/>
                        <a:rect l="l" t="t" r="r" b="b"/>
                        <a:pathLst>
                          <a:path w="3608" h="3608" extrusionOk="0">
                            <a:moveTo>
                              <a:pt x="1804" y="1"/>
                            </a:moveTo>
                            <a:cubicBezTo>
                              <a:pt x="805" y="1"/>
                              <a:pt x="1" y="805"/>
                              <a:pt x="1" y="1804"/>
                            </a:cubicBezTo>
                            <a:cubicBezTo>
                              <a:pt x="1" y="2797"/>
                              <a:pt x="805" y="3607"/>
                              <a:pt x="1804" y="3607"/>
                            </a:cubicBezTo>
                            <a:cubicBezTo>
                              <a:pt x="2797" y="3607"/>
                              <a:pt x="3607" y="2797"/>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61" name="Google Shape;1261;p65"/>
                      <p:cNvSpPr/>
                      <p:nvPr/>
                    </p:nvSpPr>
                    <p:spPr>
                      <a:xfrm>
                        <a:off x="5021875" y="2854150"/>
                        <a:ext cx="90200" cy="90200"/>
                      </a:xfrm>
                      <a:custGeom>
                        <a:avLst/>
                        <a:gdLst/>
                        <a:ahLst/>
                        <a:cxnLst/>
                        <a:rect l="l" t="t" r="r" b="b"/>
                        <a:pathLst>
                          <a:path w="3608" h="3608" extrusionOk="0">
                            <a:moveTo>
                              <a:pt x="1804" y="1"/>
                            </a:moveTo>
                            <a:cubicBezTo>
                              <a:pt x="805" y="1"/>
                              <a:pt x="1" y="805"/>
                              <a:pt x="1" y="1804"/>
                            </a:cubicBezTo>
                            <a:cubicBezTo>
                              <a:pt x="1" y="2797"/>
                              <a:pt x="805" y="3608"/>
                              <a:pt x="1804" y="3608"/>
                            </a:cubicBezTo>
                            <a:cubicBezTo>
                              <a:pt x="2798" y="3608"/>
                              <a:pt x="3608" y="2797"/>
                              <a:pt x="3608" y="1804"/>
                            </a:cubicBezTo>
                            <a:cubicBezTo>
                              <a:pt x="3608" y="805"/>
                              <a:pt x="2798"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62" name="Google Shape;1262;p65"/>
                      <p:cNvSpPr/>
                      <p:nvPr/>
                    </p:nvSpPr>
                    <p:spPr>
                      <a:xfrm>
                        <a:off x="5833425" y="278480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63" name="Google Shape;1263;p65"/>
                      <p:cNvSpPr/>
                      <p:nvPr/>
                    </p:nvSpPr>
                    <p:spPr>
                      <a:xfrm>
                        <a:off x="5632275" y="3211375"/>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64" name="Google Shape;1264;p65"/>
                      <p:cNvSpPr/>
                      <p:nvPr/>
                    </p:nvSpPr>
                    <p:spPr>
                      <a:xfrm>
                        <a:off x="5958275" y="274665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65" name="Google Shape;1265;p65"/>
                      <p:cNvSpPr/>
                      <p:nvPr/>
                    </p:nvSpPr>
                    <p:spPr>
                      <a:xfrm>
                        <a:off x="6256525" y="250735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66" name="Google Shape;1266;p65"/>
                      <p:cNvSpPr/>
                      <p:nvPr/>
                    </p:nvSpPr>
                    <p:spPr>
                      <a:xfrm>
                        <a:off x="6339775" y="2483075"/>
                        <a:ext cx="90175" cy="90200"/>
                      </a:xfrm>
                      <a:custGeom>
                        <a:avLst/>
                        <a:gdLst/>
                        <a:ahLst/>
                        <a:cxnLst/>
                        <a:rect l="l" t="t" r="r" b="b"/>
                        <a:pathLst>
                          <a:path w="3607"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67" name="Google Shape;1267;p65"/>
                      <p:cNvSpPr/>
                      <p:nvPr/>
                    </p:nvSpPr>
                    <p:spPr>
                      <a:xfrm>
                        <a:off x="6565200" y="3950075"/>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68" name="Google Shape;1268;p65"/>
                      <p:cNvSpPr/>
                      <p:nvPr/>
                    </p:nvSpPr>
                    <p:spPr>
                      <a:xfrm>
                        <a:off x="3752550" y="2174425"/>
                        <a:ext cx="90200" cy="90175"/>
                      </a:xfrm>
                      <a:custGeom>
                        <a:avLst/>
                        <a:gdLst/>
                        <a:ahLst/>
                        <a:cxnLst/>
                        <a:rect l="l" t="t" r="r" b="b"/>
                        <a:pathLst>
                          <a:path w="3608" h="3607" extrusionOk="0">
                            <a:moveTo>
                              <a:pt x="1804" y="0"/>
                            </a:moveTo>
                            <a:cubicBezTo>
                              <a:pt x="805" y="0"/>
                              <a:pt x="1" y="805"/>
                              <a:pt x="1" y="1803"/>
                            </a:cubicBezTo>
                            <a:cubicBezTo>
                              <a:pt x="1" y="2797"/>
                              <a:pt x="805" y="3607"/>
                              <a:pt x="1804" y="3607"/>
                            </a:cubicBezTo>
                            <a:cubicBezTo>
                              <a:pt x="2797" y="3607"/>
                              <a:pt x="3608" y="2797"/>
                              <a:pt x="3608" y="1803"/>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269" name="Google Shape;1269;p65"/>
                    <p:cNvSpPr/>
                    <p:nvPr/>
                  </p:nvSpPr>
                  <p:spPr>
                    <a:xfrm>
                      <a:off x="7309305" y="1599687"/>
                      <a:ext cx="108384" cy="108204"/>
                    </a:xfrm>
                    <a:custGeom>
                      <a:avLst/>
                      <a:gdLst/>
                      <a:ahLst/>
                      <a:cxnLst/>
                      <a:rect l="l" t="t" r="r" b="b"/>
                      <a:pathLst>
                        <a:path w="3608" h="3608" extrusionOk="0">
                          <a:moveTo>
                            <a:pt x="1804" y="1"/>
                          </a:moveTo>
                          <a:cubicBezTo>
                            <a:pt x="805" y="1"/>
                            <a:pt x="0" y="806"/>
                            <a:pt x="0" y="1804"/>
                          </a:cubicBezTo>
                          <a:cubicBezTo>
                            <a:pt x="0"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1270" name="Google Shape;1270;p65"/>
                  <p:cNvGrpSpPr/>
                  <p:nvPr/>
                </p:nvGrpSpPr>
                <p:grpSpPr>
                  <a:xfrm>
                    <a:off x="1570944" y="1104612"/>
                    <a:ext cx="5371663" cy="1709940"/>
                    <a:chOff x="1570944" y="1104612"/>
                    <a:chExt cx="5371663" cy="1709940"/>
                  </a:xfrm>
                </p:grpSpPr>
                <p:sp>
                  <p:nvSpPr>
                    <p:cNvPr id="1271" name="Google Shape;1271;p65"/>
                    <p:cNvSpPr/>
                    <p:nvPr/>
                  </p:nvSpPr>
                  <p:spPr>
                    <a:xfrm>
                      <a:off x="1645954" y="1504019"/>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72" name="Google Shape;1272;p65"/>
                    <p:cNvSpPr/>
                    <p:nvPr/>
                  </p:nvSpPr>
                  <p:spPr>
                    <a:xfrm>
                      <a:off x="6834222" y="270634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73" name="Google Shape;1273;p65"/>
                    <p:cNvSpPr/>
                    <p:nvPr/>
                  </p:nvSpPr>
                  <p:spPr>
                    <a:xfrm>
                      <a:off x="1570944" y="164131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74" name="Google Shape;1274;p65"/>
                    <p:cNvSpPr/>
                    <p:nvPr/>
                  </p:nvSpPr>
                  <p:spPr>
                    <a:xfrm>
                      <a:off x="4800604" y="11046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grpSp>
            <p:sp>
              <p:nvSpPr>
                <p:cNvPr id="1275" name="Google Shape;1275;p65"/>
                <p:cNvSpPr/>
                <p:nvPr/>
              </p:nvSpPr>
              <p:spPr>
                <a:xfrm>
                  <a:off x="4800604" y="11046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76" name="Google Shape;1276;p65"/>
                <p:cNvSpPr/>
                <p:nvPr/>
              </p:nvSpPr>
              <p:spPr>
                <a:xfrm>
                  <a:off x="6162147" y="188879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77" name="Google Shape;1277;p65"/>
                <p:cNvSpPr/>
                <p:nvPr/>
              </p:nvSpPr>
              <p:spPr>
                <a:xfrm>
                  <a:off x="7747047" y="352087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78" name="Google Shape;1278;p65"/>
                <p:cNvSpPr/>
                <p:nvPr/>
              </p:nvSpPr>
              <p:spPr>
                <a:xfrm>
                  <a:off x="2400672" y="140607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279" name="Google Shape;1279;p65"/>
              <p:cNvSpPr/>
              <p:nvPr/>
            </p:nvSpPr>
            <p:spPr>
              <a:xfrm>
                <a:off x="5547697" y="192239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280" name="Google Shape;1280;p65"/>
            <p:cNvSpPr/>
            <p:nvPr/>
          </p:nvSpPr>
          <p:spPr>
            <a:xfrm>
              <a:off x="2648448" y="3374912"/>
              <a:ext cx="108384" cy="108174"/>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81" name="Google Shape;1281;p65"/>
            <p:cNvSpPr/>
            <p:nvPr/>
          </p:nvSpPr>
          <p:spPr>
            <a:xfrm>
              <a:off x="4359979" y="12327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FF00FF"/>
                </a:solidFill>
                <a:latin typeface="Arial"/>
                <a:cs typeface="Arial"/>
                <a:sym typeface="Arial"/>
              </a:endParaRPr>
            </a:p>
          </p:txBody>
        </p:sp>
        <p:sp>
          <p:nvSpPr>
            <p:cNvPr id="1282" name="Google Shape;1282;p65"/>
            <p:cNvSpPr/>
            <p:nvPr/>
          </p:nvSpPr>
          <p:spPr>
            <a:xfrm>
              <a:off x="4205204" y="1492974"/>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FF00FF"/>
                </a:solidFill>
                <a:latin typeface="Arial"/>
                <a:cs typeface="Arial"/>
                <a:sym typeface="Arial"/>
              </a:endParaRPr>
            </a:p>
          </p:txBody>
        </p:sp>
        <p:sp>
          <p:nvSpPr>
            <p:cNvPr id="1283" name="Google Shape;1283;p65"/>
            <p:cNvSpPr/>
            <p:nvPr/>
          </p:nvSpPr>
          <p:spPr>
            <a:xfrm>
              <a:off x="4539079" y="1370399"/>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FF00FF"/>
                </a:solidFill>
                <a:latin typeface="Arial"/>
                <a:cs typeface="Arial"/>
                <a:sym typeface="Arial"/>
              </a:endParaRPr>
            </a:p>
          </p:txBody>
        </p:sp>
      </p:grpSp>
      <p:grpSp>
        <p:nvGrpSpPr>
          <p:cNvPr id="1284" name="Google Shape;1284;p65"/>
          <p:cNvGrpSpPr/>
          <p:nvPr/>
        </p:nvGrpSpPr>
        <p:grpSpPr>
          <a:xfrm>
            <a:off x="1913912" y="1085522"/>
            <a:ext cx="8693095" cy="3592233"/>
            <a:chOff x="1198225" y="1782525"/>
            <a:chExt cx="5425950" cy="2243875"/>
          </a:xfrm>
        </p:grpSpPr>
        <p:sp>
          <p:nvSpPr>
            <p:cNvPr id="1285" name="Google Shape;1285;p65"/>
            <p:cNvSpPr/>
            <p:nvPr/>
          </p:nvSpPr>
          <p:spPr>
            <a:xfrm>
              <a:off x="2153750" y="3176700"/>
              <a:ext cx="27775" cy="27750"/>
            </a:xfrm>
            <a:custGeom>
              <a:avLst/>
              <a:gdLst/>
              <a:ahLst/>
              <a:cxnLst/>
              <a:rect l="l" t="t" r="r" b="b"/>
              <a:pathLst>
                <a:path w="1111" h="1110" extrusionOk="0">
                  <a:moveTo>
                    <a:pt x="556" y="0"/>
                  </a:moveTo>
                  <a:cubicBezTo>
                    <a:pt x="250" y="0"/>
                    <a:pt x="1" y="244"/>
                    <a:pt x="1" y="555"/>
                  </a:cubicBezTo>
                  <a:cubicBezTo>
                    <a:pt x="1" y="860"/>
                    <a:pt x="250" y="1110"/>
                    <a:pt x="556" y="1110"/>
                  </a:cubicBezTo>
                  <a:cubicBezTo>
                    <a:pt x="861" y="1110"/>
                    <a:pt x="1111" y="860"/>
                    <a:pt x="1111" y="555"/>
                  </a:cubicBezTo>
                  <a:cubicBezTo>
                    <a:pt x="1111" y="244"/>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86" name="Google Shape;1286;p65"/>
            <p:cNvSpPr/>
            <p:nvPr/>
          </p:nvSpPr>
          <p:spPr>
            <a:xfrm>
              <a:off x="2219650" y="3970875"/>
              <a:ext cx="27775" cy="27775"/>
            </a:xfrm>
            <a:custGeom>
              <a:avLst/>
              <a:gdLst/>
              <a:ahLst/>
              <a:cxnLst/>
              <a:rect l="l" t="t" r="r" b="b"/>
              <a:pathLst>
                <a:path w="1111" h="1111" extrusionOk="0">
                  <a:moveTo>
                    <a:pt x="555" y="1"/>
                  </a:moveTo>
                  <a:cubicBezTo>
                    <a:pt x="250" y="1"/>
                    <a:pt x="1" y="245"/>
                    <a:pt x="1" y="556"/>
                  </a:cubicBezTo>
                  <a:cubicBezTo>
                    <a:pt x="1" y="861"/>
                    <a:pt x="250" y="1111"/>
                    <a:pt x="555" y="1111"/>
                  </a:cubicBezTo>
                  <a:cubicBezTo>
                    <a:pt x="861" y="1111"/>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87" name="Google Shape;1287;p65"/>
            <p:cNvSpPr/>
            <p:nvPr/>
          </p:nvSpPr>
          <p:spPr>
            <a:xfrm>
              <a:off x="2462425" y="3998625"/>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0" y="1110"/>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88" name="Google Shape;1288;p65"/>
            <p:cNvSpPr/>
            <p:nvPr/>
          </p:nvSpPr>
          <p:spPr>
            <a:xfrm>
              <a:off x="2760675" y="3735050"/>
              <a:ext cx="27775" cy="27775"/>
            </a:xfrm>
            <a:custGeom>
              <a:avLst/>
              <a:gdLst/>
              <a:ahLst/>
              <a:cxnLst/>
              <a:rect l="l" t="t" r="r" b="b"/>
              <a:pathLst>
                <a:path w="1111" h="1111" extrusionOk="0">
                  <a:moveTo>
                    <a:pt x="555" y="1"/>
                  </a:moveTo>
                  <a:cubicBezTo>
                    <a:pt x="250" y="1"/>
                    <a:pt x="1" y="245"/>
                    <a:pt x="1" y="556"/>
                  </a:cubicBezTo>
                  <a:cubicBezTo>
                    <a:pt x="1"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89" name="Google Shape;1289;p65"/>
            <p:cNvSpPr/>
            <p:nvPr/>
          </p:nvSpPr>
          <p:spPr>
            <a:xfrm>
              <a:off x="3679725" y="3142000"/>
              <a:ext cx="27775" cy="27775"/>
            </a:xfrm>
            <a:custGeom>
              <a:avLst/>
              <a:gdLst/>
              <a:ahLst/>
              <a:cxnLst/>
              <a:rect l="l" t="t" r="r" b="b"/>
              <a:pathLst>
                <a:path w="1111" h="1111" extrusionOk="0">
                  <a:moveTo>
                    <a:pt x="555" y="1"/>
                  </a:moveTo>
                  <a:cubicBezTo>
                    <a:pt x="250" y="1"/>
                    <a:pt x="1" y="245"/>
                    <a:pt x="1" y="556"/>
                  </a:cubicBezTo>
                  <a:cubicBezTo>
                    <a:pt x="1" y="861"/>
                    <a:pt x="250" y="1111"/>
                    <a:pt x="555" y="1111"/>
                  </a:cubicBezTo>
                  <a:cubicBezTo>
                    <a:pt x="861" y="1111"/>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90" name="Google Shape;1290;p65"/>
            <p:cNvSpPr/>
            <p:nvPr/>
          </p:nvSpPr>
          <p:spPr>
            <a:xfrm>
              <a:off x="4397625" y="3350100"/>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91" name="Google Shape;1291;p65"/>
            <p:cNvSpPr/>
            <p:nvPr/>
          </p:nvSpPr>
          <p:spPr>
            <a:xfrm>
              <a:off x="4168725" y="38078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92" name="Google Shape;1292;p65"/>
            <p:cNvSpPr/>
            <p:nvPr/>
          </p:nvSpPr>
          <p:spPr>
            <a:xfrm>
              <a:off x="2694775" y="3748925"/>
              <a:ext cx="27775" cy="27775"/>
            </a:xfrm>
            <a:custGeom>
              <a:avLst/>
              <a:gdLst/>
              <a:ahLst/>
              <a:cxnLst/>
              <a:rect l="l" t="t" r="r" b="b"/>
              <a:pathLst>
                <a:path w="1111" h="1111" extrusionOk="0">
                  <a:moveTo>
                    <a:pt x="556" y="1"/>
                  </a:moveTo>
                  <a:cubicBezTo>
                    <a:pt x="251" y="1"/>
                    <a:pt x="1" y="245"/>
                    <a:pt x="1" y="555"/>
                  </a:cubicBezTo>
                  <a:cubicBezTo>
                    <a:pt x="1" y="861"/>
                    <a:pt x="251" y="1110"/>
                    <a:pt x="556" y="1110"/>
                  </a:cubicBezTo>
                  <a:cubicBezTo>
                    <a:pt x="861" y="1110"/>
                    <a:pt x="1111" y="861"/>
                    <a:pt x="1111" y="555"/>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93" name="Google Shape;1293;p65"/>
            <p:cNvSpPr/>
            <p:nvPr/>
          </p:nvSpPr>
          <p:spPr>
            <a:xfrm>
              <a:off x="1543375" y="241370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94" name="Google Shape;1294;p65"/>
            <p:cNvSpPr/>
            <p:nvPr/>
          </p:nvSpPr>
          <p:spPr>
            <a:xfrm>
              <a:off x="1702900" y="2583650"/>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0" y="860"/>
                    <a:pt x="1110" y="555"/>
                  </a:cubicBezTo>
                  <a:cubicBezTo>
                    <a:pt x="1110"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95" name="Google Shape;1295;p65"/>
            <p:cNvSpPr/>
            <p:nvPr/>
          </p:nvSpPr>
          <p:spPr>
            <a:xfrm>
              <a:off x="1949150" y="2562850"/>
              <a:ext cx="27750" cy="27750"/>
            </a:xfrm>
            <a:custGeom>
              <a:avLst/>
              <a:gdLst/>
              <a:ahLst/>
              <a:cxnLst/>
              <a:rect l="l" t="t" r="r" b="b"/>
              <a:pathLst>
                <a:path w="1110"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96" name="Google Shape;1296;p65"/>
            <p:cNvSpPr/>
            <p:nvPr/>
          </p:nvSpPr>
          <p:spPr>
            <a:xfrm>
              <a:off x="1633550" y="28541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97" name="Google Shape;1297;p65"/>
            <p:cNvSpPr/>
            <p:nvPr/>
          </p:nvSpPr>
          <p:spPr>
            <a:xfrm>
              <a:off x="2032375" y="2743175"/>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98" name="Google Shape;1298;p65"/>
            <p:cNvSpPr/>
            <p:nvPr/>
          </p:nvSpPr>
          <p:spPr>
            <a:xfrm>
              <a:off x="2153750" y="238942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299" name="Google Shape;1299;p65"/>
            <p:cNvSpPr/>
            <p:nvPr/>
          </p:nvSpPr>
          <p:spPr>
            <a:xfrm>
              <a:off x="2046250" y="2309675"/>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00" name="Google Shape;1300;p65"/>
            <p:cNvSpPr/>
            <p:nvPr/>
          </p:nvSpPr>
          <p:spPr>
            <a:xfrm>
              <a:off x="1883250" y="2358225"/>
              <a:ext cx="27775" cy="27775"/>
            </a:xfrm>
            <a:custGeom>
              <a:avLst/>
              <a:gdLst/>
              <a:ahLst/>
              <a:cxnLst/>
              <a:rect l="l" t="t" r="r" b="b"/>
              <a:pathLst>
                <a:path w="1111"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01" name="Google Shape;1301;p65"/>
            <p:cNvSpPr/>
            <p:nvPr/>
          </p:nvSpPr>
          <p:spPr>
            <a:xfrm>
              <a:off x="1279800" y="2555900"/>
              <a:ext cx="27775" cy="27775"/>
            </a:xfrm>
            <a:custGeom>
              <a:avLst/>
              <a:gdLst/>
              <a:ahLst/>
              <a:cxnLst/>
              <a:rect l="l" t="t" r="r" b="b"/>
              <a:pathLst>
                <a:path w="1111" h="1111" extrusionOk="0">
                  <a:moveTo>
                    <a:pt x="555" y="1"/>
                  </a:moveTo>
                  <a:cubicBezTo>
                    <a:pt x="250" y="1"/>
                    <a:pt x="0" y="245"/>
                    <a:pt x="0" y="555"/>
                  </a:cubicBezTo>
                  <a:cubicBezTo>
                    <a:pt x="0" y="861"/>
                    <a:pt x="250" y="1110"/>
                    <a:pt x="555" y="1110"/>
                  </a:cubicBezTo>
                  <a:cubicBezTo>
                    <a:pt x="860" y="1110"/>
                    <a:pt x="1110" y="861"/>
                    <a:pt x="1110" y="555"/>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02" name="Google Shape;1302;p65"/>
            <p:cNvSpPr/>
            <p:nvPr/>
          </p:nvSpPr>
          <p:spPr>
            <a:xfrm>
              <a:off x="1200025" y="2198700"/>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03" name="Google Shape;1303;p65"/>
            <p:cNvSpPr/>
            <p:nvPr/>
          </p:nvSpPr>
          <p:spPr>
            <a:xfrm>
              <a:off x="1210425" y="247612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04" name="Google Shape;1304;p65"/>
            <p:cNvSpPr/>
            <p:nvPr/>
          </p:nvSpPr>
          <p:spPr>
            <a:xfrm>
              <a:off x="1198225" y="2463925"/>
              <a:ext cx="27775" cy="27775"/>
            </a:xfrm>
            <a:custGeom>
              <a:avLst/>
              <a:gdLst/>
              <a:ahLst/>
              <a:cxnLst/>
              <a:rect l="l" t="t" r="r" b="b"/>
              <a:pathLst>
                <a:path w="1111" h="1111" extrusionOk="0">
                  <a:moveTo>
                    <a:pt x="555" y="1"/>
                  </a:moveTo>
                  <a:cubicBezTo>
                    <a:pt x="250" y="1"/>
                    <a:pt x="0" y="250"/>
                    <a:pt x="0" y="556"/>
                  </a:cubicBezTo>
                  <a:cubicBezTo>
                    <a:pt x="0" y="861"/>
                    <a:pt x="250" y="1110"/>
                    <a:pt x="555" y="1110"/>
                  </a:cubicBezTo>
                  <a:cubicBezTo>
                    <a:pt x="866" y="1110"/>
                    <a:pt x="1110" y="861"/>
                    <a:pt x="1110" y="556"/>
                  </a:cubicBezTo>
                  <a:cubicBezTo>
                    <a:pt x="1110" y="250"/>
                    <a:pt x="866"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05" name="Google Shape;1305;p65"/>
            <p:cNvSpPr/>
            <p:nvPr/>
          </p:nvSpPr>
          <p:spPr>
            <a:xfrm>
              <a:off x="2160700" y="2261125"/>
              <a:ext cx="27775" cy="27750"/>
            </a:xfrm>
            <a:custGeom>
              <a:avLst/>
              <a:gdLst/>
              <a:ahLst/>
              <a:cxnLst/>
              <a:rect l="l" t="t" r="r" b="b"/>
              <a:pathLst>
                <a:path w="1111"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06" name="Google Shape;1306;p65"/>
            <p:cNvSpPr/>
            <p:nvPr/>
          </p:nvSpPr>
          <p:spPr>
            <a:xfrm>
              <a:off x="3610375" y="2080775"/>
              <a:ext cx="27750" cy="27775"/>
            </a:xfrm>
            <a:custGeom>
              <a:avLst/>
              <a:gdLst/>
              <a:ahLst/>
              <a:cxnLst/>
              <a:rect l="l" t="t" r="r" b="b"/>
              <a:pathLst>
                <a:path w="1110" h="1111" extrusionOk="0">
                  <a:moveTo>
                    <a:pt x="555" y="0"/>
                  </a:moveTo>
                  <a:cubicBezTo>
                    <a:pt x="250" y="0"/>
                    <a:pt x="0" y="245"/>
                    <a:pt x="0" y="555"/>
                  </a:cubicBezTo>
                  <a:cubicBezTo>
                    <a:pt x="0" y="861"/>
                    <a:pt x="250" y="1110"/>
                    <a:pt x="555" y="1110"/>
                  </a:cubicBezTo>
                  <a:cubicBezTo>
                    <a:pt x="860" y="1110"/>
                    <a:pt x="1110" y="861"/>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07" name="Google Shape;1307;p65"/>
            <p:cNvSpPr/>
            <p:nvPr/>
          </p:nvSpPr>
          <p:spPr>
            <a:xfrm>
              <a:off x="3488975" y="2021825"/>
              <a:ext cx="27775" cy="27750"/>
            </a:xfrm>
            <a:custGeom>
              <a:avLst/>
              <a:gdLst/>
              <a:ahLst/>
              <a:cxnLst/>
              <a:rect l="l" t="t" r="r" b="b"/>
              <a:pathLst>
                <a:path w="1111" h="1110" extrusionOk="0">
                  <a:moveTo>
                    <a:pt x="556" y="0"/>
                  </a:moveTo>
                  <a:cubicBezTo>
                    <a:pt x="250" y="0"/>
                    <a:pt x="1" y="244"/>
                    <a:pt x="1" y="555"/>
                  </a:cubicBezTo>
                  <a:cubicBezTo>
                    <a:pt x="1" y="860"/>
                    <a:pt x="250" y="1110"/>
                    <a:pt x="556" y="1110"/>
                  </a:cubicBezTo>
                  <a:cubicBezTo>
                    <a:pt x="861" y="1110"/>
                    <a:pt x="1110" y="860"/>
                    <a:pt x="1110" y="555"/>
                  </a:cubicBezTo>
                  <a:cubicBezTo>
                    <a:pt x="1110" y="244"/>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08" name="Google Shape;1308;p65"/>
            <p:cNvSpPr/>
            <p:nvPr/>
          </p:nvSpPr>
          <p:spPr>
            <a:xfrm>
              <a:off x="3658925" y="216400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09" name="Google Shape;1309;p65"/>
            <p:cNvSpPr/>
            <p:nvPr/>
          </p:nvSpPr>
          <p:spPr>
            <a:xfrm>
              <a:off x="3721350" y="2320075"/>
              <a:ext cx="27750" cy="27775"/>
            </a:xfrm>
            <a:custGeom>
              <a:avLst/>
              <a:gdLst/>
              <a:ahLst/>
              <a:cxnLst/>
              <a:rect l="l" t="t" r="r" b="b"/>
              <a:pathLst>
                <a:path w="1110"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10" name="Google Shape;1310;p65"/>
            <p:cNvSpPr/>
            <p:nvPr/>
          </p:nvSpPr>
          <p:spPr>
            <a:xfrm>
              <a:off x="3794175" y="2261125"/>
              <a:ext cx="27775" cy="27750"/>
            </a:xfrm>
            <a:custGeom>
              <a:avLst/>
              <a:gdLst/>
              <a:ahLst/>
              <a:cxnLst/>
              <a:rect l="l" t="t" r="r" b="b"/>
              <a:pathLst>
                <a:path w="1111" h="1110" extrusionOk="0">
                  <a:moveTo>
                    <a:pt x="555" y="0"/>
                  </a:moveTo>
                  <a:cubicBezTo>
                    <a:pt x="250" y="0"/>
                    <a:pt x="0" y="244"/>
                    <a:pt x="0" y="555"/>
                  </a:cubicBezTo>
                  <a:cubicBezTo>
                    <a:pt x="0"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11" name="Google Shape;1311;p65"/>
            <p:cNvSpPr/>
            <p:nvPr/>
          </p:nvSpPr>
          <p:spPr>
            <a:xfrm>
              <a:off x="3860075" y="2358225"/>
              <a:ext cx="27750" cy="27775"/>
            </a:xfrm>
            <a:custGeom>
              <a:avLst/>
              <a:gdLst/>
              <a:ahLst/>
              <a:cxnLst/>
              <a:rect l="l" t="t" r="r" b="b"/>
              <a:pathLst>
                <a:path w="1110"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12" name="Google Shape;1312;p65"/>
            <p:cNvSpPr/>
            <p:nvPr/>
          </p:nvSpPr>
          <p:spPr>
            <a:xfrm>
              <a:off x="3929425" y="2250700"/>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13" name="Google Shape;1313;p65"/>
            <p:cNvSpPr/>
            <p:nvPr/>
          </p:nvSpPr>
          <p:spPr>
            <a:xfrm>
              <a:off x="3842725" y="2184825"/>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14" name="Google Shape;1314;p65"/>
            <p:cNvSpPr/>
            <p:nvPr/>
          </p:nvSpPr>
          <p:spPr>
            <a:xfrm>
              <a:off x="3898225" y="21258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15" name="Google Shape;1315;p65"/>
            <p:cNvSpPr/>
            <p:nvPr/>
          </p:nvSpPr>
          <p:spPr>
            <a:xfrm>
              <a:off x="3988375" y="22021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16" name="Google Shape;1316;p65"/>
            <p:cNvSpPr/>
            <p:nvPr/>
          </p:nvSpPr>
          <p:spPr>
            <a:xfrm>
              <a:off x="4075100" y="2337425"/>
              <a:ext cx="27750" cy="27750"/>
            </a:xfrm>
            <a:custGeom>
              <a:avLst/>
              <a:gdLst/>
              <a:ahLst/>
              <a:cxnLst/>
              <a:rect l="l" t="t" r="r" b="b"/>
              <a:pathLst>
                <a:path w="1110"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17" name="Google Shape;1317;p65"/>
            <p:cNvSpPr/>
            <p:nvPr/>
          </p:nvSpPr>
          <p:spPr>
            <a:xfrm>
              <a:off x="4127100" y="22888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18" name="Google Shape;1318;p65"/>
            <p:cNvSpPr/>
            <p:nvPr/>
          </p:nvSpPr>
          <p:spPr>
            <a:xfrm>
              <a:off x="4723625" y="2750125"/>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19" name="Google Shape;1319;p65"/>
            <p:cNvSpPr/>
            <p:nvPr/>
          </p:nvSpPr>
          <p:spPr>
            <a:xfrm>
              <a:off x="4765250" y="2791725"/>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20" name="Google Shape;1320;p65"/>
            <p:cNvSpPr/>
            <p:nvPr/>
          </p:nvSpPr>
          <p:spPr>
            <a:xfrm>
              <a:off x="4217275" y="2115450"/>
              <a:ext cx="27775" cy="27775"/>
            </a:xfrm>
            <a:custGeom>
              <a:avLst/>
              <a:gdLst/>
              <a:ahLst/>
              <a:cxnLst/>
              <a:rect l="l" t="t" r="r" b="b"/>
              <a:pathLst>
                <a:path w="1111" h="1111" extrusionOk="0">
                  <a:moveTo>
                    <a:pt x="556" y="1"/>
                  </a:moveTo>
                  <a:cubicBezTo>
                    <a:pt x="251" y="1"/>
                    <a:pt x="1" y="245"/>
                    <a:pt x="1" y="556"/>
                  </a:cubicBezTo>
                  <a:cubicBezTo>
                    <a:pt x="1" y="861"/>
                    <a:pt x="251" y="1110"/>
                    <a:pt x="556" y="1110"/>
                  </a:cubicBezTo>
                  <a:cubicBezTo>
                    <a:pt x="861" y="1110"/>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21" name="Google Shape;1321;p65"/>
            <p:cNvSpPr/>
            <p:nvPr/>
          </p:nvSpPr>
          <p:spPr>
            <a:xfrm>
              <a:off x="4356000" y="19385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22" name="Google Shape;1322;p65"/>
            <p:cNvSpPr/>
            <p:nvPr/>
          </p:nvSpPr>
          <p:spPr>
            <a:xfrm>
              <a:off x="4213825" y="1782525"/>
              <a:ext cx="27750" cy="27775"/>
            </a:xfrm>
            <a:custGeom>
              <a:avLst/>
              <a:gdLst/>
              <a:ahLst/>
              <a:cxnLst/>
              <a:rect l="l" t="t" r="r" b="b"/>
              <a:pathLst>
                <a:path w="1110"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23" name="Google Shape;1323;p65"/>
            <p:cNvSpPr/>
            <p:nvPr/>
          </p:nvSpPr>
          <p:spPr>
            <a:xfrm>
              <a:off x="3971050" y="1806800"/>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24" name="Google Shape;1324;p65"/>
            <p:cNvSpPr/>
            <p:nvPr/>
          </p:nvSpPr>
          <p:spPr>
            <a:xfrm>
              <a:off x="3811525" y="2014875"/>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25" name="Google Shape;1325;p65"/>
            <p:cNvSpPr/>
            <p:nvPr/>
          </p:nvSpPr>
          <p:spPr>
            <a:xfrm>
              <a:off x="3541000" y="2396375"/>
              <a:ext cx="27775" cy="27775"/>
            </a:xfrm>
            <a:custGeom>
              <a:avLst/>
              <a:gdLst/>
              <a:ahLst/>
              <a:cxnLst/>
              <a:rect l="l" t="t" r="r" b="b"/>
              <a:pathLst>
                <a:path w="1111" h="1111"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26" name="Google Shape;1326;p65"/>
            <p:cNvSpPr/>
            <p:nvPr/>
          </p:nvSpPr>
          <p:spPr>
            <a:xfrm>
              <a:off x="3433500" y="24414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27" name="Google Shape;1327;p65"/>
            <p:cNvSpPr/>
            <p:nvPr/>
          </p:nvSpPr>
          <p:spPr>
            <a:xfrm>
              <a:off x="3783775" y="212585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28" name="Google Shape;1328;p65"/>
            <p:cNvSpPr/>
            <p:nvPr/>
          </p:nvSpPr>
          <p:spPr>
            <a:xfrm>
              <a:off x="3783775" y="2205625"/>
              <a:ext cx="27775" cy="27775"/>
            </a:xfrm>
            <a:custGeom>
              <a:avLst/>
              <a:gdLst/>
              <a:ahLst/>
              <a:cxnLst/>
              <a:rect l="l" t="t" r="r" b="b"/>
              <a:pathLst>
                <a:path w="1111" h="1111" extrusionOk="0">
                  <a:moveTo>
                    <a:pt x="555" y="1"/>
                  </a:moveTo>
                  <a:cubicBezTo>
                    <a:pt x="250" y="1"/>
                    <a:pt x="0" y="245"/>
                    <a:pt x="0" y="555"/>
                  </a:cubicBezTo>
                  <a:cubicBezTo>
                    <a:pt x="0" y="861"/>
                    <a:pt x="250" y="1110"/>
                    <a:pt x="555" y="1110"/>
                  </a:cubicBezTo>
                  <a:cubicBezTo>
                    <a:pt x="860" y="1110"/>
                    <a:pt x="1110" y="861"/>
                    <a:pt x="1110" y="555"/>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29" name="Google Shape;1329;p65"/>
            <p:cNvSpPr/>
            <p:nvPr/>
          </p:nvSpPr>
          <p:spPr>
            <a:xfrm>
              <a:off x="3749100" y="2018350"/>
              <a:ext cx="27750" cy="27775"/>
            </a:xfrm>
            <a:custGeom>
              <a:avLst/>
              <a:gdLst/>
              <a:ahLst/>
              <a:cxnLst/>
              <a:rect l="l" t="t" r="r" b="b"/>
              <a:pathLst>
                <a:path w="1110" h="1111" extrusionOk="0">
                  <a:moveTo>
                    <a:pt x="555" y="0"/>
                  </a:moveTo>
                  <a:cubicBezTo>
                    <a:pt x="250" y="0"/>
                    <a:pt x="0" y="245"/>
                    <a:pt x="0" y="555"/>
                  </a:cubicBezTo>
                  <a:cubicBezTo>
                    <a:pt x="0" y="861"/>
                    <a:pt x="250" y="1110"/>
                    <a:pt x="555" y="1110"/>
                  </a:cubicBezTo>
                  <a:cubicBezTo>
                    <a:pt x="860" y="1110"/>
                    <a:pt x="1110" y="861"/>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30" name="Google Shape;1330;p65"/>
            <p:cNvSpPr/>
            <p:nvPr/>
          </p:nvSpPr>
          <p:spPr>
            <a:xfrm>
              <a:off x="4030000" y="2056500"/>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0" y="860"/>
                    <a:pt x="1110" y="555"/>
                  </a:cubicBezTo>
                  <a:cubicBezTo>
                    <a:pt x="1110"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31" name="Google Shape;1331;p65"/>
            <p:cNvSpPr/>
            <p:nvPr/>
          </p:nvSpPr>
          <p:spPr>
            <a:xfrm>
              <a:off x="5053100" y="2885375"/>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32" name="Google Shape;1332;p65"/>
            <p:cNvSpPr/>
            <p:nvPr/>
          </p:nvSpPr>
          <p:spPr>
            <a:xfrm>
              <a:off x="5136325" y="2680750"/>
              <a:ext cx="27775" cy="27775"/>
            </a:xfrm>
            <a:custGeom>
              <a:avLst/>
              <a:gdLst/>
              <a:ahLst/>
              <a:cxnLst/>
              <a:rect l="l" t="t" r="r" b="b"/>
              <a:pathLst>
                <a:path w="1111" h="1111" extrusionOk="0">
                  <a:moveTo>
                    <a:pt x="556" y="1"/>
                  </a:moveTo>
                  <a:cubicBezTo>
                    <a:pt x="250" y="1"/>
                    <a:pt x="1" y="245"/>
                    <a:pt x="1" y="556"/>
                  </a:cubicBezTo>
                  <a:cubicBezTo>
                    <a:pt x="1" y="861"/>
                    <a:pt x="250" y="1110"/>
                    <a:pt x="556" y="1110"/>
                  </a:cubicBezTo>
                  <a:cubicBezTo>
                    <a:pt x="861" y="1110"/>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33" name="Google Shape;1333;p65"/>
            <p:cNvSpPr/>
            <p:nvPr/>
          </p:nvSpPr>
          <p:spPr>
            <a:xfrm>
              <a:off x="5198750" y="3010225"/>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1" y="860"/>
                    <a:pt x="1111" y="555"/>
                  </a:cubicBezTo>
                  <a:cubicBezTo>
                    <a:pt x="1111"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34" name="Google Shape;1334;p65"/>
            <p:cNvSpPr/>
            <p:nvPr/>
          </p:nvSpPr>
          <p:spPr>
            <a:xfrm>
              <a:off x="5618400" y="3207900"/>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35" name="Google Shape;1335;p65"/>
            <p:cNvSpPr/>
            <p:nvPr/>
          </p:nvSpPr>
          <p:spPr>
            <a:xfrm>
              <a:off x="5663475" y="3242575"/>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36" name="Google Shape;1336;p65"/>
            <p:cNvSpPr/>
            <p:nvPr/>
          </p:nvSpPr>
          <p:spPr>
            <a:xfrm>
              <a:off x="5864625" y="281600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37" name="Google Shape;1337;p65"/>
            <p:cNvSpPr/>
            <p:nvPr/>
          </p:nvSpPr>
          <p:spPr>
            <a:xfrm>
              <a:off x="5989475" y="27778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38" name="Google Shape;1338;p65"/>
            <p:cNvSpPr/>
            <p:nvPr/>
          </p:nvSpPr>
          <p:spPr>
            <a:xfrm>
              <a:off x="6596400" y="39812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39" name="Google Shape;1339;p65"/>
            <p:cNvSpPr/>
            <p:nvPr/>
          </p:nvSpPr>
          <p:spPr>
            <a:xfrm>
              <a:off x="6287750" y="253855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40" name="Google Shape;1340;p65"/>
            <p:cNvSpPr/>
            <p:nvPr/>
          </p:nvSpPr>
          <p:spPr>
            <a:xfrm>
              <a:off x="6370975" y="25142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1341" name="Google Shape;1341;p65"/>
          <p:cNvGrpSpPr/>
          <p:nvPr/>
        </p:nvGrpSpPr>
        <p:grpSpPr>
          <a:xfrm>
            <a:off x="1244100" y="1022420"/>
            <a:ext cx="10074517" cy="3805941"/>
            <a:chOff x="933075" y="766125"/>
            <a:chExt cx="7555888" cy="2851889"/>
          </a:xfrm>
        </p:grpSpPr>
        <p:grpSp>
          <p:nvGrpSpPr>
            <p:cNvPr id="1342" name="Google Shape;1342;p65"/>
            <p:cNvGrpSpPr/>
            <p:nvPr/>
          </p:nvGrpSpPr>
          <p:grpSpPr>
            <a:xfrm>
              <a:off x="933075" y="766125"/>
              <a:ext cx="7555888" cy="2851889"/>
              <a:chOff x="933075" y="766125"/>
              <a:chExt cx="7555888" cy="2851889"/>
            </a:xfrm>
          </p:grpSpPr>
          <p:grpSp>
            <p:nvGrpSpPr>
              <p:cNvPr id="1343" name="Google Shape;1343;p65"/>
              <p:cNvGrpSpPr/>
              <p:nvPr/>
            </p:nvGrpSpPr>
            <p:grpSpPr>
              <a:xfrm>
                <a:off x="933075" y="766125"/>
                <a:ext cx="7555888" cy="2747627"/>
                <a:chOff x="933075" y="766125"/>
                <a:chExt cx="7555888" cy="2747627"/>
              </a:xfrm>
            </p:grpSpPr>
            <p:sp>
              <p:nvSpPr>
                <p:cNvPr id="1344" name="Google Shape;1344;p65"/>
                <p:cNvSpPr txBox="1"/>
                <p:nvPr/>
              </p:nvSpPr>
              <p:spPr>
                <a:xfrm>
                  <a:off x="2699675" y="3148913"/>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São Paulo</a:t>
                  </a:r>
                  <a:endParaRPr sz="800" kern="0">
                    <a:solidFill>
                      <a:srgbClr val="202124"/>
                    </a:solidFill>
                    <a:latin typeface="Google Sans Medium"/>
                    <a:ea typeface="Google Sans Medium"/>
                    <a:cs typeface="Google Sans Medium"/>
                    <a:sym typeface="Google Sans Medium"/>
                  </a:endParaRPr>
                </a:p>
              </p:txBody>
            </p:sp>
            <p:grpSp>
              <p:nvGrpSpPr>
                <p:cNvPr id="1345" name="Google Shape;1345;p65"/>
                <p:cNvGrpSpPr/>
                <p:nvPr/>
              </p:nvGrpSpPr>
              <p:grpSpPr>
                <a:xfrm>
                  <a:off x="933075" y="766125"/>
                  <a:ext cx="7555888" cy="2747627"/>
                  <a:chOff x="933075" y="766125"/>
                  <a:chExt cx="7555888" cy="2747627"/>
                </a:xfrm>
              </p:grpSpPr>
              <p:sp>
                <p:nvSpPr>
                  <p:cNvPr id="1346" name="Google Shape;1346;p65"/>
                  <p:cNvSpPr txBox="1"/>
                  <p:nvPr/>
                </p:nvSpPr>
                <p:spPr>
                  <a:xfrm>
                    <a:off x="933075" y="136183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Oregon</a:t>
                    </a:r>
                    <a:endParaRPr sz="800" kern="0">
                      <a:solidFill>
                        <a:srgbClr val="202124"/>
                      </a:solidFill>
                      <a:latin typeface="Google Sans Medium"/>
                      <a:ea typeface="Google Sans Medium"/>
                      <a:cs typeface="Google Sans Medium"/>
                      <a:sym typeface="Google Sans Medium"/>
                    </a:endParaRPr>
                  </a:p>
                </p:txBody>
              </p:sp>
              <p:sp>
                <p:nvSpPr>
                  <p:cNvPr id="1347" name="Google Shape;1347;p65"/>
                  <p:cNvSpPr txBox="1"/>
                  <p:nvPr/>
                </p:nvSpPr>
                <p:spPr>
                  <a:xfrm>
                    <a:off x="1680475" y="1656661"/>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Las Vegas</a:t>
                    </a:r>
                    <a:endParaRPr sz="800" kern="0">
                      <a:solidFill>
                        <a:srgbClr val="202124"/>
                      </a:solidFill>
                      <a:latin typeface="Google Sans Medium"/>
                      <a:ea typeface="Google Sans Medium"/>
                      <a:cs typeface="Google Sans Medium"/>
                      <a:sym typeface="Google Sans Medium"/>
                    </a:endParaRPr>
                  </a:p>
                </p:txBody>
              </p:sp>
              <p:sp>
                <p:nvSpPr>
                  <p:cNvPr id="1348" name="Google Shape;1348;p65"/>
                  <p:cNvSpPr txBox="1"/>
                  <p:nvPr/>
                </p:nvSpPr>
                <p:spPr>
                  <a:xfrm>
                    <a:off x="955525" y="1512100"/>
                    <a:ext cx="6903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Salt Lake City</a:t>
                    </a:r>
                    <a:endParaRPr sz="800" kern="0">
                      <a:solidFill>
                        <a:srgbClr val="202124"/>
                      </a:solidFill>
                      <a:latin typeface="Google Sans Medium"/>
                      <a:ea typeface="Google Sans Medium"/>
                      <a:cs typeface="Google Sans Medium"/>
                      <a:sym typeface="Google Sans Medium"/>
                    </a:endParaRPr>
                  </a:p>
                </p:txBody>
              </p:sp>
              <p:sp>
                <p:nvSpPr>
                  <p:cNvPr id="1349" name="Google Shape;1349;p65"/>
                  <p:cNvSpPr txBox="1"/>
                  <p:nvPr/>
                </p:nvSpPr>
                <p:spPr>
                  <a:xfrm>
                    <a:off x="995675" y="171873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Los Angeles</a:t>
                    </a:r>
                    <a:endParaRPr sz="800" kern="0">
                      <a:solidFill>
                        <a:srgbClr val="202124"/>
                      </a:solidFill>
                      <a:latin typeface="Google Sans Medium"/>
                      <a:ea typeface="Google Sans Medium"/>
                      <a:cs typeface="Google Sans Medium"/>
                      <a:sym typeface="Google Sans Medium"/>
                    </a:endParaRPr>
                  </a:p>
                </p:txBody>
              </p:sp>
              <p:sp>
                <p:nvSpPr>
                  <p:cNvPr id="1350" name="Google Shape;1350;p65"/>
                  <p:cNvSpPr txBox="1"/>
                  <p:nvPr/>
                </p:nvSpPr>
                <p:spPr>
                  <a:xfrm>
                    <a:off x="1806425" y="1392418"/>
                    <a:ext cx="5550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Iowa*</a:t>
                    </a:r>
                    <a:endParaRPr sz="800" kern="0">
                      <a:solidFill>
                        <a:srgbClr val="202124"/>
                      </a:solidFill>
                      <a:latin typeface="Google Sans Medium"/>
                      <a:ea typeface="Google Sans Medium"/>
                      <a:cs typeface="Google Sans Medium"/>
                      <a:sym typeface="Google Sans Medium"/>
                    </a:endParaRPr>
                  </a:p>
                </p:txBody>
              </p:sp>
              <p:sp>
                <p:nvSpPr>
                  <p:cNvPr id="1351" name="Google Shape;1351;p65"/>
                  <p:cNvSpPr txBox="1"/>
                  <p:nvPr/>
                </p:nvSpPr>
                <p:spPr>
                  <a:xfrm>
                    <a:off x="2357401" y="1263644"/>
                    <a:ext cx="4962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Montréal</a:t>
                    </a:r>
                    <a:endParaRPr sz="800" kern="0">
                      <a:solidFill>
                        <a:srgbClr val="202124"/>
                      </a:solidFill>
                      <a:latin typeface="Google Sans Medium"/>
                      <a:ea typeface="Google Sans Medium"/>
                      <a:cs typeface="Google Sans Medium"/>
                      <a:sym typeface="Google Sans Medium"/>
                    </a:endParaRPr>
                  </a:p>
                </p:txBody>
              </p:sp>
              <p:sp>
                <p:nvSpPr>
                  <p:cNvPr id="1352" name="Google Shape;1352;p65"/>
                  <p:cNvSpPr txBox="1"/>
                  <p:nvPr/>
                </p:nvSpPr>
                <p:spPr>
                  <a:xfrm>
                    <a:off x="2577950" y="1578605"/>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N. Virginia</a:t>
                    </a:r>
                    <a:endParaRPr sz="800" kern="0">
                      <a:solidFill>
                        <a:srgbClr val="202124"/>
                      </a:solidFill>
                      <a:latin typeface="Google Sans Medium"/>
                      <a:ea typeface="Google Sans Medium"/>
                      <a:cs typeface="Google Sans Medium"/>
                      <a:sym typeface="Google Sans Medium"/>
                    </a:endParaRPr>
                  </a:p>
                </p:txBody>
              </p:sp>
              <p:sp>
                <p:nvSpPr>
                  <p:cNvPr id="1353" name="Google Shape;1353;p65"/>
                  <p:cNvSpPr txBox="1"/>
                  <p:nvPr/>
                </p:nvSpPr>
                <p:spPr>
                  <a:xfrm>
                    <a:off x="2514675" y="1738725"/>
                    <a:ext cx="7431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S. Carolina</a:t>
                    </a:r>
                    <a:endParaRPr sz="800" kern="0">
                      <a:solidFill>
                        <a:srgbClr val="202124"/>
                      </a:solidFill>
                      <a:latin typeface="Google Sans Medium"/>
                      <a:ea typeface="Google Sans Medium"/>
                      <a:cs typeface="Google Sans Medium"/>
                      <a:sym typeface="Google Sans Medium"/>
                    </a:endParaRPr>
                  </a:p>
                </p:txBody>
              </p:sp>
              <p:sp>
                <p:nvSpPr>
                  <p:cNvPr id="1354" name="Google Shape;1354;p65"/>
                  <p:cNvSpPr txBox="1"/>
                  <p:nvPr/>
                </p:nvSpPr>
                <p:spPr>
                  <a:xfrm>
                    <a:off x="3759506" y="1150025"/>
                    <a:ext cx="5316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London</a:t>
                    </a:r>
                    <a:endParaRPr sz="800" kern="0">
                      <a:solidFill>
                        <a:srgbClr val="202124"/>
                      </a:solidFill>
                      <a:latin typeface="Google Sans Medium"/>
                      <a:ea typeface="Google Sans Medium"/>
                      <a:cs typeface="Google Sans Medium"/>
                      <a:sym typeface="Google Sans Medium"/>
                    </a:endParaRPr>
                  </a:p>
                </p:txBody>
              </p:sp>
              <p:sp>
                <p:nvSpPr>
                  <p:cNvPr id="1355" name="Google Shape;1355;p65"/>
                  <p:cNvSpPr txBox="1"/>
                  <p:nvPr/>
                </p:nvSpPr>
                <p:spPr>
                  <a:xfrm>
                    <a:off x="4261795" y="965139"/>
                    <a:ext cx="4962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Netherlands</a:t>
                    </a:r>
                    <a:endParaRPr sz="800" kern="0">
                      <a:solidFill>
                        <a:srgbClr val="202124"/>
                      </a:solidFill>
                      <a:latin typeface="Google Sans Medium"/>
                      <a:ea typeface="Google Sans Medium"/>
                      <a:cs typeface="Google Sans Medium"/>
                      <a:sym typeface="Google Sans Medium"/>
                    </a:endParaRPr>
                  </a:p>
                </p:txBody>
              </p:sp>
              <p:sp>
                <p:nvSpPr>
                  <p:cNvPr id="1356" name="Google Shape;1356;p65"/>
                  <p:cNvSpPr txBox="1"/>
                  <p:nvPr/>
                </p:nvSpPr>
                <p:spPr>
                  <a:xfrm>
                    <a:off x="3810010" y="1229051"/>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Belgium</a:t>
                    </a:r>
                    <a:endParaRPr sz="800" kern="0">
                      <a:solidFill>
                        <a:srgbClr val="202124"/>
                      </a:solidFill>
                      <a:latin typeface="Google Sans Medium"/>
                      <a:ea typeface="Google Sans Medium"/>
                      <a:cs typeface="Google Sans Medium"/>
                      <a:sym typeface="Google Sans Medium"/>
                    </a:endParaRPr>
                  </a:p>
                </p:txBody>
              </p:sp>
              <p:sp>
                <p:nvSpPr>
                  <p:cNvPr id="1357" name="Google Shape;1357;p65"/>
                  <p:cNvSpPr txBox="1"/>
                  <p:nvPr/>
                </p:nvSpPr>
                <p:spPr>
                  <a:xfrm>
                    <a:off x="4617947" y="1232133"/>
                    <a:ext cx="4530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Frankfurt</a:t>
                    </a:r>
                    <a:endParaRPr sz="800" kern="0">
                      <a:solidFill>
                        <a:srgbClr val="202124"/>
                      </a:solidFill>
                      <a:latin typeface="Google Sans Medium"/>
                      <a:ea typeface="Google Sans Medium"/>
                      <a:cs typeface="Google Sans Medium"/>
                      <a:sym typeface="Google Sans Medium"/>
                    </a:endParaRPr>
                  </a:p>
                </p:txBody>
              </p:sp>
              <p:sp>
                <p:nvSpPr>
                  <p:cNvPr id="1358" name="Google Shape;1358;p65"/>
                  <p:cNvSpPr txBox="1"/>
                  <p:nvPr/>
                </p:nvSpPr>
                <p:spPr>
                  <a:xfrm>
                    <a:off x="4912842" y="1109986"/>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Warsaw</a:t>
                    </a:r>
                    <a:endParaRPr sz="800" kern="0">
                      <a:solidFill>
                        <a:srgbClr val="202124"/>
                      </a:solidFill>
                      <a:latin typeface="Google Sans Medium"/>
                      <a:ea typeface="Google Sans Medium"/>
                      <a:cs typeface="Google Sans Medium"/>
                      <a:sym typeface="Google Sans Medium"/>
                    </a:endParaRPr>
                  </a:p>
                </p:txBody>
              </p:sp>
              <p:sp>
                <p:nvSpPr>
                  <p:cNvPr id="1359" name="Google Shape;1359;p65"/>
                  <p:cNvSpPr txBox="1"/>
                  <p:nvPr/>
                </p:nvSpPr>
                <p:spPr>
                  <a:xfrm>
                    <a:off x="4428556" y="766125"/>
                    <a:ext cx="5076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Finland</a:t>
                    </a:r>
                    <a:endParaRPr sz="800" kern="0">
                      <a:solidFill>
                        <a:srgbClr val="202124"/>
                      </a:solidFill>
                      <a:latin typeface="Google Sans Medium"/>
                      <a:ea typeface="Google Sans Medium"/>
                      <a:cs typeface="Google Sans Medium"/>
                      <a:sym typeface="Google Sans Medium"/>
                    </a:endParaRPr>
                  </a:p>
                </p:txBody>
              </p:sp>
              <p:sp>
                <p:nvSpPr>
                  <p:cNvPr id="1360" name="Google Shape;1360;p65"/>
                  <p:cNvSpPr txBox="1"/>
                  <p:nvPr/>
                </p:nvSpPr>
                <p:spPr>
                  <a:xfrm>
                    <a:off x="4075455" y="1353630"/>
                    <a:ext cx="475200" cy="86100"/>
                  </a:xfrm>
                  <a:prstGeom prst="rect">
                    <a:avLst/>
                  </a:prstGeom>
                  <a:noFill/>
                  <a:ln>
                    <a:noFill/>
                  </a:ln>
                </p:spPr>
                <p:txBody>
                  <a:bodyPr spcFirstLastPara="1" wrap="square" lIns="24367" tIns="24367" rIns="24367" bIns="24367" anchor="t"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Zurich</a:t>
                    </a:r>
                    <a:endParaRPr sz="800" kern="0">
                      <a:solidFill>
                        <a:srgbClr val="202124"/>
                      </a:solidFill>
                      <a:latin typeface="Google Sans Medium"/>
                      <a:ea typeface="Google Sans Medium"/>
                      <a:cs typeface="Google Sans Medium"/>
                      <a:sym typeface="Google Sans Medium"/>
                    </a:endParaRPr>
                  </a:p>
                </p:txBody>
              </p:sp>
              <p:sp>
                <p:nvSpPr>
                  <p:cNvPr id="1361" name="Google Shape;1361;p65"/>
                  <p:cNvSpPr txBox="1"/>
                  <p:nvPr/>
                </p:nvSpPr>
                <p:spPr>
                  <a:xfrm>
                    <a:off x="5527763" y="211241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Mumbai</a:t>
                    </a:r>
                    <a:endParaRPr sz="800" kern="0">
                      <a:solidFill>
                        <a:srgbClr val="202124"/>
                      </a:solidFill>
                      <a:latin typeface="Google Sans Medium"/>
                      <a:ea typeface="Google Sans Medium"/>
                      <a:cs typeface="Google Sans Medium"/>
                      <a:sym typeface="Google Sans Medium"/>
                    </a:endParaRPr>
                  </a:p>
                </p:txBody>
              </p:sp>
              <p:sp>
                <p:nvSpPr>
                  <p:cNvPr id="1362" name="Google Shape;1362;p65"/>
                  <p:cNvSpPr txBox="1"/>
                  <p:nvPr/>
                </p:nvSpPr>
                <p:spPr>
                  <a:xfrm>
                    <a:off x="6263488" y="2540775"/>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Singapore</a:t>
                    </a:r>
                    <a:endParaRPr sz="800" kern="0">
                      <a:solidFill>
                        <a:srgbClr val="202124"/>
                      </a:solidFill>
                      <a:latin typeface="Google Sans Medium"/>
                      <a:ea typeface="Google Sans Medium"/>
                      <a:cs typeface="Google Sans Medium"/>
                      <a:sym typeface="Google Sans Medium"/>
                    </a:endParaRPr>
                  </a:p>
                </p:txBody>
              </p:sp>
              <p:sp>
                <p:nvSpPr>
                  <p:cNvPr id="1363" name="Google Shape;1363;p65"/>
                  <p:cNvSpPr txBox="1"/>
                  <p:nvPr/>
                </p:nvSpPr>
                <p:spPr>
                  <a:xfrm>
                    <a:off x="6334613" y="2720390"/>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Jakarta</a:t>
                    </a:r>
                    <a:endParaRPr sz="800" kern="0">
                      <a:solidFill>
                        <a:srgbClr val="202124"/>
                      </a:solidFill>
                      <a:latin typeface="Google Sans Medium"/>
                      <a:ea typeface="Google Sans Medium"/>
                      <a:cs typeface="Google Sans Medium"/>
                      <a:sym typeface="Google Sans Medium"/>
                    </a:endParaRPr>
                  </a:p>
                </p:txBody>
              </p:sp>
              <p:sp>
                <p:nvSpPr>
                  <p:cNvPr id="1364" name="Google Shape;1364;p65"/>
                  <p:cNvSpPr txBox="1"/>
                  <p:nvPr/>
                </p:nvSpPr>
                <p:spPr>
                  <a:xfrm>
                    <a:off x="7268913" y="1975927"/>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Taiwan</a:t>
                    </a:r>
                    <a:endParaRPr sz="800" kern="0">
                      <a:solidFill>
                        <a:srgbClr val="202124"/>
                      </a:solidFill>
                      <a:latin typeface="Google Sans Medium"/>
                      <a:ea typeface="Google Sans Medium"/>
                      <a:cs typeface="Google Sans Medium"/>
                      <a:sym typeface="Google Sans Medium"/>
                    </a:endParaRPr>
                  </a:p>
                </p:txBody>
              </p:sp>
              <p:sp>
                <p:nvSpPr>
                  <p:cNvPr id="1365" name="Google Shape;1365;p65"/>
                  <p:cNvSpPr txBox="1"/>
                  <p:nvPr/>
                </p:nvSpPr>
                <p:spPr>
                  <a:xfrm>
                    <a:off x="6502538" y="2026319"/>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Hong Kong</a:t>
                    </a:r>
                    <a:endParaRPr sz="800" kern="0">
                      <a:solidFill>
                        <a:srgbClr val="202124"/>
                      </a:solidFill>
                      <a:latin typeface="Google Sans Medium"/>
                      <a:ea typeface="Google Sans Medium"/>
                      <a:cs typeface="Google Sans Medium"/>
                      <a:sym typeface="Google Sans Medium"/>
                    </a:endParaRPr>
                  </a:p>
                </p:txBody>
              </p:sp>
              <p:sp>
                <p:nvSpPr>
                  <p:cNvPr id="1366" name="Google Shape;1366;p65"/>
                  <p:cNvSpPr txBox="1"/>
                  <p:nvPr/>
                </p:nvSpPr>
                <p:spPr>
                  <a:xfrm>
                    <a:off x="7727763" y="1671917"/>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Tokyo</a:t>
                    </a:r>
                    <a:endParaRPr sz="800" kern="0">
                      <a:solidFill>
                        <a:srgbClr val="202124"/>
                      </a:solidFill>
                      <a:latin typeface="Google Sans Medium"/>
                      <a:ea typeface="Google Sans Medium"/>
                      <a:cs typeface="Google Sans Medium"/>
                      <a:sym typeface="Google Sans Medium"/>
                    </a:endParaRPr>
                  </a:p>
                </p:txBody>
              </p:sp>
              <p:sp>
                <p:nvSpPr>
                  <p:cNvPr id="1367" name="Google Shape;1367;p65"/>
                  <p:cNvSpPr txBox="1"/>
                  <p:nvPr/>
                </p:nvSpPr>
                <p:spPr>
                  <a:xfrm>
                    <a:off x="7320510" y="1798568"/>
                    <a:ext cx="496200" cy="86100"/>
                  </a:xfrm>
                  <a:prstGeom prst="rect">
                    <a:avLst/>
                  </a:prstGeom>
                  <a:noFill/>
                  <a:ln>
                    <a:noFill/>
                  </a:ln>
                </p:spPr>
                <p:txBody>
                  <a:bodyPr spcFirstLastPara="1" wrap="square" lIns="24367" tIns="24367" rIns="24367" bIns="24367" anchor="t"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Osaka</a:t>
                    </a:r>
                    <a:endParaRPr sz="800" kern="0">
                      <a:solidFill>
                        <a:srgbClr val="202124"/>
                      </a:solidFill>
                      <a:latin typeface="Google Sans Medium"/>
                      <a:ea typeface="Google Sans Medium"/>
                      <a:cs typeface="Google Sans Medium"/>
                      <a:sym typeface="Google Sans Medium"/>
                    </a:endParaRPr>
                  </a:p>
                </p:txBody>
              </p:sp>
              <p:sp>
                <p:nvSpPr>
                  <p:cNvPr id="1368" name="Google Shape;1368;p65"/>
                  <p:cNvSpPr txBox="1"/>
                  <p:nvPr/>
                </p:nvSpPr>
                <p:spPr>
                  <a:xfrm>
                    <a:off x="6806812" y="1614673"/>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Seoul</a:t>
                    </a:r>
                    <a:endParaRPr sz="800" kern="0">
                      <a:solidFill>
                        <a:srgbClr val="202124"/>
                      </a:solidFill>
                      <a:latin typeface="Google Sans Medium"/>
                      <a:ea typeface="Google Sans Medium"/>
                      <a:cs typeface="Google Sans Medium"/>
                      <a:sym typeface="Google Sans Medium"/>
                    </a:endParaRPr>
                  </a:p>
                </p:txBody>
              </p:sp>
              <p:sp>
                <p:nvSpPr>
                  <p:cNvPr id="1369" name="Google Shape;1369;p65"/>
                  <p:cNvSpPr txBox="1"/>
                  <p:nvPr/>
                </p:nvSpPr>
                <p:spPr>
                  <a:xfrm>
                    <a:off x="7992763" y="3427652"/>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Sydney</a:t>
                    </a:r>
                    <a:endParaRPr sz="800" kern="0">
                      <a:solidFill>
                        <a:srgbClr val="202124"/>
                      </a:solidFill>
                      <a:latin typeface="Google Sans Medium"/>
                      <a:ea typeface="Google Sans Medium"/>
                      <a:cs typeface="Google Sans Medium"/>
                      <a:sym typeface="Google Sans Medium"/>
                    </a:endParaRPr>
                  </a:p>
                </p:txBody>
              </p:sp>
            </p:grpSp>
          </p:grpSp>
          <p:sp>
            <p:nvSpPr>
              <p:cNvPr id="1370" name="Google Shape;1370;p65"/>
              <p:cNvSpPr txBox="1"/>
              <p:nvPr/>
            </p:nvSpPr>
            <p:spPr>
              <a:xfrm>
                <a:off x="4994363" y="196001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Doha</a:t>
                </a:r>
                <a:endParaRPr sz="800" kern="0">
                  <a:solidFill>
                    <a:srgbClr val="202124"/>
                  </a:solidFill>
                  <a:latin typeface="Google Sans Medium"/>
                  <a:ea typeface="Google Sans Medium"/>
                  <a:cs typeface="Google Sans Medium"/>
                  <a:sym typeface="Google Sans Medium"/>
                </a:endParaRPr>
              </a:p>
            </p:txBody>
          </p:sp>
          <p:sp>
            <p:nvSpPr>
              <p:cNvPr id="1371" name="Google Shape;1371;p65"/>
              <p:cNvSpPr txBox="1"/>
              <p:nvPr/>
            </p:nvSpPr>
            <p:spPr>
              <a:xfrm>
                <a:off x="7210138" y="353191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Melbourne</a:t>
                </a:r>
                <a:endParaRPr sz="800" kern="0">
                  <a:solidFill>
                    <a:srgbClr val="202124"/>
                  </a:solidFill>
                  <a:latin typeface="Google Sans Medium"/>
                  <a:ea typeface="Google Sans Medium"/>
                  <a:cs typeface="Google Sans Medium"/>
                  <a:sym typeface="Google Sans Medium"/>
                </a:endParaRPr>
              </a:p>
            </p:txBody>
          </p:sp>
          <p:sp>
            <p:nvSpPr>
              <p:cNvPr id="1372" name="Google Shape;1372;p65"/>
              <p:cNvSpPr txBox="1"/>
              <p:nvPr/>
            </p:nvSpPr>
            <p:spPr>
              <a:xfrm>
                <a:off x="5656063" y="1899839"/>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Delhi</a:t>
                </a:r>
                <a:endParaRPr sz="800" kern="0">
                  <a:solidFill>
                    <a:srgbClr val="202124"/>
                  </a:solidFill>
                  <a:latin typeface="Google Sans Medium"/>
                  <a:ea typeface="Google Sans Medium"/>
                  <a:cs typeface="Google Sans Medium"/>
                  <a:sym typeface="Google Sans Medium"/>
                </a:endParaRPr>
              </a:p>
            </p:txBody>
          </p:sp>
          <p:sp>
            <p:nvSpPr>
              <p:cNvPr id="1373" name="Google Shape;1373;p65"/>
              <p:cNvSpPr txBox="1"/>
              <p:nvPr/>
            </p:nvSpPr>
            <p:spPr>
              <a:xfrm>
                <a:off x="2032051" y="1340919"/>
                <a:ext cx="4962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Toronto</a:t>
                </a:r>
                <a:endParaRPr sz="800" kern="0">
                  <a:solidFill>
                    <a:srgbClr val="202124"/>
                  </a:solidFill>
                  <a:latin typeface="Google Sans Medium"/>
                  <a:ea typeface="Google Sans Medium"/>
                  <a:cs typeface="Google Sans Medium"/>
                  <a:sym typeface="Google Sans Medium"/>
                </a:endParaRPr>
              </a:p>
            </p:txBody>
          </p:sp>
        </p:grpSp>
        <p:sp>
          <p:nvSpPr>
            <p:cNvPr id="1374" name="Google Shape;1374;p65"/>
            <p:cNvSpPr txBox="1"/>
            <p:nvPr/>
          </p:nvSpPr>
          <p:spPr>
            <a:xfrm>
              <a:off x="2756825" y="3385925"/>
              <a:ext cx="3870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Santiago</a:t>
              </a:r>
              <a:endParaRPr sz="800" kern="0">
                <a:solidFill>
                  <a:srgbClr val="202124"/>
                </a:solidFill>
                <a:latin typeface="Google Sans Medium"/>
                <a:ea typeface="Google Sans Medium"/>
                <a:cs typeface="Google Sans Medium"/>
                <a:sym typeface="Google Sans Medium"/>
              </a:endParaRPr>
            </a:p>
          </p:txBody>
        </p:sp>
        <p:sp>
          <p:nvSpPr>
            <p:cNvPr id="1375" name="Google Shape;1375;p65"/>
            <p:cNvSpPr txBox="1"/>
            <p:nvPr/>
          </p:nvSpPr>
          <p:spPr>
            <a:xfrm>
              <a:off x="3863785" y="1301276"/>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000000"/>
                  </a:solidFill>
                  <a:latin typeface="Google Sans Medium"/>
                  <a:ea typeface="Google Sans Medium"/>
                  <a:cs typeface="Google Sans Medium"/>
                  <a:sym typeface="Google Sans Medium"/>
                </a:rPr>
                <a:t>Paris</a:t>
              </a:r>
              <a:endParaRPr sz="800" kern="0">
                <a:solidFill>
                  <a:srgbClr val="000000"/>
                </a:solidFill>
                <a:latin typeface="Google Sans Medium"/>
                <a:ea typeface="Google Sans Medium"/>
                <a:cs typeface="Google Sans Medium"/>
                <a:sym typeface="Google Sans Medium"/>
              </a:endParaRPr>
            </a:p>
          </p:txBody>
        </p:sp>
        <p:sp>
          <p:nvSpPr>
            <p:cNvPr id="1376" name="Google Shape;1376;p65"/>
            <p:cNvSpPr txBox="1"/>
            <p:nvPr/>
          </p:nvSpPr>
          <p:spPr>
            <a:xfrm>
              <a:off x="3714110" y="1504026"/>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000000"/>
                  </a:solidFill>
                  <a:latin typeface="Google Sans Medium"/>
                  <a:ea typeface="Google Sans Medium"/>
                  <a:cs typeface="Google Sans Medium"/>
                  <a:sym typeface="Google Sans Medium"/>
                </a:rPr>
                <a:t>Madrid</a:t>
              </a:r>
              <a:endParaRPr sz="800" kern="0">
                <a:solidFill>
                  <a:srgbClr val="000000"/>
                </a:solidFill>
                <a:latin typeface="Google Sans Medium"/>
                <a:ea typeface="Google Sans Medium"/>
                <a:cs typeface="Google Sans Medium"/>
                <a:sym typeface="Google Sans Medium"/>
              </a:endParaRPr>
            </a:p>
          </p:txBody>
        </p:sp>
        <p:sp>
          <p:nvSpPr>
            <p:cNvPr id="1377" name="Google Shape;1377;p65"/>
            <p:cNvSpPr txBox="1"/>
            <p:nvPr/>
          </p:nvSpPr>
          <p:spPr>
            <a:xfrm>
              <a:off x="4674260" y="1381451"/>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000000"/>
                  </a:solidFill>
                  <a:latin typeface="Google Sans Medium"/>
                  <a:ea typeface="Google Sans Medium"/>
                  <a:cs typeface="Google Sans Medium"/>
                  <a:sym typeface="Google Sans Medium"/>
                </a:rPr>
                <a:t>Milan</a:t>
              </a:r>
              <a:endParaRPr sz="800" kern="0">
                <a:solidFill>
                  <a:srgbClr val="000000"/>
                </a:solidFill>
                <a:latin typeface="Google Sans Medium"/>
                <a:ea typeface="Google Sans Medium"/>
                <a:cs typeface="Google Sans Medium"/>
                <a:sym typeface="Google Sans Medium"/>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66"/>
          <p:cNvSpPr txBox="1"/>
          <p:nvPr/>
        </p:nvSpPr>
        <p:spPr>
          <a:xfrm>
            <a:off x="7707767" y="5275000"/>
            <a:ext cx="1024800" cy="348000"/>
          </a:xfrm>
          <a:prstGeom prst="rect">
            <a:avLst/>
          </a:prstGeom>
          <a:noFill/>
          <a:ln>
            <a:noFill/>
          </a:ln>
        </p:spPr>
        <p:txBody>
          <a:bodyPr spcFirstLastPara="1" wrap="square" lIns="121900" tIns="0" rIns="0" bIns="0" anchor="ctr" anchorCtr="0">
            <a:noAutofit/>
          </a:bodyPr>
          <a:lstStyle/>
          <a:p>
            <a:pPr defTabSz="609630">
              <a:lnSpc>
                <a:spcPct val="115000"/>
              </a:lnSpc>
              <a:buClr>
                <a:srgbClr val="000000"/>
              </a:buClr>
            </a:pPr>
            <a:r>
              <a:rPr lang="en" sz="1200" kern="0">
                <a:solidFill>
                  <a:srgbClr val="202124"/>
                </a:solidFill>
                <a:latin typeface="Roboto"/>
                <a:ea typeface="Roboto"/>
                <a:cs typeface="Roboto"/>
                <a:sym typeface="Roboto"/>
              </a:rPr>
              <a:t>Edge point of presence</a:t>
            </a:r>
            <a:endParaRPr sz="1200" kern="0">
              <a:solidFill>
                <a:srgbClr val="202124"/>
              </a:solidFill>
              <a:latin typeface="Roboto"/>
              <a:ea typeface="Roboto"/>
              <a:cs typeface="Roboto"/>
              <a:sym typeface="Roboto"/>
            </a:endParaRPr>
          </a:p>
        </p:txBody>
      </p:sp>
      <p:sp>
        <p:nvSpPr>
          <p:cNvPr id="1383" name="Google Shape;1383;p66"/>
          <p:cNvSpPr/>
          <p:nvPr/>
        </p:nvSpPr>
        <p:spPr>
          <a:xfrm>
            <a:off x="7613271" y="5426788"/>
            <a:ext cx="44459" cy="4442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84" name="Google Shape;1384;p66"/>
          <p:cNvSpPr/>
          <p:nvPr/>
        </p:nvSpPr>
        <p:spPr>
          <a:xfrm>
            <a:off x="4062438" y="5376904"/>
            <a:ext cx="144513" cy="144232"/>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85" name="Google Shape;1385;p66"/>
          <p:cNvSpPr txBox="1"/>
          <p:nvPr/>
        </p:nvSpPr>
        <p:spPr>
          <a:xfrm>
            <a:off x="4206966" y="5275000"/>
            <a:ext cx="1144000" cy="348000"/>
          </a:xfrm>
          <a:prstGeom prst="rect">
            <a:avLst/>
          </a:prstGeom>
          <a:noFill/>
          <a:ln>
            <a:noFill/>
          </a:ln>
        </p:spPr>
        <p:txBody>
          <a:bodyPr spcFirstLastPara="1" wrap="square" lIns="121900" tIns="0" rIns="0" bIns="0" anchor="ctr" anchorCtr="0">
            <a:noAutofit/>
          </a:bodyPr>
          <a:lstStyle/>
          <a:p>
            <a:pPr defTabSz="609630">
              <a:lnSpc>
                <a:spcPct val="115000"/>
              </a:lnSpc>
              <a:buClr>
                <a:srgbClr val="000000"/>
              </a:buClr>
            </a:pPr>
            <a:r>
              <a:rPr lang="en" sz="1200" kern="0">
                <a:solidFill>
                  <a:srgbClr val="202124"/>
                </a:solidFill>
                <a:latin typeface="Roboto"/>
                <a:ea typeface="Roboto"/>
                <a:cs typeface="Roboto"/>
                <a:sym typeface="Roboto"/>
              </a:rPr>
              <a:t>Current region with 3 zones</a:t>
            </a:r>
            <a:endParaRPr sz="1200" kern="0">
              <a:solidFill>
                <a:srgbClr val="202124"/>
              </a:solidFill>
              <a:latin typeface="Roboto"/>
              <a:ea typeface="Roboto"/>
              <a:cs typeface="Roboto"/>
              <a:sym typeface="Roboto"/>
            </a:endParaRPr>
          </a:p>
        </p:txBody>
      </p:sp>
      <p:sp>
        <p:nvSpPr>
          <p:cNvPr id="1386" name="Google Shape;1386;p66"/>
          <p:cNvSpPr/>
          <p:nvPr/>
        </p:nvSpPr>
        <p:spPr>
          <a:xfrm>
            <a:off x="5934228" y="5376864"/>
            <a:ext cx="144513" cy="144272"/>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87" name="Google Shape;1387;p66"/>
          <p:cNvSpPr txBox="1"/>
          <p:nvPr/>
        </p:nvSpPr>
        <p:spPr>
          <a:xfrm>
            <a:off x="6078755" y="5275000"/>
            <a:ext cx="1056800" cy="348000"/>
          </a:xfrm>
          <a:prstGeom prst="rect">
            <a:avLst/>
          </a:prstGeom>
          <a:noFill/>
          <a:ln>
            <a:noFill/>
          </a:ln>
        </p:spPr>
        <p:txBody>
          <a:bodyPr spcFirstLastPara="1" wrap="square" lIns="121900" tIns="0" rIns="0" bIns="0" anchor="ctr" anchorCtr="0">
            <a:noAutofit/>
          </a:bodyPr>
          <a:lstStyle/>
          <a:p>
            <a:pPr defTabSz="609630">
              <a:lnSpc>
                <a:spcPct val="115000"/>
              </a:lnSpc>
              <a:buClr>
                <a:srgbClr val="000000"/>
              </a:buClr>
            </a:pPr>
            <a:r>
              <a:rPr lang="en" sz="1200" kern="0">
                <a:solidFill>
                  <a:srgbClr val="202124"/>
                </a:solidFill>
                <a:latin typeface="Roboto"/>
                <a:ea typeface="Roboto"/>
                <a:cs typeface="Roboto"/>
                <a:sym typeface="Roboto"/>
              </a:rPr>
              <a:t>Future region with 3 zones</a:t>
            </a:r>
            <a:endParaRPr sz="1200" kern="0">
              <a:solidFill>
                <a:srgbClr val="202124"/>
              </a:solidFill>
              <a:latin typeface="Roboto"/>
              <a:ea typeface="Roboto"/>
              <a:cs typeface="Roboto"/>
              <a:sym typeface="Roboto"/>
            </a:endParaRPr>
          </a:p>
        </p:txBody>
      </p:sp>
      <p:sp>
        <p:nvSpPr>
          <p:cNvPr id="1388" name="Google Shape;1388;p66"/>
          <p:cNvSpPr/>
          <p:nvPr/>
        </p:nvSpPr>
        <p:spPr>
          <a:xfrm>
            <a:off x="4271550" y="5795867"/>
            <a:ext cx="2560400" cy="196800"/>
          </a:xfrm>
          <a:prstGeom prst="rect">
            <a:avLst/>
          </a:prstGeom>
          <a:noFill/>
          <a:ln>
            <a:noFill/>
          </a:ln>
        </p:spPr>
        <p:txBody>
          <a:bodyPr spcFirstLastPara="1" wrap="square" lIns="0" tIns="0" rIns="0" bIns="0" anchor="ctr" anchorCtr="0">
            <a:noAutofit/>
          </a:bodyPr>
          <a:lstStyle/>
          <a:p>
            <a:pPr defTabSz="609630">
              <a:buClr>
                <a:srgbClr val="000000"/>
              </a:buClr>
            </a:pPr>
            <a:r>
              <a:rPr lang="en" sz="1067" kern="0">
                <a:solidFill>
                  <a:srgbClr val="3C4043"/>
                </a:solidFill>
                <a:latin typeface="Roboto"/>
                <a:ea typeface="Roboto"/>
                <a:cs typeface="Roboto"/>
                <a:sym typeface="Roboto"/>
              </a:rPr>
              <a:t>* Exception: region has 4 zones.</a:t>
            </a:r>
            <a:endParaRPr sz="1067" kern="0">
              <a:solidFill>
                <a:srgbClr val="3C4043"/>
              </a:solidFill>
              <a:latin typeface="Roboto"/>
              <a:ea typeface="Roboto"/>
              <a:cs typeface="Roboto"/>
              <a:sym typeface="Roboto"/>
            </a:endParaRPr>
          </a:p>
        </p:txBody>
      </p:sp>
      <p:sp>
        <p:nvSpPr>
          <p:cNvPr id="1389" name="Google Shape;1389;p66"/>
          <p:cNvSpPr txBox="1"/>
          <p:nvPr/>
        </p:nvSpPr>
        <p:spPr>
          <a:xfrm>
            <a:off x="9441673" y="5275000"/>
            <a:ext cx="736400" cy="348000"/>
          </a:xfrm>
          <a:prstGeom prst="rect">
            <a:avLst/>
          </a:prstGeom>
          <a:noFill/>
          <a:ln>
            <a:noFill/>
          </a:ln>
        </p:spPr>
        <p:txBody>
          <a:bodyPr spcFirstLastPara="1" wrap="square" lIns="121900" tIns="0" rIns="0" bIns="0" anchor="ctr" anchorCtr="0">
            <a:noAutofit/>
          </a:bodyPr>
          <a:lstStyle/>
          <a:p>
            <a:pPr defTabSz="609630">
              <a:lnSpc>
                <a:spcPct val="115000"/>
              </a:lnSpc>
              <a:buClr>
                <a:srgbClr val="000000"/>
              </a:buClr>
            </a:pPr>
            <a:r>
              <a:rPr lang="en" sz="1200" kern="0">
                <a:solidFill>
                  <a:srgbClr val="202124"/>
                </a:solidFill>
                <a:latin typeface="Roboto"/>
                <a:ea typeface="Roboto"/>
                <a:cs typeface="Roboto"/>
                <a:sym typeface="Roboto"/>
              </a:rPr>
              <a:t>Network</a:t>
            </a:r>
            <a:endParaRPr sz="1200" kern="0">
              <a:solidFill>
                <a:srgbClr val="202124"/>
              </a:solidFill>
              <a:latin typeface="Roboto"/>
              <a:ea typeface="Roboto"/>
              <a:cs typeface="Roboto"/>
              <a:sym typeface="Roboto"/>
            </a:endParaRPr>
          </a:p>
        </p:txBody>
      </p:sp>
      <p:cxnSp>
        <p:nvCxnSpPr>
          <p:cNvPr id="1390" name="Google Shape;1390;p66"/>
          <p:cNvCxnSpPr/>
          <p:nvPr/>
        </p:nvCxnSpPr>
        <p:spPr>
          <a:xfrm>
            <a:off x="9233901" y="5449000"/>
            <a:ext cx="197200" cy="0"/>
          </a:xfrm>
          <a:prstGeom prst="straightConnector1">
            <a:avLst/>
          </a:prstGeom>
          <a:noFill/>
          <a:ln w="9525" cap="flat" cmpd="sng">
            <a:solidFill>
              <a:srgbClr val="4285F4"/>
            </a:solidFill>
            <a:prstDash val="solid"/>
            <a:round/>
            <a:headEnd type="none" w="med" len="med"/>
            <a:tailEnd type="none" w="med" len="med"/>
          </a:ln>
        </p:spPr>
      </p:cxnSp>
      <p:sp>
        <p:nvSpPr>
          <p:cNvPr id="1391" name="Google Shape;1391;p6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1392" name="Google Shape;1392;p66"/>
          <p:cNvSpPr/>
          <p:nvPr/>
        </p:nvSpPr>
        <p:spPr>
          <a:xfrm>
            <a:off x="609567" y="5389970"/>
            <a:ext cx="2399600" cy="518000"/>
          </a:xfrm>
          <a:prstGeom prst="rect">
            <a:avLst/>
          </a:prstGeom>
          <a:noFill/>
          <a:ln>
            <a:noFill/>
          </a:ln>
        </p:spPr>
        <p:txBody>
          <a:bodyPr spcFirstLastPara="1" wrap="square" lIns="0" tIns="0" rIns="0" bIns="146350" anchor="b" anchorCtr="0">
            <a:noAutofit/>
          </a:bodyPr>
          <a:lstStyle/>
          <a:p>
            <a:pPr defTabSz="609630">
              <a:buClr>
                <a:srgbClr val="000000"/>
              </a:buClr>
            </a:pPr>
            <a:r>
              <a:rPr lang="en" sz="2400" kern="0">
                <a:solidFill>
                  <a:srgbClr val="202124"/>
                </a:solidFill>
                <a:latin typeface="Google Sans Medium"/>
                <a:ea typeface="Google Sans Medium"/>
                <a:cs typeface="Google Sans Medium"/>
                <a:sym typeface="Google Sans Medium"/>
              </a:rPr>
              <a:t>Google Cloud </a:t>
            </a:r>
            <a:r>
              <a:rPr lang="en" sz="2400" kern="0">
                <a:solidFill>
                  <a:srgbClr val="1A73E8"/>
                </a:solidFill>
                <a:latin typeface="Google Sans Medium"/>
                <a:ea typeface="Google Sans Medium"/>
                <a:cs typeface="Google Sans Medium"/>
                <a:sym typeface="Google Sans Medium"/>
              </a:rPr>
              <a:t>Regions, PoPs, and network</a:t>
            </a:r>
            <a:endParaRPr sz="2400" kern="0">
              <a:solidFill>
                <a:srgbClr val="1A73E8"/>
              </a:solidFill>
              <a:latin typeface="Google Sans Medium"/>
              <a:ea typeface="Google Sans Medium"/>
              <a:cs typeface="Google Sans Medium"/>
              <a:sym typeface="Google Sans Medium"/>
            </a:endParaRPr>
          </a:p>
        </p:txBody>
      </p:sp>
      <p:grpSp>
        <p:nvGrpSpPr>
          <p:cNvPr id="1393" name="Google Shape;1393;p66"/>
          <p:cNvGrpSpPr/>
          <p:nvPr/>
        </p:nvGrpSpPr>
        <p:grpSpPr>
          <a:xfrm>
            <a:off x="377666" y="-38"/>
            <a:ext cx="11436388" cy="5609797"/>
            <a:chOff x="239350" y="1104300"/>
            <a:chExt cx="7138225" cy="3504225"/>
          </a:xfrm>
        </p:grpSpPr>
        <p:sp>
          <p:nvSpPr>
            <p:cNvPr id="1394" name="Google Shape;1394;p66"/>
            <p:cNvSpPr/>
            <p:nvPr/>
          </p:nvSpPr>
          <p:spPr>
            <a:xfrm>
              <a:off x="5867125" y="3498125"/>
              <a:ext cx="791725" cy="620525"/>
            </a:xfrm>
            <a:custGeom>
              <a:avLst/>
              <a:gdLst/>
              <a:ahLst/>
              <a:cxnLst/>
              <a:rect l="l" t="t" r="r" b="b"/>
              <a:pathLst>
                <a:path w="31669" h="24821" extrusionOk="0">
                  <a:moveTo>
                    <a:pt x="18431" y="14425"/>
                  </a:moveTo>
                  <a:cubicBezTo>
                    <a:pt x="18745" y="14425"/>
                    <a:pt x="18878" y="14621"/>
                    <a:pt x="19039" y="14788"/>
                  </a:cubicBezTo>
                  <a:cubicBezTo>
                    <a:pt x="19034" y="14949"/>
                    <a:pt x="19023" y="15099"/>
                    <a:pt x="19012" y="15304"/>
                  </a:cubicBezTo>
                  <a:lnTo>
                    <a:pt x="18507" y="15304"/>
                  </a:lnTo>
                  <a:cubicBezTo>
                    <a:pt x="18307" y="15032"/>
                    <a:pt x="18335" y="14744"/>
                    <a:pt x="18368" y="14427"/>
                  </a:cubicBezTo>
                  <a:cubicBezTo>
                    <a:pt x="18390" y="14426"/>
                    <a:pt x="18410" y="14425"/>
                    <a:pt x="18431" y="14425"/>
                  </a:cubicBezTo>
                  <a:close/>
                  <a:moveTo>
                    <a:pt x="18790" y="16669"/>
                  </a:moveTo>
                  <a:lnTo>
                    <a:pt x="18790" y="16669"/>
                  </a:lnTo>
                  <a:cubicBezTo>
                    <a:pt x="19195" y="16786"/>
                    <a:pt x="19195" y="16786"/>
                    <a:pt x="19367" y="17346"/>
                  </a:cubicBezTo>
                  <a:cubicBezTo>
                    <a:pt x="19339" y="17590"/>
                    <a:pt x="19250" y="17818"/>
                    <a:pt x="19106" y="18012"/>
                  </a:cubicBezTo>
                  <a:cubicBezTo>
                    <a:pt x="18928" y="17990"/>
                    <a:pt x="18906" y="17879"/>
                    <a:pt x="18928" y="17762"/>
                  </a:cubicBezTo>
                  <a:cubicBezTo>
                    <a:pt x="18951" y="17601"/>
                    <a:pt x="18984" y="17446"/>
                    <a:pt x="19006" y="17318"/>
                  </a:cubicBezTo>
                  <a:lnTo>
                    <a:pt x="19006" y="17313"/>
                  </a:lnTo>
                  <a:cubicBezTo>
                    <a:pt x="18951" y="17074"/>
                    <a:pt x="18690" y="16930"/>
                    <a:pt x="18790" y="16669"/>
                  </a:cubicBezTo>
                  <a:close/>
                  <a:moveTo>
                    <a:pt x="22752" y="0"/>
                  </a:moveTo>
                  <a:cubicBezTo>
                    <a:pt x="22663" y="178"/>
                    <a:pt x="22585" y="294"/>
                    <a:pt x="22546" y="416"/>
                  </a:cubicBezTo>
                  <a:cubicBezTo>
                    <a:pt x="22491" y="588"/>
                    <a:pt x="22474" y="777"/>
                    <a:pt x="22424" y="954"/>
                  </a:cubicBezTo>
                  <a:cubicBezTo>
                    <a:pt x="22247" y="1565"/>
                    <a:pt x="22080" y="2652"/>
                    <a:pt x="22130" y="3085"/>
                  </a:cubicBezTo>
                  <a:cubicBezTo>
                    <a:pt x="22230" y="3973"/>
                    <a:pt x="21947" y="4761"/>
                    <a:pt x="21470" y="5527"/>
                  </a:cubicBezTo>
                  <a:lnTo>
                    <a:pt x="20776" y="5582"/>
                  </a:lnTo>
                  <a:cubicBezTo>
                    <a:pt x="20399" y="5477"/>
                    <a:pt x="20171" y="5299"/>
                    <a:pt x="20088" y="4983"/>
                  </a:cubicBezTo>
                  <a:lnTo>
                    <a:pt x="19411" y="4855"/>
                  </a:lnTo>
                  <a:cubicBezTo>
                    <a:pt x="19184" y="4506"/>
                    <a:pt x="18784" y="4361"/>
                    <a:pt x="18418" y="4178"/>
                  </a:cubicBezTo>
                  <a:cubicBezTo>
                    <a:pt x="18052" y="3995"/>
                    <a:pt x="17724" y="3729"/>
                    <a:pt x="17386" y="3485"/>
                  </a:cubicBezTo>
                  <a:cubicBezTo>
                    <a:pt x="17319" y="3440"/>
                    <a:pt x="17297" y="3335"/>
                    <a:pt x="17247" y="3252"/>
                  </a:cubicBezTo>
                  <a:lnTo>
                    <a:pt x="17619" y="2708"/>
                  </a:lnTo>
                  <a:cubicBezTo>
                    <a:pt x="17630" y="2514"/>
                    <a:pt x="17641" y="2308"/>
                    <a:pt x="17652" y="2142"/>
                  </a:cubicBezTo>
                  <a:cubicBezTo>
                    <a:pt x="17841" y="1809"/>
                    <a:pt x="18212" y="1681"/>
                    <a:pt x="18357" y="1321"/>
                  </a:cubicBezTo>
                  <a:lnTo>
                    <a:pt x="18079" y="1143"/>
                  </a:lnTo>
                  <a:lnTo>
                    <a:pt x="17708" y="1237"/>
                  </a:lnTo>
                  <a:lnTo>
                    <a:pt x="17519" y="1071"/>
                  </a:lnTo>
                  <a:lnTo>
                    <a:pt x="17086" y="1188"/>
                  </a:lnTo>
                  <a:lnTo>
                    <a:pt x="15410" y="716"/>
                  </a:lnTo>
                  <a:cubicBezTo>
                    <a:pt x="15171" y="662"/>
                    <a:pt x="15030" y="371"/>
                    <a:pt x="14761" y="371"/>
                  </a:cubicBezTo>
                  <a:cubicBezTo>
                    <a:pt x="14725" y="371"/>
                    <a:pt x="14686" y="377"/>
                    <a:pt x="14644" y="388"/>
                  </a:cubicBezTo>
                  <a:cubicBezTo>
                    <a:pt x="14595" y="649"/>
                    <a:pt x="14794" y="666"/>
                    <a:pt x="14916" y="760"/>
                  </a:cubicBezTo>
                  <a:cubicBezTo>
                    <a:pt x="14961" y="799"/>
                    <a:pt x="14977" y="871"/>
                    <a:pt x="15011" y="938"/>
                  </a:cubicBezTo>
                  <a:lnTo>
                    <a:pt x="14822" y="1215"/>
                  </a:lnTo>
                  <a:lnTo>
                    <a:pt x="13712" y="1260"/>
                  </a:lnTo>
                  <a:lnTo>
                    <a:pt x="13135" y="1765"/>
                  </a:lnTo>
                  <a:lnTo>
                    <a:pt x="13135" y="2086"/>
                  </a:lnTo>
                  <a:cubicBezTo>
                    <a:pt x="12786" y="2247"/>
                    <a:pt x="12686" y="2580"/>
                    <a:pt x="12580" y="2902"/>
                  </a:cubicBezTo>
                  <a:cubicBezTo>
                    <a:pt x="12647" y="3024"/>
                    <a:pt x="12708" y="3130"/>
                    <a:pt x="12774" y="3257"/>
                  </a:cubicBezTo>
                  <a:cubicBezTo>
                    <a:pt x="12650" y="3339"/>
                    <a:pt x="12528" y="3363"/>
                    <a:pt x="12411" y="3363"/>
                  </a:cubicBezTo>
                  <a:cubicBezTo>
                    <a:pt x="12239" y="3363"/>
                    <a:pt x="12075" y="3312"/>
                    <a:pt x="11920" y="3312"/>
                  </a:cubicBezTo>
                  <a:cubicBezTo>
                    <a:pt x="11907" y="3312"/>
                    <a:pt x="11894" y="3312"/>
                    <a:pt x="11881" y="3313"/>
                  </a:cubicBezTo>
                  <a:lnTo>
                    <a:pt x="11548" y="3424"/>
                  </a:lnTo>
                  <a:lnTo>
                    <a:pt x="10910" y="2580"/>
                  </a:lnTo>
                  <a:lnTo>
                    <a:pt x="10455" y="2547"/>
                  </a:lnTo>
                  <a:lnTo>
                    <a:pt x="9279" y="3202"/>
                  </a:lnTo>
                  <a:cubicBezTo>
                    <a:pt x="9245" y="3296"/>
                    <a:pt x="9195" y="3424"/>
                    <a:pt x="9145" y="3562"/>
                  </a:cubicBezTo>
                  <a:cubicBezTo>
                    <a:pt x="8996" y="3657"/>
                    <a:pt x="8846" y="3751"/>
                    <a:pt x="8707" y="3840"/>
                  </a:cubicBezTo>
                  <a:cubicBezTo>
                    <a:pt x="8635" y="4084"/>
                    <a:pt x="8574" y="4300"/>
                    <a:pt x="8502" y="4522"/>
                  </a:cubicBezTo>
                  <a:cubicBezTo>
                    <a:pt x="8391" y="4550"/>
                    <a:pt x="8296" y="4561"/>
                    <a:pt x="8213" y="4589"/>
                  </a:cubicBezTo>
                  <a:cubicBezTo>
                    <a:pt x="8136" y="4617"/>
                    <a:pt x="8058" y="4650"/>
                    <a:pt x="7986" y="4683"/>
                  </a:cubicBezTo>
                  <a:cubicBezTo>
                    <a:pt x="7958" y="4916"/>
                    <a:pt x="7936" y="5116"/>
                    <a:pt x="7902" y="5416"/>
                  </a:cubicBezTo>
                  <a:lnTo>
                    <a:pt x="7353" y="4672"/>
                  </a:lnTo>
                  <a:lnTo>
                    <a:pt x="6854" y="5266"/>
                  </a:lnTo>
                  <a:lnTo>
                    <a:pt x="6854" y="6109"/>
                  </a:lnTo>
                  <a:cubicBezTo>
                    <a:pt x="6576" y="6226"/>
                    <a:pt x="6438" y="6481"/>
                    <a:pt x="6304" y="6759"/>
                  </a:cubicBezTo>
                  <a:cubicBezTo>
                    <a:pt x="6227" y="6920"/>
                    <a:pt x="6127" y="7125"/>
                    <a:pt x="5983" y="7191"/>
                  </a:cubicBezTo>
                  <a:cubicBezTo>
                    <a:pt x="5556" y="7400"/>
                    <a:pt x="5133" y="7664"/>
                    <a:pt x="4655" y="7664"/>
                  </a:cubicBezTo>
                  <a:cubicBezTo>
                    <a:pt x="4587" y="7664"/>
                    <a:pt x="4517" y="7658"/>
                    <a:pt x="4445" y="7646"/>
                  </a:cubicBezTo>
                  <a:lnTo>
                    <a:pt x="3130" y="8190"/>
                  </a:lnTo>
                  <a:cubicBezTo>
                    <a:pt x="3093" y="8190"/>
                    <a:pt x="3010" y="8188"/>
                    <a:pt x="2910" y="8188"/>
                  </a:cubicBezTo>
                  <a:cubicBezTo>
                    <a:pt x="2860" y="8188"/>
                    <a:pt x="2807" y="8188"/>
                    <a:pt x="2753" y="8190"/>
                  </a:cubicBezTo>
                  <a:cubicBezTo>
                    <a:pt x="2437" y="8201"/>
                    <a:pt x="2176" y="8323"/>
                    <a:pt x="1932" y="8512"/>
                  </a:cubicBezTo>
                  <a:cubicBezTo>
                    <a:pt x="1627" y="8751"/>
                    <a:pt x="1294" y="8956"/>
                    <a:pt x="972" y="9178"/>
                  </a:cubicBezTo>
                  <a:lnTo>
                    <a:pt x="944" y="9139"/>
                  </a:lnTo>
                  <a:cubicBezTo>
                    <a:pt x="822" y="9267"/>
                    <a:pt x="700" y="9394"/>
                    <a:pt x="583" y="9522"/>
                  </a:cubicBezTo>
                  <a:lnTo>
                    <a:pt x="356" y="9372"/>
                  </a:lnTo>
                  <a:lnTo>
                    <a:pt x="145" y="9700"/>
                  </a:lnTo>
                  <a:cubicBezTo>
                    <a:pt x="189" y="10155"/>
                    <a:pt x="234" y="10587"/>
                    <a:pt x="284" y="11087"/>
                  </a:cubicBezTo>
                  <a:lnTo>
                    <a:pt x="1" y="11581"/>
                  </a:lnTo>
                  <a:lnTo>
                    <a:pt x="572" y="12818"/>
                  </a:lnTo>
                  <a:cubicBezTo>
                    <a:pt x="489" y="13079"/>
                    <a:pt x="128" y="13129"/>
                    <a:pt x="156" y="13373"/>
                  </a:cubicBezTo>
                  <a:lnTo>
                    <a:pt x="572" y="14522"/>
                  </a:lnTo>
                  <a:cubicBezTo>
                    <a:pt x="617" y="14677"/>
                    <a:pt x="717" y="14805"/>
                    <a:pt x="789" y="14949"/>
                  </a:cubicBezTo>
                  <a:cubicBezTo>
                    <a:pt x="972" y="15298"/>
                    <a:pt x="1166" y="15648"/>
                    <a:pt x="1149" y="16053"/>
                  </a:cubicBezTo>
                  <a:cubicBezTo>
                    <a:pt x="1133" y="16580"/>
                    <a:pt x="1283" y="17052"/>
                    <a:pt x="1532" y="17507"/>
                  </a:cubicBezTo>
                  <a:cubicBezTo>
                    <a:pt x="1610" y="17657"/>
                    <a:pt x="1677" y="17812"/>
                    <a:pt x="1732" y="17968"/>
                  </a:cubicBezTo>
                  <a:cubicBezTo>
                    <a:pt x="1710" y="18228"/>
                    <a:pt x="1682" y="18506"/>
                    <a:pt x="1671" y="18783"/>
                  </a:cubicBezTo>
                  <a:cubicBezTo>
                    <a:pt x="1660" y="19077"/>
                    <a:pt x="1765" y="19388"/>
                    <a:pt x="1493" y="19632"/>
                  </a:cubicBezTo>
                  <a:lnTo>
                    <a:pt x="1199" y="19754"/>
                  </a:lnTo>
                  <a:lnTo>
                    <a:pt x="1199" y="20254"/>
                  </a:lnTo>
                  <a:cubicBezTo>
                    <a:pt x="1449" y="20426"/>
                    <a:pt x="1732" y="20520"/>
                    <a:pt x="1937" y="20764"/>
                  </a:cubicBezTo>
                  <a:cubicBezTo>
                    <a:pt x="2048" y="20903"/>
                    <a:pt x="2298" y="20975"/>
                    <a:pt x="2492" y="20986"/>
                  </a:cubicBezTo>
                  <a:cubicBezTo>
                    <a:pt x="2629" y="20997"/>
                    <a:pt x="2767" y="21001"/>
                    <a:pt x="2902" y="21001"/>
                  </a:cubicBezTo>
                  <a:cubicBezTo>
                    <a:pt x="3174" y="21001"/>
                    <a:pt x="3437" y="20986"/>
                    <a:pt x="3674" y="20986"/>
                  </a:cubicBezTo>
                  <a:lnTo>
                    <a:pt x="4196" y="20503"/>
                  </a:lnTo>
                  <a:lnTo>
                    <a:pt x="4612" y="20426"/>
                  </a:lnTo>
                  <a:lnTo>
                    <a:pt x="4973" y="20015"/>
                  </a:lnTo>
                  <a:cubicBezTo>
                    <a:pt x="5375" y="20000"/>
                    <a:pt x="5770" y="19878"/>
                    <a:pt x="6147" y="19878"/>
                  </a:cubicBezTo>
                  <a:cubicBezTo>
                    <a:pt x="6332" y="19878"/>
                    <a:pt x="6512" y="19907"/>
                    <a:pt x="6687" y="19993"/>
                  </a:cubicBezTo>
                  <a:lnTo>
                    <a:pt x="7980" y="19882"/>
                  </a:lnTo>
                  <a:lnTo>
                    <a:pt x="8363" y="19205"/>
                  </a:lnTo>
                  <a:lnTo>
                    <a:pt x="9839" y="18423"/>
                  </a:lnTo>
                  <a:cubicBezTo>
                    <a:pt x="9928" y="18411"/>
                    <a:pt x="10011" y="18406"/>
                    <a:pt x="10100" y="18406"/>
                  </a:cubicBezTo>
                  <a:cubicBezTo>
                    <a:pt x="10174" y="18411"/>
                    <a:pt x="10249" y="18414"/>
                    <a:pt x="10323" y="18414"/>
                  </a:cubicBezTo>
                  <a:cubicBezTo>
                    <a:pt x="10897" y="18414"/>
                    <a:pt x="11463" y="18263"/>
                    <a:pt x="11959" y="17973"/>
                  </a:cubicBezTo>
                  <a:cubicBezTo>
                    <a:pt x="12208" y="17829"/>
                    <a:pt x="12486" y="17807"/>
                    <a:pt x="12763" y="17795"/>
                  </a:cubicBezTo>
                  <a:cubicBezTo>
                    <a:pt x="13157" y="17784"/>
                    <a:pt x="13540" y="17757"/>
                    <a:pt x="14056" y="17729"/>
                  </a:cubicBezTo>
                  <a:lnTo>
                    <a:pt x="14755" y="18128"/>
                  </a:lnTo>
                  <a:lnTo>
                    <a:pt x="15111" y="18128"/>
                  </a:lnTo>
                  <a:lnTo>
                    <a:pt x="16071" y="18467"/>
                  </a:lnTo>
                  <a:lnTo>
                    <a:pt x="16331" y="19127"/>
                  </a:lnTo>
                  <a:lnTo>
                    <a:pt x="16637" y="19294"/>
                  </a:lnTo>
                  <a:cubicBezTo>
                    <a:pt x="16870" y="19738"/>
                    <a:pt x="17236" y="20109"/>
                    <a:pt x="17347" y="20625"/>
                  </a:cubicBezTo>
                  <a:cubicBezTo>
                    <a:pt x="17352" y="20664"/>
                    <a:pt x="17458" y="20686"/>
                    <a:pt x="17547" y="20731"/>
                  </a:cubicBezTo>
                  <a:lnTo>
                    <a:pt x="18057" y="20054"/>
                  </a:lnTo>
                  <a:cubicBezTo>
                    <a:pt x="18235" y="19948"/>
                    <a:pt x="18434" y="19838"/>
                    <a:pt x="18606" y="19738"/>
                  </a:cubicBezTo>
                  <a:cubicBezTo>
                    <a:pt x="18851" y="19449"/>
                    <a:pt x="18840" y="19050"/>
                    <a:pt x="19150" y="18794"/>
                  </a:cubicBezTo>
                  <a:cubicBezTo>
                    <a:pt x="19217" y="18961"/>
                    <a:pt x="19272" y="19111"/>
                    <a:pt x="19339" y="19277"/>
                  </a:cubicBezTo>
                  <a:cubicBezTo>
                    <a:pt x="19012" y="19749"/>
                    <a:pt x="18895" y="20281"/>
                    <a:pt x="18884" y="20836"/>
                  </a:cubicBezTo>
                  <a:lnTo>
                    <a:pt x="18412" y="21180"/>
                  </a:lnTo>
                  <a:cubicBezTo>
                    <a:pt x="18477" y="21183"/>
                    <a:pt x="18536" y="21184"/>
                    <a:pt x="18590" y="21184"/>
                  </a:cubicBezTo>
                  <a:cubicBezTo>
                    <a:pt x="18784" y="21184"/>
                    <a:pt x="18912" y="21163"/>
                    <a:pt x="19012" y="21080"/>
                  </a:cubicBezTo>
                  <a:cubicBezTo>
                    <a:pt x="19228" y="20831"/>
                    <a:pt x="19073" y="20442"/>
                    <a:pt x="19406" y="20259"/>
                  </a:cubicBezTo>
                  <a:cubicBezTo>
                    <a:pt x="19594" y="20437"/>
                    <a:pt x="19716" y="20675"/>
                    <a:pt x="19750" y="20931"/>
                  </a:cubicBezTo>
                  <a:cubicBezTo>
                    <a:pt x="19677" y="21114"/>
                    <a:pt x="19600" y="21302"/>
                    <a:pt x="19511" y="21519"/>
                  </a:cubicBezTo>
                  <a:lnTo>
                    <a:pt x="20088" y="21585"/>
                  </a:lnTo>
                  <a:cubicBezTo>
                    <a:pt x="20615" y="21974"/>
                    <a:pt x="20754" y="22490"/>
                    <a:pt x="20726" y="23045"/>
                  </a:cubicBezTo>
                  <a:lnTo>
                    <a:pt x="21309" y="23899"/>
                  </a:lnTo>
                  <a:lnTo>
                    <a:pt x="22075" y="24271"/>
                  </a:lnTo>
                  <a:lnTo>
                    <a:pt x="22430" y="24227"/>
                  </a:lnTo>
                  <a:lnTo>
                    <a:pt x="23634" y="24754"/>
                  </a:lnTo>
                  <a:cubicBezTo>
                    <a:pt x="23884" y="24582"/>
                    <a:pt x="24083" y="24471"/>
                    <a:pt x="24255" y="24321"/>
                  </a:cubicBezTo>
                  <a:cubicBezTo>
                    <a:pt x="24416" y="24182"/>
                    <a:pt x="24549" y="24010"/>
                    <a:pt x="24733" y="23811"/>
                  </a:cubicBezTo>
                  <a:cubicBezTo>
                    <a:pt x="24905" y="24121"/>
                    <a:pt x="25215" y="24232"/>
                    <a:pt x="25315" y="24543"/>
                  </a:cubicBezTo>
                  <a:cubicBezTo>
                    <a:pt x="25365" y="24693"/>
                    <a:pt x="25498" y="24798"/>
                    <a:pt x="25654" y="24820"/>
                  </a:cubicBezTo>
                  <a:cubicBezTo>
                    <a:pt x="25948" y="24676"/>
                    <a:pt x="26181" y="24587"/>
                    <a:pt x="26381" y="24449"/>
                  </a:cubicBezTo>
                  <a:cubicBezTo>
                    <a:pt x="26608" y="24293"/>
                    <a:pt x="26797" y="24088"/>
                    <a:pt x="27013" y="23916"/>
                  </a:cubicBezTo>
                  <a:cubicBezTo>
                    <a:pt x="27107" y="23849"/>
                    <a:pt x="27218" y="23805"/>
                    <a:pt x="27335" y="23788"/>
                  </a:cubicBezTo>
                  <a:cubicBezTo>
                    <a:pt x="27563" y="23755"/>
                    <a:pt x="27790" y="23738"/>
                    <a:pt x="28023" y="23733"/>
                  </a:cubicBezTo>
                  <a:cubicBezTo>
                    <a:pt x="28295" y="23733"/>
                    <a:pt x="28522" y="23672"/>
                    <a:pt x="28700" y="23411"/>
                  </a:cubicBezTo>
                  <a:cubicBezTo>
                    <a:pt x="28744" y="23050"/>
                    <a:pt x="28805" y="22662"/>
                    <a:pt x="28833" y="22273"/>
                  </a:cubicBezTo>
                  <a:cubicBezTo>
                    <a:pt x="28867" y="21769"/>
                    <a:pt x="29005" y="21319"/>
                    <a:pt x="29421" y="21019"/>
                  </a:cubicBezTo>
                  <a:cubicBezTo>
                    <a:pt x="29438" y="20786"/>
                    <a:pt x="29455" y="20576"/>
                    <a:pt x="29471" y="20381"/>
                  </a:cubicBezTo>
                  <a:cubicBezTo>
                    <a:pt x="29560" y="20254"/>
                    <a:pt x="29677" y="20143"/>
                    <a:pt x="29699" y="20021"/>
                  </a:cubicBezTo>
                  <a:cubicBezTo>
                    <a:pt x="29771" y="19588"/>
                    <a:pt x="30043" y="19272"/>
                    <a:pt x="30276" y="18927"/>
                  </a:cubicBezTo>
                  <a:cubicBezTo>
                    <a:pt x="30454" y="18661"/>
                    <a:pt x="30648" y="18400"/>
                    <a:pt x="30825" y="18128"/>
                  </a:cubicBezTo>
                  <a:cubicBezTo>
                    <a:pt x="31020" y="17834"/>
                    <a:pt x="31158" y="17512"/>
                    <a:pt x="31136" y="17157"/>
                  </a:cubicBezTo>
                  <a:cubicBezTo>
                    <a:pt x="31108" y="16658"/>
                    <a:pt x="31247" y="16186"/>
                    <a:pt x="31414" y="15742"/>
                  </a:cubicBezTo>
                  <a:cubicBezTo>
                    <a:pt x="31669" y="15077"/>
                    <a:pt x="31630" y="14483"/>
                    <a:pt x="31264" y="13967"/>
                  </a:cubicBezTo>
                  <a:cubicBezTo>
                    <a:pt x="31214" y="13440"/>
                    <a:pt x="31169" y="12979"/>
                    <a:pt x="31142" y="12740"/>
                  </a:cubicBezTo>
                  <a:cubicBezTo>
                    <a:pt x="30798" y="11631"/>
                    <a:pt x="30087" y="11076"/>
                    <a:pt x="29438" y="10504"/>
                  </a:cubicBezTo>
                  <a:cubicBezTo>
                    <a:pt x="29399" y="10216"/>
                    <a:pt x="29366" y="9971"/>
                    <a:pt x="29327" y="9733"/>
                  </a:cubicBezTo>
                  <a:lnTo>
                    <a:pt x="28900" y="9489"/>
                  </a:lnTo>
                  <a:cubicBezTo>
                    <a:pt x="28822" y="9500"/>
                    <a:pt x="28778" y="9500"/>
                    <a:pt x="28733" y="9511"/>
                  </a:cubicBezTo>
                  <a:cubicBezTo>
                    <a:pt x="28672" y="9516"/>
                    <a:pt x="28606" y="9533"/>
                    <a:pt x="28534" y="9544"/>
                  </a:cubicBezTo>
                  <a:cubicBezTo>
                    <a:pt x="28256" y="9089"/>
                    <a:pt x="28273" y="8484"/>
                    <a:pt x="27812" y="8201"/>
                  </a:cubicBezTo>
                  <a:lnTo>
                    <a:pt x="27707" y="7763"/>
                  </a:lnTo>
                  <a:lnTo>
                    <a:pt x="25914" y="6748"/>
                  </a:lnTo>
                  <a:cubicBezTo>
                    <a:pt x="25737" y="6509"/>
                    <a:pt x="25654" y="6220"/>
                    <a:pt x="25681" y="5926"/>
                  </a:cubicBezTo>
                  <a:cubicBezTo>
                    <a:pt x="25704" y="5588"/>
                    <a:pt x="25587" y="5288"/>
                    <a:pt x="25415" y="5011"/>
                  </a:cubicBezTo>
                  <a:lnTo>
                    <a:pt x="25154" y="4595"/>
                  </a:lnTo>
                  <a:cubicBezTo>
                    <a:pt x="25138" y="4206"/>
                    <a:pt x="25115" y="3818"/>
                    <a:pt x="25099" y="3457"/>
                  </a:cubicBezTo>
                  <a:lnTo>
                    <a:pt x="24366" y="2885"/>
                  </a:lnTo>
                  <a:cubicBezTo>
                    <a:pt x="24257" y="2941"/>
                    <a:pt x="24157" y="2974"/>
                    <a:pt x="24070" y="2974"/>
                  </a:cubicBezTo>
                  <a:cubicBezTo>
                    <a:pt x="23977" y="2974"/>
                    <a:pt x="23899" y="2936"/>
                    <a:pt x="23845" y="2847"/>
                  </a:cubicBezTo>
                  <a:cubicBezTo>
                    <a:pt x="23728" y="2430"/>
                    <a:pt x="23656" y="2064"/>
                    <a:pt x="23512" y="1731"/>
                  </a:cubicBezTo>
                  <a:cubicBezTo>
                    <a:pt x="23412" y="1493"/>
                    <a:pt x="23423" y="1204"/>
                    <a:pt x="23301" y="1021"/>
                  </a:cubicBezTo>
                  <a:cubicBezTo>
                    <a:pt x="23146" y="794"/>
                    <a:pt x="23096" y="572"/>
                    <a:pt x="23029" y="327"/>
                  </a:cubicBezTo>
                  <a:cubicBezTo>
                    <a:pt x="23001" y="222"/>
                    <a:pt x="22874" y="139"/>
                    <a:pt x="2275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95" name="Google Shape;1395;p66"/>
            <p:cNvSpPr/>
            <p:nvPr/>
          </p:nvSpPr>
          <p:spPr>
            <a:xfrm>
              <a:off x="6211725" y="3292950"/>
              <a:ext cx="381375" cy="202425"/>
            </a:xfrm>
            <a:custGeom>
              <a:avLst/>
              <a:gdLst/>
              <a:ahLst/>
              <a:cxnLst/>
              <a:rect l="l" t="t" r="r" b="b"/>
              <a:pathLst>
                <a:path w="15255" h="8097" extrusionOk="0">
                  <a:moveTo>
                    <a:pt x="1143" y="0"/>
                  </a:moveTo>
                  <a:lnTo>
                    <a:pt x="256" y="394"/>
                  </a:lnTo>
                  <a:lnTo>
                    <a:pt x="0" y="705"/>
                  </a:lnTo>
                  <a:lnTo>
                    <a:pt x="711" y="1027"/>
                  </a:lnTo>
                  <a:lnTo>
                    <a:pt x="1038" y="1421"/>
                  </a:lnTo>
                  <a:lnTo>
                    <a:pt x="1637" y="1421"/>
                  </a:lnTo>
                  <a:cubicBezTo>
                    <a:pt x="1649" y="1421"/>
                    <a:pt x="1661" y="1421"/>
                    <a:pt x="1672" y="1421"/>
                  </a:cubicBezTo>
                  <a:cubicBezTo>
                    <a:pt x="1715" y="1421"/>
                    <a:pt x="1759" y="1419"/>
                    <a:pt x="1804" y="1419"/>
                  </a:cubicBezTo>
                  <a:cubicBezTo>
                    <a:pt x="1926" y="1419"/>
                    <a:pt x="2054" y="1434"/>
                    <a:pt x="2187" y="1548"/>
                  </a:cubicBezTo>
                  <a:cubicBezTo>
                    <a:pt x="2087" y="1632"/>
                    <a:pt x="2026" y="1715"/>
                    <a:pt x="1954" y="1726"/>
                  </a:cubicBezTo>
                  <a:cubicBezTo>
                    <a:pt x="1665" y="1792"/>
                    <a:pt x="1371" y="1831"/>
                    <a:pt x="1077" y="1887"/>
                  </a:cubicBezTo>
                  <a:cubicBezTo>
                    <a:pt x="1055" y="1892"/>
                    <a:pt x="1038" y="1953"/>
                    <a:pt x="1010" y="2009"/>
                  </a:cubicBezTo>
                  <a:lnTo>
                    <a:pt x="1426" y="2297"/>
                  </a:lnTo>
                  <a:cubicBezTo>
                    <a:pt x="1493" y="2492"/>
                    <a:pt x="1549" y="2658"/>
                    <a:pt x="1621" y="2886"/>
                  </a:cubicBezTo>
                  <a:lnTo>
                    <a:pt x="2115" y="2469"/>
                  </a:lnTo>
                  <a:lnTo>
                    <a:pt x="2497" y="2769"/>
                  </a:lnTo>
                  <a:cubicBezTo>
                    <a:pt x="2664" y="2813"/>
                    <a:pt x="2847" y="2808"/>
                    <a:pt x="2969" y="2897"/>
                  </a:cubicBezTo>
                  <a:cubicBezTo>
                    <a:pt x="3469" y="3263"/>
                    <a:pt x="4079" y="3324"/>
                    <a:pt x="4639" y="3513"/>
                  </a:cubicBezTo>
                  <a:cubicBezTo>
                    <a:pt x="4671" y="3523"/>
                    <a:pt x="4706" y="3527"/>
                    <a:pt x="4740" y="3527"/>
                  </a:cubicBezTo>
                  <a:cubicBezTo>
                    <a:pt x="4830" y="3527"/>
                    <a:pt x="4919" y="3500"/>
                    <a:pt x="4967" y="3496"/>
                  </a:cubicBezTo>
                  <a:lnTo>
                    <a:pt x="5638" y="4156"/>
                  </a:lnTo>
                  <a:cubicBezTo>
                    <a:pt x="5827" y="4561"/>
                    <a:pt x="6115" y="4966"/>
                    <a:pt x="6138" y="5471"/>
                  </a:cubicBezTo>
                  <a:cubicBezTo>
                    <a:pt x="6138" y="5510"/>
                    <a:pt x="6110" y="5544"/>
                    <a:pt x="6093" y="5582"/>
                  </a:cubicBezTo>
                  <a:lnTo>
                    <a:pt x="5655" y="5666"/>
                  </a:lnTo>
                  <a:cubicBezTo>
                    <a:pt x="5516" y="5849"/>
                    <a:pt x="5339" y="5993"/>
                    <a:pt x="5461" y="6232"/>
                  </a:cubicBezTo>
                  <a:cubicBezTo>
                    <a:pt x="5554" y="6263"/>
                    <a:pt x="5645" y="6275"/>
                    <a:pt x="5734" y="6275"/>
                  </a:cubicBezTo>
                  <a:cubicBezTo>
                    <a:pt x="5927" y="6275"/>
                    <a:pt x="6111" y="6221"/>
                    <a:pt x="6293" y="6198"/>
                  </a:cubicBezTo>
                  <a:cubicBezTo>
                    <a:pt x="6565" y="6159"/>
                    <a:pt x="6837" y="6143"/>
                    <a:pt x="7075" y="6121"/>
                  </a:cubicBezTo>
                  <a:lnTo>
                    <a:pt x="7852" y="6853"/>
                  </a:lnTo>
                  <a:cubicBezTo>
                    <a:pt x="8302" y="6903"/>
                    <a:pt x="8707" y="6970"/>
                    <a:pt x="9123" y="6997"/>
                  </a:cubicBezTo>
                  <a:cubicBezTo>
                    <a:pt x="9127" y="6998"/>
                    <a:pt x="9131" y="6998"/>
                    <a:pt x="9135" y="6998"/>
                  </a:cubicBezTo>
                  <a:cubicBezTo>
                    <a:pt x="9275" y="6998"/>
                    <a:pt x="9415" y="6907"/>
                    <a:pt x="9550" y="6864"/>
                  </a:cubicBezTo>
                  <a:cubicBezTo>
                    <a:pt x="9567" y="6631"/>
                    <a:pt x="9578" y="6454"/>
                    <a:pt x="9595" y="6287"/>
                  </a:cubicBezTo>
                  <a:cubicBezTo>
                    <a:pt x="9722" y="6221"/>
                    <a:pt x="9850" y="6148"/>
                    <a:pt x="9972" y="6071"/>
                  </a:cubicBezTo>
                  <a:cubicBezTo>
                    <a:pt x="10061" y="5982"/>
                    <a:pt x="10144" y="5893"/>
                    <a:pt x="10222" y="5793"/>
                  </a:cubicBezTo>
                  <a:cubicBezTo>
                    <a:pt x="10458" y="5764"/>
                    <a:pt x="10616" y="5744"/>
                    <a:pt x="10753" y="5744"/>
                  </a:cubicBezTo>
                  <a:cubicBezTo>
                    <a:pt x="11031" y="5744"/>
                    <a:pt x="11221" y="5825"/>
                    <a:pt x="11798" y="6071"/>
                  </a:cubicBezTo>
                  <a:lnTo>
                    <a:pt x="13174" y="7674"/>
                  </a:lnTo>
                  <a:cubicBezTo>
                    <a:pt x="13851" y="7724"/>
                    <a:pt x="14483" y="7819"/>
                    <a:pt x="15083" y="8096"/>
                  </a:cubicBezTo>
                  <a:cubicBezTo>
                    <a:pt x="15149" y="7991"/>
                    <a:pt x="15199" y="7918"/>
                    <a:pt x="15255" y="7819"/>
                  </a:cubicBezTo>
                  <a:cubicBezTo>
                    <a:pt x="15038" y="7685"/>
                    <a:pt x="14849" y="7558"/>
                    <a:pt x="14650" y="7452"/>
                  </a:cubicBezTo>
                  <a:cubicBezTo>
                    <a:pt x="14422" y="7330"/>
                    <a:pt x="14433" y="7064"/>
                    <a:pt x="14306" y="6909"/>
                  </a:cubicBezTo>
                  <a:lnTo>
                    <a:pt x="13878" y="6842"/>
                  </a:lnTo>
                  <a:cubicBezTo>
                    <a:pt x="13740" y="6581"/>
                    <a:pt x="13618" y="6331"/>
                    <a:pt x="13523" y="6143"/>
                  </a:cubicBezTo>
                  <a:cubicBezTo>
                    <a:pt x="13207" y="5760"/>
                    <a:pt x="12641" y="5666"/>
                    <a:pt x="12641" y="5089"/>
                  </a:cubicBezTo>
                  <a:lnTo>
                    <a:pt x="13257" y="4894"/>
                  </a:lnTo>
                  <a:cubicBezTo>
                    <a:pt x="13163" y="4617"/>
                    <a:pt x="12941" y="4406"/>
                    <a:pt x="12663" y="4323"/>
                  </a:cubicBezTo>
                  <a:cubicBezTo>
                    <a:pt x="12419" y="4245"/>
                    <a:pt x="12175" y="4173"/>
                    <a:pt x="11931" y="4095"/>
                  </a:cubicBezTo>
                  <a:cubicBezTo>
                    <a:pt x="11864" y="4068"/>
                    <a:pt x="11798" y="4034"/>
                    <a:pt x="11736" y="3995"/>
                  </a:cubicBezTo>
                  <a:cubicBezTo>
                    <a:pt x="11687" y="3823"/>
                    <a:pt x="11637" y="3646"/>
                    <a:pt x="11598" y="3502"/>
                  </a:cubicBezTo>
                  <a:cubicBezTo>
                    <a:pt x="11220" y="3135"/>
                    <a:pt x="10127" y="2481"/>
                    <a:pt x="9600" y="2375"/>
                  </a:cubicBezTo>
                  <a:cubicBezTo>
                    <a:pt x="9140" y="2275"/>
                    <a:pt x="8723" y="2087"/>
                    <a:pt x="8296" y="1920"/>
                  </a:cubicBezTo>
                  <a:cubicBezTo>
                    <a:pt x="8063" y="1826"/>
                    <a:pt x="7819" y="1754"/>
                    <a:pt x="7569" y="1704"/>
                  </a:cubicBezTo>
                  <a:cubicBezTo>
                    <a:pt x="7114" y="1626"/>
                    <a:pt x="6676" y="1471"/>
                    <a:pt x="6276" y="1243"/>
                  </a:cubicBezTo>
                  <a:cubicBezTo>
                    <a:pt x="5954" y="1054"/>
                    <a:pt x="5605" y="938"/>
                    <a:pt x="5316" y="927"/>
                  </a:cubicBezTo>
                  <a:lnTo>
                    <a:pt x="4318" y="1509"/>
                  </a:lnTo>
                  <a:lnTo>
                    <a:pt x="3535" y="2353"/>
                  </a:lnTo>
                  <a:lnTo>
                    <a:pt x="3052" y="2286"/>
                  </a:lnTo>
                  <a:cubicBezTo>
                    <a:pt x="2930" y="2131"/>
                    <a:pt x="2808" y="1964"/>
                    <a:pt x="2675" y="1804"/>
                  </a:cubicBezTo>
                  <a:cubicBezTo>
                    <a:pt x="2348" y="1393"/>
                    <a:pt x="2514" y="860"/>
                    <a:pt x="2337" y="400"/>
                  </a:cubicBezTo>
                  <a:cubicBezTo>
                    <a:pt x="1937" y="211"/>
                    <a:pt x="1532" y="50"/>
                    <a:pt x="114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96" name="Google Shape;1396;p66"/>
            <p:cNvSpPr/>
            <p:nvPr/>
          </p:nvSpPr>
          <p:spPr>
            <a:xfrm>
              <a:off x="5775300" y="3148950"/>
              <a:ext cx="202975" cy="216850"/>
            </a:xfrm>
            <a:custGeom>
              <a:avLst/>
              <a:gdLst/>
              <a:ahLst/>
              <a:cxnLst/>
              <a:rect l="l" t="t" r="r" b="b"/>
              <a:pathLst>
                <a:path w="8119" h="8674" extrusionOk="0">
                  <a:moveTo>
                    <a:pt x="6315" y="0"/>
                  </a:moveTo>
                  <a:lnTo>
                    <a:pt x="5183" y="1260"/>
                  </a:lnTo>
                  <a:cubicBezTo>
                    <a:pt x="5178" y="1299"/>
                    <a:pt x="5166" y="1388"/>
                    <a:pt x="5155" y="1482"/>
                  </a:cubicBezTo>
                  <a:lnTo>
                    <a:pt x="4190" y="1787"/>
                  </a:lnTo>
                  <a:lnTo>
                    <a:pt x="3346" y="2897"/>
                  </a:lnTo>
                  <a:lnTo>
                    <a:pt x="2015" y="3352"/>
                  </a:lnTo>
                  <a:lnTo>
                    <a:pt x="1621" y="4190"/>
                  </a:lnTo>
                  <a:lnTo>
                    <a:pt x="483" y="3968"/>
                  </a:lnTo>
                  <a:cubicBezTo>
                    <a:pt x="156" y="4168"/>
                    <a:pt x="17" y="4467"/>
                    <a:pt x="0" y="4822"/>
                  </a:cubicBezTo>
                  <a:cubicBezTo>
                    <a:pt x="100" y="5166"/>
                    <a:pt x="200" y="5499"/>
                    <a:pt x="311" y="5877"/>
                  </a:cubicBezTo>
                  <a:lnTo>
                    <a:pt x="927" y="6576"/>
                  </a:lnTo>
                  <a:cubicBezTo>
                    <a:pt x="944" y="6975"/>
                    <a:pt x="916" y="7392"/>
                    <a:pt x="1182" y="7791"/>
                  </a:cubicBezTo>
                  <a:lnTo>
                    <a:pt x="2248" y="7791"/>
                  </a:lnTo>
                  <a:lnTo>
                    <a:pt x="2431" y="8163"/>
                  </a:lnTo>
                  <a:lnTo>
                    <a:pt x="3346" y="7896"/>
                  </a:lnTo>
                  <a:lnTo>
                    <a:pt x="4373" y="8252"/>
                  </a:lnTo>
                  <a:lnTo>
                    <a:pt x="4617" y="8673"/>
                  </a:lnTo>
                  <a:lnTo>
                    <a:pt x="5494" y="8257"/>
                  </a:lnTo>
                  <a:cubicBezTo>
                    <a:pt x="6032" y="7730"/>
                    <a:pt x="5866" y="7192"/>
                    <a:pt x="5921" y="6715"/>
                  </a:cubicBezTo>
                  <a:lnTo>
                    <a:pt x="6443" y="6232"/>
                  </a:lnTo>
                  <a:lnTo>
                    <a:pt x="6998" y="4861"/>
                  </a:lnTo>
                  <a:lnTo>
                    <a:pt x="7652" y="4673"/>
                  </a:lnTo>
                  <a:cubicBezTo>
                    <a:pt x="7625" y="4295"/>
                    <a:pt x="7292" y="4173"/>
                    <a:pt x="7164" y="3907"/>
                  </a:cubicBezTo>
                  <a:lnTo>
                    <a:pt x="6709" y="2864"/>
                  </a:lnTo>
                  <a:cubicBezTo>
                    <a:pt x="6742" y="2697"/>
                    <a:pt x="6776" y="2492"/>
                    <a:pt x="6814" y="2286"/>
                  </a:cubicBezTo>
                  <a:lnTo>
                    <a:pt x="7580" y="1931"/>
                  </a:lnTo>
                  <a:cubicBezTo>
                    <a:pt x="7552" y="1798"/>
                    <a:pt x="7536" y="1693"/>
                    <a:pt x="7514" y="1587"/>
                  </a:cubicBezTo>
                  <a:cubicBezTo>
                    <a:pt x="7663" y="1393"/>
                    <a:pt x="8035" y="1548"/>
                    <a:pt x="8118" y="1199"/>
                  </a:cubicBezTo>
                  <a:lnTo>
                    <a:pt x="6992" y="783"/>
                  </a:lnTo>
                  <a:cubicBezTo>
                    <a:pt x="6948" y="622"/>
                    <a:pt x="6909" y="466"/>
                    <a:pt x="6864" y="300"/>
                  </a:cubicBezTo>
                  <a:lnTo>
                    <a:pt x="631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97" name="Google Shape;1397;p66"/>
            <p:cNvSpPr/>
            <p:nvPr/>
          </p:nvSpPr>
          <p:spPr>
            <a:xfrm>
              <a:off x="4476975" y="3531400"/>
              <a:ext cx="144300" cy="276375"/>
            </a:xfrm>
            <a:custGeom>
              <a:avLst/>
              <a:gdLst/>
              <a:ahLst/>
              <a:cxnLst/>
              <a:rect l="l" t="t" r="r" b="b"/>
              <a:pathLst>
                <a:path w="5772" h="11055" extrusionOk="0">
                  <a:moveTo>
                    <a:pt x="5039" y="1"/>
                  </a:moveTo>
                  <a:lnTo>
                    <a:pt x="4628" y="40"/>
                  </a:lnTo>
                  <a:cubicBezTo>
                    <a:pt x="4589" y="489"/>
                    <a:pt x="4589" y="489"/>
                    <a:pt x="4401" y="855"/>
                  </a:cubicBezTo>
                  <a:lnTo>
                    <a:pt x="3974" y="994"/>
                  </a:lnTo>
                  <a:cubicBezTo>
                    <a:pt x="3824" y="1377"/>
                    <a:pt x="3702" y="1688"/>
                    <a:pt x="3596" y="1954"/>
                  </a:cubicBezTo>
                  <a:lnTo>
                    <a:pt x="2031" y="2964"/>
                  </a:lnTo>
                  <a:cubicBezTo>
                    <a:pt x="1972" y="2943"/>
                    <a:pt x="1915" y="2934"/>
                    <a:pt x="1861" y="2934"/>
                  </a:cubicBezTo>
                  <a:cubicBezTo>
                    <a:pt x="1603" y="2934"/>
                    <a:pt x="1401" y="3137"/>
                    <a:pt x="1171" y="3197"/>
                  </a:cubicBezTo>
                  <a:cubicBezTo>
                    <a:pt x="1021" y="3524"/>
                    <a:pt x="877" y="3835"/>
                    <a:pt x="727" y="4157"/>
                  </a:cubicBezTo>
                  <a:cubicBezTo>
                    <a:pt x="683" y="4590"/>
                    <a:pt x="761" y="5028"/>
                    <a:pt x="960" y="5417"/>
                  </a:cubicBezTo>
                  <a:cubicBezTo>
                    <a:pt x="1110" y="5672"/>
                    <a:pt x="1155" y="5971"/>
                    <a:pt x="1099" y="6260"/>
                  </a:cubicBezTo>
                  <a:cubicBezTo>
                    <a:pt x="899" y="6621"/>
                    <a:pt x="777" y="7026"/>
                    <a:pt x="511" y="7292"/>
                  </a:cubicBezTo>
                  <a:cubicBezTo>
                    <a:pt x="0" y="7808"/>
                    <a:pt x="145" y="8335"/>
                    <a:pt x="345" y="8890"/>
                  </a:cubicBezTo>
                  <a:cubicBezTo>
                    <a:pt x="406" y="9040"/>
                    <a:pt x="472" y="9184"/>
                    <a:pt x="550" y="9323"/>
                  </a:cubicBezTo>
                  <a:cubicBezTo>
                    <a:pt x="533" y="9562"/>
                    <a:pt x="511" y="9789"/>
                    <a:pt x="489" y="10028"/>
                  </a:cubicBezTo>
                  <a:lnTo>
                    <a:pt x="783" y="10538"/>
                  </a:lnTo>
                  <a:lnTo>
                    <a:pt x="1776" y="11054"/>
                  </a:lnTo>
                  <a:lnTo>
                    <a:pt x="3191" y="10422"/>
                  </a:lnTo>
                  <a:cubicBezTo>
                    <a:pt x="3319" y="10078"/>
                    <a:pt x="3513" y="9723"/>
                    <a:pt x="3574" y="9334"/>
                  </a:cubicBezTo>
                  <a:cubicBezTo>
                    <a:pt x="3746" y="8141"/>
                    <a:pt x="4268" y="7048"/>
                    <a:pt x="4578" y="5888"/>
                  </a:cubicBezTo>
                  <a:cubicBezTo>
                    <a:pt x="4750" y="5250"/>
                    <a:pt x="5044" y="4640"/>
                    <a:pt x="4995" y="4013"/>
                  </a:cubicBezTo>
                  <a:lnTo>
                    <a:pt x="5272" y="3530"/>
                  </a:lnTo>
                  <a:cubicBezTo>
                    <a:pt x="5244" y="3252"/>
                    <a:pt x="5211" y="2981"/>
                    <a:pt x="5194" y="2703"/>
                  </a:cubicBezTo>
                  <a:cubicBezTo>
                    <a:pt x="5189" y="2637"/>
                    <a:pt x="5250" y="2564"/>
                    <a:pt x="5294" y="2459"/>
                  </a:cubicBezTo>
                  <a:lnTo>
                    <a:pt x="5655" y="2797"/>
                  </a:lnTo>
                  <a:cubicBezTo>
                    <a:pt x="5710" y="2664"/>
                    <a:pt x="5766" y="2542"/>
                    <a:pt x="5771" y="2531"/>
                  </a:cubicBezTo>
                  <a:cubicBezTo>
                    <a:pt x="5688" y="2076"/>
                    <a:pt x="5610" y="1743"/>
                    <a:pt x="5572" y="1405"/>
                  </a:cubicBezTo>
                  <a:cubicBezTo>
                    <a:pt x="5516" y="889"/>
                    <a:pt x="5305" y="439"/>
                    <a:pt x="5039"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98" name="Google Shape;1398;p66"/>
            <p:cNvSpPr/>
            <p:nvPr/>
          </p:nvSpPr>
          <p:spPr>
            <a:xfrm>
              <a:off x="3500225" y="1849100"/>
              <a:ext cx="158450" cy="289400"/>
            </a:xfrm>
            <a:custGeom>
              <a:avLst/>
              <a:gdLst/>
              <a:ahLst/>
              <a:cxnLst/>
              <a:rect l="l" t="t" r="r" b="b"/>
              <a:pathLst>
                <a:path w="6338" h="11576" extrusionOk="0">
                  <a:moveTo>
                    <a:pt x="2569" y="1"/>
                  </a:moveTo>
                  <a:cubicBezTo>
                    <a:pt x="2026" y="17"/>
                    <a:pt x="1532" y="40"/>
                    <a:pt x="1066" y="189"/>
                  </a:cubicBezTo>
                  <a:cubicBezTo>
                    <a:pt x="871" y="561"/>
                    <a:pt x="988" y="1033"/>
                    <a:pt x="583" y="1210"/>
                  </a:cubicBezTo>
                  <a:cubicBezTo>
                    <a:pt x="538" y="1466"/>
                    <a:pt x="777" y="1710"/>
                    <a:pt x="466" y="1904"/>
                  </a:cubicBezTo>
                  <a:lnTo>
                    <a:pt x="0" y="1566"/>
                  </a:lnTo>
                  <a:lnTo>
                    <a:pt x="0" y="1566"/>
                  </a:lnTo>
                  <a:cubicBezTo>
                    <a:pt x="22" y="1799"/>
                    <a:pt x="33" y="1943"/>
                    <a:pt x="50" y="2098"/>
                  </a:cubicBezTo>
                  <a:lnTo>
                    <a:pt x="555" y="2237"/>
                  </a:lnTo>
                  <a:cubicBezTo>
                    <a:pt x="538" y="2464"/>
                    <a:pt x="522" y="2664"/>
                    <a:pt x="511" y="2792"/>
                  </a:cubicBezTo>
                  <a:cubicBezTo>
                    <a:pt x="389" y="3019"/>
                    <a:pt x="156" y="3069"/>
                    <a:pt x="161" y="3319"/>
                  </a:cubicBezTo>
                  <a:lnTo>
                    <a:pt x="561" y="3502"/>
                  </a:lnTo>
                  <a:cubicBezTo>
                    <a:pt x="500" y="3657"/>
                    <a:pt x="450" y="3780"/>
                    <a:pt x="405" y="3907"/>
                  </a:cubicBezTo>
                  <a:lnTo>
                    <a:pt x="638" y="3979"/>
                  </a:lnTo>
                  <a:cubicBezTo>
                    <a:pt x="660" y="4118"/>
                    <a:pt x="677" y="4235"/>
                    <a:pt x="705" y="4407"/>
                  </a:cubicBezTo>
                  <a:lnTo>
                    <a:pt x="832" y="4068"/>
                  </a:lnTo>
                  <a:lnTo>
                    <a:pt x="1310" y="4151"/>
                  </a:lnTo>
                  <a:cubicBezTo>
                    <a:pt x="1343" y="4323"/>
                    <a:pt x="1371" y="4479"/>
                    <a:pt x="1382" y="4540"/>
                  </a:cubicBezTo>
                  <a:cubicBezTo>
                    <a:pt x="1332" y="4923"/>
                    <a:pt x="977" y="5122"/>
                    <a:pt x="1143" y="5478"/>
                  </a:cubicBezTo>
                  <a:cubicBezTo>
                    <a:pt x="1259" y="5576"/>
                    <a:pt x="1374" y="5611"/>
                    <a:pt x="1489" y="5611"/>
                  </a:cubicBezTo>
                  <a:cubicBezTo>
                    <a:pt x="1753" y="5611"/>
                    <a:pt x="2019" y="5429"/>
                    <a:pt x="2299" y="5429"/>
                  </a:cubicBezTo>
                  <a:cubicBezTo>
                    <a:pt x="2335" y="5429"/>
                    <a:pt x="2372" y="5432"/>
                    <a:pt x="2408" y="5439"/>
                  </a:cubicBezTo>
                  <a:cubicBezTo>
                    <a:pt x="2386" y="5672"/>
                    <a:pt x="2364" y="5888"/>
                    <a:pt x="2336" y="6160"/>
                  </a:cubicBezTo>
                  <a:lnTo>
                    <a:pt x="2836" y="6537"/>
                  </a:lnTo>
                  <a:cubicBezTo>
                    <a:pt x="2708" y="6848"/>
                    <a:pt x="2813" y="7237"/>
                    <a:pt x="2569" y="7592"/>
                  </a:cubicBezTo>
                  <a:lnTo>
                    <a:pt x="1454" y="7592"/>
                  </a:lnTo>
                  <a:cubicBezTo>
                    <a:pt x="1598" y="7886"/>
                    <a:pt x="1709" y="8108"/>
                    <a:pt x="1831" y="8369"/>
                  </a:cubicBezTo>
                  <a:cubicBezTo>
                    <a:pt x="1804" y="8513"/>
                    <a:pt x="1776" y="8690"/>
                    <a:pt x="1748" y="8846"/>
                  </a:cubicBezTo>
                  <a:lnTo>
                    <a:pt x="1077" y="9279"/>
                  </a:lnTo>
                  <a:cubicBezTo>
                    <a:pt x="1093" y="9412"/>
                    <a:pt x="1104" y="9517"/>
                    <a:pt x="1115" y="9595"/>
                  </a:cubicBezTo>
                  <a:lnTo>
                    <a:pt x="2813" y="9900"/>
                  </a:lnTo>
                  <a:cubicBezTo>
                    <a:pt x="2469" y="10344"/>
                    <a:pt x="1859" y="10050"/>
                    <a:pt x="1604" y="10483"/>
                  </a:cubicBezTo>
                  <a:lnTo>
                    <a:pt x="871" y="11465"/>
                  </a:lnTo>
                  <a:lnTo>
                    <a:pt x="1021" y="11576"/>
                  </a:lnTo>
                  <a:cubicBezTo>
                    <a:pt x="1193" y="11476"/>
                    <a:pt x="1343" y="11348"/>
                    <a:pt x="1509" y="11309"/>
                  </a:cubicBezTo>
                  <a:cubicBezTo>
                    <a:pt x="1585" y="11290"/>
                    <a:pt x="1664" y="11284"/>
                    <a:pt x="1744" y="11284"/>
                  </a:cubicBezTo>
                  <a:cubicBezTo>
                    <a:pt x="1870" y="11284"/>
                    <a:pt x="1999" y="11298"/>
                    <a:pt x="2131" y="11298"/>
                  </a:cubicBezTo>
                  <a:lnTo>
                    <a:pt x="2436" y="10904"/>
                  </a:lnTo>
                  <a:cubicBezTo>
                    <a:pt x="2622" y="10904"/>
                    <a:pt x="2810" y="10914"/>
                    <a:pt x="2998" y="10914"/>
                  </a:cubicBezTo>
                  <a:cubicBezTo>
                    <a:pt x="3129" y="10914"/>
                    <a:pt x="3260" y="10909"/>
                    <a:pt x="3391" y="10893"/>
                  </a:cubicBezTo>
                  <a:cubicBezTo>
                    <a:pt x="3707" y="10854"/>
                    <a:pt x="4018" y="10743"/>
                    <a:pt x="4267" y="10677"/>
                  </a:cubicBezTo>
                  <a:lnTo>
                    <a:pt x="5205" y="10799"/>
                  </a:lnTo>
                  <a:cubicBezTo>
                    <a:pt x="5544" y="10605"/>
                    <a:pt x="5899" y="10494"/>
                    <a:pt x="6182" y="10194"/>
                  </a:cubicBezTo>
                  <a:lnTo>
                    <a:pt x="5777" y="9867"/>
                  </a:lnTo>
                  <a:cubicBezTo>
                    <a:pt x="5771" y="9767"/>
                    <a:pt x="5760" y="9656"/>
                    <a:pt x="5754" y="9556"/>
                  </a:cubicBezTo>
                  <a:lnTo>
                    <a:pt x="6337" y="8923"/>
                  </a:lnTo>
                  <a:lnTo>
                    <a:pt x="6337" y="8341"/>
                  </a:lnTo>
                  <a:lnTo>
                    <a:pt x="6043" y="8008"/>
                  </a:lnTo>
                  <a:lnTo>
                    <a:pt x="5238" y="8097"/>
                  </a:lnTo>
                  <a:cubicBezTo>
                    <a:pt x="5305" y="7686"/>
                    <a:pt x="5155" y="7342"/>
                    <a:pt x="4889" y="7065"/>
                  </a:cubicBezTo>
                  <a:lnTo>
                    <a:pt x="4972" y="6759"/>
                  </a:lnTo>
                  <a:cubicBezTo>
                    <a:pt x="4867" y="6537"/>
                    <a:pt x="4756" y="6310"/>
                    <a:pt x="4645" y="6082"/>
                  </a:cubicBezTo>
                  <a:lnTo>
                    <a:pt x="4123" y="5716"/>
                  </a:lnTo>
                  <a:cubicBezTo>
                    <a:pt x="4018" y="5411"/>
                    <a:pt x="3929" y="5100"/>
                    <a:pt x="3812" y="4806"/>
                  </a:cubicBezTo>
                  <a:cubicBezTo>
                    <a:pt x="3601" y="4290"/>
                    <a:pt x="3296" y="3874"/>
                    <a:pt x="2592" y="3796"/>
                  </a:cubicBezTo>
                  <a:cubicBezTo>
                    <a:pt x="3058" y="3535"/>
                    <a:pt x="2947" y="3064"/>
                    <a:pt x="3180" y="2747"/>
                  </a:cubicBezTo>
                  <a:cubicBezTo>
                    <a:pt x="3435" y="2403"/>
                    <a:pt x="3446" y="1982"/>
                    <a:pt x="3513" y="1538"/>
                  </a:cubicBezTo>
                  <a:lnTo>
                    <a:pt x="2575" y="1405"/>
                  </a:lnTo>
                  <a:lnTo>
                    <a:pt x="1815" y="1632"/>
                  </a:lnTo>
                  <a:cubicBezTo>
                    <a:pt x="1854" y="1360"/>
                    <a:pt x="1881" y="1166"/>
                    <a:pt x="1909" y="977"/>
                  </a:cubicBezTo>
                  <a:lnTo>
                    <a:pt x="2608" y="356"/>
                  </a:lnTo>
                  <a:cubicBezTo>
                    <a:pt x="2597" y="245"/>
                    <a:pt x="2586" y="139"/>
                    <a:pt x="2569"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399" name="Google Shape;1399;p66"/>
            <p:cNvSpPr/>
            <p:nvPr/>
          </p:nvSpPr>
          <p:spPr>
            <a:xfrm>
              <a:off x="3150350" y="1510200"/>
              <a:ext cx="207550" cy="144450"/>
            </a:xfrm>
            <a:custGeom>
              <a:avLst/>
              <a:gdLst/>
              <a:ahLst/>
              <a:cxnLst/>
              <a:rect l="l" t="t" r="r" b="b"/>
              <a:pathLst>
                <a:path w="8302" h="5778" extrusionOk="0">
                  <a:moveTo>
                    <a:pt x="6365" y="1"/>
                  </a:moveTo>
                  <a:lnTo>
                    <a:pt x="6110" y="123"/>
                  </a:lnTo>
                  <a:cubicBezTo>
                    <a:pt x="6088" y="261"/>
                    <a:pt x="6066" y="372"/>
                    <a:pt x="6043" y="483"/>
                  </a:cubicBezTo>
                  <a:lnTo>
                    <a:pt x="5256" y="905"/>
                  </a:lnTo>
                  <a:lnTo>
                    <a:pt x="4734" y="772"/>
                  </a:lnTo>
                  <a:lnTo>
                    <a:pt x="4595" y="1016"/>
                  </a:lnTo>
                  <a:lnTo>
                    <a:pt x="4140" y="628"/>
                  </a:lnTo>
                  <a:lnTo>
                    <a:pt x="3596" y="1288"/>
                  </a:lnTo>
                  <a:cubicBezTo>
                    <a:pt x="3341" y="1249"/>
                    <a:pt x="3319" y="900"/>
                    <a:pt x="3047" y="839"/>
                  </a:cubicBezTo>
                  <a:cubicBezTo>
                    <a:pt x="3036" y="1149"/>
                    <a:pt x="3025" y="1421"/>
                    <a:pt x="3008" y="1676"/>
                  </a:cubicBezTo>
                  <a:lnTo>
                    <a:pt x="2631" y="1799"/>
                  </a:lnTo>
                  <a:lnTo>
                    <a:pt x="2376" y="2226"/>
                  </a:lnTo>
                  <a:cubicBezTo>
                    <a:pt x="2065" y="1832"/>
                    <a:pt x="2231" y="1382"/>
                    <a:pt x="2131" y="999"/>
                  </a:cubicBezTo>
                  <a:cubicBezTo>
                    <a:pt x="1959" y="816"/>
                    <a:pt x="1798" y="650"/>
                    <a:pt x="1649" y="478"/>
                  </a:cubicBezTo>
                  <a:cubicBezTo>
                    <a:pt x="1493" y="306"/>
                    <a:pt x="1282" y="189"/>
                    <a:pt x="1055" y="150"/>
                  </a:cubicBezTo>
                  <a:cubicBezTo>
                    <a:pt x="1054" y="150"/>
                    <a:pt x="1052" y="150"/>
                    <a:pt x="1051" y="150"/>
                  </a:cubicBezTo>
                  <a:cubicBezTo>
                    <a:pt x="1024" y="150"/>
                    <a:pt x="992" y="197"/>
                    <a:pt x="950" y="234"/>
                  </a:cubicBezTo>
                  <a:lnTo>
                    <a:pt x="1199" y="439"/>
                  </a:lnTo>
                  <a:cubicBezTo>
                    <a:pt x="1155" y="589"/>
                    <a:pt x="1110" y="733"/>
                    <a:pt x="1060" y="888"/>
                  </a:cubicBezTo>
                  <a:lnTo>
                    <a:pt x="567" y="672"/>
                  </a:lnTo>
                  <a:cubicBezTo>
                    <a:pt x="322" y="961"/>
                    <a:pt x="239" y="1255"/>
                    <a:pt x="317" y="1543"/>
                  </a:cubicBezTo>
                  <a:lnTo>
                    <a:pt x="1" y="1799"/>
                  </a:lnTo>
                  <a:lnTo>
                    <a:pt x="284" y="2054"/>
                  </a:lnTo>
                  <a:lnTo>
                    <a:pt x="861" y="1860"/>
                  </a:lnTo>
                  <a:cubicBezTo>
                    <a:pt x="1171" y="1865"/>
                    <a:pt x="1477" y="1943"/>
                    <a:pt x="1760" y="2076"/>
                  </a:cubicBezTo>
                  <a:lnTo>
                    <a:pt x="1449" y="2475"/>
                  </a:lnTo>
                  <a:cubicBezTo>
                    <a:pt x="1588" y="2598"/>
                    <a:pt x="1893" y="2448"/>
                    <a:pt x="1837" y="2797"/>
                  </a:cubicBezTo>
                  <a:cubicBezTo>
                    <a:pt x="1737" y="2820"/>
                    <a:pt x="1626" y="2853"/>
                    <a:pt x="1515" y="2869"/>
                  </a:cubicBezTo>
                  <a:cubicBezTo>
                    <a:pt x="1149" y="2919"/>
                    <a:pt x="783" y="2964"/>
                    <a:pt x="417" y="3025"/>
                  </a:cubicBezTo>
                  <a:cubicBezTo>
                    <a:pt x="295" y="3047"/>
                    <a:pt x="211" y="3125"/>
                    <a:pt x="311" y="3280"/>
                  </a:cubicBezTo>
                  <a:cubicBezTo>
                    <a:pt x="461" y="3241"/>
                    <a:pt x="617" y="3214"/>
                    <a:pt x="772" y="3202"/>
                  </a:cubicBezTo>
                  <a:cubicBezTo>
                    <a:pt x="955" y="3208"/>
                    <a:pt x="1138" y="3230"/>
                    <a:pt x="1321" y="3258"/>
                  </a:cubicBezTo>
                  <a:cubicBezTo>
                    <a:pt x="1460" y="3630"/>
                    <a:pt x="1649" y="3935"/>
                    <a:pt x="2065" y="4190"/>
                  </a:cubicBezTo>
                  <a:lnTo>
                    <a:pt x="1294" y="4862"/>
                  </a:lnTo>
                  <a:cubicBezTo>
                    <a:pt x="1401" y="4972"/>
                    <a:pt x="1514" y="5004"/>
                    <a:pt x="1634" y="5004"/>
                  </a:cubicBezTo>
                  <a:cubicBezTo>
                    <a:pt x="1794" y="5004"/>
                    <a:pt x="1965" y="4947"/>
                    <a:pt x="2142" y="4947"/>
                  </a:cubicBezTo>
                  <a:cubicBezTo>
                    <a:pt x="2210" y="4947"/>
                    <a:pt x="2278" y="4955"/>
                    <a:pt x="2348" y="4978"/>
                  </a:cubicBezTo>
                  <a:cubicBezTo>
                    <a:pt x="2875" y="5333"/>
                    <a:pt x="3452" y="5600"/>
                    <a:pt x="4062" y="5777"/>
                  </a:cubicBezTo>
                  <a:lnTo>
                    <a:pt x="4717" y="5627"/>
                  </a:lnTo>
                  <a:cubicBezTo>
                    <a:pt x="4939" y="5428"/>
                    <a:pt x="5111" y="5278"/>
                    <a:pt x="5278" y="5122"/>
                  </a:cubicBezTo>
                  <a:lnTo>
                    <a:pt x="5849" y="5028"/>
                  </a:lnTo>
                  <a:lnTo>
                    <a:pt x="6770" y="4257"/>
                  </a:lnTo>
                  <a:lnTo>
                    <a:pt x="7314" y="4118"/>
                  </a:lnTo>
                  <a:lnTo>
                    <a:pt x="8113" y="3130"/>
                  </a:lnTo>
                  <a:cubicBezTo>
                    <a:pt x="8158" y="2942"/>
                    <a:pt x="8252" y="2709"/>
                    <a:pt x="8274" y="2470"/>
                  </a:cubicBezTo>
                  <a:cubicBezTo>
                    <a:pt x="8302" y="2209"/>
                    <a:pt x="8191" y="1976"/>
                    <a:pt x="8041" y="1776"/>
                  </a:cubicBezTo>
                  <a:lnTo>
                    <a:pt x="7458" y="1499"/>
                  </a:lnTo>
                  <a:cubicBezTo>
                    <a:pt x="7381" y="1088"/>
                    <a:pt x="7320" y="744"/>
                    <a:pt x="7248" y="395"/>
                  </a:cubicBezTo>
                  <a:lnTo>
                    <a:pt x="6687" y="467"/>
                  </a:lnTo>
                  <a:lnTo>
                    <a:pt x="6365"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00" name="Google Shape;1400;p66"/>
            <p:cNvSpPr/>
            <p:nvPr/>
          </p:nvSpPr>
          <p:spPr>
            <a:xfrm>
              <a:off x="5506300" y="3177250"/>
              <a:ext cx="212000" cy="221975"/>
            </a:xfrm>
            <a:custGeom>
              <a:avLst/>
              <a:gdLst/>
              <a:ahLst/>
              <a:cxnLst/>
              <a:rect l="l" t="t" r="r" b="b"/>
              <a:pathLst>
                <a:path w="8480" h="8879" extrusionOk="0">
                  <a:moveTo>
                    <a:pt x="151" y="0"/>
                  </a:moveTo>
                  <a:cubicBezTo>
                    <a:pt x="1" y="333"/>
                    <a:pt x="201" y="561"/>
                    <a:pt x="378" y="749"/>
                  </a:cubicBezTo>
                  <a:cubicBezTo>
                    <a:pt x="639" y="1032"/>
                    <a:pt x="939" y="1293"/>
                    <a:pt x="1255" y="1515"/>
                  </a:cubicBezTo>
                  <a:cubicBezTo>
                    <a:pt x="1593" y="1748"/>
                    <a:pt x="1876" y="1992"/>
                    <a:pt x="1932" y="2397"/>
                  </a:cubicBezTo>
                  <a:lnTo>
                    <a:pt x="2454" y="2692"/>
                  </a:lnTo>
                  <a:cubicBezTo>
                    <a:pt x="2886" y="3102"/>
                    <a:pt x="2859" y="3668"/>
                    <a:pt x="3103" y="4118"/>
                  </a:cubicBezTo>
                  <a:lnTo>
                    <a:pt x="3519" y="4351"/>
                  </a:lnTo>
                  <a:cubicBezTo>
                    <a:pt x="4057" y="4867"/>
                    <a:pt x="4201" y="5510"/>
                    <a:pt x="4429" y="6082"/>
                  </a:cubicBezTo>
                  <a:cubicBezTo>
                    <a:pt x="4562" y="6221"/>
                    <a:pt x="4690" y="6326"/>
                    <a:pt x="4773" y="6459"/>
                  </a:cubicBezTo>
                  <a:cubicBezTo>
                    <a:pt x="4951" y="6737"/>
                    <a:pt x="5134" y="6992"/>
                    <a:pt x="5422" y="7164"/>
                  </a:cubicBezTo>
                  <a:cubicBezTo>
                    <a:pt x="5494" y="7208"/>
                    <a:pt x="5528" y="7314"/>
                    <a:pt x="5589" y="7375"/>
                  </a:cubicBezTo>
                  <a:cubicBezTo>
                    <a:pt x="5705" y="7514"/>
                    <a:pt x="5838" y="7641"/>
                    <a:pt x="5983" y="7752"/>
                  </a:cubicBezTo>
                  <a:cubicBezTo>
                    <a:pt x="6415" y="8052"/>
                    <a:pt x="6876" y="8324"/>
                    <a:pt x="7176" y="8784"/>
                  </a:cubicBezTo>
                  <a:cubicBezTo>
                    <a:pt x="7203" y="8834"/>
                    <a:pt x="7292" y="8845"/>
                    <a:pt x="7353" y="8879"/>
                  </a:cubicBezTo>
                  <a:lnTo>
                    <a:pt x="7830" y="8640"/>
                  </a:lnTo>
                  <a:lnTo>
                    <a:pt x="8291" y="8795"/>
                  </a:lnTo>
                  <a:cubicBezTo>
                    <a:pt x="8358" y="8118"/>
                    <a:pt x="8413" y="7502"/>
                    <a:pt x="8480" y="6859"/>
                  </a:cubicBezTo>
                  <a:cubicBezTo>
                    <a:pt x="8446" y="6753"/>
                    <a:pt x="8402" y="6620"/>
                    <a:pt x="8363" y="6493"/>
                  </a:cubicBezTo>
                  <a:lnTo>
                    <a:pt x="8363" y="6493"/>
                  </a:lnTo>
                  <a:lnTo>
                    <a:pt x="8380" y="6509"/>
                  </a:lnTo>
                  <a:cubicBezTo>
                    <a:pt x="8230" y="6226"/>
                    <a:pt x="7914" y="6254"/>
                    <a:pt x="7775" y="6193"/>
                  </a:cubicBezTo>
                  <a:cubicBezTo>
                    <a:pt x="7337" y="5915"/>
                    <a:pt x="7276" y="5538"/>
                    <a:pt x="7181" y="5189"/>
                  </a:cubicBezTo>
                  <a:cubicBezTo>
                    <a:pt x="6893" y="5122"/>
                    <a:pt x="6571" y="5155"/>
                    <a:pt x="6499" y="4789"/>
                  </a:cubicBezTo>
                  <a:cubicBezTo>
                    <a:pt x="6560" y="4695"/>
                    <a:pt x="6615" y="4600"/>
                    <a:pt x="6671" y="4517"/>
                  </a:cubicBezTo>
                  <a:lnTo>
                    <a:pt x="6471" y="4073"/>
                  </a:lnTo>
                  <a:lnTo>
                    <a:pt x="6160" y="3907"/>
                  </a:lnTo>
                  <a:cubicBezTo>
                    <a:pt x="6121" y="3785"/>
                    <a:pt x="6088" y="3674"/>
                    <a:pt x="6049" y="3546"/>
                  </a:cubicBezTo>
                  <a:cubicBezTo>
                    <a:pt x="5733" y="3407"/>
                    <a:pt x="5583" y="3002"/>
                    <a:pt x="5173" y="2986"/>
                  </a:cubicBezTo>
                  <a:cubicBezTo>
                    <a:pt x="4928" y="2608"/>
                    <a:pt x="4529" y="2603"/>
                    <a:pt x="4140" y="2586"/>
                  </a:cubicBezTo>
                  <a:cubicBezTo>
                    <a:pt x="4018" y="2403"/>
                    <a:pt x="3924" y="2214"/>
                    <a:pt x="3785" y="2065"/>
                  </a:cubicBezTo>
                  <a:cubicBezTo>
                    <a:pt x="3624" y="1898"/>
                    <a:pt x="3441" y="1754"/>
                    <a:pt x="3241" y="1637"/>
                  </a:cubicBezTo>
                  <a:cubicBezTo>
                    <a:pt x="2642" y="1310"/>
                    <a:pt x="2154" y="877"/>
                    <a:pt x="1815" y="272"/>
                  </a:cubicBezTo>
                  <a:cubicBezTo>
                    <a:pt x="1793" y="239"/>
                    <a:pt x="1743" y="222"/>
                    <a:pt x="1654" y="156"/>
                  </a:cubicBezTo>
                  <a:cubicBezTo>
                    <a:pt x="1550" y="161"/>
                    <a:pt x="1445" y="163"/>
                    <a:pt x="1340" y="163"/>
                  </a:cubicBezTo>
                  <a:cubicBezTo>
                    <a:pt x="1211" y="163"/>
                    <a:pt x="1081" y="159"/>
                    <a:pt x="950" y="150"/>
                  </a:cubicBezTo>
                  <a:cubicBezTo>
                    <a:pt x="689" y="122"/>
                    <a:pt x="428" y="56"/>
                    <a:pt x="15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01" name="Google Shape;1401;p66"/>
            <p:cNvSpPr/>
            <p:nvPr/>
          </p:nvSpPr>
          <p:spPr>
            <a:xfrm>
              <a:off x="6210750" y="2384725"/>
              <a:ext cx="219075" cy="197425"/>
            </a:xfrm>
            <a:custGeom>
              <a:avLst/>
              <a:gdLst/>
              <a:ahLst/>
              <a:cxnLst/>
              <a:rect l="l" t="t" r="r" b="b"/>
              <a:pathLst>
                <a:path w="8763" h="7897" extrusionOk="0">
                  <a:moveTo>
                    <a:pt x="7780" y="0"/>
                  </a:moveTo>
                  <a:lnTo>
                    <a:pt x="7780" y="0"/>
                  </a:lnTo>
                  <a:cubicBezTo>
                    <a:pt x="7858" y="200"/>
                    <a:pt x="7913" y="328"/>
                    <a:pt x="7969" y="466"/>
                  </a:cubicBezTo>
                  <a:lnTo>
                    <a:pt x="7791" y="544"/>
                  </a:lnTo>
                  <a:lnTo>
                    <a:pt x="7420" y="316"/>
                  </a:lnTo>
                  <a:cubicBezTo>
                    <a:pt x="7253" y="511"/>
                    <a:pt x="7131" y="694"/>
                    <a:pt x="7148" y="944"/>
                  </a:cubicBezTo>
                  <a:cubicBezTo>
                    <a:pt x="7159" y="1110"/>
                    <a:pt x="7153" y="1271"/>
                    <a:pt x="7164" y="1432"/>
                  </a:cubicBezTo>
                  <a:cubicBezTo>
                    <a:pt x="7220" y="2336"/>
                    <a:pt x="6842" y="3085"/>
                    <a:pt x="6321" y="3785"/>
                  </a:cubicBezTo>
                  <a:cubicBezTo>
                    <a:pt x="5955" y="4267"/>
                    <a:pt x="5416" y="4473"/>
                    <a:pt x="4861" y="4733"/>
                  </a:cubicBezTo>
                  <a:lnTo>
                    <a:pt x="4662" y="4301"/>
                  </a:lnTo>
                  <a:cubicBezTo>
                    <a:pt x="4595" y="4500"/>
                    <a:pt x="4529" y="4700"/>
                    <a:pt x="4462" y="4900"/>
                  </a:cubicBezTo>
                  <a:lnTo>
                    <a:pt x="4112" y="5299"/>
                  </a:lnTo>
                  <a:lnTo>
                    <a:pt x="4001" y="5760"/>
                  </a:lnTo>
                  <a:cubicBezTo>
                    <a:pt x="3740" y="5845"/>
                    <a:pt x="3638" y="5878"/>
                    <a:pt x="3545" y="5878"/>
                  </a:cubicBezTo>
                  <a:cubicBezTo>
                    <a:pt x="3487" y="5878"/>
                    <a:pt x="3431" y="5865"/>
                    <a:pt x="3341" y="5843"/>
                  </a:cubicBezTo>
                  <a:lnTo>
                    <a:pt x="1443" y="6082"/>
                  </a:lnTo>
                  <a:lnTo>
                    <a:pt x="12" y="7253"/>
                  </a:lnTo>
                  <a:lnTo>
                    <a:pt x="12" y="7375"/>
                  </a:lnTo>
                  <a:lnTo>
                    <a:pt x="12" y="7375"/>
                  </a:lnTo>
                  <a:cubicBezTo>
                    <a:pt x="8" y="7375"/>
                    <a:pt x="4" y="7375"/>
                    <a:pt x="1" y="7375"/>
                  </a:cubicBezTo>
                  <a:lnTo>
                    <a:pt x="1" y="7375"/>
                  </a:lnTo>
                  <a:lnTo>
                    <a:pt x="12" y="7391"/>
                  </a:lnTo>
                  <a:lnTo>
                    <a:pt x="12" y="7375"/>
                  </a:lnTo>
                  <a:lnTo>
                    <a:pt x="12" y="7375"/>
                  </a:lnTo>
                  <a:cubicBezTo>
                    <a:pt x="169" y="7386"/>
                    <a:pt x="331" y="7386"/>
                    <a:pt x="478" y="7402"/>
                  </a:cubicBezTo>
                  <a:cubicBezTo>
                    <a:pt x="628" y="7425"/>
                    <a:pt x="783" y="7464"/>
                    <a:pt x="966" y="7508"/>
                  </a:cubicBezTo>
                  <a:cubicBezTo>
                    <a:pt x="1110" y="7219"/>
                    <a:pt x="1371" y="7153"/>
                    <a:pt x="1660" y="7125"/>
                  </a:cubicBezTo>
                  <a:cubicBezTo>
                    <a:pt x="2026" y="7086"/>
                    <a:pt x="2381" y="6964"/>
                    <a:pt x="2692" y="6764"/>
                  </a:cubicBezTo>
                  <a:cubicBezTo>
                    <a:pt x="2731" y="6742"/>
                    <a:pt x="2781" y="6753"/>
                    <a:pt x="2869" y="6742"/>
                  </a:cubicBezTo>
                  <a:lnTo>
                    <a:pt x="3385" y="7025"/>
                  </a:lnTo>
                  <a:cubicBezTo>
                    <a:pt x="3352" y="7208"/>
                    <a:pt x="3319" y="7358"/>
                    <a:pt x="3286" y="7541"/>
                  </a:cubicBezTo>
                  <a:cubicBezTo>
                    <a:pt x="3380" y="7630"/>
                    <a:pt x="3480" y="7724"/>
                    <a:pt x="3580" y="7813"/>
                  </a:cubicBezTo>
                  <a:cubicBezTo>
                    <a:pt x="3641" y="7846"/>
                    <a:pt x="3702" y="7874"/>
                    <a:pt x="3768" y="7896"/>
                  </a:cubicBezTo>
                  <a:lnTo>
                    <a:pt x="4540" y="7031"/>
                  </a:lnTo>
                  <a:cubicBezTo>
                    <a:pt x="4506" y="6925"/>
                    <a:pt x="4440" y="6814"/>
                    <a:pt x="4590" y="6742"/>
                  </a:cubicBezTo>
                  <a:lnTo>
                    <a:pt x="5644" y="6881"/>
                  </a:lnTo>
                  <a:lnTo>
                    <a:pt x="6038" y="6526"/>
                  </a:lnTo>
                  <a:lnTo>
                    <a:pt x="6282" y="6592"/>
                  </a:lnTo>
                  <a:lnTo>
                    <a:pt x="6598" y="6198"/>
                  </a:lnTo>
                  <a:lnTo>
                    <a:pt x="7248" y="6459"/>
                  </a:lnTo>
                  <a:cubicBezTo>
                    <a:pt x="7347" y="6315"/>
                    <a:pt x="7420" y="6198"/>
                    <a:pt x="7497" y="6093"/>
                  </a:cubicBezTo>
                  <a:cubicBezTo>
                    <a:pt x="7580" y="5988"/>
                    <a:pt x="7675" y="5888"/>
                    <a:pt x="7752" y="5799"/>
                  </a:cubicBezTo>
                  <a:cubicBezTo>
                    <a:pt x="7542" y="5205"/>
                    <a:pt x="7542" y="5205"/>
                    <a:pt x="7875" y="4495"/>
                  </a:cubicBezTo>
                  <a:lnTo>
                    <a:pt x="7875" y="3429"/>
                  </a:lnTo>
                  <a:cubicBezTo>
                    <a:pt x="8291" y="3013"/>
                    <a:pt x="8518" y="2492"/>
                    <a:pt x="8762" y="1937"/>
                  </a:cubicBezTo>
                  <a:lnTo>
                    <a:pt x="8302" y="760"/>
                  </a:lnTo>
                  <a:cubicBezTo>
                    <a:pt x="8257" y="599"/>
                    <a:pt x="8352" y="305"/>
                    <a:pt x="8146" y="33"/>
                  </a:cubicBezTo>
                  <a:lnTo>
                    <a:pt x="778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02" name="Google Shape;1402;p66"/>
            <p:cNvSpPr/>
            <p:nvPr/>
          </p:nvSpPr>
          <p:spPr>
            <a:xfrm>
              <a:off x="6912275" y="4165100"/>
              <a:ext cx="151525" cy="163150"/>
            </a:xfrm>
            <a:custGeom>
              <a:avLst/>
              <a:gdLst/>
              <a:ahLst/>
              <a:cxnLst/>
              <a:rect l="l" t="t" r="r" b="b"/>
              <a:pathLst>
                <a:path w="6061" h="6526" extrusionOk="0">
                  <a:moveTo>
                    <a:pt x="4806" y="0"/>
                  </a:moveTo>
                  <a:lnTo>
                    <a:pt x="4457" y="211"/>
                  </a:lnTo>
                  <a:cubicBezTo>
                    <a:pt x="4429" y="405"/>
                    <a:pt x="4407" y="561"/>
                    <a:pt x="4379" y="733"/>
                  </a:cubicBezTo>
                  <a:lnTo>
                    <a:pt x="3952" y="1127"/>
                  </a:lnTo>
                  <a:cubicBezTo>
                    <a:pt x="3641" y="2520"/>
                    <a:pt x="2575" y="3102"/>
                    <a:pt x="1477" y="3602"/>
                  </a:cubicBezTo>
                  <a:cubicBezTo>
                    <a:pt x="1244" y="3890"/>
                    <a:pt x="1055" y="4195"/>
                    <a:pt x="794" y="4412"/>
                  </a:cubicBezTo>
                  <a:cubicBezTo>
                    <a:pt x="417" y="4734"/>
                    <a:pt x="145" y="5155"/>
                    <a:pt x="1" y="5633"/>
                  </a:cubicBezTo>
                  <a:cubicBezTo>
                    <a:pt x="56" y="5849"/>
                    <a:pt x="189" y="5916"/>
                    <a:pt x="345" y="5988"/>
                  </a:cubicBezTo>
                  <a:cubicBezTo>
                    <a:pt x="778" y="6176"/>
                    <a:pt x="1283" y="6182"/>
                    <a:pt x="1677" y="6487"/>
                  </a:cubicBezTo>
                  <a:cubicBezTo>
                    <a:pt x="1722" y="6519"/>
                    <a:pt x="1789" y="6523"/>
                    <a:pt x="1853" y="6523"/>
                  </a:cubicBezTo>
                  <a:cubicBezTo>
                    <a:pt x="1875" y="6523"/>
                    <a:pt x="1897" y="6523"/>
                    <a:pt x="1918" y="6523"/>
                  </a:cubicBezTo>
                  <a:cubicBezTo>
                    <a:pt x="1939" y="6523"/>
                    <a:pt x="1959" y="6524"/>
                    <a:pt x="1976" y="6526"/>
                  </a:cubicBezTo>
                  <a:cubicBezTo>
                    <a:pt x="2564" y="6371"/>
                    <a:pt x="2875" y="5921"/>
                    <a:pt x="3241" y="5566"/>
                  </a:cubicBezTo>
                  <a:cubicBezTo>
                    <a:pt x="3508" y="4961"/>
                    <a:pt x="3580" y="4301"/>
                    <a:pt x="3990" y="3690"/>
                  </a:cubicBezTo>
                  <a:lnTo>
                    <a:pt x="4962" y="3274"/>
                  </a:lnTo>
                  <a:lnTo>
                    <a:pt x="4962" y="2631"/>
                  </a:lnTo>
                  <a:lnTo>
                    <a:pt x="5256" y="2392"/>
                  </a:lnTo>
                  <a:cubicBezTo>
                    <a:pt x="5450" y="2076"/>
                    <a:pt x="5594" y="1815"/>
                    <a:pt x="5755" y="1571"/>
                  </a:cubicBezTo>
                  <a:cubicBezTo>
                    <a:pt x="5955" y="1271"/>
                    <a:pt x="5971" y="927"/>
                    <a:pt x="6060" y="589"/>
                  </a:cubicBezTo>
                  <a:lnTo>
                    <a:pt x="5772" y="378"/>
                  </a:lnTo>
                  <a:lnTo>
                    <a:pt x="5167" y="489"/>
                  </a:lnTo>
                  <a:lnTo>
                    <a:pt x="480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03" name="Google Shape;1403;p66"/>
            <p:cNvSpPr/>
            <p:nvPr/>
          </p:nvSpPr>
          <p:spPr>
            <a:xfrm>
              <a:off x="2457275" y="2092150"/>
              <a:ext cx="128775" cy="150950"/>
            </a:xfrm>
            <a:custGeom>
              <a:avLst/>
              <a:gdLst/>
              <a:ahLst/>
              <a:cxnLst/>
              <a:rect l="l" t="t" r="r" b="b"/>
              <a:pathLst>
                <a:path w="5151" h="6038" extrusionOk="0">
                  <a:moveTo>
                    <a:pt x="2836" y="0"/>
                  </a:moveTo>
                  <a:cubicBezTo>
                    <a:pt x="2542" y="56"/>
                    <a:pt x="2287" y="206"/>
                    <a:pt x="1987" y="389"/>
                  </a:cubicBezTo>
                  <a:cubicBezTo>
                    <a:pt x="1688" y="1099"/>
                    <a:pt x="1383" y="1843"/>
                    <a:pt x="1061" y="2581"/>
                  </a:cubicBezTo>
                  <a:cubicBezTo>
                    <a:pt x="978" y="2764"/>
                    <a:pt x="900" y="2980"/>
                    <a:pt x="756" y="3113"/>
                  </a:cubicBezTo>
                  <a:cubicBezTo>
                    <a:pt x="467" y="3374"/>
                    <a:pt x="456" y="3707"/>
                    <a:pt x="439" y="4146"/>
                  </a:cubicBezTo>
                  <a:cubicBezTo>
                    <a:pt x="301" y="4240"/>
                    <a:pt x="173" y="4345"/>
                    <a:pt x="56" y="4462"/>
                  </a:cubicBezTo>
                  <a:cubicBezTo>
                    <a:pt x="1" y="4523"/>
                    <a:pt x="29" y="4656"/>
                    <a:pt x="7" y="4800"/>
                  </a:cubicBezTo>
                  <a:cubicBezTo>
                    <a:pt x="197" y="4800"/>
                    <a:pt x="367" y="4797"/>
                    <a:pt x="529" y="4797"/>
                  </a:cubicBezTo>
                  <a:cubicBezTo>
                    <a:pt x="650" y="4797"/>
                    <a:pt x="767" y="4799"/>
                    <a:pt x="883" y="4806"/>
                  </a:cubicBezTo>
                  <a:cubicBezTo>
                    <a:pt x="1161" y="4823"/>
                    <a:pt x="1427" y="4889"/>
                    <a:pt x="1704" y="4900"/>
                  </a:cubicBezTo>
                  <a:cubicBezTo>
                    <a:pt x="1732" y="4901"/>
                    <a:pt x="1760" y="4902"/>
                    <a:pt x="1788" y="4902"/>
                  </a:cubicBezTo>
                  <a:cubicBezTo>
                    <a:pt x="2037" y="4902"/>
                    <a:pt x="2287" y="4861"/>
                    <a:pt x="2537" y="4861"/>
                  </a:cubicBezTo>
                  <a:cubicBezTo>
                    <a:pt x="2549" y="4862"/>
                    <a:pt x="2561" y="4862"/>
                    <a:pt x="2573" y="4862"/>
                  </a:cubicBezTo>
                  <a:cubicBezTo>
                    <a:pt x="2688" y="4862"/>
                    <a:pt x="2805" y="4852"/>
                    <a:pt x="2921" y="4852"/>
                  </a:cubicBezTo>
                  <a:cubicBezTo>
                    <a:pt x="3061" y="4852"/>
                    <a:pt x="3200" y="4867"/>
                    <a:pt x="3330" y="4933"/>
                  </a:cubicBezTo>
                  <a:cubicBezTo>
                    <a:pt x="3264" y="5278"/>
                    <a:pt x="2970" y="5377"/>
                    <a:pt x="2775" y="5616"/>
                  </a:cubicBezTo>
                  <a:lnTo>
                    <a:pt x="3014" y="5660"/>
                  </a:lnTo>
                  <a:cubicBezTo>
                    <a:pt x="3303" y="5372"/>
                    <a:pt x="3563" y="5111"/>
                    <a:pt x="3835" y="4867"/>
                  </a:cubicBezTo>
                  <a:cubicBezTo>
                    <a:pt x="3890" y="4815"/>
                    <a:pt x="3954" y="4780"/>
                    <a:pt x="4019" y="4780"/>
                  </a:cubicBezTo>
                  <a:cubicBezTo>
                    <a:pt x="4079" y="4780"/>
                    <a:pt x="4139" y="4811"/>
                    <a:pt x="4190" y="4889"/>
                  </a:cubicBezTo>
                  <a:cubicBezTo>
                    <a:pt x="4168" y="5128"/>
                    <a:pt x="4146" y="5366"/>
                    <a:pt x="4118" y="5610"/>
                  </a:cubicBezTo>
                  <a:lnTo>
                    <a:pt x="4435" y="5610"/>
                  </a:lnTo>
                  <a:lnTo>
                    <a:pt x="4629" y="6038"/>
                  </a:lnTo>
                  <a:cubicBezTo>
                    <a:pt x="5001" y="5721"/>
                    <a:pt x="5001" y="5721"/>
                    <a:pt x="5150" y="4961"/>
                  </a:cubicBezTo>
                  <a:lnTo>
                    <a:pt x="4829" y="4401"/>
                  </a:lnTo>
                  <a:lnTo>
                    <a:pt x="4423" y="4695"/>
                  </a:lnTo>
                  <a:cubicBezTo>
                    <a:pt x="4324" y="4323"/>
                    <a:pt x="4657" y="4179"/>
                    <a:pt x="4734" y="3912"/>
                  </a:cubicBezTo>
                  <a:lnTo>
                    <a:pt x="4374" y="3757"/>
                  </a:lnTo>
                  <a:cubicBezTo>
                    <a:pt x="4313" y="3629"/>
                    <a:pt x="4257" y="3507"/>
                    <a:pt x="4207" y="3402"/>
                  </a:cubicBezTo>
                  <a:cubicBezTo>
                    <a:pt x="4279" y="3224"/>
                    <a:pt x="4335" y="3080"/>
                    <a:pt x="4407" y="2914"/>
                  </a:cubicBezTo>
                  <a:cubicBezTo>
                    <a:pt x="4185" y="2742"/>
                    <a:pt x="3935" y="2719"/>
                    <a:pt x="3730" y="2647"/>
                  </a:cubicBezTo>
                  <a:lnTo>
                    <a:pt x="3380" y="2830"/>
                  </a:lnTo>
                  <a:cubicBezTo>
                    <a:pt x="3075" y="2775"/>
                    <a:pt x="2725" y="2792"/>
                    <a:pt x="2587" y="2387"/>
                  </a:cubicBezTo>
                  <a:lnTo>
                    <a:pt x="2875" y="2065"/>
                  </a:lnTo>
                  <a:lnTo>
                    <a:pt x="2509" y="1915"/>
                  </a:lnTo>
                  <a:lnTo>
                    <a:pt x="1965" y="2298"/>
                  </a:lnTo>
                  <a:cubicBezTo>
                    <a:pt x="2054" y="1621"/>
                    <a:pt x="2565" y="1271"/>
                    <a:pt x="2714" y="744"/>
                  </a:cubicBezTo>
                  <a:cubicBezTo>
                    <a:pt x="2703" y="639"/>
                    <a:pt x="2687" y="528"/>
                    <a:pt x="2676" y="428"/>
                  </a:cubicBezTo>
                  <a:cubicBezTo>
                    <a:pt x="2792" y="311"/>
                    <a:pt x="3075" y="278"/>
                    <a:pt x="283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04" name="Google Shape;1404;p66"/>
            <p:cNvSpPr/>
            <p:nvPr/>
          </p:nvSpPr>
          <p:spPr>
            <a:xfrm>
              <a:off x="3424600" y="1969650"/>
              <a:ext cx="93400" cy="124750"/>
            </a:xfrm>
            <a:custGeom>
              <a:avLst/>
              <a:gdLst/>
              <a:ahLst/>
              <a:cxnLst/>
              <a:rect l="l" t="t" r="r" b="b"/>
              <a:pathLst>
                <a:path w="3736" h="4990" extrusionOk="0">
                  <a:moveTo>
                    <a:pt x="2221" y="1"/>
                  </a:moveTo>
                  <a:lnTo>
                    <a:pt x="1549" y="356"/>
                  </a:lnTo>
                  <a:cubicBezTo>
                    <a:pt x="1460" y="500"/>
                    <a:pt x="1377" y="639"/>
                    <a:pt x="1305" y="761"/>
                  </a:cubicBezTo>
                  <a:lnTo>
                    <a:pt x="1466" y="1111"/>
                  </a:lnTo>
                  <a:cubicBezTo>
                    <a:pt x="1277" y="1238"/>
                    <a:pt x="1111" y="1355"/>
                    <a:pt x="972" y="1449"/>
                  </a:cubicBezTo>
                  <a:lnTo>
                    <a:pt x="195" y="1449"/>
                  </a:lnTo>
                  <a:lnTo>
                    <a:pt x="462" y="2021"/>
                  </a:lnTo>
                  <a:lnTo>
                    <a:pt x="179" y="2548"/>
                  </a:lnTo>
                  <a:lnTo>
                    <a:pt x="939" y="2781"/>
                  </a:lnTo>
                  <a:cubicBezTo>
                    <a:pt x="706" y="3230"/>
                    <a:pt x="506" y="3619"/>
                    <a:pt x="312" y="3985"/>
                  </a:cubicBezTo>
                  <a:lnTo>
                    <a:pt x="51" y="4124"/>
                  </a:lnTo>
                  <a:cubicBezTo>
                    <a:pt x="34" y="4273"/>
                    <a:pt x="18" y="4429"/>
                    <a:pt x="1" y="4612"/>
                  </a:cubicBezTo>
                  <a:lnTo>
                    <a:pt x="517" y="4989"/>
                  </a:lnTo>
                  <a:cubicBezTo>
                    <a:pt x="872" y="4962"/>
                    <a:pt x="1222" y="4862"/>
                    <a:pt x="1538" y="4690"/>
                  </a:cubicBezTo>
                  <a:cubicBezTo>
                    <a:pt x="2021" y="4429"/>
                    <a:pt x="2476" y="4113"/>
                    <a:pt x="3031" y="4101"/>
                  </a:cubicBezTo>
                  <a:cubicBezTo>
                    <a:pt x="3330" y="3258"/>
                    <a:pt x="3330" y="3258"/>
                    <a:pt x="3125" y="1904"/>
                  </a:cubicBezTo>
                  <a:lnTo>
                    <a:pt x="3735" y="1210"/>
                  </a:lnTo>
                  <a:cubicBezTo>
                    <a:pt x="3591" y="816"/>
                    <a:pt x="3469" y="472"/>
                    <a:pt x="3247" y="195"/>
                  </a:cubicBezTo>
                  <a:lnTo>
                    <a:pt x="2598" y="195"/>
                  </a:lnTo>
                  <a:lnTo>
                    <a:pt x="2221"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05" name="Google Shape;1405;p66"/>
            <p:cNvSpPr/>
            <p:nvPr/>
          </p:nvSpPr>
          <p:spPr>
            <a:xfrm>
              <a:off x="1906400" y="1539050"/>
              <a:ext cx="132925" cy="126750"/>
            </a:xfrm>
            <a:custGeom>
              <a:avLst/>
              <a:gdLst/>
              <a:ahLst/>
              <a:cxnLst/>
              <a:rect l="l" t="t" r="r" b="b"/>
              <a:pathLst>
                <a:path w="5317" h="5070" extrusionOk="0">
                  <a:moveTo>
                    <a:pt x="1810" y="1"/>
                  </a:moveTo>
                  <a:lnTo>
                    <a:pt x="1621" y="151"/>
                  </a:lnTo>
                  <a:lnTo>
                    <a:pt x="1255" y="73"/>
                  </a:lnTo>
                  <a:cubicBezTo>
                    <a:pt x="900" y="345"/>
                    <a:pt x="872" y="728"/>
                    <a:pt x="878" y="1094"/>
                  </a:cubicBezTo>
                  <a:cubicBezTo>
                    <a:pt x="883" y="1582"/>
                    <a:pt x="806" y="2065"/>
                    <a:pt x="650" y="2531"/>
                  </a:cubicBezTo>
                  <a:cubicBezTo>
                    <a:pt x="678" y="2859"/>
                    <a:pt x="695" y="3136"/>
                    <a:pt x="711" y="3352"/>
                  </a:cubicBezTo>
                  <a:cubicBezTo>
                    <a:pt x="495" y="3696"/>
                    <a:pt x="1" y="3774"/>
                    <a:pt x="79" y="4279"/>
                  </a:cubicBezTo>
                  <a:cubicBezTo>
                    <a:pt x="131" y="4291"/>
                    <a:pt x="182" y="4295"/>
                    <a:pt x="232" y="4295"/>
                  </a:cubicBezTo>
                  <a:cubicBezTo>
                    <a:pt x="542" y="4295"/>
                    <a:pt x="822" y="4107"/>
                    <a:pt x="1106" y="4107"/>
                  </a:cubicBezTo>
                  <a:cubicBezTo>
                    <a:pt x="1109" y="4107"/>
                    <a:pt x="1113" y="4107"/>
                    <a:pt x="1116" y="4107"/>
                  </a:cubicBezTo>
                  <a:cubicBezTo>
                    <a:pt x="1294" y="4429"/>
                    <a:pt x="1122" y="4806"/>
                    <a:pt x="1410" y="5061"/>
                  </a:cubicBezTo>
                  <a:cubicBezTo>
                    <a:pt x="1444" y="5067"/>
                    <a:pt x="1476" y="5070"/>
                    <a:pt x="1506" y="5070"/>
                  </a:cubicBezTo>
                  <a:cubicBezTo>
                    <a:pt x="1739" y="5070"/>
                    <a:pt x="1890" y="4910"/>
                    <a:pt x="2032" y="4729"/>
                  </a:cubicBezTo>
                  <a:cubicBezTo>
                    <a:pt x="2232" y="4479"/>
                    <a:pt x="2443" y="4229"/>
                    <a:pt x="2698" y="3924"/>
                  </a:cubicBezTo>
                  <a:cubicBezTo>
                    <a:pt x="2737" y="3830"/>
                    <a:pt x="2803" y="3663"/>
                    <a:pt x="2864" y="3502"/>
                  </a:cubicBezTo>
                  <a:lnTo>
                    <a:pt x="3280" y="3308"/>
                  </a:lnTo>
                  <a:lnTo>
                    <a:pt x="3930" y="4135"/>
                  </a:lnTo>
                  <a:lnTo>
                    <a:pt x="4867" y="4501"/>
                  </a:lnTo>
                  <a:lnTo>
                    <a:pt x="5295" y="4040"/>
                  </a:lnTo>
                  <a:cubicBezTo>
                    <a:pt x="5317" y="3696"/>
                    <a:pt x="5189" y="3524"/>
                    <a:pt x="4984" y="3425"/>
                  </a:cubicBezTo>
                  <a:cubicBezTo>
                    <a:pt x="4829" y="3444"/>
                    <a:pt x="4696" y="3541"/>
                    <a:pt x="4548" y="3541"/>
                  </a:cubicBezTo>
                  <a:cubicBezTo>
                    <a:pt x="4489" y="3541"/>
                    <a:pt x="4428" y="3526"/>
                    <a:pt x="4362" y="3486"/>
                  </a:cubicBezTo>
                  <a:cubicBezTo>
                    <a:pt x="4418" y="3058"/>
                    <a:pt x="4346" y="2664"/>
                    <a:pt x="4007" y="2315"/>
                  </a:cubicBezTo>
                  <a:cubicBezTo>
                    <a:pt x="3602" y="2048"/>
                    <a:pt x="3119" y="1937"/>
                    <a:pt x="2964" y="1566"/>
                  </a:cubicBezTo>
                  <a:lnTo>
                    <a:pt x="2115" y="1016"/>
                  </a:lnTo>
                  <a:lnTo>
                    <a:pt x="1760" y="1116"/>
                  </a:lnTo>
                  <a:cubicBezTo>
                    <a:pt x="1727" y="883"/>
                    <a:pt x="1699" y="706"/>
                    <a:pt x="1677" y="528"/>
                  </a:cubicBezTo>
                  <a:lnTo>
                    <a:pt x="1904" y="317"/>
                  </a:lnTo>
                  <a:lnTo>
                    <a:pt x="1810"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06" name="Google Shape;1406;p66"/>
            <p:cNvSpPr/>
            <p:nvPr/>
          </p:nvSpPr>
          <p:spPr>
            <a:xfrm>
              <a:off x="6420650" y="2000600"/>
              <a:ext cx="51625" cy="256925"/>
            </a:xfrm>
            <a:custGeom>
              <a:avLst/>
              <a:gdLst/>
              <a:ahLst/>
              <a:cxnLst/>
              <a:rect l="l" t="t" r="r" b="b"/>
              <a:pathLst>
                <a:path w="2065" h="10277" extrusionOk="0">
                  <a:moveTo>
                    <a:pt x="838" y="0"/>
                  </a:moveTo>
                  <a:lnTo>
                    <a:pt x="627" y="250"/>
                  </a:lnTo>
                  <a:cubicBezTo>
                    <a:pt x="766" y="583"/>
                    <a:pt x="955" y="905"/>
                    <a:pt x="672" y="1265"/>
                  </a:cubicBezTo>
                  <a:cubicBezTo>
                    <a:pt x="649" y="1264"/>
                    <a:pt x="627" y="1263"/>
                    <a:pt x="605" y="1263"/>
                  </a:cubicBezTo>
                  <a:cubicBezTo>
                    <a:pt x="544" y="1263"/>
                    <a:pt x="483" y="1268"/>
                    <a:pt x="422" y="1276"/>
                  </a:cubicBezTo>
                  <a:cubicBezTo>
                    <a:pt x="339" y="1304"/>
                    <a:pt x="255" y="1337"/>
                    <a:pt x="178" y="1376"/>
                  </a:cubicBezTo>
                  <a:cubicBezTo>
                    <a:pt x="161" y="1476"/>
                    <a:pt x="150" y="1571"/>
                    <a:pt x="144" y="1670"/>
                  </a:cubicBezTo>
                  <a:cubicBezTo>
                    <a:pt x="156" y="2059"/>
                    <a:pt x="178" y="2442"/>
                    <a:pt x="67" y="2836"/>
                  </a:cubicBezTo>
                  <a:cubicBezTo>
                    <a:pt x="0" y="3108"/>
                    <a:pt x="45" y="3396"/>
                    <a:pt x="200" y="3635"/>
                  </a:cubicBezTo>
                  <a:cubicBezTo>
                    <a:pt x="322" y="3829"/>
                    <a:pt x="416" y="4034"/>
                    <a:pt x="466" y="4134"/>
                  </a:cubicBezTo>
                  <a:cubicBezTo>
                    <a:pt x="450" y="4550"/>
                    <a:pt x="422" y="4844"/>
                    <a:pt x="427" y="5144"/>
                  </a:cubicBezTo>
                  <a:cubicBezTo>
                    <a:pt x="455" y="5810"/>
                    <a:pt x="466" y="6476"/>
                    <a:pt x="250" y="7125"/>
                  </a:cubicBezTo>
                  <a:cubicBezTo>
                    <a:pt x="239" y="7181"/>
                    <a:pt x="239" y="7242"/>
                    <a:pt x="239" y="7297"/>
                  </a:cubicBezTo>
                  <a:lnTo>
                    <a:pt x="472" y="8107"/>
                  </a:lnTo>
                  <a:cubicBezTo>
                    <a:pt x="405" y="8285"/>
                    <a:pt x="350" y="8435"/>
                    <a:pt x="289" y="8607"/>
                  </a:cubicBezTo>
                  <a:cubicBezTo>
                    <a:pt x="355" y="8940"/>
                    <a:pt x="344" y="9284"/>
                    <a:pt x="244" y="9611"/>
                  </a:cubicBezTo>
                  <a:cubicBezTo>
                    <a:pt x="194" y="9772"/>
                    <a:pt x="244" y="9972"/>
                    <a:pt x="267" y="10155"/>
                  </a:cubicBezTo>
                  <a:cubicBezTo>
                    <a:pt x="272" y="10194"/>
                    <a:pt x="350" y="10227"/>
                    <a:pt x="411" y="10277"/>
                  </a:cubicBezTo>
                  <a:cubicBezTo>
                    <a:pt x="511" y="10066"/>
                    <a:pt x="599" y="9888"/>
                    <a:pt x="688" y="9694"/>
                  </a:cubicBezTo>
                  <a:cubicBezTo>
                    <a:pt x="855" y="9711"/>
                    <a:pt x="999" y="9705"/>
                    <a:pt x="1127" y="9744"/>
                  </a:cubicBezTo>
                  <a:cubicBezTo>
                    <a:pt x="1260" y="9794"/>
                    <a:pt x="1387" y="9855"/>
                    <a:pt x="1515" y="9927"/>
                  </a:cubicBezTo>
                  <a:cubicBezTo>
                    <a:pt x="1548" y="9322"/>
                    <a:pt x="1049" y="9062"/>
                    <a:pt x="783" y="8568"/>
                  </a:cubicBezTo>
                  <a:cubicBezTo>
                    <a:pt x="777" y="8423"/>
                    <a:pt x="716" y="8179"/>
                    <a:pt x="771" y="7974"/>
                  </a:cubicBezTo>
                  <a:cubicBezTo>
                    <a:pt x="905" y="7491"/>
                    <a:pt x="982" y="6981"/>
                    <a:pt x="1315" y="6526"/>
                  </a:cubicBezTo>
                  <a:lnTo>
                    <a:pt x="2064" y="6676"/>
                  </a:lnTo>
                  <a:cubicBezTo>
                    <a:pt x="2020" y="6420"/>
                    <a:pt x="1998" y="6243"/>
                    <a:pt x="1953" y="6071"/>
                  </a:cubicBezTo>
                  <a:cubicBezTo>
                    <a:pt x="1748" y="5244"/>
                    <a:pt x="1554" y="4412"/>
                    <a:pt x="1332" y="3590"/>
                  </a:cubicBezTo>
                  <a:cubicBezTo>
                    <a:pt x="1226" y="3180"/>
                    <a:pt x="1165" y="2780"/>
                    <a:pt x="1282" y="2364"/>
                  </a:cubicBezTo>
                  <a:cubicBezTo>
                    <a:pt x="1321" y="2203"/>
                    <a:pt x="1326" y="2042"/>
                    <a:pt x="1299" y="1881"/>
                  </a:cubicBezTo>
                  <a:cubicBezTo>
                    <a:pt x="1232" y="1404"/>
                    <a:pt x="1160" y="927"/>
                    <a:pt x="1066" y="450"/>
                  </a:cubicBezTo>
                  <a:cubicBezTo>
                    <a:pt x="1038" y="311"/>
                    <a:pt x="932" y="183"/>
                    <a:pt x="83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07" name="Google Shape;1407;p66"/>
            <p:cNvSpPr/>
            <p:nvPr/>
          </p:nvSpPr>
          <p:spPr>
            <a:xfrm>
              <a:off x="2173875" y="4509975"/>
              <a:ext cx="164825" cy="98550"/>
            </a:xfrm>
            <a:custGeom>
              <a:avLst/>
              <a:gdLst/>
              <a:ahLst/>
              <a:cxnLst/>
              <a:rect l="l" t="t" r="r" b="b"/>
              <a:pathLst>
                <a:path w="6593" h="3942" extrusionOk="0">
                  <a:moveTo>
                    <a:pt x="3885" y="0"/>
                  </a:moveTo>
                  <a:lnTo>
                    <a:pt x="3274" y="33"/>
                  </a:lnTo>
                  <a:lnTo>
                    <a:pt x="2697" y="444"/>
                  </a:lnTo>
                  <a:cubicBezTo>
                    <a:pt x="2631" y="605"/>
                    <a:pt x="2503" y="782"/>
                    <a:pt x="2631" y="1032"/>
                  </a:cubicBezTo>
                  <a:lnTo>
                    <a:pt x="3463" y="1077"/>
                  </a:lnTo>
                  <a:lnTo>
                    <a:pt x="2792" y="1604"/>
                  </a:lnTo>
                  <a:cubicBezTo>
                    <a:pt x="2808" y="1720"/>
                    <a:pt x="2830" y="1831"/>
                    <a:pt x="2841" y="1914"/>
                  </a:cubicBezTo>
                  <a:lnTo>
                    <a:pt x="3219" y="2264"/>
                  </a:lnTo>
                  <a:lnTo>
                    <a:pt x="2941" y="2442"/>
                  </a:lnTo>
                  <a:lnTo>
                    <a:pt x="2608" y="2270"/>
                  </a:lnTo>
                  <a:cubicBezTo>
                    <a:pt x="2464" y="2075"/>
                    <a:pt x="2675" y="1803"/>
                    <a:pt x="2375" y="1698"/>
                  </a:cubicBezTo>
                  <a:lnTo>
                    <a:pt x="2220" y="1826"/>
                  </a:lnTo>
                  <a:cubicBezTo>
                    <a:pt x="2259" y="1975"/>
                    <a:pt x="2298" y="2114"/>
                    <a:pt x="2342" y="2286"/>
                  </a:cubicBezTo>
                  <a:lnTo>
                    <a:pt x="2059" y="2286"/>
                  </a:lnTo>
                  <a:lnTo>
                    <a:pt x="1854" y="1881"/>
                  </a:lnTo>
                  <a:lnTo>
                    <a:pt x="971" y="1520"/>
                  </a:lnTo>
                  <a:cubicBezTo>
                    <a:pt x="869" y="1401"/>
                    <a:pt x="724" y="1235"/>
                    <a:pt x="583" y="1067"/>
                  </a:cubicBezTo>
                  <a:lnTo>
                    <a:pt x="583" y="1067"/>
                  </a:lnTo>
                  <a:lnTo>
                    <a:pt x="600" y="1077"/>
                  </a:lnTo>
                  <a:lnTo>
                    <a:pt x="600" y="1077"/>
                  </a:lnTo>
                  <a:lnTo>
                    <a:pt x="572" y="1054"/>
                  </a:lnTo>
                  <a:lnTo>
                    <a:pt x="572" y="1054"/>
                  </a:lnTo>
                  <a:cubicBezTo>
                    <a:pt x="576" y="1059"/>
                    <a:pt x="579" y="1063"/>
                    <a:pt x="583" y="1067"/>
                  </a:cubicBezTo>
                  <a:lnTo>
                    <a:pt x="583" y="1067"/>
                  </a:lnTo>
                  <a:lnTo>
                    <a:pt x="78" y="794"/>
                  </a:lnTo>
                  <a:lnTo>
                    <a:pt x="78" y="794"/>
                  </a:lnTo>
                  <a:cubicBezTo>
                    <a:pt x="0" y="1304"/>
                    <a:pt x="394" y="1498"/>
                    <a:pt x="589" y="1748"/>
                  </a:cubicBezTo>
                  <a:lnTo>
                    <a:pt x="1776" y="2325"/>
                  </a:lnTo>
                  <a:lnTo>
                    <a:pt x="1615" y="2586"/>
                  </a:lnTo>
                  <a:lnTo>
                    <a:pt x="2475" y="3008"/>
                  </a:lnTo>
                  <a:lnTo>
                    <a:pt x="3013" y="3008"/>
                  </a:lnTo>
                  <a:lnTo>
                    <a:pt x="3013" y="3601"/>
                  </a:lnTo>
                  <a:lnTo>
                    <a:pt x="3346" y="3807"/>
                  </a:lnTo>
                  <a:lnTo>
                    <a:pt x="3602" y="3696"/>
                  </a:lnTo>
                  <a:cubicBezTo>
                    <a:pt x="3757" y="3784"/>
                    <a:pt x="3890" y="3868"/>
                    <a:pt x="4035" y="3934"/>
                  </a:cubicBezTo>
                  <a:cubicBezTo>
                    <a:pt x="4047" y="3940"/>
                    <a:pt x="4061" y="3942"/>
                    <a:pt x="4075" y="3942"/>
                  </a:cubicBezTo>
                  <a:cubicBezTo>
                    <a:pt x="4120" y="3942"/>
                    <a:pt x="4169" y="3922"/>
                    <a:pt x="4190" y="3918"/>
                  </a:cubicBezTo>
                  <a:cubicBezTo>
                    <a:pt x="4218" y="3701"/>
                    <a:pt x="4240" y="3513"/>
                    <a:pt x="4273" y="3296"/>
                  </a:cubicBezTo>
                  <a:lnTo>
                    <a:pt x="4756" y="3535"/>
                  </a:lnTo>
                  <a:lnTo>
                    <a:pt x="5089" y="3396"/>
                  </a:lnTo>
                  <a:cubicBezTo>
                    <a:pt x="5111" y="3285"/>
                    <a:pt x="5128" y="3224"/>
                    <a:pt x="5144" y="3130"/>
                  </a:cubicBezTo>
                  <a:cubicBezTo>
                    <a:pt x="5356" y="3189"/>
                    <a:pt x="5566" y="3237"/>
                    <a:pt x="5766" y="3237"/>
                  </a:cubicBezTo>
                  <a:cubicBezTo>
                    <a:pt x="6069" y="3237"/>
                    <a:pt x="6352" y="3128"/>
                    <a:pt x="6593" y="2791"/>
                  </a:cubicBezTo>
                  <a:cubicBezTo>
                    <a:pt x="6404" y="2747"/>
                    <a:pt x="6232" y="2752"/>
                    <a:pt x="6110" y="2680"/>
                  </a:cubicBezTo>
                  <a:cubicBezTo>
                    <a:pt x="5455" y="2292"/>
                    <a:pt x="4817" y="1881"/>
                    <a:pt x="4423" y="1187"/>
                  </a:cubicBezTo>
                  <a:cubicBezTo>
                    <a:pt x="4345" y="1054"/>
                    <a:pt x="4223" y="943"/>
                    <a:pt x="4112" y="805"/>
                  </a:cubicBezTo>
                  <a:cubicBezTo>
                    <a:pt x="4134" y="699"/>
                    <a:pt x="4157" y="572"/>
                    <a:pt x="4184" y="433"/>
                  </a:cubicBezTo>
                  <a:lnTo>
                    <a:pt x="388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08" name="Google Shape;1408;p66"/>
            <p:cNvSpPr/>
            <p:nvPr/>
          </p:nvSpPr>
          <p:spPr>
            <a:xfrm>
              <a:off x="7042400" y="4020275"/>
              <a:ext cx="105600" cy="162725"/>
            </a:xfrm>
            <a:custGeom>
              <a:avLst/>
              <a:gdLst/>
              <a:ahLst/>
              <a:cxnLst/>
              <a:rect l="l" t="t" r="r" b="b"/>
              <a:pathLst>
                <a:path w="4224" h="6509" extrusionOk="0">
                  <a:moveTo>
                    <a:pt x="106" y="0"/>
                  </a:moveTo>
                  <a:lnTo>
                    <a:pt x="106" y="0"/>
                  </a:lnTo>
                  <a:cubicBezTo>
                    <a:pt x="1" y="772"/>
                    <a:pt x="606" y="1066"/>
                    <a:pt x="955" y="1410"/>
                  </a:cubicBezTo>
                  <a:cubicBezTo>
                    <a:pt x="1077" y="1881"/>
                    <a:pt x="1183" y="2281"/>
                    <a:pt x="1327" y="2830"/>
                  </a:cubicBezTo>
                  <a:cubicBezTo>
                    <a:pt x="1294" y="3063"/>
                    <a:pt x="1238" y="3446"/>
                    <a:pt x="1188" y="3774"/>
                  </a:cubicBezTo>
                  <a:cubicBezTo>
                    <a:pt x="977" y="4101"/>
                    <a:pt x="589" y="4112"/>
                    <a:pt x="617" y="4512"/>
                  </a:cubicBezTo>
                  <a:lnTo>
                    <a:pt x="1588" y="5200"/>
                  </a:lnTo>
                  <a:cubicBezTo>
                    <a:pt x="1732" y="5677"/>
                    <a:pt x="1482" y="6032"/>
                    <a:pt x="1299" y="6415"/>
                  </a:cubicBezTo>
                  <a:cubicBezTo>
                    <a:pt x="1443" y="6476"/>
                    <a:pt x="1597" y="6508"/>
                    <a:pt x="1751" y="6508"/>
                  </a:cubicBezTo>
                  <a:cubicBezTo>
                    <a:pt x="1847" y="6508"/>
                    <a:pt x="1943" y="6496"/>
                    <a:pt x="2037" y="6470"/>
                  </a:cubicBezTo>
                  <a:cubicBezTo>
                    <a:pt x="2653" y="5821"/>
                    <a:pt x="3158" y="5139"/>
                    <a:pt x="3147" y="4240"/>
                  </a:cubicBezTo>
                  <a:lnTo>
                    <a:pt x="3746" y="3990"/>
                  </a:lnTo>
                  <a:cubicBezTo>
                    <a:pt x="4057" y="3635"/>
                    <a:pt x="4223" y="3257"/>
                    <a:pt x="4174" y="2819"/>
                  </a:cubicBezTo>
                  <a:cubicBezTo>
                    <a:pt x="4081" y="2777"/>
                    <a:pt x="3995" y="2760"/>
                    <a:pt x="3914" y="2760"/>
                  </a:cubicBezTo>
                  <a:cubicBezTo>
                    <a:pt x="3603" y="2760"/>
                    <a:pt x="3362" y="3010"/>
                    <a:pt x="3058" y="3041"/>
                  </a:cubicBezTo>
                  <a:lnTo>
                    <a:pt x="2387" y="2725"/>
                  </a:lnTo>
                  <a:cubicBezTo>
                    <a:pt x="2170" y="2403"/>
                    <a:pt x="2204" y="2037"/>
                    <a:pt x="1943" y="1765"/>
                  </a:cubicBezTo>
                  <a:cubicBezTo>
                    <a:pt x="1882" y="1909"/>
                    <a:pt x="1832" y="2020"/>
                    <a:pt x="1771" y="2153"/>
                  </a:cubicBezTo>
                  <a:lnTo>
                    <a:pt x="1377" y="1887"/>
                  </a:lnTo>
                  <a:cubicBezTo>
                    <a:pt x="1221" y="1382"/>
                    <a:pt x="1077" y="905"/>
                    <a:pt x="916" y="383"/>
                  </a:cubicBezTo>
                  <a:lnTo>
                    <a:pt x="10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09" name="Google Shape;1409;p66"/>
            <p:cNvSpPr/>
            <p:nvPr/>
          </p:nvSpPr>
          <p:spPr>
            <a:xfrm>
              <a:off x="5972000" y="3253550"/>
              <a:ext cx="120575" cy="141525"/>
            </a:xfrm>
            <a:custGeom>
              <a:avLst/>
              <a:gdLst/>
              <a:ahLst/>
              <a:cxnLst/>
              <a:rect l="l" t="t" r="r" b="b"/>
              <a:pathLst>
                <a:path w="4823" h="5661" extrusionOk="0">
                  <a:moveTo>
                    <a:pt x="4823" y="0"/>
                  </a:moveTo>
                  <a:lnTo>
                    <a:pt x="3929" y="611"/>
                  </a:lnTo>
                  <a:lnTo>
                    <a:pt x="1638" y="333"/>
                  </a:lnTo>
                  <a:lnTo>
                    <a:pt x="850" y="916"/>
                  </a:lnTo>
                  <a:cubicBezTo>
                    <a:pt x="805" y="1249"/>
                    <a:pt x="755" y="1587"/>
                    <a:pt x="717" y="1892"/>
                  </a:cubicBezTo>
                  <a:cubicBezTo>
                    <a:pt x="595" y="2026"/>
                    <a:pt x="506" y="2131"/>
                    <a:pt x="428" y="2214"/>
                  </a:cubicBezTo>
                  <a:cubicBezTo>
                    <a:pt x="384" y="2442"/>
                    <a:pt x="367" y="2653"/>
                    <a:pt x="300" y="2847"/>
                  </a:cubicBezTo>
                  <a:cubicBezTo>
                    <a:pt x="228" y="3058"/>
                    <a:pt x="117" y="3263"/>
                    <a:pt x="1" y="3513"/>
                  </a:cubicBezTo>
                  <a:cubicBezTo>
                    <a:pt x="12" y="3618"/>
                    <a:pt x="29" y="3779"/>
                    <a:pt x="45" y="3934"/>
                  </a:cubicBezTo>
                  <a:cubicBezTo>
                    <a:pt x="134" y="3968"/>
                    <a:pt x="195" y="3995"/>
                    <a:pt x="256" y="4018"/>
                  </a:cubicBezTo>
                  <a:cubicBezTo>
                    <a:pt x="334" y="4051"/>
                    <a:pt x="417" y="4084"/>
                    <a:pt x="472" y="4106"/>
                  </a:cubicBezTo>
                  <a:cubicBezTo>
                    <a:pt x="711" y="4617"/>
                    <a:pt x="489" y="5089"/>
                    <a:pt x="456" y="5560"/>
                  </a:cubicBezTo>
                  <a:cubicBezTo>
                    <a:pt x="566" y="5629"/>
                    <a:pt x="670" y="5661"/>
                    <a:pt x="772" y="5661"/>
                  </a:cubicBezTo>
                  <a:cubicBezTo>
                    <a:pt x="892" y="5661"/>
                    <a:pt x="1008" y="5618"/>
                    <a:pt x="1127" y="5544"/>
                  </a:cubicBezTo>
                  <a:cubicBezTo>
                    <a:pt x="1233" y="4889"/>
                    <a:pt x="1238" y="4217"/>
                    <a:pt x="1138" y="3563"/>
                  </a:cubicBezTo>
                  <a:cubicBezTo>
                    <a:pt x="1236" y="3453"/>
                    <a:pt x="1337" y="3364"/>
                    <a:pt x="1482" y="3364"/>
                  </a:cubicBezTo>
                  <a:cubicBezTo>
                    <a:pt x="1535" y="3364"/>
                    <a:pt x="1594" y="3375"/>
                    <a:pt x="1660" y="3402"/>
                  </a:cubicBezTo>
                  <a:cubicBezTo>
                    <a:pt x="1671" y="3629"/>
                    <a:pt x="1688" y="3873"/>
                    <a:pt x="1699" y="4106"/>
                  </a:cubicBezTo>
                  <a:lnTo>
                    <a:pt x="2104" y="4456"/>
                  </a:lnTo>
                  <a:cubicBezTo>
                    <a:pt x="2115" y="4650"/>
                    <a:pt x="2126" y="4806"/>
                    <a:pt x="2137" y="4944"/>
                  </a:cubicBezTo>
                  <a:lnTo>
                    <a:pt x="2348" y="5028"/>
                  </a:lnTo>
                  <a:lnTo>
                    <a:pt x="3075" y="4672"/>
                  </a:lnTo>
                  <a:cubicBezTo>
                    <a:pt x="2764" y="4062"/>
                    <a:pt x="2426" y="3507"/>
                    <a:pt x="2215" y="2836"/>
                  </a:cubicBezTo>
                  <a:cubicBezTo>
                    <a:pt x="2631" y="2525"/>
                    <a:pt x="2981" y="2148"/>
                    <a:pt x="3480" y="1831"/>
                  </a:cubicBezTo>
                  <a:lnTo>
                    <a:pt x="3480" y="1831"/>
                  </a:lnTo>
                  <a:lnTo>
                    <a:pt x="2087" y="2020"/>
                  </a:lnTo>
                  <a:lnTo>
                    <a:pt x="1682" y="2408"/>
                  </a:lnTo>
                  <a:cubicBezTo>
                    <a:pt x="1405" y="2253"/>
                    <a:pt x="1161" y="2042"/>
                    <a:pt x="977" y="1787"/>
                  </a:cubicBezTo>
                  <a:cubicBezTo>
                    <a:pt x="961" y="1498"/>
                    <a:pt x="916" y="1204"/>
                    <a:pt x="1155" y="927"/>
                  </a:cubicBezTo>
                  <a:cubicBezTo>
                    <a:pt x="1362" y="870"/>
                    <a:pt x="1573" y="858"/>
                    <a:pt x="1785" y="858"/>
                  </a:cubicBezTo>
                  <a:cubicBezTo>
                    <a:pt x="1956" y="858"/>
                    <a:pt x="2129" y="866"/>
                    <a:pt x="2300" y="866"/>
                  </a:cubicBezTo>
                  <a:cubicBezTo>
                    <a:pt x="2418" y="866"/>
                    <a:pt x="2536" y="862"/>
                    <a:pt x="2653" y="849"/>
                  </a:cubicBezTo>
                  <a:cubicBezTo>
                    <a:pt x="2701" y="844"/>
                    <a:pt x="2748" y="842"/>
                    <a:pt x="2795" y="842"/>
                  </a:cubicBezTo>
                  <a:cubicBezTo>
                    <a:pt x="3153" y="842"/>
                    <a:pt x="3506" y="968"/>
                    <a:pt x="3860" y="968"/>
                  </a:cubicBezTo>
                  <a:cubicBezTo>
                    <a:pt x="3979" y="968"/>
                    <a:pt x="4099" y="954"/>
                    <a:pt x="4218" y="916"/>
                  </a:cubicBezTo>
                  <a:cubicBezTo>
                    <a:pt x="4740" y="477"/>
                    <a:pt x="4740" y="477"/>
                    <a:pt x="482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10" name="Google Shape;1410;p66"/>
            <p:cNvSpPr/>
            <p:nvPr/>
          </p:nvSpPr>
          <p:spPr>
            <a:xfrm>
              <a:off x="6386100" y="2278050"/>
              <a:ext cx="107400" cy="103775"/>
            </a:xfrm>
            <a:custGeom>
              <a:avLst/>
              <a:gdLst/>
              <a:ahLst/>
              <a:cxnLst/>
              <a:rect l="l" t="t" r="r" b="b"/>
              <a:pathLst>
                <a:path w="4296" h="4151" extrusionOk="0">
                  <a:moveTo>
                    <a:pt x="1543" y="0"/>
                  </a:moveTo>
                  <a:lnTo>
                    <a:pt x="1432" y="150"/>
                  </a:lnTo>
                  <a:cubicBezTo>
                    <a:pt x="1460" y="605"/>
                    <a:pt x="1482" y="988"/>
                    <a:pt x="1504" y="1376"/>
                  </a:cubicBezTo>
                  <a:lnTo>
                    <a:pt x="1427" y="1371"/>
                  </a:lnTo>
                  <a:lnTo>
                    <a:pt x="1099" y="2286"/>
                  </a:lnTo>
                  <a:lnTo>
                    <a:pt x="589" y="2425"/>
                  </a:lnTo>
                  <a:lnTo>
                    <a:pt x="0" y="3096"/>
                  </a:lnTo>
                  <a:cubicBezTo>
                    <a:pt x="150" y="3424"/>
                    <a:pt x="23" y="3818"/>
                    <a:pt x="261" y="4151"/>
                  </a:cubicBezTo>
                  <a:lnTo>
                    <a:pt x="794" y="3823"/>
                  </a:lnTo>
                  <a:lnTo>
                    <a:pt x="361" y="3368"/>
                  </a:lnTo>
                  <a:lnTo>
                    <a:pt x="633" y="3130"/>
                  </a:lnTo>
                  <a:lnTo>
                    <a:pt x="960" y="3274"/>
                  </a:lnTo>
                  <a:lnTo>
                    <a:pt x="1382" y="3030"/>
                  </a:lnTo>
                  <a:cubicBezTo>
                    <a:pt x="1859" y="3113"/>
                    <a:pt x="2181" y="3513"/>
                    <a:pt x="2675" y="3624"/>
                  </a:cubicBezTo>
                  <a:cubicBezTo>
                    <a:pt x="2747" y="3163"/>
                    <a:pt x="3002" y="2858"/>
                    <a:pt x="3424" y="2658"/>
                  </a:cubicBezTo>
                  <a:lnTo>
                    <a:pt x="4057" y="2619"/>
                  </a:lnTo>
                  <a:lnTo>
                    <a:pt x="4295" y="2408"/>
                  </a:lnTo>
                  <a:cubicBezTo>
                    <a:pt x="4268" y="2014"/>
                    <a:pt x="4251" y="1720"/>
                    <a:pt x="4223" y="1426"/>
                  </a:cubicBezTo>
                  <a:cubicBezTo>
                    <a:pt x="4223" y="1393"/>
                    <a:pt x="4179" y="1365"/>
                    <a:pt x="4146" y="1321"/>
                  </a:cubicBezTo>
                  <a:lnTo>
                    <a:pt x="3657" y="1587"/>
                  </a:lnTo>
                  <a:cubicBezTo>
                    <a:pt x="2980" y="1404"/>
                    <a:pt x="2542" y="999"/>
                    <a:pt x="2148" y="544"/>
                  </a:cubicBezTo>
                  <a:cubicBezTo>
                    <a:pt x="1998" y="372"/>
                    <a:pt x="1848" y="194"/>
                    <a:pt x="1693" y="28"/>
                  </a:cubicBezTo>
                  <a:cubicBezTo>
                    <a:pt x="1665" y="0"/>
                    <a:pt x="1604" y="11"/>
                    <a:pt x="154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11" name="Google Shape;1411;p66"/>
            <p:cNvSpPr/>
            <p:nvPr/>
          </p:nvSpPr>
          <p:spPr>
            <a:xfrm>
              <a:off x="5712175" y="3403775"/>
              <a:ext cx="173150" cy="49675"/>
            </a:xfrm>
            <a:custGeom>
              <a:avLst/>
              <a:gdLst/>
              <a:ahLst/>
              <a:cxnLst/>
              <a:rect l="l" t="t" r="r" b="b"/>
              <a:pathLst>
                <a:path w="6926" h="1987" extrusionOk="0">
                  <a:moveTo>
                    <a:pt x="333" y="1"/>
                  </a:moveTo>
                  <a:cubicBezTo>
                    <a:pt x="211" y="189"/>
                    <a:pt x="106" y="361"/>
                    <a:pt x="1" y="528"/>
                  </a:cubicBezTo>
                  <a:lnTo>
                    <a:pt x="727" y="1072"/>
                  </a:lnTo>
                  <a:cubicBezTo>
                    <a:pt x="1410" y="1226"/>
                    <a:pt x="2098" y="1437"/>
                    <a:pt x="2829" y="1437"/>
                  </a:cubicBezTo>
                  <a:cubicBezTo>
                    <a:pt x="2889" y="1437"/>
                    <a:pt x="2948" y="1435"/>
                    <a:pt x="3008" y="1432"/>
                  </a:cubicBezTo>
                  <a:cubicBezTo>
                    <a:pt x="3022" y="1432"/>
                    <a:pt x="3035" y="1431"/>
                    <a:pt x="3049" y="1431"/>
                  </a:cubicBezTo>
                  <a:cubicBezTo>
                    <a:pt x="3231" y="1431"/>
                    <a:pt x="3426" y="1498"/>
                    <a:pt x="3602" y="1566"/>
                  </a:cubicBezTo>
                  <a:cubicBezTo>
                    <a:pt x="4065" y="1757"/>
                    <a:pt x="4560" y="1856"/>
                    <a:pt x="5058" y="1856"/>
                  </a:cubicBezTo>
                  <a:cubicBezTo>
                    <a:pt x="5181" y="1856"/>
                    <a:pt x="5304" y="1850"/>
                    <a:pt x="5427" y="1837"/>
                  </a:cubicBezTo>
                  <a:cubicBezTo>
                    <a:pt x="5535" y="1826"/>
                    <a:pt x="5641" y="1818"/>
                    <a:pt x="5747" y="1818"/>
                  </a:cubicBezTo>
                  <a:cubicBezTo>
                    <a:pt x="5959" y="1818"/>
                    <a:pt x="6167" y="1850"/>
                    <a:pt x="6371" y="1954"/>
                  </a:cubicBezTo>
                  <a:cubicBezTo>
                    <a:pt x="6423" y="1980"/>
                    <a:pt x="6485" y="1987"/>
                    <a:pt x="6551" y="1987"/>
                  </a:cubicBezTo>
                  <a:cubicBezTo>
                    <a:pt x="6612" y="1987"/>
                    <a:pt x="6678" y="1981"/>
                    <a:pt x="6744" y="1981"/>
                  </a:cubicBezTo>
                  <a:cubicBezTo>
                    <a:pt x="6757" y="1981"/>
                    <a:pt x="6769" y="1981"/>
                    <a:pt x="6781" y="1982"/>
                  </a:cubicBezTo>
                  <a:lnTo>
                    <a:pt x="6926" y="1588"/>
                  </a:lnTo>
                  <a:cubicBezTo>
                    <a:pt x="6543" y="1305"/>
                    <a:pt x="6054" y="1577"/>
                    <a:pt x="5694" y="1233"/>
                  </a:cubicBezTo>
                  <a:lnTo>
                    <a:pt x="5661" y="977"/>
                  </a:lnTo>
                  <a:lnTo>
                    <a:pt x="6393" y="850"/>
                  </a:lnTo>
                  <a:cubicBezTo>
                    <a:pt x="6211" y="773"/>
                    <a:pt x="6018" y="730"/>
                    <a:pt x="5818" y="730"/>
                  </a:cubicBezTo>
                  <a:cubicBezTo>
                    <a:pt x="5786" y="730"/>
                    <a:pt x="5754" y="731"/>
                    <a:pt x="5722" y="733"/>
                  </a:cubicBezTo>
                  <a:cubicBezTo>
                    <a:pt x="5671" y="735"/>
                    <a:pt x="5621" y="736"/>
                    <a:pt x="5571" y="736"/>
                  </a:cubicBezTo>
                  <a:cubicBezTo>
                    <a:pt x="5181" y="736"/>
                    <a:pt x="4806" y="673"/>
                    <a:pt x="4456" y="461"/>
                  </a:cubicBezTo>
                  <a:cubicBezTo>
                    <a:pt x="4334" y="389"/>
                    <a:pt x="4162" y="395"/>
                    <a:pt x="4035" y="367"/>
                  </a:cubicBezTo>
                  <a:lnTo>
                    <a:pt x="3746" y="733"/>
                  </a:lnTo>
                  <a:cubicBezTo>
                    <a:pt x="3686" y="735"/>
                    <a:pt x="3626" y="736"/>
                    <a:pt x="3565" y="736"/>
                  </a:cubicBezTo>
                  <a:cubicBezTo>
                    <a:pt x="3148" y="736"/>
                    <a:pt x="2733" y="687"/>
                    <a:pt x="2326" y="594"/>
                  </a:cubicBezTo>
                  <a:lnTo>
                    <a:pt x="1976" y="184"/>
                  </a:lnTo>
                  <a:lnTo>
                    <a:pt x="33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12" name="Google Shape;1412;p66"/>
            <p:cNvSpPr/>
            <p:nvPr/>
          </p:nvSpPr>
          <p:spPr>
            <a:xfrm>
              <a:off x="1963575" y="2815550"/>
              <a:ext cx="192575" cy="68875"/>
            </a:xfrm>
            <a:custGeom>
              <a:avLst/>
              <a:gdLst/>
              <a:ahLst/>
              <a:cxnLst/>
              <a:rect l="l" t="t" r="r" b="b"/>
              <a:pathLst>
                <a:path w="7703" h="2755" extrusionOk="0">
                  <a:moveTo>
                    <a:pt x="2078" y="1"/>
                  </a:moveTo>
                  <a:cubicBezTo>
                    <a:pt x="1371" y="1"/>
                    <a:pt x="674" y="184"/>
                    <a:pt x="0" y="646"/>
                  </a:cubicBezTo>
                  <a:cubicBezTo>
                    <a:pt x="11" y="790"/>
                    <a:pt x="22" y="912"/>
                    <a:pt x="39" y="1101"/>
                  </a:cubicBezTo>
                  <a:lnTo>
                    <a:pt x="1337" y="418"/>
                  </a:lnTo>
                  <a:cubicBezTo>
                    <a:pt x="1421" y="407"/>
                    <a:pt x="1504" y="407"/>
                    <a:pt x="1587" y="407"/>
                  </a:cubicBezTo>
                  <a:cubicBezTo>
                    <a:pt x="1687" y="418"/>
                    <a:pt x="1787" y="441"/>
                    <a:pt x="1887" y="463"/>
                  </a:cubicBezTo>
                  <a:cubicBezTo>
                    <a:pt x="1948" y="602"/>
                    <a:pt x="1992" y="701"/>
                    <a:pt x="2037" y="807"/>
                  </a:cubicBezTo>
                  <a:cubicBezTo>
                    <a:pt x="2564" y="851"/>
                    <a:pt x="3074" y="873"/>
                    <a:pt x="3518" y="1173"/>
                  </a:cubicBezTo>
                  <a:cubicBezTo>
                    <a:pt x="3624" y="1245"/>
                    <a:pt x="3785" y="1234"/>
                    <a:pt x="3918" y="1273"/>
                  </a:cubicBezTo>
                  <a:cubicBezTo>
                    <a:pt x="4117" y="1323"/>
                    <a:pt x="4317" y="1378"/>
                    <a:pt x="4495" y="1428"/>
                  </a:cubicBezTo>
                  <a:cubicBezTo>
                    <a:pt x="4645" y="1639"/>
                    <a:pt x="4778" y="1828"/>
                    <a:pt x="4917" y="2022"/>
                  </a:cubicBezTo>
                  <a:cubicBezTo>
                    <a:pt x="5105" y="2044"/>
                    <a:pt x="5288" y="2066"/>
                    <a:pt x="5466" y="2094"/>
                  </a:cubicBezTo>
                  <a:cubicBezTo>
                    <a:pt x="5499" y="2105"/>
                    <a:pt x="5527" y="2155"/>
                    <a:pt x="5577" y="2216"/>
                  </a:cubicBezTo>
                  <a:cubicBezTo>
                    <a:pt x="5549" y="2277"/>
                    <a:pt x="5505" y="2361"/>
                    <a:pt x="5471" y="2438"/>
                  </a:cubicBezTo>
                  <a:cubicBezTo>
                    <a:pt x="5444" y="2510"/>
                    <a:pt x="5421" y="2594"/>
                    <a:pt x="5383" y="2710"/>
                  </a:cubicBezTo>
                  <a:cubicBezTo>
                    <a:pt x="5506" y="2737"/>
                    <a:pt x="5628" y="2747"/>
                    <a:pt x="5748" y="2747"/>
                  </a:cubicBezTo>
                  <a:cubicBezTo>
                    <a:pt x="6079" y="2747"/>
                    <a:pt x="6399" y="2673"/>
                    <a:pt x="6710" y="2673"/>
                  </a:cubicBezTo>
                  <a:cubicBezTo>
                    <a:pt x="6873" y="2673"/>
                    <a:pt x="7033" y="2693"/>
                    <a:pt x="7192" y="2754"/>
                  </a:cubicBezTo>
                  <a:lnTo>
                    <a:pt x="7702" y="2466"/>
                  </a:lnTo>
                  <a:cubicBezTo>
                    <a:pt x="7536" y="2155"/>
                    <a:pt x="7269" y="2039"/>
                    <a:pt x="6981" y="1944"/>
                  </a:cubicBezTo>
                  <a:cubicBezTo>
                    <a:pt x="6404" y="1767"/>
                    <a:pt x="5865" y="1489"/>
                    <a:pt x="5383" y="1129"/>
                  </a:cubicBezTo>
                  <a:cubicBezTo>
                    <a:pt x="5166" y="962"/>
                    <a:pt x="4955" y="785"/>
                    <a:pt x="4811" y="668"/>
                  </a:cubicBezTo>
                  <a:lnTo>
                    <a:pt x="3957" y="668"/>
                  </a:lnTo>
                  <a:lnTo>
                    <a:pt x="3407" y="191"/>
                  </a:lnTo>
                  <a:cubicBezTo>
                    <a:pt x="2962" y="72"/>
                    <a:pt x="2518" y="1"/>
                    <a:pt x="2078"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13" name="Google Shape;1413;p66"/>
            <p:cNvSpPr/>
            <p:nvPr/>
          </p:nvSpPr>
          <p:spPr>
            <a:xfrm>
              <a:off x="6483475" y="4168750"/>
              <a:ext cx="69250" cy="72800"/>
            </a:xfrm>
            <a:custGeom>
              <a:avLst/>
              <a:gdLst/>
              <a:ahLst/>
              <a:cxnLst/>
              <a:rect l="l" t="t" r="r" b="b"/>
              <a:pathLst>
                <a:path w="2770" h="2912" extrusionOk="0">
                  <a:moveTo>
                    <a:pt x="183" y="1"/>
                  </a:moveTo>
                  <a:cubicBezTo>
                    <a:pt x="126" y="1"/>
                    <a:pt x="66" y="16"/>
                    <a:pt x="1" y="54"/>
                  </a:cubicBezTo>
                  <a:lnTo>
                    <a:pt x="1" y="676"/>
                  </a:lnTo>
                  <a:cubicBezTo>
                    <a:pt x="223" y="1058"/>
                    <a:pt x="461" y="1458"/>
                    <a:pt x="417" y="1919"/>
                  </a:cubicBezTo>
                  <a:lnTo>
                    <a:pt x="866" y="2668"/>
                  </a:lnTo>
                  <a:lnTo>
                    <a:pt x="1538" y="2912"/>
                  </a:lnTo>
                  <a:lnTo>
                    <a:pt x="2448" y="1957"/>
                  </a:lnTo>
                  <a:cubicBezTo>
                    <a:pt x="2509" y="1808"/>
                    <a:pt x="2614" y="1530"/>
                    <a:pt x="2748" y="1181"/>
                  </a:cubicBezTo>
                  <a:cubicBezTo>
                    <a:pt x="2770" y="831"/>
                    <a:pt x="2731" y="476"/>
                    <a:pt x="2626" y="143"/>
                  </a:cubicBezTo>
                  <a:cubicBezTo>
                    <a:pt x="2514" y="65"/>
                    <a:pt x="2410" y="36"/>
                    <a:pt x="2313" y="36"/>
                  </a:cubicBezTo>
                  <a:cubicBezTo>
                    <a:pt x="2175" y="36"/>
                    <a:pt x="2049" y="95"/>
                    <a:pt x="1932" y="154"/>
                  </a:cubicBezTo>
                  <a:cubicBezTo>
                    <a:pt x="1713" y="256"/>
                    <a:pt x="1499" y="301"/>
                    <a:pt x="1287" y="301"/>
                  </a:cubicBezTo>
                  <a:cubicBezTo>
                    <a:pt x="1035" y="301"/>
                    <a:pt x="786" y="237"/>
                    <a:pt x="534" y="126"/>
                  </a:cubicBezTo>
                  <a:cubicBezTo>
                    <a:pt x="425" y="80"/>
                    <a:pt x="314" y="1"/>
                    <a:pt x="18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14" name="Google Shape;1414;p66"/>
            <p:cNvSpPr/>
            <p:nvPr/>
          </p:nvSpPr>
          <p:spPr>
            <a:xfrm>
              <a:off x="1663225" y="1331525"/>
              <a:ext cx="79250" cy="75350"/>
            </a:xfrm>
            <a:custGeom>
              <a:avLst/>
              <a:gdLst/>
              <a:ahLst/>
              <a:cxnLst/>
              <a:rect l="l" t="t" r="r" b="b"/>
              <a:pathLst>
                <a:path w="3170" h="3014" extrusionOk="0">
                  <a:moveTo>
                    <a:pt x="1266" y="1"/>
                  </a:moveTo>
                  <a:cubicBezTo>
                    <a:pt x="1060" y="167"/>
                    <a:pt x="1049" y="345"/>
                    <a:pt x="1022" y="528"/>
                  </a:cubicBezTo>
                  <a:cubicBezTo>
                    <a:pt x="944" y="1044"/>
                    <a:pt x="761" y="1499"/>
                    <a:pt x="228" y="1721"/>
                  </a:cubicBezTo>
                  <a:cubicBezTo>
                    <a:pt x="162" y="1749"/>
                    <a:pt x="117" y="1843"/>
                    <a:pt x="1" y="1976"/>
                  </a:cubicBezTo>
                  <a:cubicBezTo>
                    <a:pt x="278" y="2054"/>
                    <a:pt x="461" y="2070"/>
                    <a:pt x="611" y="2154"/>
                  </a:cubicBezTo>
                  <a:cubicBezTo>
                    <a:pt x="911" y="2320"/>
                    <a:pt x="1183" y="2531"/>
                    <a:pt x="1471" y="2709"/>
                  </a:cubicBezTo>
                  <a:cubicBezTo>
                    <a:pt x="1582" y="2781"/>
                    <a:pt x="1710" y="2836"/>
                    <a:pt x="1837" y="2875"/>
                  </a:cubicBezTo>
                  <a:cubicBezTo>
                    <a:pt x="2054" y="2930"/>
                    <a:pt x="2281" y="2969"/>
                    <a:pt x="2509" y="3014"/>
                  </a:cubicBezTo>
                  <a:cubicBezTo>
                    <a:pt x="2869" y="2903"/>
                    <a:pt x="2953" y="2536"/>
                    <a:pt x="3169" y="2292"/>
                  </a:cubicBezTo>
                  <a:lnTo>
                    <a:pt x="2897" y="2059"/>
                  </a:lnTo>
                  <a:cubicBezTo>
                    <a:pt x="2869" y="1593"/>
                    <a:pt x="2614" y="1160"/>
                    <a:pt x="2215" y="916"/>
                  </a:cubicBezTo>
                  <a:cubicBezTo>
                    <a:pt x="1993" y="766"/>
                    <a:pt x="1854" y="506"/>
                    <a:pt x="1665" y="311"/>
                  </a:cubicBezTo>
                  <a:cubicBezTo>
                    <a:pt x="1538" y="195"/>
                    <a:pt x="1405" y="95"/>
                    <a:pt x="1266"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15" name="Google Shape;1415;p66"/>
            <p:cNvSpPr/>
            <p:nvPr/>
          </p:nvSpPr>
          <p:spPr>
            <a:xfrm>
              <a:off x="5991575" y="2914375"/>
              <a:ext cx="49675" cy="98375"/>
            </a:xfrm>
            <a:custGeom>
              <a:avLst/>
              <a:gdLst/>
              <a:ahLst/>
              <a:cxnLst/>
              <a:rect l="l" t="t" r="r" b="b"/>
              <a:pathLst>
                <a:path w="1987" h="3935" extrusionOk="0">
                  <a:moveTo>
                    <a:pt x="649" y="0"/>
                  </a:moveTo>
                  <a:cubicBezTo>
                    <a:pt x="305" y="616"/>
                    <a:pt x="533" y="1260"/>
                    <a:pt x="411" y="1848"/>
                  </a:cubicBezTo>
                  <a:lnTo>
                    <a:pt x="0" y="1948"/>
                  </a:lnTo>
                  <a:cubicBezTo>
                    <a:pt x="72" y="2386"/>
                    <a:pt x="150" y="2786"/>
                    <a:pt x="400" y="3096"/>
                  </a:cubicBezTo>
                  <a:lnTo>
                    <a:pt x="788" y="3069"/>
                  </a:lnTo>
                  <a:lnTo>
                    <a:pt x="655" y="3540"/>
                  </a:lnTo>
                  <a:lnTo>
                    <a:pt x="1077" y="3934"/>
                  </a:lnTo>
                  <a:cubicBezTo>
                    <a:pt x="1143" y="3890"/>
                    <a:pt x="1215" y="3851"/>
                    <a:pt x="1288" y="3812"/>
                  </a:cubicBezTo>
                  <a:cubicBezTo>
                    <a:pt x="1365" y="3781"/>
                    <a:pt x="1442" y="3765"/>
                    <a:pt x="1523" y="3740"/>
                  </a:cubicBezTo>
                  <a:lnTo>
                    <a:pt x="1523" y="3740"/>
                  </a:lnTo>
                  <a:cubicBezTo>
                    <a:pt x="1524" y="3744"/>
                    <a:pt x="1525" y="3748"/>
                    <a:pt x="1526" y="3751"/>
                  </a:cubicBezTo>
                  <a:lnTo>
                    <a:pt x="1543" y="3735"/>
                  </a:lnTo>
                  <a:lnTo>
                    <a:pt x="1543" y="3735"/>
                  </a:lnTo>
                  <a:cubicBezTo>
                    <a:pt x="1536" y="3737"/>
                    <a:pt x="1530" y="3738"/>
                    <a:pt x="1523" y="3740"/>
                  </a:cubicBezTo>
                  <a:lnTo>
                    <a:pt x="1523" y="3740"/>
                  </a:lnTo>
                  <a:cubicBezTo>
                    <a:pt x="1424" y="3344"/>
                    <a:pt x="1326" y="2949"/>
                    <a:pt x="1254" y="2658"/>
                  </a:cubicBezTo>
                  <a:cubicBezTo>
                    <a:pt x="1310" y="2197"/>
                    <a:pt x="1504" y="1959"/>
                    <a:pt x="1798" y="1820"/>
                  </a:cubicBezTo>
                  <a:cubicBezTo>
                    <a:pt x="1870" y="1565"/>
                    <a:pt x="1931" y="1343"/>
                    <a:pt x="1987" y="1143"/>
                  </a:cubicBezTo>
                  <a:cubicBezTo>
                    <a:pt x="1931" y="988"/>
                    <a:pt x="1881" y="827"/>
                    <a:pt x="1842" y="660"/>
                  </a:cubicBezTo>
                  <a:cubicBezTo>
                    <a:pt x="1826" y="477"/>
                    <a:pt x="1815" y="294"/>
                    <a:pt x="1820" y="106"/>
                  </a:cubicBezTo>
                  <a:lnTo>
                    <a:pt x="649"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16" name="Google Shape;1416;p66"/>
            <p:cNvSpPr/>
            <p:nvPr/>
          </p:nvSpPr>
          <p:spPr>
            <a:xfrm>
              <a:off x="6034700" y="3093600"/>
              <a:ext cx="87850" cy="74075"/>
            </a:xfrm>
            <a:custGeom>
              <a:avLst/>
              <a:gdLst/>
              <a:ahLst/>
              <a:cxnLst/>
              <a:rect l="l" t="t" r="r" b="b"/>
              <a:pathLst>
                <a:path w="3514" h="2963" extrusionOk="0">
                  <a:moveTo>
                    <a:pt x="2792" y="0"/>
                  </a:moveTo>
                  <a:cubicBezTo>
                    <a:pt x="2727" y="359"/>
                    <a:pt x="2635" y="633"/>
                    <a:pt x="2265" y="633"/>
                  </a:cubicBezTo>
                  <a:cubicBezTo>
                    <a:pt x="2258" y="633"/>
                    <a:pt x="2250" y="633"/>
                    <a:pt x="2243" y="633"/>
                  </a:cubicBezTo>
                  <a:cubicBezTo>
                    <a:pt x="2171" y="749"/>
                    <a:pt x="2098" y="866"/>
                    <a:pt x="2021" y="988"/>
                  </a:cubicBezTo>
                  <a:lnTo>
                    <a:pt x="1521" y="1199"/>
                  </a:lnTo>
                  <a:lnTo>
                    <a:pt x="1116" y="805"/>
                  </a:lnTo>
                  <a:lnTo>
                    <a:pt x="129" y="1443"/>
                  </a:lnTo>
                  <a:cubicBezTo>
                    <a:pt x="90" y="1582"/>
                    <a:pt x="45" y="1759"/>
                    <a:pt x="6" y="1937"/>
                  </a:cubicBezTo>
                  <a:cubicBezTo>
                    <a:pt x="1" y="1959"/>
                    <a:pt x="51" y="1987"/>
                    <a:pt x="79" y="2015"/>
                  </a:cubicBezTo>
                  <a:lnTo>
                    <a:pt x="384" y="1665"/>
                  </a:lnTo>
                  <a:lnTo>
                    <a:pt x="1138" y="1554"/>
                  </a:lnTo>
                  <a:lnTo>
                    <a:pt x="1643" y="1782"/>
                  </a:lnTo>
                  <a:cubicBezTo>
                    <a:pt x="1610" y="2098"/>
                    <a:pt x="1494" y="2420"/>
                    <a:pt x="1743" y="2708"/>
                  </a:cubicBezTo>
                  <a:cubicBezTo>
                    <a:pt x="1935" y="2880"/>
                    <a:pt x="2152" y="2963"/>
                    <a:pt x="2402" y="2963"/>
                  </a:cubicBezTo>
                  <a:cubicBezTo>
                    <a:pt x="2514" y="2963"/>
                    <a:pt x="2633" y="2946"/>
                    <a:pt x="2759" y="2914"/>
                  </a:cubicBezTo>
                  <a:cubicBezTo>
                    <a:pt x="2737" y="2686"/>
                    <a:pt x="2714" y="2464"/>
                    <a:pt x="2692" y="2225"/>
                  </a:cubicBezTo>
                  <a:lnTo>
                    <a:pt x="2947" y="2020"/>
                  </a:lnTo>
                  <a:lnTo>
                    <a:pt x="3258" y="2342"/>
                  </a:lnTo>
                  <a:cubicBezTo>
                    <a:pt x="3375" y="2114"/>
                    <a:pt x="3469" y="1931"/>
                    <a:pt x="3513" y="1837"/>
                  </a:cubicBezTo>
                  <a:cubicBezTo>
                    <a:pt x="3414" y="1265"/>
                    <a:pt x="3336" y="794"/>
                    <a:pt x="3247" y="278"/>
                  </a:cubicBezTo>
                  <a:lnTo>
                    <a:pt x="279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17" name="Google Shape;1417;p66"/>
            <p:cNvSpPr/>
            <p:nvPr/>
          </p:nvSpPr>
          <p:spPr>
            <a:xfrm>
              <a:off x="2162225" y="2885375"/>
              <a:ext cx="113625" cy="45250"/>
            </a:xfrm>
            <a:custGeom>
              <a:avLst/>
              <a:gdLst/>
              <a:ahLst/>
              <a:cxnLst/>
              <a:rect l="l" t="t" r="r" b="b"/>
              <a:pathLst>
                <a:path w="4545" h="1810" extrusionOk="0">
                  <a:moveTo>
                    <a:pt x="971" y="0"/>
                  </a:moveTo>
                  <a:cubicBezTo>
                    <a:pt x="933" y="0"/>
                    <a:pt x="888" y="28"/>
                    <a:pt x="783" y="67"/>
                  </a:cubicBezTo>
                  <a:cubicBezTo>
                    <a:pt x="1171" y="344"/>
                    <a:pt x="1382" y="666"/>
                    <a:pt x="1077" y="1132"/>
                  </a:cubicBezTo>
                  <a:lnTo>
                    <a:pt x="0" y="1132"/>
                  </a:lnTo>
                  <a:cubicBezTo>
                    <a:pt x="96" y="1260"/>
                    <a:pt x="126" y="1327"/>
                    <a:pt x="152" y="1327"/>
                  </a:cubicBezTo>
                  <a:cubicBezTo>
                    <a:pt x="154" y="1327"/>
                    <a:pt x="155" y="1327"/>
                    <a:pt x="156" y="1327"/>
                  </a:cubicBezTo>
                  <a:cubicBezTo>
                    <a:pt x="699" y="1354"/>
                    <a:pt x="1249" y="1371"/>
                    <a:pt x="1798" y="1388"/>
                  </a:cubicBezTo>
                  <a:lnTo>
                    <a:pt x="2248" y="1809"/>
                  </a:lnTo>
                  <a:lnTo>
                    <a:pt x="2708" y="1210"/>
                  </a:lnTo>
                  <a:lnTo>
                    <a:pt x="3230" y="1288"/>
                  </a:lnTo>
                  <a:lnTo>
                    <a:pt x="3674" y="1127"/>
                  </a:lnTo>
                  <a:cubicBezTo>
                    <a:pt x="3929" y="1182"/>
                    <a:pt x="4151" y="1238"/>
                    <a:pt x="4373" y="1271"/>
                  </a:cubicBezTo>
                  <a:cubicBezTo>
                    <a:pt x="4375" y="1272"/>
                    <a:pt x="4378" y="1272"/>
                    <a:pt x="4380" y="1272"/>
                  </a:cubicBezTo>
                  <a:cubicBezTo>
                    <a:pt x="4419" y="1272"/>
                    <a:pt x="4472" y="1195"/>
                    <a:pt x="4545" y="1132"/>
                  </a:cubicBezTo>
                  <a:lnTo>
                    <a:pt x="4256" y="749"/>
                  </a:lnTo>
                  <a:lnTo>
                    <a:pt x="3646" y="627"/>
                  </a:lnTo>
                  <a:lnTo>
                    <a:pt x="3291" y="217"/>
                  </a:lnTo>
                  <a:cubicBezTo>
                    <a:pt x="2886" y="61"/>
                    <a:pt x="2492" y="38"/>
                    <a:pt x="2106" y="38"/>
                  </a:cubicBezTo>
                  <a:cubicBezTo>
                    <a:pt x="1938" y="38"/>
                    <a:pt x="1771" y="42"/>
                    <a:pt x="1606" y="42"/>
                  </a:cubicBezTo>
                  <a:cubicBezTo>
                    <a:pt x="1393" y="42"/>
                    <a:pt x="1181" y="35"/>
                    <a:pt x="97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18" name="Google Shape;1418;p66"/>
            <p:cNvSpPr/>
            <p:nvPr/>
          </p:nvSpPr>
          <p:spPr>
            <a:xfrm>
              <a:off x="7152700" y="1229300"/>
              <a:ext cx="76025" cy="47450"/>
            </a:xfrm>
            <a:custGeom>
              <a:avLst/>
              <a:gdLst/>
              <a:ahLst/>
              <a:cxnLst/>
              <a:rect l="l" t="t" r="r" b="b"/>
              <a:pathLst>
                <a:path w="3041" h="1898" extrusionOk="0">
                  <a:moveTo>
                    <a:pt x="1964" y="0"/>
                  </a:moveTo>
                  <a:lnTo>
                    <a:pt x="927" y="167"/>
                  </a:lnTo>
                  <a:cubicBezTo>
                    <a:pt x="766" y="333"/>
                    <a:pt x="605" y="499"/>
                    <a:pt x="450" y="666"/>
                  </a:cubicBezTo>
                  <a:cubicBezTo>
                    <a:pt x="300" y="832"/>
                    <a:pt x="150" y="1004"/>
                    <a:pt x="0" y="1176"/>
                  </a:cubicBezTo>
                  <a:cubicBezTo>
                    <a:pt x="22" y="1321"/>
                    <a:pt x="39" y="1437"/>
                    <a:pt x="61" y="1543"/>
                  </a:cubicBezTo>
                  <a:cubicBezTo>
                    <a:pt x="89" y="1648"/>
                    <a:pt x="128" y="1748"/>
                    <a:pt x="178" y="1898"/>
                  </a:cubicBezTo>
                  <a:lnTo>
                    <a:pt x="1027" y="1515"/>
                  </a:lnTo>
                  <a:lnTo>
                    <a:pt x="1748" y="1609"/>
                  </a:lnTo>
                  <a:cubicBezTo>
                    <a:pt x="2220" y="1443"/>
                    <a:pt x="2697" y="1343"/>
                    <a:pt x="3041" y="877"/>
                  </a:cubicBezTo>
                  <a:cubicBezTo>
                    <a:pt x="2708" y="488"/>
                    <a:pt x="2442" y="50"/>
                    <a:pt x="1964"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19" name="Google Shape;1419;p66"/>
            <p:cNvSpPr/>
            <p:nvPr/>
          </p:nvSpPr>
          <p:spPr>
            <a:xfrm>
              <a:off x="2545525" y="1304900"/>
              <a:ext cx="56050" cy="60650"/>
            </a:xfrm>
            <a:custGeom>
              <a:avLst/>
              <a:gdLst/>
              <a:ahLst/>
              <a:cxnLst/>
              <a:rect l="l" t="t" r="r" b="b"/>
              <a:pathLst>
                <a:path w="2242" h="2426" extrusionOk="0">
                  <a:moveTo>
                    <a:pt x="416" y="0"/>
                  </a:moveTo>
                  <a:cubicBezTo>
                    <a:pt x="128" y="172"/>
                    <a:pt x="128" y="172"/>
                    <a:pt x="0" y="489"/>
                  </a:cubicBezTo>
                  <a:lnTo>
                    <a:pt x="205" y="799"/>
                  </a:lnTo>
                  <a:lnTo>
                    <a:pt x="28" y="1576"/>
                  </a:lnTo>
                  <a:lnTo>
                    <a:pt x="677" y="1737"/>
                  </a:lnTo>
                  <a:lnTo>
                    <a:pt x="677" y="2303"/>
                  </a:lnTo>
                  <a:lnTo>
                    <a:pt x="927" y="2425"/>
                  </a:lnTo>
                  <a:cubicBezTo>
                    <a:pt x="1371" y="2203"/>
                    <a:pt x="1903" y="2159"/>
                    <a:pt x="2242" y="1676"/>
                  </a:cubicBezTo>
                  <a:cubicBezTo>
                    <a:pt x="2225" y="1515"/>
                    <a:pt x="2197" y="1338"/>
                    <a:pt x="2175" y="1182"/>
                  </a:cubicBezTo>
                  <a:lnTo>
                    <a:pt x="1609" y="849"/>
                  </a:lnTo>
                  <a:lnTo>
                    <a:pt x="1293" y="416"/>
                  </a:lnTo>
                  <a:lnTo>
                    <a:pt x="4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20" name="Google Shape;1420;p66"/>
            <p:cNvSpPr/>
            <p:nvPr/>
          </p:nvSpPr>
          <p:spPr>
            <a:xfrm>
              <a:off x="5197225" y="3094000"/>
              <a:ext cx="43725" cy="71900"/>
            </a:xfrm>
            <a:custGeom>
              <a:avLst/>
              <a:gdLst/>
              <a:ahLst/>
              <a:cxnLst/>
              <a:rect l="l" t="t" r="r" b="b"/>
              <a:pathLst>
                <a:path w="1749" h="2876" extrusionOk="0">
                  <a:moveTo>
                    <a:pt x="522" y="1"/>
                  </a:moveTo>
                  <a:cubicBezTo>
                    <a:pt x="128" y="1000"/>
                    <a:pt x="1" y="1943"/>
                    <a:pt x="583" y="2875"/>
                  </a:cubicBezTo>
                  <a:cubicBezTo>
                    <a:pt x="1027" y="2825"/>
                    <a:pt x="1443" y="2809"/>
                    <a:pt x="1710" y="2359"/>
                  </a:cubicBezTo>
                  <a:cubicBezTo>
                    <a:pt x="1721" y="2182"/>
                    <a:pt x="1738" y="1982"/>
                    <a:pt x="1749" y="1838"/>
                  </a:cubicBezTo>
                  <a:cubicBezTo>
                    <a:pt x="1505" y="1372"/>
                    <a:pt x="1294" y="966"/>
                    <a:pt x="1088" y="556"/>
                  </a:cubicBezTo>
                  <a:cubicBezTo>
                    <a:pt x="977" y="306"/>
                    <a:pt x="772" y="106"/>
                    <a:pt x="52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21" name="Google Shape;1421;p66"/>
            <p:cNvSpPr/>
            <p:nvPr/>
          </p:nvSpPr>
          <p:spPr>
            <a:xfrm>
              <a:off x="2102425" y="1416700"/>
              <a:ext cx="42200" cy="56200"/>
            </a:xfrm>
            <a:custGeom>
              <a:avLst/>
              <a:gdLst/>
              <a:ahLst/>
              <a:cxnLst/>
              <a:rect l="l" t="t" r="r" b="b"/>
              <a:pathLst>
                <a:path w="1688" h="2248" extrusionOk="0">
                  <a:moveTo>
                    <a:pt x="844" y="1"/>
                  </a:moveTo>
                  <a:cubicBezTo>
                    <a:pt x="411" y="339"/>
                    <a:pt x="117" y="739"/>
                    <a:pt x="1" y="1294"/>
                  </a:cubicBezTo>
                  <a:cubicBezTo>
                    <a:pt x="45" y="1477"/>
                    <a:pt x="78" y="1632"/>
                    <a:pt x="123" y="1782"/>
                  </a:cubicBezTo>
                  <a:cubicBezTo>
                    <a:pt x="167" y="1932"/>
                    <a:pt x="228" y="2076"/>
                    <a:pt x="273" y="2198"/>
                  </a:cubicBezTo>
                  <a:cubicBezTo>
                    <a:pt x="395" y="2232"/>
                    <a:pt x="510" y="2247"/>
                    <a:pt x="621" y="2247"/>
                  </a:cubicBezTo>
                  <a:cubicBezTo>
                    <a:pt x="873" y="2247"/>
                    <a:pt x="1104" y="2169"/>
                    <a:pt x="1355" y="2054"/>
                  </a:cubicBezTo>
                  <a:lnTo>
                    <a:pt x="1688" y="1671"/>
                  </a:lnTo>
                  <a:lnTo>
                    <a:pt x="1688" y="317"/>
                  </a:lnTo>
                  <a:cubicBezTo>
                    <a:pt x="1466" y="34"/>
                    <a:pt x="1149" y="17"/>
                    <a:pt x="844"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22" name="Google Shape;1422;p66"/>
            <p:cNvSpPr/>
            <p:nvPr/>
          </p:nvSpPr>
          <p:spPr>
            <a:xfrm>
              <a:off x="6184800" y="2569075"/>
              <a:ext cx="43175" cy="67025"/>
            </a:xfrm>
            <a:custGeom>
              <a:avLst/>
              <a:gdLst/>
              <a:ahLst/>
              <a:cxnLst/>
              <a:rect l="l" t="t" r="r" b="b"/>
              <a:pathLst>
                <a:path w="1727" h="2681" extrusionOk="0">
                  <a:moveTo>
                    <a:pt x="1033" y="1"/>
                  </a:moveTo>
                  <a:lnTo>
                    <a:pt x="1048" y="24"/>
                  </a:lnTo>
                  <a:lnTo>
                    <a:pt x="1048" y="24"/>
                  </a:lnTo>
                  <a:cubicBezTo>
                    <a:pt x="1050" y="22"/>
                    <a:pt x="1053" y="20"/>
                    <a:pt x="1055" y="17"/>
                  </a:cubicBezTo>
                  <a:lnTo>
                    <a:pt x="1033" y="1"/>
                  </a:lnTo>
                  <a:close/>
                  <a:moveTo>
                    <a:pt x="1048" y="24"/>
                  </a:moveTo>
                  <a:cubicBezTo>
                    <a:pt x="726" y="301"/>
                    <a:pt x="243" y="359"/>
                    <a:pt x="1" y="783"/>
                  </a:cubicBezTo>
                  <a:lnTo>
                    <a:pt x="178" y="1249"/>
                  </a:lnTo>
                  <a:lnTo>
                    <a:pt x="600" y="1011"/>
                  </a:lnTo>
                  <a:lnTo>
                    <a:pt x="733" y="1227"/>
                  </a:lnTo>
                  <a:cubicBezTo>
                    <a:pt x="639" y="1438"/>
                    <a:pt x="550" y="1643"/>
                    <a:pt x="456" y="1854"/>
                  </a:cubicBezTo>
                  <a:cubicBezTo>
                    <a:pt x="495" y="2104"/>
                    <a:pt x="528" y="2348"/>
                    <a:pt x="556" y="2570"/>
                  </a:cubicBezTo>
                  <a:lnTo>
                    <a:pt x="1133" y="2681"/>
                  </a:lnTo>
                  <a:cubicBezTo>
                    <a:pt x="1538" y="2209"/>
                    <a:pt x="1560" y="1593"/>
                    <a:pt x="1727" y="1111"/>
                  </a:cubicBezTo>
                  <a:lnTo>
                    <a:pt x="1048" y="24"/>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23" name="Google Shape;1423;p66"/>
            <p:cNvSpPr/>
            <p:nvPr/>
          </p:nvSpPr>
          <p:spPr>
            <a:xfrm>
              <a:off x="5993100" y="2770925"/>
              <a:ext cx="38300" cy="64125"/>
            </a:xfrm>
            <a:custGeom>
              <a:avLst/>
              <a:gdLst/>
              <a:ahLst/>
              <a:cxnLst/>
              <a:rect l="l" t="t" r="r" b="b"/>
              <a:pathLst>
                <a:path w="1532" h="2565" extrusionOk="0">
                  <a:moveTo>
                    <a:pt x="1387" y="0"/>
                  </a:moveTo>
                  <a:cubicBezTo>
                    <a:pt x="1077" y="78"/>
                    <a:pt x="838" y="189"/>
                    <a:pt x="688" y="444"/>
                  </a:cubicBezTo>
                  <a:cubicBezTo>
                    <a:pt x="561" y="661"/>
                    <a:pt x="416" y="872"/>
                    <a:pt x="300" y="1094"/>
                  </a:cubicBezTo>
                  <a:cubicBezTo>
                    <a:pt x="0" y="1654"/>
                    <a:pt x="89" y="2076"/>
                    <a:pt x="616" y="2564"/>
                  </a:cubicBezTo>
                  <a:cubicBezTo>
                    <a:pt x="1160" y="1904"/>
                    <a:pt x="1354" y="1110"/>
                    <a:pt x="1515" y="306"/>
                  </a:cubicBezTo>
                  <a:cubicBezTo>
                    <a:pt x="1532" y="222"/>
                    <a:pt x="1437" y="117"/>
                    <a:pt x="138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24" name="Google Shape;1424;p66"/>
            <p:cNvSpPr/>
            <p:nvPr/>
          </p:nvSpPr>
          <p:spPr>
            <a:xfrm>
              <a:off x="3873950" y="2468100"/>
              <a:ext cx="57850" cy="36775"/>
            </a:xfrm>
            <a:custGeom>
              <a:avLst/>
              <a:gdLst/>
              <a:ahLst/>
              <a:cxnLst/>
              <a:rect l="l" t="t" r="r" b="b"/>
              <a:pathLst>
                <a:path w="2314" h="1471" extrusionOk="0">
                  <a:moveTo>
                    <a:pt x="2231" y="0"/>
                  </a:moveTo>
                  <a:lnTo>
                    <a:pt x="2231" y="0"/>
                  </a:lnTo>
                  <a:cubicBezTo>
                    <a:pt x="1893" y="97"/>
                    <a:pt x="1558" y="206"/>
                    <a:pt x="1222" y="206"/>
                  </a:cubicBezTo>
                  <a:cubicBezTo>
                    <a:pt x="1000" y="206"/>
                    <a:pt x="778" y="158"/>
                    <a:pt x="555" y="28"/>
                  </a:cubicBezTo>
                  <a:lnTo>
                    <a:pt x="0" y="266"/>
                  </a:lnTo>
                  <a:cubicBezTo>
                    <a:pt x="28" y="383"/>
                    <a:pt x="39" y="450"/>
                    <a:pt x="50" y="505"/>
                  </a:cubicBezTo>
                  <a:lnTo>
                    <a:pt x="1809" y="1471"/>
                  </a:lnTo>
                  <a:lnTo>
                    <a:pt x="2125" y="1260"/>
                  </a:lnTo>
                  <a:cubicBezTo>
                    <a:pt x="2109" y="1021"/>
                    <a:pt x="2098" y="844"/>
                    <a:pt x="2092" y="705"/>
                  </a:cubicBezTo>
                  <a:cubicBezTo>
                    <a:pt x="2114" y="444"/>
                    <a:pt x="2314" y="266"/>
                    <a:pt x="223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25" name="Google Shape;1425;p66"/>
            <p:cNvSpPr/>
            <p:nvPr/>
          </p:nvSpPr>
          <p:spPr>
            <a:xfrm>
              <a:off x="3788775" y="2392775"/>
              <a:ext cx="31500" cy="55375"/>
            </a:xfrm>
            <a:custGeom>
              <a:avLst/>
              <a:gdLst/>
              <a:ahLst/>
              <a:cxnLst/>
              <a:rect l="l" t="t" r="r" b="b"/>
              <a:pathLst>
                <a:path w="1260" h="2215" extrusionOk="0">
                  <a:moveTo>
                    <a:pt x="727" y="0"/>
                  </a:moveTo>
                  <a:lnTo>
                    <a:pt x="0" y="461"/>
                  </a:lnTo>
                  <a:cubicBezTo>
                    <a:pt x="78" y="638"/>
                    <a:pt x="161" y="821"/>
                    <a:pt x="233" y="977"/>
                  </a:cubicBezTo>
                  <a:cubicBezTo>
                    <a:pt x="233" y="1215"/>
                    <a:pt x="222" y="1426"/>
                    <a:pt x="233" y="1631"/>
                  </a:cubicBezTo>
                  <a:cubicBezTo>
                    <a:pt x="244" y="1826"/>
                    <a:pt x="166" y="2053"/>
                    <a:pt x="400" y="2214"/>
                  </a:cubicBezTo>
                  <a:lnTo>
                    <a:pt x="1054" y="1981"/>
                  </a:lnTo>
                  <a:cubicBezTo>
                    <a:pt x="1121" y="1554"/>
                    <a:pt x="1187" y="1104"/>
                    <a:pt x="1260" y="655"/>
                  </a:cubicBezTo>
                  <a:cubicBezTo>
                    <a:pt x="1143" y="372"/>
                    <a:pt x="1038" y="89"/>
                    <a:pt x="72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26" name="Google Shape;1426;p66"/>
            <p:cNvSpPr/>
            <p:nvPr/>
          </p:nvSpPr>
          <p:spPr>
            <a:xfrm>
              <a:off x="5771000" y="2881475"/>
              <a:ext cx="43450" cy="37225"/>
            </a:xfrm>
            <a:custGeom>
              <a:avLst/>
              <a:gdLst/>
              <a:ahLst/>
              <a:cxnLst/>
              <a:rect l="l" t="t" r="r" b="b"/>
              <a:pathLst>
                <a:path w="1738" h="1489" extrusionOk="0">
                  <a:moveTo>
                    <a:pt x="1532" y="1"/>
                  </a:moveTo>
                  <a:lnTo>
                    <a:pt x="644" y="68"/>
                  </a:lnTo>
                  <a:lnTo>
                    <a:pt x="0" y="678"/>
                  </a:lnTo>
                  <a:cubicBezTo>
                    <a:pt x="17" y="867"/>
                    <a:pt x="34" y="1044"/>
                    <a:pt x="56" y="1249"/>
                  </a:cubicBezTo>
                  <a:lnTo>
                    <a:pt x="844" y="1488"/>
                  </a:lnTo>
                  <a:lnTo>
                    <a:pt x="1332" y="1161"/>
                  </a:lnTo>
                  <a:cubicBezTo>
                    <a:pt x="1482" y="811"/>
                    <a:pt x="1610" y="523"/>
                    <a:pt x="1737" y="223"/>
                  </a:cubicBezTo>
                  <a:lnTo>
                    <a:pt x="1532"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27" name="Google Shape;1427;p66"/>
            <p:cNvSpPr/>
            <p:nvPr/>
          </p:nvSpPr>
          <p:spPr>
            <a:xfrm>
              <a:off x="4579075" y="1352900"/>
              <a:ext cx="36500" cy="41500"/>
            </a:xfrm>
            <a:custGeom>
              <a:avLst/>
              <a:gdLst/>
              <a:ahLst/>
              <a:cxnLst/>
              <a:rect l="l" t="t" r="r" b="b"/>
              <a:pathLst>
                <a:path w="1460" h="1660" extrusionOk="0">
                  <a:moveTo>
                    <a:pt x="716" y="0"/>
                  </a:moveTo>
                  <a:cubicBezTo>
                    <a:pt x="134" y="194"/>
                    <a:pt x="12" y="422"/>
                    <a:pt x="1" y="1271"/>
                  </a:cubicBezTo>
                  <a:lnTo>
                    <a:pt x="278" y="1659"/>
                  </a:lnTo>
                  <a:lnTo>
                    <a:pt x="1133" y="1360"/>
                  </a:lnTo>
                  <a:cubicBezTo>
                    <a:pt x="1216" y="1077"/>
                    <a:pt x="1460" y="894"/>
                    <a:pt x="1454" y="561"/>
                  </a:cubicBezTo>
                  <a:lnTo>
                    <a:pt x="7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28" name="Google Shape;1428;p66"/>
            <p:cNvSpPr/>
            <p:nvPr/>
          </p:nvSpPr>
          <p:spPr>
            <a:xfrm>
              <a:off x="6557975" y="3369100"/>
              <a:ext cx="72850" cy="39975"/>
            </a:xfrm>
            <a:custGeom>
              <a:avLst/>
              <a:gdLst/>
              <a:ahLst/>
              <a:cxnLst/>
              <a:rect l="l" t="t" r="r" b="b"/>
              <a:pathLst>
                <a:path w="2914" h="1599" extrusionOk="0">
                  <a:moveTo>
                    <a:pt x="2503" y="1"/>
                  </a:moveTo>
                  <a:cubicBezTo>
                    <a:pt x="2292" y="322"/>
                    <a:pt x="2082" y="644"/>
                    <a:pt x="1876" y="960"/>
                  </a:cubicBezTo>
                  <a:cubicBezTo>
                    <a:pt x="1704" y="988"/>
                    <a:pt x="1538" y="1010"/>
                    <a:pt x="1366" y="1016"/>
                  </a:cubicBezTo>
                  <a:cubicBezTo>
                    <a:pt x="955" y="1010"/>
                    <a:pt x="539" y="983"/>
                    <a:pt x="128" y="972"/>
                  </a:cubicBezTo>
                  <a:cubicBezTo>
                    <a:pt x="95" y="972"/>
                    <a:pt x="62" y="1016"/>
                    <a:pt x="1" y="1060"/>
                  </a:cubicBezTo>
                  <a:lnTo>
                    <a:pt x="378" y="1460"/>
                  </a:lnTo>
                  <a:lnTo>
                    <a:pt x="1488" y="1599"/>
                  </a:lnTo>
                  <a:lnTo>
                    <a:pt x="2564" y="916"/>
                  </a:lnTo>
                  <a:lnTo>
                    <a:pt x="2914" y="278"/>
                  </a:lnTo>
                  <a:cubicBezTo>
                    <a:pt x="2753" y="39"/>
                    <a:pt x="2753" y="39"/>
                    <a:pt x="250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29" name="Google Shape;1429;p66"/>
            <p:cNvSpPr/>
            <p:nvPr/>
          </p:nvSpPr>
          <p:spPr>
            <a:xfrm>
              <a:off x="934375" y="1866025"/>
              <a:ext cx="35400" cy="66050"/>
            </a:xfrm>
            <a:custGeom>
              <a:avLst/>
              <a:gdLst/>
              <a:ahLst/>
              <a:cxnLst/>
              <a:rect l="l" t="t" r="r" b="b"/>
              <a:pathLst>
                <a:path w="1416" h="2642" extrusionOk="0">
                  <a:moveTo>
                    <a:pt x="588" y="1"/>
                  </a:moveTo>
                  <a:cubicBezTo>
                    <a:pt x="305" y="34"/>
                    <a:pt x="111" y="123"/>
                    <a:pt x="0" y="361"/>
                  </a:cubicBezTo>
                  <a:cubicBezTo>
                    <a:pt x="50" y="450"/>
                    <a:pt x="95" y="533"/>
                    <a:pt x="139" y="611"/>
                  </a:cubicBezTo>
                  <a:cubicBezTo>
                    <a:pt x="433" y="1133"/>
                    <a:pt x="855" y="1571"/>
                    <a:pt x="1038" y="2159"/>
                  </a:cubicBezTo>
                  <a:cubicBezTo>
                    <a:pt x="1088" y="2309"/>
                    <a:pt x="1243" y="2426"/>
                    <a:pt x="1415" y="2642"/>
                  </a:cubicBezTo>
                  <a:cubicBezTo>
                    <a:pt x="1393" y="1982"/>
                    <a:pt x="1365" y="1443"/>
                    <a:pt x="1027" y="1038"/>
                  </a:cubicBezTo>
                  <a:lnTo>
                    <a:pt x="1199" y="755"/>
                  </a:lnTo>
                  <a:cubicBezTo>
                    <a:pt x="1116" y="711"/>
                    <a:pt x="1077" y="689"/>
                    <a:pt x="1038" y="672"/>
                  </a:cubicBezTo>
                  <a:cubicBezTo>
                    <a:pt x="982" y="655"/>
                    <a:pt x="927" y="644"/>
                    <a:pt x="866" y="628"/>
                  </a:cubicBezTo>
                  <a:lnTo>
                    <a:pt x="994" y="422"/>
                  </a:lnTo>
                  <a:lnTo>
                    <a:pt x="588"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30" name="Google Shape;1430;p66"/>
            <p:cNvSpPr/>
            <p:nvPr/>
          </p:nvSpPr>
          <p:spPr>
            <a:xfrm>
              <a:off x="574525" y="1875750"/>
              <a:ext cx="45525" cy="39425"/>
            </a:xfrm>
            <a:custGeom>
              <a:avLst/>
              <a:gdLst/>
              <a:ahLst/>
              <a:cxnLst/>
              <a:rect l="l" t="t" r="r" b="b"/>
              <a:pathLst>
                <a:path w="1821" h="1577" extrusionOk="0">
                  <a:moveTo>
                    <a:pt x="1277" y="0"/>
                  </a:moveTo>
                  <a:lnTo>
                    <a:pt x="683" y="561"/>
                  </a:lnTo>
                  <a:lnTo>
                    <a:pt x="339" y="461"/>
                  </a:lnTo>
                  <a:lnTo>
                    <a:pt x="11" y="821"/>
                  </a:lnTo>
                  <a:cubicBezTo>
                    <a:pt x="0" y="1299"/>
                    <a:pt x="378" y="1343"/>
                    <a:pt x="577" y="1576"/>
                  </a:cubicBezTo>
                  <a:lnTo>
                    <a:pt x="1820" y="516"/>
                  </a:lnTo>
                  <a:cubicBezTo>
                    <a:pt x="1793" y="411"/>
                    <a:pt x="1765" y="300"/>
                    <a:pt x="1732" y="189"/>
                  </a:cubicBezTo>
                  <a:lnTo>
                    <a:pt x="1277"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31" name="Google Shape;1431;p66"/>
            <p:cNvSpPr/>
            <p:nvPr/>
          </p:nvSpPr>
          <p:spPr>
            <a:xfrm>
              <a:off x="4781325" y="1298225"/>
              <a:ext cx="39150" cy="44425"/>
            </a:xfrm>
            <a:custGeom>
              <a:avLst/>
              <a:gdLst/>
              <a:ahLst/>
              <a:cxnLst/>
              <a:rect l="l" t="t" r="r" b="b"/>
              <a:pathLst>
                <a:path w="1566" h="1777" extrusionOk="0">
                  <a:moveTo>
                    <a:pt x="406" y="1"/>
                  </a:moveTo>
                  <a:cubicBezTo>
                    <a:pt x="95" y="140"/>
                    <a:pt x="1" y="350"/>
                    <a:pt x="51" y="572"/>
                  </a:cubicBezTo>
                  <a:cubicBezTo>
                    <a:pt x="206" y="1116"/>
                    <a:pt x="728" y="1249"/>
                    <a:pt x="950" y="1649"/>
                  </a:cubicBezTo>
                  <a:lnTo>
                    <a:pt x="1422" y="1751"/>
                  </a:lnTo>
                  <a:lnTo>
                    <a:pt x="1422" y="1751"/>
                  </a:lnTo>
                  <a:cubicBezTo>
                    <a:pt x="1474" y="1637"/>
                    <a:pt x="1524" y="1519"/>
                    <a:pt x="1566" y="1410"/>
                  </a:cubicBezTo>
                  <a:cubicBezTo>
                    <a:pt x="1499" y="1066"/>
                    <a:pt x="1211" y="928"/>
                    <a:pt x="1011" y="706"/>
                  </a:cubicBezTo>
                  <a:cubicBezTo>
                    <a:pt x="800" y="473"/>
                    <a:pt x="600" y="234"/>
                    <a:pt x="406" y="1"/>
                  </a:cubicBezTo>
                  <a:close/>
                  <a:moveTo>
                    <a:pt x="1422" y="1751"/>
                  </a:moveTo>
                  <a:cubicBezTo>
                    <a:pt x="1418" y="1759"/>
                    <a:pt x="1414" y="1768"/>
                    <a:pt x="1410" y="1777"/>
                  </a:cubicBezTo>
                  <a:lnTo>
                    <a:pt x="1438" y="1754"/>
                  </a:lnTo>
                  <a:lnTo>
                    <a:pt x="1422" y="175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32" name="Google Shape;1432;p66"/>
            <p:cNvSpPr/>
            <p:nvPr/>
          </p:nvSpPr>
          <p:spPr>
            <a:xfrm>
              <a:off x="6064250" y="3452750"/>
              <a:ext cx="69125" cy="35825"/>
            </a:xfrm>
            <a:custGeom>
              <a:avLst/>
              <a:gdLst/>
              <a:ahLst/>
              <a:cxnLst/>
              <a:rect l="l" t="t" r="r" b="b"/>
              <a:pathLst>
                <a:path w="2765" h="1433" extrusionOk="0">
                  <a:moveTo>
                    <a:pt x="2692" y="1"/>
                  </a:moveTo>
                  <a:lnTo>
                    <a:pt x="1632" y="78"/>
                  </a:lnTo>
                  <a:lnTo>
                    <a:pt x="117" y="972"/>
                  </a:lnTo>
                  <a:cubicBezTo>
                    <a:pt x="73" y="1155"/>
                    <a:pt x="1" y="1282"/>
                    <a:pt x="156" y="1432"/>
                  </a:cubicBezTo>
                  <a:lnTo>
                    <a:pt x="678" y="1360"/>
                  </a:lnTo>
                  <a:lnTo>
                    <a:pt x="1183" y="788"/>
                  </a:lnTo>
                  <a:cubicBezTo>
                    <a:pt x="1693" y="578"/>
                    <a:pt x="2143" y="394"/>
                    <a:pt x="2587" y="211"/>
                  </a:cubicBezTo>
                  <a:cubicBezTo>
                    <a:pt x="2664" y="178"/>
                    <a:pt x="2764" y="156"/>
                    <a:pt x="269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33" name="Google Shape;1433;p66"/>
            <p:cNvSpPr/>
            <p:nvPr/>
          </p:nvSpPr>
          <p:spPr>
            <a:xfrm>
              <a:off x="6238625" y="2563100"/>
              <a:ext cx="45250" cy="34025"/>
            </a:xfrm>
            <a:custGeom>
              <a:avLst/>
              <a:gdLst/>
              <a:ahLst/>
              <a:cxnLst/>
              <a:rect l="l" t="t" r="r" b="b"/>
              <a:pathLst>
                <a:path w="1810" h="1361" extrusionOk="0">
                  <a:moveTo>
                    <a:pt x="1373" y="0"/>
                  </a:moveTo>
                  <a:cubicBezTo>
                    <a:pt x="1227" y="0"/>
                    <a:pt x="1051" y="123"/>
                    <a:pt x="756" y="367"/>
                  </a:cubicBezTo>
                  <a:lnTo>
                    <a:pt x="284" y="467"/>
                  </a:lnTo>
                  <a:lnTo>
                    <a:pt x="1" y="850"/>
                  </a:lnTo>
                  <a:cubicBezTo>
                    <a:pt x="29" y="994"/>
                    <a:pt x="56" y="1128"/>
                    <a:pt x="84" y="1266"/>
                  </a:cubicBezTo>
                  <a:lnTo>
                    <a:pt x="350" y="1361"/>
                  </a:lnTo>
                  <a:cubicBezTo>
                    <a:pt x="617" y="1211"/>
                    <a:pt x="661" y="811"/>
                    <a:pt x="1050" y="806"/>
                  </a:cubicBezTo>
                  <a:lnTo>
                    <a:pt x="1416" y="917"/>
                  </a:lnTo>
                  <a:lnTo>
                    <a:pt x="1810" y="362"/>
                  </a:lnTo>
                  <a:cubicBezTo>
                    <a:pt x="1636" y="121"/>
                    <a:pt x="1519" y="0"/>
                    <a:pt x="137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34" name="Google Shape;1434;p66"/>
            <p:cNvSpPr/>
            <p:nvPr/>
          </p:nvSpPr>
          <p:spPr>
            <a:xfrm>
              <a:off x="1971600" y="1675450"/>
              <a:ext cx="38325" cy="30525"/>
            </a:xfrm>
            <a:custGeom>
              <a:avLst/>
              <a:gdLst/>
              <a:ahLst/>
              <a:cxnLst/>
              <a:rect l="l" t="t" r="r" b="b"/>
              <a:pathLst>
                <a:path w="1533" h="1221" extrusionOk="0">
                  <a:moveTo>
                    <a:pt x="1108" y="0"/>
                  </a:moveTo>
                  <a:cubicBezTo>
                    <a:pt x="833" y="0"/>
                    <a:pt x="579" y="82"/>
                    <a:pt x="323" y="194"/>
                  </a:cubicBezTo>
                  <a:cubicBezTo>
                    <a:pt x="195" y="527"/>
                    <a:pt x="1" y="826"/>
                    <a:pt x="234" y="1220"/>
                  </a:cubicBezTo>
                  <a:cubicBezTo>
                    <a:pt x="315" y="1220"/>
                    <a:pt x="379" y="1221"/>
                    <a:pt x="432" y="1221"/>
                  </a:cubicBezTo>
                  <a:cubicBezTo>
                    <a:pt x="628" y="1221"/>
                    <a:pt x="654" y="1214"/>
                    <a:pt x="711" y="1148"/>
                  </a:cubicBezTo>
                  <a:cubicBezTo>
                    <a:pt x="994" y="810"/>
                    <a:pt x="1433" y="582"/>
                    <a:pt x="1533" y="66"/>
                  </a:cubicBezTo>
                  <a:cubicBezTo>
                    <a:pt x="1384" y="20"/>
                    <a:pt x="1244" y="0"/>
                    <a:pt x="110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35" name="Google Shape;1435;p66"/>
            <p:cNvSpPr/>
            <p:nvPr/>
          </p:nvSpPr>
          <p:spPr>
            <a:xfrm>
              <a:off x="3845075" y="1940950"/>
              <a:ext cx="29725" cy="53150"/>
            </a:xfrm>
            <a:custGeom>
              <a:avLst/>
              <a:gdLst/>
              <a:ahLst/>
              <a:cxnLst/>
              <a:rect l="l" t="t" r="r" b="b"/>
              <a:pathLst>
                <a:path w="1189" h="2126" extrusionOk="0">
                  <a:moveTo>
                    <a:pt x="1072" y="0"/>
                  </a:moveTo>
                  <a:lnTo>
                    <a:pt x="622" y="377"/>
                  </a:lnTo>
                  <a:lnTo>
                    <a:pt x="323" y="355"/>
                  </a:lnTo>
                  <a:cubicBezTo>
                    <a:pt x="45" y="549"/>
                    <a:pt x="1" y="771"/>
                    <a:pt x="129" y="1066"/>
                  </a:cubicBezTo>
                  <a:cubicBezTo>
                    <a:pt x="273" y="1177"/>
                    <a:pt x="439" y="1299"/>
                    <a:pt x="589" y="1437"/>
                  </a:cubicBezTo>
                  <a:cubicBezTo>
                    <a:pt x="628" y="1471"/>
                    <a:pt x="622" y="1554"/>
                    <a:pt x="633" y="1604"/>
                  </a:cubicBezTo>
                  <a:cubicBezTo>
                    <a:pt x="456" y="1726"/>
                    <a:pt x="190" y="1582"/>
                    <a:pt x="67" y="1865"/>
                  </a:cubicBezTo>
                  <a:lnTo>
                    <a:pt x="378" y="2125"/>
                  </a:lnTo>
                  <a:lnTo>
                    <a:pt x="805" y="1809"/>
                  </a:lnTo>
                  <a:cubicBezTo>
                    <a:pt x="839" y="1498"/>
                    <a:pt x="861" y="1249"/>
                    <a:pt x="883" y="1032"/>
                  </a:cubicBezTo>
                  <a:lnTo>
                    <a:pt x="1188" y="522"/>
                  </a:lnTo>
                  <a:lnTo>
                    <a:pt x="107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36" name="Google Shape;1436;p66"/>
            <p:cNvSpPr/>
            <p:nvPr/>
          </p:nvSpPr>
          <p:spPr>
            <a:xfrm>
              <a:off x="1002900" y="2010450"/>
              <a:ext cx="26375" cy="50100"/>
            </a:xfrm>
            <a:custGeom>
              <a:avLst/>
              <a:gdLst/>
              <a:ahLst/>
              <a:cxnLst/>
              <a:rect l="l" t="t" r="r" b="b"/>
              <a:pathLst>
                <a:path w="1055" h="2004" extrusionOk="0">
                  <a:moveTo>
                    <a:pt x="0" y="0"/>
                  </a:moveTo>
                  <a:lnTo>
                    <a:pt x="0" y="0"/>
                  </a:lnTo>
                  <a:cubicBezTo>
                    <a:pt x="12" y="289"/>
                    <a:pt x="23" y="511"/>
                    <a:pt x="34" y="710"/>
                  </a:cubicBezTo>
                  <a:lnTo>
                    <a:pt x="361" y="1060"/>
                  </a:lnTo>
                  <a:cubicBezTo>
                    <a:pt x="345" y="1448"/>
                    <a:pt x="589" y="1709"/>
                    <a:pt x="960" y="2003"/>
                  </a:cubicBezTo>
                  <a:cubicBezTo>
                    <a:pt x="894" y="1648"/>
                    <a:pt x="838" y="1387"/>
                    <a:pt x="816" y="1265"/>
                  </a:cubicBezTo>
                  <a:cubicBezTo>
                    <a:pt x="772" y="788"/>
                    <a:pt x="1055" y="483"/>
                    <a:pt x="905" y="133"/>
                  </a:cubicBezTo>
                  <a:lnTo>
                    <a:pt x="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37" name="Google Shape;1437;p66"/>
            <p:cNvSpPr/>
            <p:nvPr/>
          </p:nvSpPr>
          <p:spPr>
            <a:xfrm>
              <a:off x="989725" y="1933450"/>
              <a:ext cx="34850" cy="54275"/>
            </a:xfrm>
            <a:custGeom>
              <a:avLst/>
              <a:gdLst/>
              <a:ahLst/>
              <a:cxnLst/>
              <a:rect l="l" t="t" r="r" b="b"/>
              <a:pathLst>
                <a:path w="1394" h="2171" extrusionOk="0">
                  <a:moveTo>
                    <a:pt x="195" y="0"/>
                  </a:moveTo>
                  <a:lnTo>
                    <a:pt x="0" y="306"/>
                  </a:lnTo>
                  <a:cubicBezTo>
                    <a:pt x="172" y="555"/>
                    <a:pt x="322" y="777"/>
                    <a:pt x="439" y="955"/>
                  </a:cubicBezTo>
                  <a:cubicBezTo>
                    <a:pt x="439" y="1227"/>
                    <a:pt x="261" y="1421"/>
                    <a:pt x="439" y="1621"/>
                  </a:cubicBezTo>
                  <a:lnTo>
                    <a:pt x="705" y="1621"/>
                  </a:lnTo>
                  <a:cubicBezTo>
                    <a:pt x="794" y="1765"/>
                    <a:pt x="888" y="1904"/>
                    <a:pt x="994" y="2037"/>
                  </a:cubicBezTo>
                  <a:cubicBezTo>
                    <a:pt x="1044" y="2098"/>
                    <a:pt x="1138" y="2120"/>
                    <a:pt x="1238" y="2170"/>
                  </a:cubicBezTo>
                  <a:cubicBezTo>
                    <a:pt x="1393" y="1649"/>
                    <a:pt x="894" y="1332"/>
                    <a:pt x="971" y="922"/>
                  </a:cubicBezTo>
                  <a:lnTo>
                    <a:pt x="195"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38" name="Google Shape;1438;p66"/>
            <p:cNvSpPr/>
            <p:nvPr/>
          </p:nvSpPr>
          <p:spPr>
            <a:xfrm>
              <a:off x="239350" y="1641300"/>
              <a:ext cx="57050" cy="29700"/>
            </a:xfrm>
            <a:custGeom>
              <a:avLst/>
              <a:gdLst/>
              <a:ahLst/>
              <a:cxnLst/>
              <a:rect l="l" t="t" r="r" b="b"/>
              <a:pathLst>
                <a:path w="2282" h="1188" extrusionOk="0">
                  <a:moveTo>
                    <a:pt x="56" y="0"/>
                  </a:moveTo>
                  <a:cubicBezTo>
                    <a:pt x="29" y="73"/>
                    <a:pt x="12" y="145"/>
                    <a:pt x="1" y="217"/>
                  </a:cubicBezTo>
                  <a:cubicBezTo>
                    <a:pt x="6" y="300"/>
                    <a:pt x="18" y="383"/>
                    <a:pt x="34" y="467"/>
                  </a:cubicBezTo>
                  <a:cubicBezTo>
                    <a:pt x="756" y="516"/>
                    <a:pt x="756" y="516"/>
                    <a:pt x="1566" y="1188"/>
                  </a:cubicBezTo>
                  <a:lnTo>
                    <a:pt x="2282" y="811"/>
                  </a:lnTo>
                  <a:cubicBezTo>
                    <a:pt x="1810" y="589"/>
                    <a:pt x="1272" y="550"/>
                    <a:pt x="983" y="78"/>
                  </a:cubicBezTo>
                  <a:lnTo>
                    <a:pt x="561" y="211"/>
                  </a:lnTo>
                  <a:lnTo>
                    <a:pt x="5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39" name="Google Shape;1439;p66"/>
            <p:cNvSpPr/>
            <p:nvPr/>
          </p:nvSpPr>
          <p:spPr>
            <a:xfrm>
              <a:off x="6079100" y="3034925"/>
              <a:ext cx="24450" cy="47050"/>
            </a:xfrm>
            <a:custGeom>
              <a:avLst/>
              <a:gdLst/>
              <a:ahLst/>
              <a:cxnLst/>
              <a:rect l="l" t="t" r="r" b="b"/>
              <a:pathLst>
                <a:path w="978" h="1882" extrusionOk="0">
                  <a:moveTo>
                    <a:pt x="572" y="0"/>
                  </a:moveTo>
                  <a:lnTo>
                    <a:pt x="1" y="155"/>
                  </a:lnTo>
                  <a:lnTo>
                    <a:pt x="583" y="744"/>
                  </a:lnTo>
                  <a:cubicBezTo>
                    <a:pt x="422" y="866"/>
                    <a:pt x="295" y="949"/>
                    <a:pt x="178" y="1049"/>
                  </a:cubicBezTo>
                  <a:cubicBezTo>
                    <a:pt x="134" y="1104"/>
                    <a:pt x="95" y="1160"/>
                    <a:pt x="62" y="1221"/>
                  </a:cubicBezTo>
                  <a:lnTo>
                    <a:pt x="367" y="1493"/>
                  </a:lnTo>
                  <a:cubicBezTo>
                    <a:pt x="469" y="1606"/>
                    <a:pt x="336" y="1882"/>
                    <a:pt x="634" y="1882"/>
                  </a:cubicBezTo>
                  <a:cubicBezTo>
                    <a:pt x="643" y="1882"/>
                    <a:pt x="652" y="1882"/>
                    <a:pt x="661" y="1881"/>
                  </a:cubicBezTo>
                  <a:cubicBezTo>
                    <a:pt x="694" y="1676"/>
                    <a:pt x="722" y="1476"/>
                    <a:pt x="744" y="1293"/>
                  </a:cubicBezTo>
                  <a:lnTo>
                    <a:pt x="977" y="1088"/>
                  </a:lnTo>
                  <a:cubicBezTo>
                    <a:pt x="938" y="783"/>
                    <a:pt x="905" y="533"/>
                    <a:pt x="872" y="255"/>
                  </a:cubicBezTo>
                  <a:lnTo>
                    <a:pt x="57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40" name="Google Shape;1440;p66"/>
            <p:cNvSpPr/>
            <p:nvPr/>
          </p:nvSpPr>
          <p:spPr>
            <a:xfrm>
              <a:off x="2357550" y="2145550"/>
              <a:ext cx="49400" cy="25125"/>
            </a:xfrm>
            <a:custGeom>
              <a:avLst/>
              <a:gdLst/>
              <a:ahLst/>
              <a:cxnLst/>
              <a:rect l="l" t="t" r="r" b="b"/>
              <a:pathLst>
                <a:path w="1976" h="1005" extrusionOk="0">
                  <a:moveTo>
                    <a:pt x="0" y="1"/>
                  </a:moveTo>
                  <a:lnTo>
                    <a:pt x="0" y="1"/>
                  </a:lnTo>
                  <a:cubicBezTo>
                    <a:pt x="189" y="167"/>
                    <a:pt x="289" y="245"/>
                    <a:pt x="389" y="339"/>
                  </a:cubicBezTo>
                  <a:cubicBezTo>
                    <a:pt x="483" y="439"/>
                    <a:pt x="566" y="545"/>
                    <a:pt x="666" y="650"/>
                  </a:cubicBezTo>
                  <a:cubicBezTo>
                    <a:pt x="966" y="761"/>
                    <a:pt x="1260" y="883"/>
                    <a:pt x="1571" y="972"/>
                  </a:cubicBezTo>
                  <a:cubicBezTo>
                    <a:pt x="1622" y="988"/>
                    <a:pt x="1680" y="1004"/>
                    <a:pt x="1737" y="1004"/>
                  </a:cubicBezTo>
                  <a:cubicBezTo>
                    <a:pt x="1832" y="1004"/>
                    <a:pt x="1924" y="960"/>
                    <a:pt x="1976" y="800"/>
                  </a:cubicBezTo>
                  <a:cubicBezTo>
                    <a:pt x="1465" y="284"/>
                    <a:pt x="805" y="123"/>
                    <a:pt x="0"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41" name="Google Shape;1441;p66"/>
            <p:cNvSpPr/>
            <p:nvPr/>
          </p:nvSpPr>
          <p:spPr>
            <a:xfrm>
              <a:off x="6867325" y="3695450"/>
              <a:ext cx="48300" cy="38250"/>
            </a:xfrm>
            <a:custGeom>
              <a:avLst/>
              <a:gdLst/>
              <a:ahLst/>
              <a:cxnLst/>
              <a:rect l="l" t="t" r="r" b="b"/>
              <a:pathLst>
                <a:path w="1932" h="1530" extrusionOk="0">
                  <a:moveTo>
                    <a:pt x="132" y="1"/>
                  </a:moveTo>
                  <a:cubicBezTo>
                    <a:pt x="106" y="1"/>
                    <a:pt x="62" y="22"/>
                    <a:pt x="1" y="36"/>
                  </a:cubicBezTo>
                  <a:cubicBezTo>
                    <a:pt x="378" y="885"/>
                    <a:pt x="1183" y="1168"/>
                    <a:pt x="1932" y="1529"/>
                  </a:cubicBezTo>
                  <a:cubicBezTo>
                    <a:pt x="1699" y="1096"/>
                    <a:pt x="1255" y="891"/>
                    <a:pt x="928" y="547"/>
                  </a:cubicBezTo>
                  <a:cubicBezTo>
                    <a:pt x="711" y="325"/>
                    <a:pt x="411" y="181"/>
                    <a:pt x="145" y="3"/>
                  </a:cubicBezTo>
                  <a:cubicBezTo>
                    <a:pt x="142" y="1"/>
                    <a:pt x="137" y="1"/>
                    <a:pt x="132"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42" name="Google Shape;1442;p66"/>
            <p:cNvSpPr/>
            <p:nvPr/>
          </p:nvSpPr>
          <p:spPr>
            <a:xfrm>
              <a:off x="6142075" y="3247725"/>
              <a:ext cx="22375" cy="44275"/>
            </a:xfrm>
            <a:custGeom>
              <a:avLst/>
              <a:gdLst/>
              <a:ahLst/>
              <a:cxnLst/>
              <a:rect l="l" t="t" r="r" b="b"/>
              <a:pathLst>
                <a:path w="895" h="1771" extrusionOk="0">
                  <a:moveTo>
                    <a:pt x="367" y="0"/>
                  </a:moveTo>
                  <a:cubicBezTo>
                    <a:pt x="123" y="33"/>
                    <a:pt x="29" y="189"/>
                    <a:pt x="17" y="378"/>
                  </a:cubicBezTo>
                  <a:cubicBezTo>
                    <a:pt x="1" y="860"/>
                    <a:pt x="101" y="1337"/>
                    <a:pt x="306" y="1770"/>
                  </a:cubicBezTo>
                  <a:cubicBezTo>
                    <a:pt x="317" y="1587"/>
                    <a:pt x="323" y="1399"/>
                    <a:pt x="334" y="1215"/>
                  </a:cubicBezTo>
                  <a:lnTo>
                    <a:pt x="633" y="1138"/>
                  </a:lnTo>
                  <a:cubicBezTo>
                    <a:pt x="728" y="905"/>
                    <a:pt x="811" y="716"/>
                    <a:pt x="894" y="516"/>
                  </a:cubicBezTo>
                  <a:lnTo>
                    <a:pt x="761" y="378"/>
                  </a:lnTo>
                  <a:lnTo>
                    <a:pt x="439" y="583"/>
                  </a:lnTo>
                  <a:cubicBezTo>
                    <a:pt x="411" y="361"/>
                    <a:pt x="389" y="183"/>
                    <a:pt x="36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43" name="Google Shape;1443;p66"/>
            <p:cNvSpPr/>
            <p:nvPr/>
          </p:nvSpPr>
          <p:spPr>
            <a:xfrm>
              <a:off x="325925" y="1782650"/>
              <a:ext cx="30825" cy="19750"/>
            </a:xfrm>
            <a:custGeom>
              <a:avLst/>
              <a:gdLst/>
              <a:ahLst/>
              <a:cxnLst/>
              <a:rect l="l" t="t" r="r" b="b"/>
              <a:pathLst>
                <a:path w="1233" h="790" extrusionOk="0">
                  <a:moveTo>
                    <a:pt x="716" y="1"/>
                  </a:moveTo>
                  <a:lnTo>
                    <a:pt x="1" y="295"/>
                  </a:lnTo>
                  <a:cubicBezTo>
                    <a:pt x="106" y="595"/>
                    <a:pt x="361" y="656"/>
                    <a:pt x="555" y="767"/>
                  </a:cubicBezTo>
                  <a:cubicBezTo>
                    <a:pt x="646" y="779"/>
                    <a:pt x="733" y="790"/>
                    <a:pt x="818" y="790"/>
                  </a:cubicBezTo>
                  <a:cubicBezTo>
                    <a:pt x="962" y="790"/>
                    <a:pt x="1100" y="758"/>
                    <a:pt x="1232" y="650"/>
                  </a:cubicBezTo>
                  <a:lnTo>
                    <a:pt x="1232" y="134"/>
                  </a:lnTo>
                  <a:lnTo>
                    <a:pt x="716"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44" name="Google Shape;1444;p66"/>
            <p:cNvSpPr/>
            <p:nvPr/>
          </p:nvSpPr>
          <p:spPr>
            <a:xfrm>
              <a:off x="6029725" y="3000225"/>
              <a:ext cx="43025" cy="25425"/>
            </a:xfrm>
            <a:custGeom>
              <a:avLst/>
              <a:gdLst/>
              <a:ahLst/>
              <a:cxnLst/>
              <a:rect l="l" t="t" r="r" b="b"/>
              <a:pathLst>
                <a:path w="1721" h="1017" extrusionOk="0">
                  <a:moveTo>
                    <a:pt x="17" y="301"/>
                  </a:moveTo>
                  <a:lnTo>
                    <a:pt x="0" y="312"/>
                  </a:lnTo>
                  <a:lnTo>
                    <a:pt x="0" y="312"/>
                  </a:lnTo>
                  <a:lnTo>
                    <a:pt x="19" y="302"/>
                  </a:lnTo>
                  <a:lnTo>
                    <a:pt x="19" y="302"/>
                  </a:lnTo>
                  <a:lnTo>
                    <a:pt x="17" y="301"/>
                  </a:lnTo>
                  <a:close/>
                  <a:moveTo>
                    <a:pt x="577" y="1"/>
                  </a:moveTo>
                  <a:lnTo>
                    <a:pt x="19" y="302"/>
                  </a:lnTo>
                  <a:lnTo>
                    <a:pt x="19" y="302"/>
                  </a:lnTo>
                  <a:lnTo>
                    <a:pt x="522" y="617"/>
                  </a:lnTo>
                  <a:lnTo>
                    <a:pt x="733" y="384"/>
                  </a:lnTo>
                  <a:lnTo>
                    <a:pt x="1337" y="1016"/>
                  </a:lnTo>
                  <a:lnTo>
                    <a:pt x="1720" y="983"/>
                  </a:lnTo>
                  <a:lnTo>
                    <a:pt x="1376" y="301"/>
                  </a:lnTo>
                  <a:lnTo>
                    <a:pt x="577"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45" name="Google Shape;1445;p66"/>
            <p:cNvSpPr/>
            <p:nvPr/>
          </p:nvSpPr>
          <p:spPr>
            <a:xfrm>
              <a:off x="6157075" y="3341500"/>
              <a:ext cx="51075" cy="16850"/>
            </a:xfrm>
            <a:custGeom>
              <a:avLst/>
              <a:gdLst/>
              <a:ahLst/>
              <a:cxnLst/>
              <a:rect l="l" t="t" r="r" b="b"/>
              <a:pathLst>
                <a:path w="2043" h="674" extrusionOk="0">
                  <a:moveTo>
                    <a:pt x="1032" y="0"/>
                  </a:moveTo>
                  <a:lnTo>
                    <a:pt x="0" y="100"/>
                  </a:lnTo>
                  <a:cubicBezTo>
                    <a:pt x="89" y="250"/>
                    <a:pt x="139" y="344"/>
                    <a:pt x="161" y="378"/>
                  </a:cubicBezTo>
                  <a:cubicBezTo>
                    <a:pt x="493" y="404"/>
                    <a:pt x="772" y="439"/>
                    <a:pt x="1042" y="439"/>
                  </a:cubicBezTo>
                  <a:cubicBezTo>
                    <a:pt x="1061" y="439"/>
                    <a:pt x="1080" y="439"/>
                    <a:pt x="1099" y="439"/>
                  </a:cubicBezTo>
                  <a:cubicBezTo>
                    <a:pt x="1102" y="439"/>
                    <a:pt x="1105" y="439"/>
                    <a:pt x="1109" y="439"/>
                  </a:cubicBezTo>
                  <a:cubicBezTo>
                    <a:pt x="1408" y="439"/>
                    <a:pt x="1653" y="673"/>
                    <a:pt x="1997" y="673"/>
                  </a:cubicBezTo>
                  <a:cubicBezTo>
                    <a:pt x="2012" y="673"/>
                    <a:pt x="2027" y="673"/>
                    <a:pt x="2042" y="672"/>
                  </a:cubicBezTo>
                  <a:cubicBezTo>
                    <a:pt x="1853" y="95"/>
                    <a:pt x="1349" y="145"/>
                    <a:pt x="103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46" name="Google Shape;1446;p66"/>
            <p:cNvSpPr/>
            <p:nvPr/>
          </p:nvSpPr>
          <p:spPr>
            <a:xfrm>
              <a:off x="4984575" y="4393725"/>
              <a:ext cx="33875" cy="20675"/>
            </a:xfrm>
            <a:custGeom>
              <a:avLst/>
              <a:gdLst/>
              <a:ahLst/>
              <a:cxnLst/>
              <a:rect l="l" t="t" r="r" b="b"/>
              <a:pathLst>
                <a:path w="1355" h="827" extrusionOk="0">
                  <a:moveTo>
                    <a:pt x="322" y="0"/>
                  </a:moveTo>
                  <a:lnTo>
                    <a:pt x="0" y="222"/>
                  </a:lnTo>
                  <a:cubicBezTo>
                    <a:pt x="67" y="444"/>
                    <a:pt x="128" y="649"/>
                    <a:pt x="183" y="827"/>
                  </a:cubicBezTo>
                  <a:lnTo>
                    <a:pt x="921" y="827"/>
                  </a:lnTo>
                  <a:lnTo>
                    <a:pt x="1354" y="350"/>
                  </a:lnTo>
                  <a:lnTo>
                    <a:pt x="522" y="350"/>
                  </a:lnTo>
                  <a:lnTo>
                    <a:pt x="32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47" name="Google Shape;1447;p66"/>
            <p:cNvSpPr/>
            <p:nvPr/>
          </p:nvSpPr>
          <p:spPr>
            <a:xfrm>
              <a:off x="5990050" y="3449825"/>
              <a:ext cx="50375" cy="11300"/>
            </a:xfrm>
            <a:custGeom>
              <a:avLst/>
              <a:gdLst/>
              <a:ahLst/>
              <a:cxnLst/>
              <a:rect l="l" t="t" r="r" b="b"/>
              <a:pathLst>
                <a:path w="2015" h="452" extrusionOk="0">
                  <a:moveTo>
                    <a:pt x="541" y="0"/>
                  </a:moveTo>
                  <a:cubicBezTo>
                    <a:pt x="353" y="0"/>
                    <a:pt x="162" y="85"/>
                    <a:pt x="0" y="334"/>
                  </a:cubicBezTo>
                  <a:cubicBezTo>
                    <a:pt x="320" y="440"/>
                    <a:pt x="604" y="451"/>
                    <a:pt x="881" y="451"/>
                  </a:cubicBezTo>
                  <a:cubicBezTo>
                    <a:pt x="950" y="451"/>
                    <a:pt x="1019" y="450"/>
                    <a:pt x="1088" y="450"/>
                  </a:cubicBezTo>
                  <a:cubicBezTo>
                    <a:pt x="1114" y="451"/>
                    <a:pt x="1140" y="451"/>
                    <a:pt x="1164" y="451"/>
                  </a:cubicBezTo>
                  <a:cubicBezTo>
                    <a:pt x="1560" y="451"/>
                    <a:pt x="1664" y="405"/>
                    <a:pt x="2014" y="212"/>
                  </a:cubicBezTo>
                  <a:cubicBezTo>
                    <a:pt x="1604" y="212"/>
                    <a:pt x="1215" y="212"/>
                    <a:pt x="838" y="62"/>
                  </a:cubicBezTo>
                  <a:cubicBezTo>
                    <a:pt x="743" y="25"/>
                    <a:pt x="642" y="0"/>
                    <a:pt x="54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48" name="Google Shape;1448;p66"/>
            <p:cNvSpPr/>
            <p:nvPr/>
          </p:nvSpPr>
          <p:spPr>
            <a:xfrm>
              <a:off x="5931500" y="3448075"/>
              <a:ext cx="43175" cy="15100"/>
            </a:xfrm>
            <a:custGeom>
              <a:avLst/>
              <a:gdLst/>
              <a:ahLst/>
              <a:cxnLst/>
              <a:rect l="l" t="t" r="r" b="b"/>
              <a:pathLst>
                <a:path w="1727" h="604" extrusionOk="0">
                  <a:moveTo>
                    <a:pt x="1210" y="1"/>
                  </a:moveTo>
                  <a:cubicBezTo>
                    <a:pt x="1123" y="1"/>
                    <a:pt x="1013" y="7"/>
                    <a:pt x="866" y="16"/>
                  </a:cubicBezTo>
                  <a:cubicBezTo>
                    <a:pt x="905" y="126"/>
                    <a:pt x="938" y="237"/>
                    <a:pt x="999" y="432"/>
                  </a:cubicBezTo>
                  <a:cubicBezTo>
                    <a:pt x="748" y="367"/>
                    <a:pt x="531" y="234"/>
                    <a:pt x="316" y="234"/>
                  </a:cubicBezTo>
                  <a:cubicBezTo>
                    <a:pt x="217" y="234"/>
                    <a:pt x="118" y="262"/>
                    <a:pt x="17" y="337"/>
                  </a:cubicBezTo>
                  <a:cubicBezTo>
                    <a:pt x="17" y="393"/>
                    <a:pt x="12" y="465"/>
                    <a:pt x="0" y="604"/>
                  </a:cubicBezTo>
                  <a:cubicBezTo>
                    <a:pt x="628" y="565"/>
                    <a:pt x="1182" y="509"/>
                    <a:pt x="1726" y="282"/>
                  </a:cubicBezTo>
                  <a:cubicBezTo>
                    <a:pt x="1522" y="57"/>
                    <a:pt x="1471" y="1"/>
                    <a:pt x="1210"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49" name="Google Shape;1449;p66"/>
            <p:cNvSpPr/>
            <p:nvPr/>
          </p:nvSpPr>
          <p:spPr>
            <a:xfrm>
              <a:off x="3797775" y="2351700"/>
              <a:ext cx="18750" cy="32200"/>
            </a:xfrm>
            <a:custGeom>
              <a:avLst/>
              <a:gdLst/>
              <a:ahLst/>
              <a:cxnLst/>
              <a:rect l="l" t="t" r="r" b="b"/>
              <a:pathLst>
                <a:path w="750" h="1288" extrusionOk="0">
                  <a:moveTo>
                    <a:pt x="461" y="1"/>
                  </a:moveTo>
                  <a:lnTo>
                    <a:pt x="1" y="322"/>
                  </a:lnTo>
                  <a:cubicBezTo>
                    <a:pt x="1" y="666"/>
                    <a:pt x="106" y="999"/>
                    <a:pt x="295" y="1288"/>
                  </a:cubicBezTo>
                  <a:cubicBezTo>
                    <a:pt x="406" y="1177"/>
                    <a:pt x="506" y="1116"/>
                    <a:pt x="539" y="1033"/>
                  </a:cubicBezTo>
                  <a:cubicBezTo>
                    <a:pt x="667" y="705"/>
                    <a:pt x="750" y="378"/>
                    <a:pt x="461"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50" name="Google Shape;1450;p66"/>
            <p:cNvSpPr/>
            <p:nvPr/>
          </p:nvSpPr>
          <p:spPr>
            <a:xfrm>
              <a:off x="2357825" y="2233375"/>
              <a:ext cx="44125" cy="27775"/>
            </a:xfrm>
            <a:custGeom>
              <a:avLst/>
              <a:gdLst/>
              <a:ahLst/>
              <a:cxnLst/>
              <a:rect l="l" t="t" r="r" b="b"/>
              <a:pathLst>
                <a:path w="1765" h="1111" extrusionOk="0">
                  <a:moveTo>
                    <a:pt x="222" y="0"/>
                  </a:moveTo>
                  <a:lnTo>
                    <a:pt x="0" y="278"/>
                  </a:lnTo>
                  <a:cubicBezTo>
                    <a:pt x="311" y="733"/>
                    <a:pt x="761" y="899"/>
                    <a:pt x="1232" y="1110"/>
                  </a:cubicBezTo>
                  <a:lnTo>
                    <a:pt x="1765" y="572"/>
                  </a:lnTo>
                  <a:lnTo>
                    <a:pt x="1765" y="572"/>
                  </a:lnTo>
                  <a:cubicBezTo>
                    <a:pt x="1552" y="621"/>
                    <a:pt x="1365" y="646"/>
                    <a:pt x="1197" y="646"/>
                  </a:cubicBezTo>
                  <a:cubicBezTo>
                    <a:pt x="927" y="646"/>
                    <a:pt x="705" y="581"/>
                    <a:pt x="500" y="444"/>
                  </a:cubicBezTo>
                  <a:lnTo>
                    <a:pt x="222"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51" name="Google Shape;1451;p66"/>
            <p:cNvSpPr/>
            <p:nvPr/>
          </p:nvSpPr>
          <p:spPr>
            <a:xfrm>
              <a:off x="2451725" y="4470425"/>
              <a:ext cx="30825" cy="23050"/>
            </a:xfrm>
            <a:custGeom>
              <a:avLst/>
              <a:gdLst/>
              <a:ahLst/>
              <a:cxnLst/>
              <a:rect l="l" t="t" r="r" b="b"/>
              <a:pathLst>
                <a:path w="1233" h="922" extrusionOk="0">
                  <a:moveTo>
                    <a:pt x="783" y="1"/>
                  </a:moveTo>
                  <a:cubicBezTo>
                    <a:pt x="511" y="256"/>
                    <a:pt x="317" y="439"/>
                    <a:pt x="118" y="622"/>
                  </a:cubicBezTo>
                  <a:cubicBezTo>
                    <a:pt x="18" y="711"/>
                    <a:pt x="1" y="805"/>
                    <a:pt x="118" y="922"/>
                  </a:cubicBezTo>
                  <a:lnTo>
                    <a:pt x="1211" y="433"/>
                  </a:lnTo>
                  <a:cubicBezTo>
                    <a:pt x="1216" y="300"/>
                    <a:pt x="1222" y="189"/>
                    <a:pt x="1233" y="51"/>
                  </a:cubicBezTo>
                  <a:lnTo>
                    <a:pt x="78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52" name="Google Shape;1452;p66"/>
            <p:cNvSpPr/>
            <p:nvPr/>
          </p:nvSpPr>
          <p:spPr>
            <a:xfrm>
              <a:off x="2085375" y="2914475"/>
              <a:ext cx="32200" cy="11425"/>
            </a:xfrm>
            <a:custGeom>
              <a:avLst/>
              <a:gdLst/>
              <a:ahLst/>
              <a:cxnLst/>
              <a:rect l="l" t="t" r="r" b="b"/>
              <a:pathLst>
                <a:path w="1288" h="457" extrusionOk="0">
                  <a:moveTo>
                    <a:pt x="497" y="0"/>
                  </a:moveTo>
                  <a:cubicBezTo>
                    <a:pt x="342" y="0"/>
                    <a:pt x="178" y="30"/>
                    <a:pt x="0" y="102"/>
                  </a:cubicBezTo>
                  <a:lnTo>
                    <a:pt x="289" y="457"/>
                  </a:lnTo>
                  <a:lnTo>
                    <a:pt x="1288" y="457"/>
                  </a:lnTo>
                  <a:lnTo>
                    <a:pt x="1288" y="235"/>
                  </a:lnTo>
                  <a:cubicBezTo>
                    <a:pt x="1030" y="99"/>
                    <a:pt x="778" y="0"/>
                    <a:pt x="497"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53" name="Google Shape;1453;p66"/>
            <p:cNvSpPr/>
            <p:nvPr/>
          </p:nvSpPr>
          <p:spPr>
            <a:xfrm>
              <a:off x="5703575" y="3316525"/>
              <a:ext cx="29575" cy="28250"/>
            </a:xfrm>
            <a:custGeom>
              <a:avLst/>
              <a:gdLst/>
              <a:ahLst/>
              <a:cxnLst/>
              <a:rect l="l" t="t" r="r" b="b"/>
              <a:pathLst>
                <a:path w="1183" h="1130" extrusionOk="0">
                  <a:moveTo>
                    <a:pt x="544" y="0"/>
                  </a:moveTo>
                  <a:lnTo>
                    <a:pt x="139" y="28"/>
                  </a:lnTo>
                  <a:lnTo>
                    <a:pt x="1" y="295"/>
                  </a:lnTo>
                  <a:lnTo>
                    <a:pt x="394" y="472"/>
                  </a:lnTo>
                  <a:cubicBezTo>
                    <a:pt x="427" y="623"/>
                    <a:pt x="454" y="775"/>
                    <a:pt x="486" y="926"/>
                  </a:cubicBezTo>
                  <a:lnTo>
                    <a:pt x="486" y="926"/>
                  </a:lnTo>
                  <a:cubicBezTo>
                    <a:pt x="480" y="923"/>
                    <a:pt x="473" y="919"/>
                    <a:pt x="467" y="916"/>
                  </a:cubicBezTo>
                  <a:lnTo>
                    <a:pt x="467" y="916"/>
                  </a:lnTo>
                  <a:lnTo>
                    <a:pt x="489" y="938"/>
                  </a:lnTo>
                  <a:cubicBezTo>
                    <a:pt x="488" y="934"/>
                    <a:pt x="487" y="930"/>
                    <a:pt x="486" y="926"/>
                  </a:cubicBezTo>
                  <a:lnTo>
                    <a:pt x="486" y="926"/>
                  </a:lnTo>
                  <a:cubicBezTo>
                    <a:pt x="624" y="995"/>
                    <a:pt x="762" y="1063"/>
                    <a:pt x="905" y="1127"/>
                  </a:cubicBezTo>
                  <a:cubicBezTo>
                    <a:pt x="911" y="1129"/>
                    <a:pt x="918" y="1130"/>
                    <a:pt x="926" y="1130"/>
                  </a:cubicBezTo>
                  <a:cubicBezTo>
                    <a:pt x="958" y="1130"/>
                    <a:pt x="1001" y="1114"/>
                    <a:pt x="1055" y="1105"/>
                  </a:cubicBezTo>
                  <a:cubicBezTo>
                    <a:pt x="1088" y="1044"/>
                    <a:pt x="1133" y="972"/>
                    <a:pt x="1182" y="872"/>
                  </a:cubicBezTo>
                  <a:lnTo>
                    <a:pt x="800" y="605"/>
                  </a:lnTo>
                  <a:lnTo>
                    <a:pt x="544"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54" name="Google Shape;1454;p66"/>
            <p:cNvSpPr/>
            <p:nvPr/>
          </p:nvSpPr>
          <p:spPr>
            <a:xfrm>
              <a:off x="4094650" y="2534250"/>
              <a:ext cx="50375" cy="14600"/>
            </a:xfrm>
            <a:custGeom>
              <a:avLst/>
              <a:gdLst/>
              <a:ahLst/>
              <a:cxnLst/>
              <a:rect l="l" t="t" r="r" b="b"/>
              <a:pathLst>
                <a:path w="2015" h="584" extrusionOk="0">
                  <a:moveTo>
                    <a:pt x="73" y="1"/>
                  </a:moveTo>
                  <a:cubicBezTo>
                    <a:pt x="45" y="101"/>
                    <a:pt x="28" y="156"/>
                    <a:pt x="1" y="240"/>
                  </a:cubicBezTo>
                  <a:cubicBezTo>
                    <a:pt x="178" y="267"/>
                    <a:pt x="345" y="267"/>
                    <a:pt x="489" y="323"/>
                  </a:cubicBezTo>
                  <a:cubicBezTo>
                    <a:pt x="633" y="373"/>
                    <a:pt x="755" y="484"/>
                    <a:pt x="905" y="584"/>
                  </a:cubicBezTo>
                  <a:lnTo>
                    <a:pt x="2015" y="445"/>
                  </a:lnTo>
                  <a:cubicBezTo>
                    <a:pt x="1305" y="34"/>
                    <a:pt x="628" y="378"/>
                    <a:pt x="73"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55" name="Google Shape;1455;p66"/>
            <p:cNvSpPr/>
            <p:nvPr/>
          </p:nvSpPr>
          <p:spPr>
            <a:xfrm>
              <a:off x="2431350" y="4471525"/>
              <a:ext cx="24425" cy="24025"/>
            </a:xfrm>
            <a:custGeom>
              <a:avLst/>
              <a:gdLst/>
              <a:ahLst/>
              <a:cxnLst/>
              <a:rect l="l" t="t" r="r" b="b"/>
              <a:pathLst>
                <a:path w="977" h="961" extrusionOk="0">
                  <a:moveTo>
                    <a:pt x="428" y="1"/>
                  </a:moveTo>
                  <a:lnTo>
                    <a:pt x="0" y="384"/>
                  </a:lnTo>
                  <a:cubicBezTo>
                    <a:pt x="22" y="550"/>
                    <a:pt x="39" y="700"/>
                    <a:pt x="67" y="961"/>
                  </a:cubicBezTo>
                  <a:cubicBezTo>
                    <a:pt x="472" y="689"/>
                    <a:pt x="794" y="506"/>
                    <a:pt x="977" y="73"/>
                  </a:cubicBezTo>
                  <a:lnTo>
                    <a:pt x="428"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56" name="Google Shape;1456;p66"/>
            <p:cNvSpPr/>
            <p:nvPr/>
          </p:nvSpPr>
          <p:spPr>
            <a:xfrm>
              <a:off x="2042925" y="1700950"/>
              <a:ext cx="17350" cy="28600"/>
            </a:xfrm>
            <a:custGeom>
              <a:avLst/>
              <a:gdLst/>
              <a:ahLst/>
              <a:cxnLst/>
              <a:rect l="l" t="t" r="r" b="b"/>
              <a:pathLst>
                <a:path w="694" h="1144" extrusionOk="0">
                  <a:moveTo>
                    <a:pt x="316" y="0"/>
                  </a:moveTo>
                  <a:cubicBezTo>
                    <a:pt x="28" y="239"/>
                    <a:pt x="0" y="500"/>
                    <a:pt x="72" y="855"/>
                  </a:cubicBezTo>
                  <a:lnTo>
                    <a:pt x="372" y="1144"/>
                  </a:lnTo>
                  <a:cubicBezTo>
                    <a:pt x="538" y="866"/>
                    <a:pt x="649" y="561"/>
                    <a:pt x="694" y="239"/>
                  </a:cubicBezTo>
                  <a:lnTo>
                    <a:pt x="316"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57" name="Google Shape;1457;p66"/>
            <p:cNvSpPr/>
            <p:nvPr/>
          </p:nvSpPr>
          <p:spPr>
            <a:xfrm>
              <a:off x="6044425" y="3069875"/>
              <a:ext cx="17775" cy="32350"/>
            </a:xfrm>
            <a:custGeom>
              <a:avLst/>
              <a:gdLst/>
              <a:ahLst/>
              <a:cxnLst/>
              <a:rect l="l" t="t" r="r" b="b"/>
              <a:pathLst>
                <a:path w="711" h="1294" extrusionOk="0">
                  <a:moveTo>
                    <a:pt x="511" y="0"/>
                  </a:moveTo>
                  <a:cubicBezTo>
                    <a:pt x="95" y="206"/>
                    <a:pt x="294" y="689"/>
                    <a:pt x="0" y="910"/>
                  </a:cubicBezTo>
                  <a:cubicBezTo>
                    <a:pt x="145" y="1116"/>
                    <a:pt x="261" y="1271"/>
                    <a:pt x="544" y="1293"/>
                  </a:cubicBezTo>
                  <a:cubicBezTo>
                    <a:pt x="527" y="1099"/>
                    <a:pt x="511" y="927"/>
                    <a:pt x="494" y="744"/>
                  </a:cubicBezTo>
                  <a:cubicBezTo>
                    <a:pt x="561" y="572"/>
                    <a:pt x="633" y="383"/>
                    <a:pt x="711" y="184"/>
                  </a:cubicBezTo>
                  <a:lnTo>
                    <a:pt x="511"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58" name="Google Shape;1458;p66"/>
            <p:cNvSpPr/>
            <p:nvPr/>
          </p:nvSpPr>
          <p:spPr>
            <a:xfrm>
              <a:off x="4268325" y="2538875"/>
              <a:ext cx="26950" cy="18150"/>
            </a:xfrm>
            <a:custGeom>
              <a:avLst/>
              <a:gdLst/>
              <a:ahLst/>
              <a:cxnLst/>
              <a:rect l="l" t="t" r="r" b="b"/>
              <a:pathLst>
                <a:path w="1078" h="726" extrusionOk="0">
                  <a:moveTo>
                    <a:pt x="906" y="0"/>
                  </a:moveTo>
                  <a:cubicBezTo>
                    <a:pt x="648" y="0"/>
                    <a:pt x="432" y="137"/>
                    <a:pt x="189" y="188"/>
                  </a:cubicBezTo>
                  <a:lnTo>
                    <a:pt x="1" y="560"/>
                  </a:lnTo>
                  <a:lnTo>
                    <a:pt x="339" y="726"/>
                  </a:lnTo>
                  <a:lnTo>
                    <a:pt x="1016" y="343"/>
                  </a:lnTo>
                  <a:cubicBezTo>
                    <a:pt x="1038" y="221"/>
                    <a:pt x="1055" y="132"/>
                    <a:pt x="1077" y="21"/>
                  </a:cubicBezTo>
                  <a:cubicBezTo>
                    <a:pt x="1018" y="7"/>
                    <a:pt x="961" y="0"/>
                    <a:pt x="90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59" name="Google Shape;1459;p66"/>
            <p:cNvSpPr/>
            <p:nvPr/>
          </p:nvSpPr>
          <p:spPr>
            <a:xfrm>
              <a:off x="7125650" y="3634825"/>
              <a:ext cx="25675" cy="16375"/>
            </a:xfrm>
            <a:custGeom>
              <a:avLst/>
              <a:gdLst/>
              <a:ahLst/>
              <a:cxnLst/>
              <a:rect l="l" t="t" r="r" b="b"/>
              <a:pathLst>
                <a:path w="1027" h="655" extrusionOk="0">
                  <a:moveTo>
                    <a:pt x="538" y="1"/>
                  </a:moveTo>
                  <a:cubicBezTo>
                    <a:pt x="369" y="1"/>
                    <a:pt x="260" y="81"/>
                    <a:pt x="161" y="181"/>
                  </a:cubicBezTo>
                  <a:cubicBezTo>
                    <a:pt x="61" y="286"/>
                    <a:pt x="0" y="408"/>
                    <a:pt x="122" y="547"/>
                  </a:cubicBezTo>
                  <a:cubicBezTo>
                    <a:pt x="265" y="607"/>
                    <a:pt x="406" y="655"/>
                    <a:pt x="550" y="655"/>
                  </a:cubicBezTo>
                  <a:cubicBezTo>
                    <a:pt x="646" y="655"/>
                    <a:pt x="744" y="634"/>
                    <a:pt x="844" y="580"/>
                  </a:cubicBezTo>
                  <a:cubicBezTo>
                    <a:pt x="905" y="553"/>
                    <a:pt x="960" y="514"/>
                    <a:pt x="1027" y="475"/>
                  </a:cubicBezTo>
                  <a:lnTo>
                    <a:pt x="733" y="31"/>
                  </a:lnTo>
                  <a:cubicBezTo>
                    <a:pt x="659" y="10"/>
                    <a:pt x="595" y="1"/>
                    <a:pt x="538"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60" name="Google Shape;1460;p66"/>
            <p:cNvSpPr/>
            <p:nvPr/>
          </p:nvSpPr>
          <p:spPr>
            <a:xfrm>
              <a:off x="6035000" y="3054425"/>
              <a:ext cx="20950" cy="18050"/>
            </a:xfrm>
            <a:custGeom>
              <a:avLst/>
              <a:gdLst/>
              <a:ahLst/>
              <a:cxnLst/>
              <a:rect l="l" t="t" r="r" b="b"/>
              <a:pathLst>
                <a:path w="838" h="722" extrusionOk="0">
                  <a:moveTo>
                    <a:pt x="267" y="1"/>
                  </a:moveTo>
                  <a:cubicBezTo>
                    <a:pt x="191" y="1"/>
                    <a:pt x="114" y="11"/>
                    <a:pt x="33" y="36"/>
                  </a:cubicBezTo>
                  <a:cubicBezTo>
                    <a:pt x="17" y="158"/>
                    <a:pt x="6" y="274"/>
                    <a:pt x="0" y="396"/>
                  </a:cubicBezTo>
                  <a:cubicBezTo>
                    <a:pt x="6" y="507"/>
                    <a:pt x="22" y="613"/>
                    <a:pt x="44" y="718"/>
                  </a:cubicBezTo>
                  <a:cubicBezTo>
                    <a:pt x="72" y="721"/>
                    <a:pt x="99" y="722"/>
                    <a:pt x="126" y="722"/>
                  </a:cubicBezTo>
                  <a:cubicBezTo>
                    <a:pt x="487" y="722"/>
                    <a:pt x="672" y="509"/>
                    <a:pt x="838" y="141"/>
                  </a:cubicBezTo>
                  <a:cubicBezTo>
                    <a:pt x="626" y="63"/>
                    <a:pt x="450" y="1"/>
                    <a:pt x="267" y="1"/>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61" name="Google Shape;1461;p66"/>
            <p:cNvSpPr/>
            <p:nvPr/>
          </p:nvSpPr>
          <p:spPr>
            <a:xfrm>
              <a:off x="4816700" y="1342075"/>
              <a:ext cx="450" cy="575"/>
            </a:xfrm>
            <a:custGeom>
              <a:avLst/>
              <a:gdLst/>
              <a:ahLst/>
              <a:cxnLst/>
              <a:rect l="l" t="t" r="r" b="b"/>
              <a:pathLst>
                <a:path w="18" h="23" extrusionOk="0">
                  <a:moveTo>
                    <a:pt x="18" y="0"/>
                  </a:moveTo>
                  <a:lnTo>
                    <a:pt x="1" y="23"/>
                  </a:lnTo>
                  <a:lnTo>
                    <a:pt x="18" y="23"/>
                  </a:lnTo>
                  <a:lnTo>
                    <a:pt x="18"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62" name="Google Shape;1462;p66"/>
            <p:cNvSpPr/>
            <p:nvPr/>
          </p:nvSpPr>
          <p:spPr>
            <a:xfrm>
              <a:off x="1145775" y="1104450"/>
              <a:ext cx="203400" cy="152475"/>
            </a:xfrm>
            <a:custGeom>
              <a:avLst/>
              <a:gdLst/>
              <a:ahLst/>
              <a:cxnLst/>
              <a:rect l="l" t="t" r="r" b="b"/>
              <a:pathLst>
                <a:path w="8136" h="6099" extrusionOk="0">
                  <a:moveTo>
                    <a:pt x="1172" y="0"/>
                  </a:moveTo>
                  <a:lnTo>
                    <a:pt x="778" y="871"/>
                  </a:lnTo>
                  <a:cubicBezTo>
                    <a:pt x="855" y="1071"/>
                    <a:pt x="917" y="1237"/>
                    <a:pt x="989" y="1437"/>
                  </a:cubicBezTo>
                  <a:lnTo>
                    <a:pt x="517" y="1720"/>
                  </a:lnTo>
                  <a:cubicBezTo>
                    <a:pt x="556" y="1942"/>
                    <a:pt x="595" y="2142"/>
                    <a:pt x="622" y="2297"/>
                  </a:cubicBezTo>
                  <a:lnTo>
                    <a:pt x="1" y="3601"/>
                  </a:lnTo>
                  <a:cubicBezTo>
                    <a:pt x="34" y="3707"/>
                    <a:pt x="68" y="3818"/>
                    <a:pt x="73" y="3845"/>
                  </a:cubicBezTo>
                  <a:cubicBezTo>
                    <a:pt x="445" y="4090"/>
                    <a:pt x="750" y="4289"/>
                    <a:pt x="1055" y="4489"/>
                  </a:cubicBezTo>
                  <a:cubicBezTo>
                    <a:pt x="1444" y="4733"/>
                    <a:pt x="1704" y="5061"/>
                    <a:pt x="1777" y="5532"/>
                  </a:cubicBezTo>
                  <a:cubicBezTo>
                    <a:pt x="1815" y="5754"/>
                    <a:pt x="1876" y="5987"/>
                    <a:pt x="2110" y="6098"/>
                  </a:cubicBezTo>
                  <a:cubicBezTo>
                    <a:pt x="2526" y="5965"/>
                    <a:pt x="2886" y="5710"/>
                    <a:pt x="3142" y="5360"/>
                  </a:cubicBezTo>
                  <a:cubicBezTo>
                    <a:pt x="3608" y="5333"/>
                    <a:pt x="3608" y="5333"/>
                    <a:pt x="4091" y="5044"/>
                  </a:cubicBezTo>
                  <a:cubicBezTo>
                    <a:pt x="4346" y="4517"/>
                    <a:pt x="4229" y="3890"/>
                    <a:pt x="4429" y="3313"/>
                  </a:cubicBezTo>
                  <a:lnTo>
                    <a:pt x="5001" y="2897"/>
                  </a:lnTo>
                  <a:cubicBezTo>
                    <a:pt x="5095" y="2641"/>
                    <a:pt x="5178" y="2425"/>
                    <a:pt x="5234" y="2275"/>
                  </a:cubicBezTo>
                  <a:cubicBezTo>
                    <a:pt x="5611" y="1975"/>
                    <a:pt x="5938" y="1720"/>
                    <a:pt x="6255" y="1454"/>
                  </a:cubicBezTo>
                  <a:cubicBezTo>
                    <a:pt x="6737" y="1049"/>
                    <a:pt x="7198" y="627"/>
                    <a:pt x="7753" y="333"/>
                  </a:cubicBezTo>
                  <a:cubicBezTo>
                    <a:pt x="7908" y="261"/>
                    <a:pt x="8047" y="144"/>
                    <a:pt x="8136"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63" name="Google Shape;1463;p66"/>
            <p:cNvSpPr/>
            <p:nvPr/>
          </p:nvSpPr>
          <p:spPr>
            <a:xfrm>
              <a:off x="1277300" y="1104450"/>
              <a:ext cx="361675" cy="303400"/>
            </a:xfrm>
            <a:custGeom>
              <a:avLst/>
              <a:gdLst/>
              <a:ahLst/>
              <a:cxnLst/>
              <a:rect l="l" t="t" r="r" b="b"/>
              <a:pathLst>
                <a:path w="14467" h="12136" extrusionOk="0">
                  <a:moveTo>
                    <a:pt x="9739" y="0"/>
                  </a:moveTo>
                  <a:cubicBezTo>
                    <a:pt x="10316" y="605"/>
                    <a:pt x="10527" y="927"/>
                    <a:pt x="10682" y="1448"/>
                  </a:cubicBezTo>
                  <a:cubicBezTo>
                    <a:pt x="10249" y="1249"/>
                    <a:pt x="10072" y="805"/>
                    <a:pt x="9733" y="566"/>
                  </a:cubicBezTo>
                  <a:lnTo>
                    <a:pt x="9406" y="755"/>
                  </a:lnTo>
                  <a:lnTo>
                    <a:pt x="8862" y="383"/>
                  </a:lnTo>
                  <a:lnTo>
                    <a:pt x="8546" y="932"/>
                  </a:lnTo>
                  <a:cubicBezTo>
                    <a:pt x="8762" y="2103"/>
                    <a:pt x="8906" y="3268"/>
                    <a:pt x="9251" y="4423"/>
                  </a:cubicBezTo>
                  <a:lnTo>
                    <a:pt x="8834" y="4606"/>
                  </a:lnTo>
                  <a:lnTo>
                    <a:pt x="8568" y="4467"/>
                  </a:lnTo>
                  <a:cubicBezTo>
                    <a:pt x="8451" y="3868"/>
                    <a:pt x="8335" y="3235"/>
                    <a:pt x="8202" y="2541"/>
                  </a:cubicBezTo>
                  <a:lnTo>
                    <a:pt x="7325" y="1459"/>
                  </a:lnTo>
                  <a:lnTo>
                    <a:pt x="6681" y="1332"/>
                  </a:lnTo>
                  <a:lnTo>
                    <a:pt x="6681" y="1332"/>
                  </a:lnTo>
                  <a:cubicBezTo>
                    <a:pt x="6820" y="1631"/>
                    <a:pt x="6925" y="1853"/>
                    <a:pt x="7031" y="2064"/>
                  </a:cubicBezTo>
                  <a:cubicBezTo>
                    <a:pt x="7003" y="2214"/>
                    <a:pt x="6975" y="2347"/>
                    <a:pt x="6948" y="2469"/>
                  </a:cubicBezTo>
                  <a:lnTo>
                    <a:pt x="6126" y="2869"/>
                  </a:lnTo>
                  <a:cubicBezTo>
                    <a:pt x="5921" y="2614"/>
                    <a:pt x="6215" y="2386"/>
                    <a:pt x="6154" y="2075"/>
                  </a:cubicBezTo>
                  <a:cubicBezTo>
                    <a:pt x="5786" y="1707"/>
                    <a:pt x="5378" y="1339"/>
                    <a:pt x="4747" y="1339"/>
                  </a:cubicBezTo>
                  <a:cubicBezTo>
                    <a:pt x="4712" y="1339"/>
                    <a:pt x="4676" y="1341"/>
                    <a:pt x="4639" y="1343"/>
                  </a:cubicBezTo>
                  <a:cubicBezTo>
                    <a:pt x="4545" y="1609"/>
                    <a:pt x="4451" y="1870"/>
                    <a:pt x="4367" y="2103"/>
                  </a:cubicBezTo>
                  <a:cubicBezTo>
                    <a:pt x="4197" y="2180"/>
                    <a:pt x="4050" y="2284"/>
                    <a:pt x="3898" y="2284"/>
                  </a:cubicBezTo>
                  <a:cubicBezTo>
                    <a:pt x="3843" y="2284"/>
                    <a:pt x="3787" y="2270"/>
                    <a:pt x="3729" y="2236"/>
                  </a:cubicBezTo>
                  <a:cubicBezTo>
                    <a:pt x="3851" y="1798"/>
                    <a:pt x="3968" y="1376"/>
                    <a:pt x="4084" y="977"/>
                  </a:cubicBezTo>
                  <a:lnTo>
                    <a:pt x="3813" y="394"/>
                  </a:lnTo>
                  <a:lnTo>
                    <a:pt x="3530" y="300"/>
                  </a:lnTo>
                  <a:cubicBezTo>
                    <a:pt x="2897" y="649"/>
                    <a:pt x="2264" y="993"/>
                    <a:pt x="1648" y="1343"/>
                  </a:cubicBezTo>
                  <a:cubicBezTo>
                    <a:pt x="1510" y="1426"/>
                    <a:pt x="1382" y="1532"/>
                    <a:pt x="1282" y="1654"/>
                  </a:cubicBezTo>
                  <a:cubicBezTo>
                    <a:pt x="1060" y="1892"/>
                    <a:pt x="855" y="2142"/>
                    <a:pt x="655" y="2397"/>
                  </a:cubicBezTo>
                  <a:cubicBezTo>
                    <a:pt x="583" y="2508"/>
                    <a:pt x="516" y="2630"/>
                    <a:pt x="466" y="2758"/>
                  </a:cubicBezTo>
                  <a:lnTo>
                    <a:pt x="833" y="3207"/>
                  </a:lnTo>
                  <a:cubicBezTo>
                    <a:pt x="644" y="3363"/>
                    <a:pt x="466" y="3468"/>
                    <a:pt x="344" y="3623"/>
                  </a:cubicBezTo>
                  <a:cubicBezTo>
                    <a:pt x="200" y="3795"/>
                    <a:pt x="106" y="4012"/>
                    <a:pt x="0" y="4189"/>
                  </a:cubicBezTo>
                  <a:cubicBezTo>
                    <a:pt x="45" y="4406"/>
                    <a:pt x="84" y="4578"/>
                    <a:pt x="117" y="4728"/>
                  </a:cubicBezTo>
                  <a:cubicBezTo>
                    <a:pt x="394" y="4828"/>
                    <a:pt x="677" y="4678"/>
                    <a:pt x="866" y="4905"/>
                  </a:cubicBezTo>
                  <a:lnTo>
                    <a:pt x="705" y="5366"/>
                  </a:lnTo>
                  <a:cubicBezTo>
                    <a:pt x="734" y="5367"/>
                    <a:pt x="762" y="5367"/>
                    <a:pt x="790" y="5367"/>
                  </a:cubicBezTo>
                  <a:cubicBezTo>
                    <a:pt x="1167" y="5367"/>
                    <a:pt x="1478" y="5300"/>
                    <a:pt x="1793" y="5238"/>
                  </a:cubicBezTo>
                  <a:cubicBezTo>
                    <a:pt x="2223" y="5156"/>
                    <a:pt x="2417" y="5119"/>
                    <a:pt x="2546" y="5119"/>
                  </a:cubicBezTo>
                  <a:cubicBezTo>
                    <a:pt x="2651" y="5119"/>
                    <a:pt x="2713" y="5143"/>
                    <a:pt x="2825" y="5188"/>
                  </a:cubicBezTo>
                  <a:cubicBezTo>
                    <a:pt x="2780" y="5238"/>
                    <a:pt x="2742" y="5305"/>
                    <a:pt x="2686" y="5333"/>
                  </a:cubicBezTo>
                  <a:cubicBezTo>
                    <a:pt x="2226" y="5532"/>
                    <a:pt x="1765" y="5749"/>
                    <a:pt x="1288" y="5915"/>
                  </a:cubicBezTo>
                  <a:cubicBezTo>
                    <a:pt x="999" y="6026"/>
                    <a:pt x="755" y="6159"/>
                    <a:pt x="594" y="6403"/>
                  </a:cubicBezTo>
                  <a:cubicBezTo>
                    <a:pt x="749" y="6881"/>
                    <a:pt x="1127" y="7064"/>
                    <a:pt x="1504" y="7302"/>
                  </a:cubicBezTo>
                  <a:cubicBezTo>
                    <a:pt x="1785" y="7302"/>
                    <a:pt x="2074" y="7307"/>
                    <a:pt x="2365" y="7307"/>
                  </a:cubicBezTo>
                  <a:cubicBezTo>
                    <a:pt x="2510" y="7307"/>
                    <a:pt x="2656" y="7306"/>
                    <a:pt x="2803" y="7302"/>
                  </a:cubicBezTo>
                  <a:cubicBezTo>
                    <a:pt x="2825" y="7303"/>
                    <a:pt x="2848" y="7303"/>
                    <a:pt x="2871" y="7303"/>
                  </a:cubicBezTo>
                  <a:cubicBezTo>
                    <a:pt x="3077" y="7303"/>
                    <a:pt x="3285" y="7281"/>
                    <a:pt x="3485" y="7236"/>
                  </a:cubicBezTo>
                  <a:cubicBezTo>
                    <a:pt x="3718" y="7176"/>
                    <a:pt x="3949" y="7147"/>
                    <a:pt x="4142" y="7147"/>
                  </a:cubicBezTo>
                  <a:cubicBezTo>
                    <a:pt x="4252" y="7147"/>
                    <a:pt x="4350" y="7157"/>
                    <a:pt x="4428" y="7175"/>
                  </a:cubicBezTo>
                  <a:lnTo>
                    <a:pt x="5572" y="7646"/>
                  </a:lnTo>
                  <a:cubicBezTo>
                    <a:pt x="5633" y="7757"/>
                    <a:pt x="5710" y="7913"/>
                    <a:pt x="5788" y="8063"/>
                  </a:cubicBezTo>
                  <a:cubicBezTo>
                    <a:pt x="5622" y="8180"/>
                    <a:pt x="5466" y="8218"/>
                    <a:pt x="5309" y="8218"/>
                  </a:cubicBezTo>
                  <a:cubicBezTo>
                    <a:pt x="5193" y="8218"/>
                    <a:pt x="5076" y="8197"/>
                    <a:pt x="4956" y="8174"/>
                  </a:cubicBezTo>
                  <a:cubicBezTo>
                    <a:pt x="4596" y="8099"/>
                    <a:pt x="4240" y="8062"/>
                    <a:pt x="3888" y="8062"/>
                  </a:cubicBezTo>
                  <a:cubicBezTo>
                    <a:pt x="3121" y="8062"/>
                    <a:pt x="2373" y="8234"/>
                    <a:pt x="1643" y="8545"/>
                  </a:cubicBezTo>
                  <a:cubicBezTo>
                    <a:pt x="1582" y="8579"/>
                    <a:pt x="1526" y="8623"/>
                    <a:pt x="1476" y="8673"/>
                  </a:cubicBezTo>
                  <a:lnTo>
                    <a:pt x="1476" y="9239"/>
                  </a:lnTo>
                  <a:cubicBezTo>
                    <a:pt x="1748" y="9561"/>
                    <a:pt x="1981" y="9844"/>
                    <a:pt x="2248" y="10166"/>
                  </a:cubicBezTo>
                  <a:cubicBezTo>
                    <a:pt x="2430" y="10328"/>
                    <a:pt x="2669" y="10354"/>
                    <a:pt x="2921" y="10354"/>
                  </a:cubicBezTo>
                  <a:cubicBezTo>
                    <a:pt x="3014" y="10354"/>
                    <a:pt x="3108" y="10350"/>
                    <a:pt x="3202" y="10349"/>
                  </a:cubicBezTo>
                  <a:cubicBezTo>
                    <a:pt x="3574" y="10349"/>
                    <a:pt x="3935" y="10377"/>
                    <a:pt x="4251" y="10626"/>
                  </a:cubicBezTo>
                  <a:cubicBezTo>
                    <a:pt x="4306" y="11220"/>
                    <a:pt x="4251" y="11869"/>
                    <a:pt x="5028" y="12136"/>
                  </a:cubicBezTo>
                  <a:cubicBezTo>
                    <a:pt x="5655" y="11952"/>
                    <a:pt x="6365" y="12063"/>
                    <a:pt x="7020" y="11847"/>
                  </a:cubicBezTo>
                  <a:cubicBezTo>
                    <a:pt x="7669" y="11631"/>
                    <a:pt x="8296" y="11325"/>
                    <a:pt x="8940" y="11059"/>
                  </a:cubicBezTo>
                  <a:cubicBezTo>
                    <a:pt x="9023" y="11026"/>
                    <a:pt x="9106" y="10998"/>
                    <a:pt x="9195" y="10965"/>
                  </a:cubicBezTo>
                  <a:cubicBezTo>
                    <a:pt x="9484" y="10787"/>
                    <a:pt x="9484" y="10449"/>
                    <a:pt x="9617" y="10171"/>
                  </a:cubicBezTo>
                  <a:lnTo>
                    <a:pt x="10000" y="10077"/>
                  </a:lnTo>
                  <a:cubicBezTo>
                    <a:pt x="10111" y="10293"/>
                    <a:pt x="10199" y="10471"/>
                    <a:pt x="10294" y="10654"/>
                  </a:cubicBezTo>
                  <a:lnTo>
                    <a:pt x="11082" y="10898"/>
                  </a:lnTo>
                  <a:cubicBezTo>
                    <a:pt x="11109" y="11031"/>
                    <a:pt x="11126" y="11131"/>
                    <a:pt x="11148" y="11226"/>
                  </a:cubicBezTo>
                  <a:lnTo>
                    <a:pt x="12375" y="11370"/>
                  </a:lnTo>
                  <a:lnTo>
                    <a:pt x="12957" y="11259"/>
                  </a:lnTo>
                  <a:lnTo>
                    <a:pt x="13601" y="10893"/>
                  </a:lnTo>
                  <a:cubicBezTo>
                    <a:pt x="13523" y="10598"/>
                    <a:pt x="13612" y="10271"/>
                    <a:pt x="13368" y="9938"/>
                  </a:cubicBezTo>
                  <a:lnTo>
                    <a:pt x="12624" y="10032"/>
                  </a:lnTo>
                  <a:cubicBezTo>
                    <a:pt x="12574" y="9922"/>
                    <a:pt x="12524" y="9805"/>
                    <a:pt x="12463" y="9661"/>
                  </a:cubicBezTo>
                  <a:lnTo>
                    <a:pt x="12463" y="9661"/>
                  </a:lnTo>
                  <a:lnTo>
                    <a:pt x="13002" y="9755"/>
                  </a:lnTo>
                  <a:cubicBezTo>
                    <a:pt x="13113" y="9522"/>
                    <a:pt x="13212" y="9317"/>
                    <a:pt x="13323" y="9095"/>
                  </a:cubicBezTo>
                  <a:lnTo>
                    <a:pt x="14217" y="9444"/>
                  </a:lnTo>
                  <a:cubicBezTo>
                    <a:pt x="14467" y="9111"/>
                    <a:pt x="14356" y="8801"/>
                    <a:pt x="14189" y="8507"/>
                  </a:cubicBezTo>
                  <a:cubicBezTo>
                    <a:pt x="13767" y="8212"/>
                    <a:pt x="13384" y="7868"/>
                    <a:pt x="12941" y="7658"/>
                  </a:cubicBezTo>
                  <a:cubicBezTo>
                    <a:pt x="12580" y="7497"/>
                    <a:pt x="12258" y="7264"/>
                    <a:pt x="11992" y="6969"/>
                  </a:cubicBezTo>
                  <a:cubicBezTo>
                    <a:pt x="11786" y="6587"/>
                    <a:pt x="11631" y="6309"/>
                    <a:pt x="11470" y="6021"/>
                  </a:cubicBezTo>
                  <a:cubicBezTo>
                    <a:pt x="11470" y="5954"/>
                    <a:pt x="11481" y="5887"/>
                    <a:pt x="11498" y="5826"/>
                  </a:cubicBezTo>
                  <a:cubicBezTo>
                    <a:pt x="11709" y="5321"/>
                    <a:pt x="11687" y="4839"/>
                    <a:pt x="11392" y="4367"/>
                  </a:cubicBezTo>
                  <a:cubicBezTo>
                    <a:pt x="11309" y="4228"/>
                    <a:pt x="11248" y="4078"/>
                    <a:pt x="11215" y="3923"/>
                  </a:cubicBezTo>
                  <a:cubicBezTo>
                    <a:pt x="11082" y="3357"/>
                    <a:pt x="10960" y="2797"/>
                    <a:pt x="10849" y="2231"/>
                  </a:cubicBezTo>
                  <a:cubicBezTo>
                    <a:pt x="10821" y="2036"/>
                    <a:pt x="10804" y="1842"/>
                    <a:pt x="10799" y="1648"/>
                  </a:cubicBezTo>
                  <a:cubicBezTo>
                    <a:pt x="11176" y="1126"/>
                    <a:pt x="11465" y="616"/>
                    <a:pt x="11459"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64" name="Google Shape;1464;p66"/>
            <p:cNvSpPr/>
            <p:nvPr/>
          </p:nvSpPr>
          <p:spPr>
            <a:xfrm>
              <a:off x="1602325" y="1104300"/>
              <a:ext cx="123625" cy="140700"/>
            </a:xfrm>
            <a:custGeom>
              <a:avLst/>
              <a:gdLst/>
              <a:ahLst/>
              <a:cxnLst/>
              <a:rect l="l" t="t" r="r" b="b"/>
              <a:pathLst>
                <a:path w="4945" h="5628" extrusionOk="0">
                  <a:moveTo>
                    <a:pt x="994" y="0"/>
                  </a:moveTo>
                  <a:cubicBezTo>
                    <a:pt x="1027" y="100"/>
                    <a:pt x="1049" y="178"/>
                    <a:pt x="1066" y="245"/>
                  </a:cubicBezTo>
                  <a:cubicBezTo>
                    <a:pt x="1231" y="377"/>
                    <a:pt x="1376" y="468"/>
                    <a:pt x="1550" y="468"/>
                  </a:cubicBezTo>
                  <a:cubicBezTo>
                    <a:pt x="1587" y="468"/>
                    <a:pt x="1625" y="464"/>
                    <a:pt x="1665" y="455"/>
                  </a:cubicBezTo>
                  <a:cubicBezTo>
                    <a:pt x="1666" y="455"/>
                    <a:pt x="1667" y="455"/>
                    <a:pt x="1669" y="455"/>
                  </a:cubicBezTo>
                  <a:cubicBezTo>
                    <a:pt x="1691" y="455"/>
                    <a:pt x="1728" y="507"/>
                    <a:pt x="1754" y="533"/>
                  </a:cubicBezTo>
                  <a:cubicBezTo>
                    <a:pt x="1726" y="644"/>
                    <a:pt x="1699" y="750"/>
                    <a:pt x="1676" y="838"/>
                  </a:cubicBezTo>
                  <a:lnTo>
                    <a:pt x="2032" y="1243"/>
                  </a:lnTo>
                  <a:cubicBezTo>
                    <a:pt x="1532" y="1338"/>
                    <a:pt x="1893" y="1732"/>
                    <a:pt x="1682" y="1954"/>
                  </a:cubicBezTo>
                  <a:cubicBezTo>
                    <a:pt x="1594" y="2019"/>
                    <a:pt x="1490" y="2051"/>
                    <a:pt x="1385" y="2051"/>
                  </a:cubicBezTo>
                  <a:cubicBezTo>
                    <a:pt x="1285" y="2051"/>
                    <a:pt x="1183" y="2022"/>
                    <a:pt x="1094" y="1965"/>
                  </a:cubicBezTo>
                  <a:lnTo>
                    <a:pt x="483" y="1188"/>
                  </a:lnTo>
                  <a:lnTo>
                    <a:pt x="128" y="1238"/>
                  </a:lnTo>
                  <a:cubicBezTo>
                    <a:pt x="84" y="1538"/>
                    <a:pt x="39" y="1826"/>
                    <a:pt x="1" y="2054"/>
                  </a:cubicBezTo>
                  <a:lnTo>
                    <a:pt x="722" y="3008"/>
                  </a:lnTo>
                  <a:lnTo>
                    <a:pt x="1638" y="3507"/>
                  </a:lnTo>
                  <a:cubicBezTo>
                    <a:pt x="1948" y="3979"/>
                    <a:pt x="2248" y="4417"/>
                    <a:pt x="2525" y="4872"/>
                  </a:cubicBezTo>
                  <a:cubicBezTo>
                    <a:pt x="2625" y="5044"/>
                    <a:pt x="2659" y="5261"/>
                    <a:pt x="2725" y="5466"/>
                  </a:cubicBezTo>
                  <a:lnTo>
                    <a:pt x="3114" y="5627"/>
                  </a:lnTo>
                  <a:lnTo>
                    <a:pt x="3491" y="5311"/>
                  </a:lnTo>
                  <a:lnTo>
                    <a:pt x="3535" y="4817"/>
                  </a:lnTo>
                  <a:lnTo>
                    <a:pt x="4068" y="4773"/>
                  </a:lnTo>
                  <a:cubicBezTo>
                    <a:pt x="4345" y="4578"/>
                    <a:pt x="4673" y="4462"/>
                    <a:pt x="4773" y="4090"/>
                  </a:cubicBezTo>
                  <a:cubicBezTo>
                    <a:pt x="4734" y="3973"/>
                    <a:pt x="4690" y="3851"/>
                    <a:pt x="4645" y="3735"/>
                  </a:cubicBezTo>
                  <a:cubicBezTo>
                    <a:pt x="4867" y="3219"/>
                    <a:pt x="4945" y="2703"/>
                    <a:pt x="4812" y="2165"/>
                  </a:cubicBezTo>
                  <a:cubicBezTo>
                    <a:pt x="4806" y="2131"/>
                    <a:pt x="4751" y="2109"/>
                    <a:pt x="4723" y="2076"/>
                  </a:cubicBezTo>
                  <a:lnTo>
                    <a:pt x="4590" y="2098"/>
                  </a:lnTo>
                  <a:lnTo>
                    <a:pt x="4390" y="2126"/>
                  </a:lnTo>
                  <a:cubicBezTo>
                    <a:pt x="4345" y="1754"/>
                    <a:pt x="4218" y="1449"/>
                    <a:pt x="3890" y="1210"/>
                  </a:cubicBezTo>
                  <a:lnTo>
                    <a:pt x="3286" y="1271"/>
                  </a:lnTo>
                  <a:cubicBezTo>
                    <a:pt x="3602" y="849"/>
                    <a:pt x="3802" y="461"/>
                    <a:pt x="4168" y="211"/>
                  </a:cubicBezTo>
                  <a:lnTo>
                    <a:pt x="4118"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65" name="Google Shape;1465;p66"/>
            <p:cNvSpPr/>
            <p:nvPr/>
          </p:nvSpPr>
          <p:spPr>
            <a:xfrm>
              <a:off x="2188150" y="4536175"/>
              <a:ext cx="600" cy="725"/>
            </a:xfrm>
            <a:custGeom>
              <a:avLst/>
              <a:gdLst/>
              <a:ahLst/>
              <a:cxnLst/>
              <a:rect l="l" t="t" r="r" b="b"/>
              <a:pathLst>
                <a:path w="24" h="29" extrusionOk="0">
                  <a:moveTo>
                    <a:pt x="1" y="1"/>
                  </a:moveTo>
                  <a:lnTo>
                    <a:pt x="23" y="29"/>
                  </a:lnTo>
                  <a:lnTo>
                    <a:pt x="23" y="1"/>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66" name="Google Shape;1466;p66"/>
            <p:cNvSpPr/>
            <p:nvPr/>
          </p:nvSpPr>
          <p:spPr>
            <a:xfrm>
              <a:off x="314275" y="1104450"/>
              <a:ext cx="2631625" cy="3444800"/>
            </a:xfrm>
            <a:custGeom>
              <a:avLst/>
              <a:gdLst/>
              <a:ahLst/>
              <a:cxnLst/>
              <a:rect l="l" t="t" r="r" b="b"/>
              <a:pathLst>
                <a:path w="105265" h="137792" extrusionOk="0">
                  <a:moveTo>
                    <a:pt x="44773" y="17208"/>
                  </a:moveTo>
                  <a:cubicBezTo>
                    <a:pt x="44780" y="17208"/>
                    <a:pt x="44786" y="17210"/>
                    <a:pt x="44792" y="17213"/>
                  </a:cubicBezTo>
                  <a:cubicBezTo>
                    <a:pt x="44903" y="17285"/>
                    <a:pt x="45097" y="17374"/>
                    <a:pt x="45097" y="17457"/>
                  </a:cubicBezTo>
                  <a:cubicBezTo>
                    <a:pt x="45091" y="17834"/>
                    <a:pt x="45668" y="17879"/>
                    <a:pt x="45530" y="18384"/>
                  </a:cubicBezTo>
                  <a:lnTo>
                    <a:pt x="45197" y="18367"/>
                  </a:lnTo>
                  <a:lnTo>
                    <a:pt x="45114" y="18051"/>
                  </a:lnTo>
                  <a:lnTo>
                    <a:pt x="44531" y="17651"/>
                  </a:lnTo>
                  <a:cubicBezTo>
                    <a:pt x="44564" y="17524"/>
                    <a:pt x="44609" y="17379"/>
                    <a:pt x="44642" y="17252"/>
                  </a:cubicBezTo>
                  <a:cubicBezTo>
                    <a:pt x="44696" y="17234"/>
                    <a:pt x="44743" y="17208"/>
                    <a:pt x="44773" y="17208"/>
                  </a:cubicBezTo>
                  <a:close/>
                  <a:moveTo>
                    <a:pt x="37833" y="15138"/>
                  </a:moveTo>
                  <a:lnTo>
                    <a:pt x="38388" y="15421"/>
                  </a:lnTo>
                  <a:cubicBezTo>
                    <a:pt x="38249" y="15543"/>
                    <a:pt x="38155" y="15637"/>
                    <a:pt x="38050" y="15720"/>
                  </a:cubicBezTo>
                  <a:cubicBezTo>
                    <a:pt x="37961" y="15792"/>
                    <a:pt x="37867" y="15859"/>
                    <a:pt x="37761" y="15937"/>
                  </a:cubicBezTo>
                  <a:cubicBezTo>
                    <a:pt x="37700" y="16070"/>
                    <a:pt x="37645" y="16220"/>
                    <a:pt x="37578" y="16380"/>
                  </a:cubicBezTo>
                  <a:cubicBezTo>
                    <a:pt x="37622" y="16419"/>
                    <a:pt x="37667" y="16491"/>
                    <a:pt x="37722" y="16508"/>
                  </a:cubicBezTo>
                  <a:cubicBezTo>
                    <a:pt x="37895" y="16566"/>
                    <a:pt x="38073" y="16595"/>
                    <a:pt x="38251" y="16595"/>
                  </a:cubicBezTo>
                  <a:cubicBezTo>
                    <a:pt x="38598" y="16595"/>
                    <a:pt x="38942" y="16486"/>
                    <a:pt x="39232" y="16281"/>
                  </a:cubicBezTo>
                  <a:cubicBezTo>
                    <a:pt x="39326" y="16214"/>
                    <a:pt x="39415" y="16142"/>
                    <a:pt x="39504" y="16070"/>
                  </a:cubicBezTo>
                  <a:lnTo>
                    <a:pt x="39504" y="16070"/>
                  </a:lnTo>
                  <a:cubicBezTo>
                    <a:pt x="39676" y="16242"/>
                    <a:pt x="39498" y="16380"/>
                    <a:pt x="39498" y="16525"/>
                  </a:cubicBezTo>
                  <a:cubicBezTo>
                    <a:pt x="39504" y="16697"/>
                    <a:pt x="39520" y="16869"/>
                    <a:pt x="39548" y="17035"/>
                  </a:cubicBezTo>
                  <a:lnTo>
                    <a:pt x="38960" y="17773"/>
                  </a:lnTo>
                  <a:lnTo>
                    <a:pt x="38050" y="17690"/>
                  </a:lnTo>
                  <a:cubicBezTo>
                    <a:pt x="37989" y="17812"/>
                    <a:pt x="37939" y="17912"/>
                    <a:pt x="37889" y="18012"/>
                  </a:cubicBezTo>
                  <a:cubicBezTo>
                    <a:pt x="37944" y="18151"/>
                    <a:pt x="38000" y="18273"/>
                    <a:pt x="38044" y="18373"/>
                  </a:cubicBezTo>
                  <a:lnTo>
                    <a:pt x="36873" y="19455"/>
                  </a:lnTo>
                  <a:lnTo>
                    <a:pt x="36651" y="19333"/>
                  </a:lnTo>
                  <a:lnTo>
                    <a:pt x="37395" y="18406"/>
                  </a:lnTo>
                  <a:cubicBezTo>
                    <a:pt x="37351" y="18295"/>
                    <a:pt x="37312" y="18195"/>
                    <a:pt x="37278" y="18112"/>
                  </a:cubicBezTo>
                  <a:cubicBezTo>
                    <a:pt x="37222" y="18108"/>
                    <a:pt x="37178" y="18099"/>
                    <a:pt x="37145" y="18099"/>
                  </a:cubicBezTo>
                  <a:cubicBezTo>
                    <a:pt x="37130" y="18099"/>
                    <a:pt x="37117" y="18101"/>
                    <a:pt x="37106" y="18106"/>
                  </a:cubicBezTo>
                  <a:cubicBezTo>
                    <a:pt x="36840" y="18201"/>
                    <a:pt x="36640" y="18428"/>
                    <a:pt x="36579" y="18700"/>
                  </a:cubicBezTo>
                  <a:cubicBezTo>
                    <a:pt x="36513" y="18944"/>
                    <a:pt x="36352" y="19094"/>
                    <a:pt x="36096" y="19238"/>
                  </a:cubicBezTo>
                  <a:lnTo>
                    <a:pt x="35103" y="18878"/>
                  </a:lnTo>
                  <a:lnTo>
                    <a:pt x="35514" y="18517"/>
                  </a:lnTo>
                  <a:cubicBezTo>
                    <a:pt x="35525" y="18411"/>
                    <a:pt x="35536" y="18295"/>
                    <a:pt x="35547" y="18167"/>
                  </a:cubicBezTo>
                  <a:lnTo>
                    <a:pt x="36041" y="17701"/>
                  </a:lnTo>
                  <a:cubicBezTo>
                    <a:pt x="36002" y="17562"/>
                    <a:pt x="35969" y="17440"/>
                    <a:pt x="35930" y="17285"/>
                  </a:cubicBezTo>
                  <a:lnTo>
                    <a:pt x="36574" y="17285"/>
                  </a:lnTo>
                  <a:lnTo>
                    <a:pt x="36690" y="17091"/>
                  </a:lnTo>
                  <a:cubicBezTo>
                    <a:pt x="36352" y="16830"/>
                    <a:pt x="35930" y="16902"/>
                    <a:pt x="35569" y="16758"/>
                  </a:cubicBezTo>
                  <a:lnTo>
                    <a:pt x="35347" y="16924"/>
                  </a:lnTo>
                  <a:lnTo>
                    <a:pt x="34476" y="16858"/>
                  </a:lnTo>
                  <a:lnTo>
                    <a:pt x="34027" y="17157"/>
                  </a:lnTo>
                  <a:cubicBezTo>
                    <a:pt x="33805" y="17130"/>
                    <a:pt x="33766" y="17013"/>
                    <a:pt x="33849" y="16636"/>
                  </a:cubicBezTo>
                  <a:lnTo>
                    <a:pt x="34626" y="16586"/>
                  </a:lnTo>
                  <a:lnTo>
                    <a:pt x="35275" y="16170"/>
                  </a:lnTo>
                  <a:cubicBezTo>
                    <a:pt x="35764" y="16125"/>
                    <a:pt x="36230" y="15909"/>
                    <a:pt x="36690" y="15615"/>
                  </a:cubicBezTo>
                  <a:cubicBezTo>
                    <a:pt x="37029" y="15393"/>
                    <a:pt x="37445" y="15298"/>
                    <a:pt x="37833" y="15138"/>
                  </a:cubicBezTo>
                  <a:close/>
                  <a:moveTo>
                    <a:pt x="52999" y="21724"/>
                  </a:moveTo>
                  <a:lnTo>
                    <a:pt x="53071" y="21979"/>
                  </a:lnTo>
                  <a:lnTo>
                    <a:pt x="52766" y="22257"/>
                  </a:lnTo>
                  <a:lnTo>
                    <a:pt x="52766" y="22867"/>
                  </a:lnTo>
                  <a:lnTo>
                    <a:pt x="52433" y="23128"/>
                  </a:lnTo>
                  <a:cubicBezTo>
                    <a:pt x="52139" y="22962"/>
                    <a:pt x="51978" y="22690"/>
                    <a:pt x="51783" y="22407"/>
                  </a:cubicBezTo>
                  <a:lnTo>
                    <a:pt x="52211" y="21918"/>
                  </a:lnTo>
                  <a:lnTo>
                    <a:pt x="52682" y="21990"/>
                  </a:lnTo>
                  <a:lnTo>
                    <a:pt x="52999" y="21724"/>
                  </a:lnTo>
                  <a:close/>
                  <a:moveTo>
                    <a:pt x="45691" y="22801"/>
                  </a:moveTo>
                  <a:cubicBezTo>
                    <a:pt x="45968" y="22839"/>
                    <a:pt x="46173" y="22962"/>
                    <a:pt x="46468" y="23195"/>
                  </a:cubicBezTo>
                  <a:lnTo>
                    <a:pt x="45857" y="23195"/>
                  </a:lnTo>
                  <a:cubicBezTo>
                    <a:pt x="45541" y="23572"/>
                    <a:pt x="45136" y="23855"/>
                    <a:pt x="44670" y="24010"/>
                  </a:cubicBezTo>
                  <a:cubicBezTo>
                    <a:pt x="44481" y="24082"/>
                    <a:pt x="44320" y="24227"/>
                    <a:pt x="44104" y="24360"/>
                  </a:cubicBezTo>
                  <a:lnTo>
                    <a:pt x="44231" y="24565"/>
                  </a:lnTo>
                  <a:lnTo>
                    <a:pt x="43921" y="24959"/>
                  </a:lnTo>
                  <a:lnTo>
                    <a:pt x="43704" y="24643"/>
                  </a:lnTo>
                  <a:lnTo>
                    <a:pt x="43704" y="24643"/>
                  </a:lnTo>
                  <a:cubicBezTo>
                    <a:pt x="43421" y="24793"/>
                    <a:pt x="43715" y="25042"/>
                    <a:pt x="43554" y="25242"/>
                  </a:cubicBezTo>
                  <a:cubicBezTo>
                    <a:pt x="43515" y="25275"/>
                    <a:pt x="43477" y="25303"/>
                    <a:pt x="43427" y="25320"/>
                  </a:cubicBezTo>
                  <a:cubicBezTo>
                    <a:pt x="43221" y="25342"/>
                    <a:pt x="43005" y="25331"/>
                    <a:pt x="42844" y="25525"/>
                  </a:cubicBezTo>
                  <a:cubicBezTo>
                    <a:pt x="42794" y="25697"/>
                    <a:pt x="42739" y="25875"/>
                    <a:pt x="42672" y="26091"/>
                  </a:cubicBezTo>
                  <a:cubicBezTo>
                    <a:pt x="42378" y="26158"/>
                    <a:pt x="42067" y="26235"/>
                    <a:pt x="41756" y="26291"/>
                  </a:cubicBezTo>
                  <a:cubicBezTo>
                    <a:pt x="41648" y="26311"/>
                    <a:pt x="41538" y="26321"/>
                    <a:pt x="41426" y="26321"/>
                  </a:cubicBezTo>
                  <a:cubicBezTo>
                    <a:pt x="40983" y="26321"/>
                    <a:pt x="40505" y="26167"/>
                    <a:pt x="39992" y="25875"/>
                  </a:cubicBezTo>
                  <a:cubicBezTo>
                    <a:pt x="39986" y="25858"/>
                    <a:pt x="39964" y="25819"/>
                    <a:pt x="39970" y="25819"/>
                  </a:cubicBezTo>
                  <a:cubicBezTo>
                    <a:pt x="40125" y="25736"/>
                    <a:pt x="40286" y="25658"/>
                    <a:pt x="40458" y="25575"/>
                  </a:cubicBezTo>
                  <a:lnTo>
                    <a:pt x="40952" y="25675"/>
                  </a:lnTo>
                  <a:lnTo>
                    <a:pt x="41346" y="24865"/>
                  </a:lnTo>
                  <a:lnTo>
                    <a:pt x="41984" y="24676"/>
                  </a:lnTo>
                  <a:cubicBezTo>
                    <a:pt x="41917" y="24243"/>
                    <a:pt x="41573" y="24021"/>
                    <a:pt x="41473" y="23694"/>
                  </a:cubicBezTo>
                  <a:lnTo>
                    <a:pt x="41163" y="23566"/>
                  </a:lnTo>
                  <a:cubicBezTo>
                    <a:pt x="41168" y="23494"/>
                    <a:pt x="41174" y="23417"/>
                    <a:pt x="41185" y="23283"/>
                  </a:cubicBezTo>
                  <a:lnTo>
                    <a:pt x="41945" y="23738"/>
                  </a:lnTo>
                  <a:lnTo>
                    <a:pt x="42239" y="23677"/>
                  </a:lnTo>
                  <a:cubicBezTo>
                    <a:pt x="42444" y="23910"/>
                    <a:pt x="42633" y="24127"/>
                    <a:pt x="42822" y="24343"/>
                  </a:cubicBezTo>
                  <a:cubicBezTo>
                    <a:pt x="42827" y="24343"/>
                    <a:pt x="42832" y="24343"/>
                    <a:pt x="42838" y="24343"/>
                  </a:cubicBezTo>
                  <a:cubicBezTo>
                    <a:pt x="43274" y="24343"/>
                    <a:pt x="43604" y="24120"/>
                    <a:pt x="44020" y="24027"/>
                  </a:cubicBezTo>
                  <a:lnTo>
                    <a:pt x="44836" y="23067"/>
                  </a:lnTo>
                  <a:lnTo>
                    <a:pt x="45691" y="22801"/>
                  </a:lnTo>
                  <a:close/>
                  <a:moveTo>
                    <a:pt x="10804" y="27983"/>
                  </a:moveTo>
                  <a:lnTo>
                    <a:pt x="10371" y="28572"/>
                  </a:lnTo>
                  <a:lnTo>
                    <a:pt x="9467" y="28677"/>
                  </a:lnTo>
                  <a:cubicBezTo>
                    <a:pt x="9550" y="28472"/>
                    <a:pt x="9583" y="28388"/>
                    <a:pt x="9639" y="28261"/>
                  </a:cubicBezTo>
                  <a:lnTo>
                    <a:pt x="10804" y="27983"/>
                  </a:lnTo>
                  <a:close/>
                  <a:moveTo>
                    <a:pt x="46274" y="28348"/>
                  </a:moveTo>
                  <a:cubicBezTo>
                    <a:pt x="46471" y="28348"/>
                    <a:pt x="46623" y="28430"/>
                    <a:pt x="46762" y="28588"/>
                  </a:cubicBezTo>
                  <a:cubicBezTo>
                    <a:pt x="46866" y="28541"/>
                    <a:pt x="46968" y="28522"/>
                    <a:pt x="47069" y="28522"/>
                  </a:cubicBezTo>
                  <a:cubicBezTo>
                    <a:pt x="47323" y="28522"/>
                    <a:pt x="47574" y="28640"/>
                    <a:pt x="47871" y="28727"/>
                  </a:cubicBezTo>
                  <a:cubicBezTo>
                    <a:pt x="47527" y="28916"/>
                    <a:pt x="47228" y="28927"/>
                    <a:pt x="46934" y="28932"/>
                  </a:cubicBezTo>
                  <a:cubicBezTo>
                    <a:pt x="46418" y="28932"/>
                    <a:pt x="45913" y="29110"/>
                    <a:pt x="45508" y="29437"/>
                  </a:cubicBezTo>
                  <a:cubicBezTo>
                    <a:pt x="45469" y="29537"/>
                    <a:pt x="45419" y="29665"/>
                    <a:pt x="45352" y="29826"/>
                  </a:cubicBezTo>
                  <a:lnTo>
                    <a:pt x="44986" y="29753"/>
                  </a:lnTo>
                  <a:cubicBezTo>
                    <a:pt x="44980" y="29687"/>
                    <a:pt x="44964" y="29626"/>
                    <a:pt x="44980" y="29604"/>
                  </a:cubicBezTo>
                  <a:cubicBezTo>
                    <a:pt x="45336" y="29182"/>
                    <a:pt x="45691" y="28766"/>
                    <a:pt x="46012" y="28388"/>
                  </a:cubicBezTo>
                  <a:cubicBezTo>
                    <a:pt x="46108" y="28361"/>
                    <a:pt x="46195" y="28348"/>
                    <a:pt x="46274" y="28348"/>
                  </a:cubicBezTo>
                  <a:close/>
                  <a:moveTo>
                    <a:pt x="51972" y="30824"/>
                  </a:moveTo>
                  <a:lnTo>
                    <a:pt x="52238" y="31152"/>
                  </a:lnTo>
                  <a:cubicBezTo>
                    <a:pt x="52144" y="31302"/>
                    <a:pt x="52061" y="31440"/>
                    <a:pt x="51978" y="31573"/>
                  </a:cubicBezTo>
                  <a:cubicBezTo>
                    <a:pt x="51944" y="31851"/>
                    <a:pt x="52044" y="32173"/>
                    <a:pt x="51750" y="32417"/>
                  </a:cubicBezTo>
                  <a:cubicBezTo>
                    <a:pt x="51450" y="32067"/>
                    <a:pt x="51500" y="31679"/>
                    <a:pt x="51506" y="31252"/>
                  </a:cubicBezTo>
                  <a:lnTo>
                    <a:pt x="51972" y="30824"/>
                  </a:lnTo>
                  <a:close/>
                  <a:moveTo>
                    <a:pt x="77386" y="35275"/>
                  </a:moveTo>
                  <a:lnTo>
                    <a:pt x="78002" y="35325"/>
                  </a:lnTo>
                  <a:cubicBezTo>
                    <a:pt x="78058" y="35430"/>
                    <a:pt x="78102" y="35508"/>
                    <a:pt x="78185" y="35669"/>
                  </a:cubicBezTo>
                  <a:lnTo>
                    <a:pt x="77980" y="35841"/>
                  </a:lnTo>
                  <a:lnTo>
                    <a:pt x="77536" y="35491"/>
                  </a:lnTo>
                  <a:lnTo>
                    <a:pt x="77536" y="35491"/>
                  </a:lnTo>
                  <a:cubicBezTo>
                    <a:pt x="77431" y="35746"/>
                    <a:pt x="77481" y="35924"/>
                    <a:pt x="77597" y="36113"/>
                  </a:cubicBezTo>
                  <a:cubicBezTo>
                    <a:pt x="77653" y="36218"/>
                    <a:pt x="77642" y="36390"/>
                    <a:pt x="77386" y="36423"/>
                  </a:cubicBezTo>
                  <a:lnTo>
                    <a:pt x="77065" y="35841"/>
                  </a:lnTo>
                  <a:lnTo>
                    <a:pt x="77386" y="35275"/>
                  </a:lnTo>
                  <a:close/>
                  <a:moveTo>
                    <a:pt x="81753" y="35547"/>
                  </a:moveTo>
                  <a:lnTo>
                    <a:pt x="82375" y="36501"/>
                  </a:lnTo>
                  <a:cubicBezTo>
                    <a:pt x="82301" y="36553"/>
                    <a:pt x="82232" y="36572"/>
                    <a:pt x="82166" y="36572"/>
                  </a:cubicBezTo>
                  <a:cubicBezTo>
                    <a:pt x="81986" y="36572"/>
                    <a:pt x="81830" y="36425"/>
                    <a:pt x="81659" y="36401"/>
                  </a:cubicBezTo>
                  <a:lnTo>
                    <a:pt x="80977" y="36595"/>
                  </a:lnTo>
                  <a:lnTo>
                    <a:pt x="80977" y="36179"/>
                  </a:lnTo>
                  <a:lnTo>
                    <a:pt x="81465" y="36107"/>
                  </a:lnTo>
                  <a:cubicBezTo>
                    <a:pt x="81543" y="35957"/>
                    <a:pt x="81631" y="35780"/>
                    <a:pt x="81753" y="35547"/>
                  </a:cubicBezTo>
                  <a:close/>
                  <a:moveTo>
                    <a:pt x="55141" y="36468"/>
                  </a:moveTo>
                  <a:cubicBezTo>
                    <a:pt x="55185" y="36512"/>
                    <a:pt x="55235" y="36534"/>
                    <a:pt x="55246" y="36573"/>
                  </a:cubicBezTo>
                  <a:cubicBezTo>
                    <a:pt x="55607" y="37544"/>
                    <a:pt x="55967" y="38515"/>
                    <a:pt x="56328" y="39497"/>
                  </a:cubicBezTo>
                  <a:cubicBezTo>
                    <a:pt x="56528" y="40041"/>
                    <a:pt x="56528" y="40041"/>
                    <a:pt x="56467" y="40751"/>
                  </a:cubicBezTo>
                  <a:lnTo>
                    <a:pt x="56134" y="40996"/>
                  </a:lnTo>
                  <a:cubicBezTo>
                    <a:pt x="56067" y="40929"/>
                    <a:pt x="56012" y="40901"/>
                    <a:pt x="56012" y="40874"/>
                  </a:cubicBezTo>
                  <a:cubicBezTo>
                    <a:pt x="56001" y="40668"/>
                    <a:pt x="56001" y="40463"/>
                    <a:pt x="56012" y="40258"/>
                  </a:cubicBezTo>
                  <a:cubicBezTo>
                    <a:pt x="56028" y="40036"/>
                    <a:pt x="56067" y="39814"/>
                    <a:pt x="56101" y="39575"/>
                  </a:cubicBezTo>
                  <a:lnTo>
                    <a:pt x="55745" y="39575"/>
                  </a:lnTo>
                  <a:cubicBezTo>
                    <a:pt x="55673" y="39375"/>
                    <a:pt x="55618" y="39225"/>
                    <a:pt x="55557" y="39053"/>
                  </a:cubicBezTo>
                  <a:lnTo>
                    <a:pt x="55179" y="39053"/>
                  </a:lnTo>
                  <a:cubicBezTo>
                    <a:pt x="54957" y="38715"/>
                    <a:pt x="54713" y="38354"/>
                    <a:pt x="54475" y="37994"/>
                  </a:cubicBezTo>
                  <a:cubicBezTo>
                    <a:pt x="54530" y="37888"/>
                    <a:pt x="54569" y="37811"/>
                    <a:pt x="54636" y="37694"/>
                  </a:cubicBezTo>
                  <a:lnTo>
                    <a:pt x="54164" y="37405"/>
                  </a:lnTo>
                  <a:cubicBezTo>
                    <a:pt x="54231" y="37150"/>
                    <a:pt x="54303" y="36889"/>
                    <a:pt x="54375" y="36606"/>
                  </a:cubicBezTo>
                  <a:lnTo>
                    <a:pt x="54891" y="36606"/>
                  </a:lnTo>
                  <a:lnTo>
                    <a:pt x="55141" y="36468"/>
                  </a:lnTo>
                  <a:close/>
                  <a:moveTo>
                    <a:pt x="62548" y="41206"/>
                  </a:moveTo>
                  <a:lnTo>
                    <a:pt x="62998" y="41567"/>
                  </a:lnTo>
                  <a:lnTo>
                    <a:pt x="62831" y="42216"/>
                  </a:lnTo>
                  <a:lnTo>
                    <a:pt x="62310" y="42183"/>
                  </a:lnTo>
                  <a:cubicBezTo>
                    <a:pt x="62066" y="41756"/>
                    <a:pt x="62299" y="41501"/>
                    <a:pt x="62548" y="41206"/>
                  </a:cubicBezTo>
                  <a:close/>
                  <a:moveTo>
                    <a:pt x="63375" y="42910"/>
                  </a:moveTo>
                  <a:lnTo>
                    <a:pt x="64319" y="43082"/>
                  </a:lnTo>
                  <a:cubicBezTo>
                    <a:pt x="64452" y="43337"/>
                    <a:pt x="64585" y="43598"/>
                    <a:pt x="64735" y="43892"/>
                  </a:cubicBezTo>
                  <a:lnTo>
                    <a:pt x="65445" y="44003"/>
                  </a:lnTo>
                  <a:cubicBezTo>
                    <a:pt x="65451" y="44120"/>
                    <a:pt x="65456" y="44242"/>
                    <a:pt x="65467" y="44414"/>
                  </a:cubicBezTo>
                  <a:lnTo>
                    <a:pt x="65678" y="44702"/>
                  </a:lnTo>
                  <a:lnTo>
                    <a:pt x="65678" y="45035"/>
                  </a:lnTo>
                  <a:cubicBezTo>
                    <a:pt x="65750" y="45130"/>
                    <a:pt x="65811" y="45218"/>
                    <a:pt x="65894" y="45329"/>
                  </a:cubicBezTo>
                  <a:lnTo>
                    <a:pt x="65512" y="45768"/>
                  </a:lnTo>
                  <a:lnTo>
                    <a:pt x="65312" y="45462"/>
                  </a:lnTo>
                  <a:cubicBezTo>
                    <a:pt x="65247" y="45446"/>
                    <a:pt x="65180" y="45438"/>
                    <a:pt x="65112" y="45438"/>
                  </a:cubicBezTo>
                  <a:cubicBezTo>
                    <a:pt x="64867" y="45438"/>
                    <a:pt x="64607" y="45535"/>
                    <a:pt x="64368" y="45635"/>
                  </a:cubicBezTo>
                  <a:cubicBezTo>
                    <a:pt x="64221" y="45692"/>
                    <a:pt x="64066" y="45722"/>
                    <a:pt x="63910" y="45722"/>
                  </a:cubicBezTo>
                  <a:cubicBezTo>
                    <a:pt x="63826" y="45722"/>
                    <a:pt x="63742" y="45713"/>
                    <a:pt x="63658" y="45696"/>
                  </a:cubicBezTo>
                  <a:lnTo>
                    <a:pt x="62892" y="45063"/>
                  </a:lnTo>
                  <a:lnTo>
                    <a:pt x="62981" y="44536"/>
                  </a:lnTo>
                  <a:lnTo>
                    <a:pt x="62981" y="44536"/>
                  </a:lnTo>
                  <a:cubicBezTo>
                    <a:pt x="62310" y="45057"/>
                    <a:pt x="61716" y="45518"/>
                    <a:pt x="60923" y="45601"/>
                  </a:cubicBezTo>
                  <a:lnTo>
                    <a:pt x="60645" y="45241"/>
                  </a:lnTo>
                  <a:lnTo>
                    <a:pt x="59963" y="45307"/>
                  </a:lnTo>
                  <a:cubicBezTo>
                    <a:pt x="60551" y="44702"/>
                    <a:pt x="61067" y="44197"/>
                    <a:pt x="61705" y="43992"/>
                  </a:cubicBezTo>
                  <a:lnTo>
                    <a:pt x="61699" y="43992"/>
                  </a:lnTo>
                  <a:lnTo>
                    <a:pt x="62504" y="43021"/>
                  </a:lnTo>
                  <a:lnTo>
                    <a:pt x="62959" y="43143"/>
                  </a:lnTo>
                  <a:lnTo>
                    <a:pt x="63375" y="42910"/>
                  </a:lnTo>
                  <a:close/>
                  <a:moveTo>
                    <a:pt x="72039" y="48212"/>
                  </a:moveTo>
                  <a:cubicBezTo>
                    <a:pt x="72125" y="48212"/>
                    <a:pt x="72211" y="48237"/>
                    <a:pt x="72287" y="48287"/>
                  </a:cubicBezTo>
                  <a:cubicBezTo>
                    <a:pt x="72464" y="48492"/>
                    <a:pt x="72387" y="48720"/>
                    <a:pt x="72326" y="49008"/>
                  </a:cubicBezTo>
                  <a:cubicBezTo>
                    <a:pt x="71902" y="49290"/>
                    <a:pt x="71445" y="49353"/>
                    <a:pt x="70975" y="49353"/>
                  </a:cubicBezTo>
                  <a:cubicBezTo>
                    <a:pt x="70595" y="49353"/>
                    <a:pt x="70206" y="49311"/>
                    <a:pt x="69819" y="49311"/>
                  </a:cubicBezTo>
                  <a:cubicBezTo>
                    <a:pt x="69771" y="49311"/>
                    <a:pt x="69722" y="49312"/>
                    <a:pt x="69673" y="49313"/>
                  </a:cubicBezTo>
                  <a:cubicBezTo>
                    <a:pt x="69623" y="49003"/>
                    <a:pt x="69812" y="48886"/>
                    <a:pt x="70001" y="48825"/>
                  </a:cubicBezTo>
                  <a:cubicBezTo>
                    <a:pt x="70417" y="48681"/>
                    <a:pt x="70839" y="48564"/>
                    <a:pt x="71266" y="48476"/>
                  </a:cubicBezTo>
                  <a:cubicBezTo>
                    <a:pt x="71443" y="48442"/>
                    <a:pt x="71610" y="48437"/>
                    <a:pt x="71765" y="48309"/>
                  </a:cubicBezTo>
                  <a:cubicBezTo>
                    <a:pt x="71845" y="48244"/>
                    <a:pt x="71941" y="48212"/>
                    <a:pt x="72039" y="48212"/>
                  </a:cubicBezTo>
                  <a:close/>
                  <a:moveTo>
                    <a:pt x="66527" y="45951"/>
                  </a:moveTo>
                  <a:cubicBezTo>
                    <a:pt x="67065" y="46006"/>
                    <a:pt x="67620" y="45995"/>
                    <a:pt x="68219" y="46345"/>
                  </a:cubicBezTo>
                  <a:lnTo>
                    <a:pt x="68630" y="46345"/>
                  </a:lnTo>
                  <a:cubicBezTo>
                    <a:pt x="69024" y="46633"/>
                    <a:pt x="69196" y="47038"/>
                    <a:pt x="69424" y="47427"/>
                  </a:cubicBezTo>
                  <a:cubicBezTo>
                    <a:pt x="69424" y="47516"/>
                    <a:pt x="69418" y="47604"/>
                    <a:pt x="69401" y="47693"/>
                  </a:cubicBezTo>
                  <a:cubicBezTo>
                    <a:pt x="69368" y="47776"/>
                    <a:pt x="69324" y="47854"/>
                    <a:pt x="69279" y="47926"/>
                  </a:cubicBezTo>
                  <a:cubicBezTo>
                    <a:pt x="69185" y="47915"/>
                    <a:pt x="69102" y="47926"/>
                    <a:pt x="69052" y="47893"/>
                  </a:cubicBezTo>
                  <a:cubicBezTo>
                    <a:pt x="68824" y="47749"/>
                    <a:pt x="68597" y="47588"/>
                    <a:pt x="68342" y="47410"/>
                  </a:cubicBezTo>
                  <a:lnTo>
                    <a:pt x="67925" y="49241"/>
                  </a:lnTo>
                  <a:lnTo>
                    <a:pt x="67637" y="49463"/>
                  </a:lnTo>
                  <a:cubicBezTo>
                    <a:pt x="67565" y="49424"/>
                    <a:pt x="67504" y="49413"/>
                    <a:pt x="67487" y="49380"/>
                  </a:cubicBezTo>
                  <a:cubicBezTo>
                    <a:pt x="67348" y="49092"/>
                    <a:pt x="67221" y="48803"/>
                    <a:pt x="67099" y="48548"/>
                  </a:cubicBezTo>
                  <a:cubicBezTo>
                    <a:pt x="67043" y="48526"/>
                    <a:pt x="66993" y="48516"/>
                    <a:pt x="66947" y="48516"/>
                  </a:cubicBezTo>
                  <a:cubicBezTo>
                    <a:pt x="66732" y="48516"/>
                    <a:pt x="66615" y="48729"/>
                    <a:pt x="66399" y="48797"/>
                  </a:cubicBezTo>
                  <a:cubicBezTo>
                    <a:pt x="66399" y="48670"/>
                    <a:pt x="66361" y="48531"/>
                    <a:pt x="66411" y="48476"/>
                  </a:cubicBezTo>
                  <a:cubicBezTo>
                    <a:pt x="66655" y="48198"/>
                    <a:pt x="66710" y="47860"/>
                    <a:pt x="66755" y="47516"/>
                  </a:cubicBezTo>
                  <a:cubicBezTo>
                    <a:pt x="66771" y="47388"/>
                    <a:pt x="66721" y="47255"/>
                    <a:pt x="66705" y="47111"/>
                  </a:cubicBezTo>
                  <a:lnTo>
                    <a:pt x="65645" y="46567"/>
                  </a:lnTo>
                  <a:lnTo>
                    <a:pt x="64485" y="47682"/>
                  </a:lnTo>
                  <a:cubicBezTo>
                    <a:pt x="64307" y="48259"/>
                    <a:pt x="64235" y="48797"/>
                    <a:pt x="64313" y="49363"/>
                  </a:cubicBezTo>
                  <a:cubicBezTo>
                    <a:pt x="64357" y="49680"/>
                    <a:pt x="64324" y="50007"/>
                    <a:pt x="64324" y="50429"/>
                  </a:cubicBezTo>
                  <a:lnTo>
                    <a:pt x="63908" y="50956"/>
                  </a:lnTo>
                  <a:lnTo>
                    <a:pt x="63497" y="50956"/>
                  </a:lnTo>
                  <a:cubicBezTo>
                    <a:pt x="63453" y="50884"/>
                    <a:pt x="63397" y="50839"/>
                    <a:pt x="63381" y="50778"/>
                  </a:cubicBezTo>
                  <a:cubicBezTo>
                    <a:pt x="63298" y="50440"/>
                    <a:pt x="63231" y="50101"/>
                    <a:pt x="63181" y="49757"/>
                  </a:cubicBezTo>
                  <a:cubicBezTo>
                    <a:pt x="63164" y="49530"/>
                    <a:pt x="63181" y="49302"/>
                    <a:pt x="63237" y="49080"/>
                  </a:cubicBezTo>
                  <a:cubicBezTo>
                    <a:pt x="63342" y="48587"/>
                    <a:pt x="63475" y="48098"/>
                    <a:pt x="63619" y="47527"/>
                  </a:cubicBezTo>
                  <a:lnTo>
                    <a:pt x="63619" y="47527"/>
                  </a:lnTo>
                  <a:lnTo>
                    <a:pt x="63076" y="47826"/>
                  </a:lnTo>
                  <a:lnTo>
                    <a:pt x="63076" y="47826"/>
                  </a:lnTo>
                  <a:lnTo>
                    <a:pt x="63675" y="46644"/>
                  </a:lnTo>
                  <a:cubicBezTo>
                    <a:pt x="64062" y="46391"/>
                    <a:pt x="64472" y="46227"/>
                    <a:pt x="64907" y="46227"/>
                  </a:cubicBezTo>
                  <a:cubicBezTo>
                    <a:pt x="64959" y="46227"/>
                    <a:pt x="65010" y="46229"/>
                    <a:pt x="65062" y="46234"/>
                  </a:cubicBezTo>
                  <a:cubicBezTo>
                    <a:pt x="65130" y="46240"/>
                    <a:pt x="65197" y="46243"/>
                    <a:pt x="65263" y="46243"/>
                  </a:cubicBezTo>
                  <a:cubicBezTo>
                    <a:pt x="65708" y="46243"/>
                    <a:pt x="66111" y="46105"/>
                    <a:pt x="66527" y="45951"/>
                  </a:cubicBezTo>
                  <a:close/>
                  <a:moveTo>
                    <a:pt x="69692" y="49741"/>
                  </a:moveTo>
                  <a:cubicBezTo>
                    <a:pt x="69792" y="49741"/>
                    <a:pt x="69896" y="49754"/>
                    <a:pt x="70003" y="49779"/>
                  </a:cubicBezTo>
                  <a:lnTo>
                    <a:pt x="70003" y="49779"/>
                  </a:lnTo>
                  <a:cubicBezTo>
                    <a:pt x="69739" y="50117"/>
                    <a:pt x="69080" y="50576"/>
                    <a:pt x="67975" y="51189"/>
                  </a:cubicBezTo>
                  <a:cubicBezTo>
                    <a:pt x="67165" y="51161"/>
                    <a:pt x="67165" y="51161"/>
                    <a:pt x="66694" y="50873"/>
                  </a:cubicBezTo>
                  <a:lnTo>
                    <a:pt x="66821" y="50629"/>
                  </a:lnTo>
                  <a:lnTo>
                    <a:pt x="67409" y="50695"/>
                  </a:lnTo>
                  <a:lnTo>
                    <a:pt x="68286" y="49968"/>
                  </a:lnTo>
                  <a:lnTo>
                    <a:pt x="69007" y="50002"/>
                  </a:lnTo>
                  <a:cubicBezTo>
                    <a:pt x="69206" y="49823"/>
                    <a:pt x="69438" y="49741"/>
                    <a:pt x="69692" y="49741"/>
                  </a:cubicBezTo>
                  <a:close/>
                  <a:moveTo>
                    <a:pt x="83245" y="112152"/>
                  </a:moveTo>
                  <a:cubicBezTo>
                    <a:pt x="83275" y="112152"/>
                    <a:pt x="83305" y="112153"/>
                    <a:pt x="83335" y="112155"/>
                  </a:cubicBezTo>
                  <a:cubicBezTo>
                    <a:pt x="83368" y="112333"/>
                    <a:pt x="83401" y="112505"/>
                    <a:pt x="83440" y="112710"/>
                  </a:cubicBezTo>
                  <a:lnTo>
                    <a:pt x="82863" y="112932"/>
                  </a:lnTo>
                  <a:lnTo>
                    <a:pt x="82552" y="112388"/>
                  </a:lnTo>
                  <a:cubicBezTo>
                    <a:pt x="82751" y="112235"/>
                    <a:pt x="82994" y="112152"/>
                    <a:pt x="83245" y="112152"/>
                  </a:cubicBezTo>
                  <a:close/>
                  <a:moveTo>
                    <a:pt x="56999" y="0"/>
                  </a:moveTo>
                  <a:cubicBezTo>
                    <a:pt x="57005" y="39"/>
                    <a:pt x="57016" y="83"/>
                    <a:pt x="57027" y="122"/>
                  </a:cubicBezTo>
                  <a:cubicBezTo>
                    <a:pt x="57127" y="472"/>
                    <a:pt x="57072" y="805"/>
                    <a:pt x="56911" y="1160"/>
                  </a:cubicBezTo>
                  <a:cubicBezTo>
                    <a:pt x="57088" y="1670"/>
                    <a:pt x="57266" y="2192"/>
                    <a:pt x="57466" y="2797"/>
                  </a:cubicBezTo>
                  <a:cubicBezTo>
                    <a:pt x="57460" y="3263"/>
                    <a:pt x="57499" y="3818"/>
                    <a:pt x="57338" y="4317"/>
                  </a:cubicBezTo>
                  <a:lnTo>
                    <a:pt x="56833" y="4933"/>
                  </a:lnTo>
                  <a:cubicBezTo>
                    <a:pt x="56983" y="5088"/>
                    <a:pt x="57099" y="5205"/>
                    <a:pt x="57282" y="5388"/>
                  </a:cubicBezTo>
                  <a:cubicBezTo>
                    <a:pt x="56850" y="5466"/>
                    <a:pt x="56550" y="5610"/>
                    <a:pt x="56395" y="5987"/>
                  </a:cubicBezTo>
                  <a:cubicBezTo>
                    <a:pt x="56367" y="6254"/>
                    <a:pt x="56334" y="6553"/>
                    <a:pt x="56300" y="6853"/>
                  </a:cubicBezTo>
                  <a:lnTo>
                    <a:pt x="56644" y="7325"/>
                  </a:lnTo>
                  <a:cubicBezTo>
                    <a:pt x="56273" y="7907"/>
                    <a:pt x="56256" y="8495"/>
                    <a:pt x="56705" y="9089"/>
                  </a:cubicBezTo>
                  <a:cubicBezTo>
                    <a:pt x="57127" y="9222"/>
                    <a:pt x="57432" y="9666"/>
                    <a:pt x="57943" y="9700"/>
                  </a:cubicBezTo>
                  <a:lnTo>
                    <a:pt x="58137" y="9927"/>
                  </a:lnTo>
                  <a:lnTo>
                    <a:pt x="58586" y="9855"/>
                  </a:lnTo>
                  <a:lnTo>
                    <a:pt x="58625" y="10099"/>
                  </a:lnTo>
                  <a:lnTo>
                    <a:pt x="58192" y="10349"/>
                  </a:lnTo>
                  <a:lnTo>
                    <a:pt x="58192" y="10837"/>
                  </a:lnTo>
                  <a:cubicBezTo>
                    <a:pt x="58093" y="11065"/>
                    <a:pt x="57821" y="11159"/>
                    <a:pt x="57987" y="11447"/>
                  </a:cubicBezTo>
                  <a:lnTo>
                    <a:pt x="58664" y="11309"/>
                  </a:lnTo>
                  <a:lnTo>
                    <a:pt x="58664" y="11309"/>
                  </a:lnTo>
                  <a:cubicBezTo>
                    <a:pt x="58525" y="12097"/>
                    <a:pt x="58226" y="12674"/>
                    <a:pt x="57665" y="13073"/>
                  </a:cubicBezTo>
                  <a:lnTo>
                    <a:pt x="57255" y="13134"/>
                  </a:lnTo>
                  <a:cubicBezTo>
                    <a:pt x="57177" y="13373"/>
                    <a:pt x="57116" y="13567"/>
                    <a:pt x="57060" y="13750"/>
                  </a:cubicBezTo>
                  <a:cubicBezTo>
                    <a:pt x="57160" y="13911"/>
                    <a:pt x="57244" y="14050"/>
                    <a:pt x="57343" y="14227"/>
                  </a:cubicBezTo>
                  <a:lnTo>
                    <a:pt x="57216" y="14721"/>
                  </a:lnTo>
                  <a:lnTo>
                    <a:pt x="56938" y="14566"/>
                  </a:lnTo>
                  <a:lnTo>
                    <a:pt x="56600" y="14621"/>
                  </a:lnTo>
                  <a:cubicBezTo>
                    <a:pt x="56539" y="14455"/>
                    <a:pt x="56489" y="14327"/>
                    <a:pt x="56439" y="14211"/>
                  </a:cubicBezTo>
                  <a:cubicBezTo>
                    <a:pt x="56689" y="13761"/>
                    <a:pt x="56572" y="13262"/>
                    <a:pt x="56755" y="12774"/>
                  </a:cubicBezTo>
                  <a:lnTo>
                    <a:pt x="56755" y="12774"/>
                  </a:lnTo>
                  <a:lnTo>
                    <a:pt x="56261" y="12879"/>
                  </a:lnTo>
                  <a:cubicBezTo>
                    <a:pt x="56345" y="12568"/>
                    <a:pt x="56051" y="12618"/>
                    <a:pt x="55934" y="12491"/>
                  </a:cubicBezTo>
                  <a:cubicBezTo>
                    <a:pt x="55801" y="12346"/>
                    <a:pt x="55756" y="12097"/>
                    <a:pt x="55523" y="12086"/>
                  </a:cubicBezTo>
                  <a:lnTo>
                    <a:pt x="54752" y="12546"/>
                  </a:lnTo>
                  <a:lnTo>
                    <a:pt x="54752" y="13595"/>
                  </a:lnTo>
                  <a:cubicBezTo>
                    <a:pt x="54601" y="13651"/>
                    <a:pt x="54457" y="13689"/>
                    <a:pt x="54320" y="13689"/>
                  </a:cubicBezTo>
                  <a:cubicBezTo>
                    <a:pt x="54226" y="13689"/>
                    <a:pt x="54136" y="13671"/>
                    <a:pt x="54047" y="13628"/>
                  </a:cubicBezTo>
                  <a:cubicBezTo>
                    <a:pt x="53816" y="13521"/>
                    <a:pt x="53582" y="13503"/>
                    <a:pt x="53339" y="13503"/>
                  </a:cubicBezTo>
                  <a:cubicBezTo>
                    <a:pt x="53256" y="13503"/>
                    <a:pt x="53172" y="13505"/>
                    <a:pt x="53087" y="13506"/>
                  </a:cubicBezTo>
                  <a:lnTo>
                    <a:pt x="52560" y="13778"/>
                  </a:lnTo>
                  <a:cubicBezTo>
                    <a:pt x="52467" y="13779"/>
                    <a:pt x="52375" y="13782"/>
                    <a:pt x="52284" y="13782"/>
                  </a:cubicBezTo>
                  <a:cubicBezTo>
                    <a:pt x="51988" y="13782"/>
                    <a:pt x="51712" y="13752"/>
                    <a:pt x="51478" y="13539"/>
                  </a:cubicBezTo>
                  <a:cubicBezTo>
                    <a:pt x="51073" y="13173"/>
                    <a:pt x="50607" y="12951"/>
                    <a:pt x="50024" y="12946"/>
                  </a:cubicBezTo>
                  <a:cubicBezTo>
                    <a:pt x="50035" y="12530"/>
                    <a:pt x="49614" y="12535"/>
                    <a:pt x="49453" y="12308"/>
                  </a:cubicBezTo>
                  <a:cubicBezTo>
                    <a:pt x="49198" y="11392"/>
                    <a:pt x="49198" y="11392"/>
                    <a:pt x="48715" y="11231"/>
                  </a:cubicBezTo>
                  <a:lnTo>
                    <a:pt x="46972" y="11980"/>
                  </a:lnTo>
                  <a:lnTo>
                    <a:pt x="46800" y="12430"/>
                  </a:lnTo>
                  <a:cubicBezTo>
                    <a:pt x="46928" y="12574"/>
                    <a:pt x="47045" y="12707"/>
                    <a:pt x="47156" y="12840"/>
                  </a:cubicBezTo>
                  <a:lnTo>
                    <a:pt x="47444" y="12790"/>
                  </a:lnTo>
                  <a:cubicBezTo>
                    <a:pt x="47489" y="12690"/>
                    <a:pt x="47522" y="12607"/>
                    <a:pt x="47550" y="12541"/>
                  </a:cubicBezTo>
                  <a:lnTo>
                    <a:pt x="48204" y="12541"/>
                  </a:lnTo>
                  <a:lnTo>
                    <a:pt x="48204" y="12923"/>
                  </a:lnTo>
                  <a:lnTo>
                    <a:pt x="47561" y="13118"/>
                  </a:lnTo>
                  <a:lnTo>
                    <a:pt x="47328" y="13750"/>
                  </a:lnTo>
                  <a:cubicBezTo>
                    <a:pt x="47644" y="14050"/>
                    <a:pt x="47489" y="14527"/>
                    <a:pt x="47727" y="14788"/>
                  </a:cubicBezTo>
                  <a:cubicBezTo>
                    <a:pt x="47605" y="15121"/>
                    <a:pt x="47505" y="15387"/>
                    <a:pt x="47394" y="15676"/>
                  </a:cubicBezTo>
                  <a:lnTo>
                    <a:pt x="47172" y="15487"/>
                  </a:lnTo>
                  <a:cubicBezTo>
                    <a:pt x="47206" y="15326"/>
                    <a:pt x="47244" y="15176"/>
                    <a:pt x="47278" y="15010"/>
                  </a:cubicBezTo>
                  <a:cubicBezTo>
                    <a:pt x="47239" y="14888"/>
                    <a:pt x="47194" y="14760"/>
                    <a:pt x="47183" y="14721"/>
                  </a:cubicBezTo>
                  <a:lnTo>
                    <a:pt x="46262" y="13745"/>
                  </a:lnTo>
                  <a:lnTo>
                    <a:pt x="45963" y="13706"/>
                  </a:lnTo>
                  <a:lnTo>
                    <a:pt x="45646" y="13218"/>
                  </a:lnTo>
                  <a:cubicBezTo>
                    <a:pt x="45202" y="13556"/>
                    <a:pt x="44725" y="13678"/>
                    <a:pt x="44204" y="13684"/>
                  </a:cubicBezTo>
                  <a:cubicBezTo>
                    <a:pt x="44115" y="13689"/>
                    <a:pt x="44020" y="13711"/>
                    <a:pt x="43937" y="13745"/>
                  </a:cubicBezTo>
                  <a:cubicBezTo>
                    <a:pt x="43708" y="13815"/>
                    <a:pt x="43469" y="13851"/>
                    <a:pt x="43230" y="13851"/>
                  </a:cubicBezTo>
                  <a:cubicBezTo>
                    <a:pt x="43074" y="13851"/>
                    <a:pt x="42919" y="13836"/>
                    <a:pt x="42766" y="13806"/>
                  </a:cubicBezTo>
                  <a:cubicBezTo>
                    <a:pt x="42306" y="13723"/>
                    <a:pt x="41795" y="13717"/>
                    <a:pt x="41418" y="13351"/>
                  </a:cubicBezTo>
                  <a:cubicBezTo>
                    <a:pt x="41490" y="13256"/>
                    <a:pt x="41557" y="13162"/>
                    <a:pt x="41618" y="13062"/>
                  </a:cubicBezTo>
                  <a:cubicBezTo>
                    <a:pt x="41657" y="12962"/>
                    <a:pt x="41695" y="12857"/>
                    <a:pt x="41723" y="12751"/>
                  </a:cubicBezTo>
                  <a:lnTo>
                    <a:pt x="42478" y="12618"/>
                  </a:lnTo>
                  <a:lnTo>
                    <a:pt x="42367" y="11952"/>
                  </a:lnTo>
                  <a:cubicBezTo>
                    <a:pt x="41956" y="11536"/>
                    <a:pt x="41640" y="11053"/>
                    <a:pt x="40996" y="11053"/>
                  </a:cubicBezTo>
                  <a:cubicBezTo>
                    <a:pt x="40946" y="11109"/>
                    <a:pt x="40907" y="11159"/>
                    <a:pt x="40857" y="11203"/>
                  </a:cubicBezTo>
                  <a:cubicBezTo>
                    <a:pt x="40808" y="11253"/>
                    <a:pt x="40758" y="11292"/>
                    <a:pt x="40708" y="11331"/>
                  </a:cubicBezTo>
                  <a:cubicBezTo>
                    <a:pt x="40008" y="11275"/>
                    <a:pt x="39387" y="11065"/>
                    <a:pt x="38893" y="10537"/>
                  </a:cubicBezTo>
                  <a:cubicBezTo>
                    <a:pt x="38205" y="10438"/>
                    <a:pt x="37572" y="10116"/>
                    <a:pt x="37090" y="9622"/>
                  </a:cubicBezTo>
                  <a:cubicBezTo>
                    <a:pt x="36800" y="9335"/>
                    <a:pt x="36440" y="9146"/>
                    <a:pt x="36037" y="9146"/>
                  </a:cubicBezTo>
                  <a:cubicBezTo>
                    <a:pt x="35838" y="9146"/>
                    <a:pt x="35630" y="9192"/>
                    <a:pt x="35414" y="9294"/>
                  </a:cubicBezTo>
                  <a:cubicBezTo>
                    <a:pt x="35375" y="9489"/>
                    <a:pt x="35331" y="9688"/>
                    <a:pt x="35281" y="9905"/>
                  </a:cubicBezTo>
                  <a:lnTo>
                    <a:pt x="34792" y="10304"/>
                  </a:lnTo>
                  <a:lnTo>
                    <a:pt x="34265" y="10082"/>
                  </a:lnTo>
                  <a:cubicBezTo>
                    <a:pt x="34332" y="9872"/>
                    <a:pt x="34387" y="9705"/>
                    <a:pt x="34404" y="9650"/>
                  </a:cubicBezTo>
                  <a:cubicBezTo>
                    <a:pt x="34299" y="9250"/>
                    <a:pt x="34221" y="8962"/>
                    <a:pt x="34127" y="8606"/>
                  </a:cubicBezTo>
                  <a:lnTo>
                    <a:pt x="33511" y="9827"/>
                  </a:lnTo>
                  <a:cubicBezTo>
                    <a:pt x="33549" y="9933"/>
                    <a:pt x="33583" y="10021"/>
                    <a:pt x="33644" y="10171"/>
                  </a:cubicBezTo>
                  <a:lnTo>
                    <a:pt x="33477" y="10349"/>
                  </a:lnTo>
                  <a:cubicBezTo>
                    <a:pt x="33006" y="10099"/>
                    <a:pt x="32645" y="9677"/>
                    <a:pt x="32467" y="9178"/>
                  </a:cubicBezTo>
                  <a:cubicBezTo>
                    <a:pt x="32351" y="8851"/>
                    <a:pt x="32229" y="8529"/>
                    <a:pt x="32101" y="8207"/>
                  </a:cubicBezTo>
                  <a:cubicBezTo>
                    <a:pt x="32001" y="7941"/>
                    <a:pt x="31807" y="7757"/>
                    <a:pt x="31580" y="7597"/>
                  </a:cubicBezTo>
                  <a:lnTo>
                    <a:pt x="31580" y="7597"/>
                  </a:lnTo>
                  <a:cubicBezTo>
                    <a:pt x="31252" y="7874"/>
                    <a:pt x="31602" y="8074"/>
                    <a:pt x="31607" y="8301"/>
                  </a:cubicBezTo>
                  <a:lnTo>
                    <a:pt x="31347" y="8490"/>
                  </a:lnTo>
                  <a:lnTo>
                    <a:pt x="31247" y="8895"/>
                  </a:lnTo>
                  <a:cubicBezTo>
                    <a:pt x="31064" y="9056"/>
                    <a:pt x="30897" y="9211"/>
                    <a:pt x="30742" y="9356"/>
                  </a:cubicBezTo>
                  <a:lnTo>
                    <a:pt x="30392" y="9217"/>
                  </a:lnTo>
                  <a:lnTo>
                    <a:pt x="29637" y="9550"/>
                  </a:lnTo>
                  <a:cubicBezTo>
                    <a:pt x="29515" y="9766"/>
                    <a:pt x="29404" y="9966"/>
                    <a:pt x="29277" y="10160"/>
                  </a:cubicBezTo>
                  <a:cubicBezTo>
                    <a:pt x="29249" y="10210"/>
                    <a:pt x="29166" y="10221"/>
                    <a:pt x="29083" y="10266"/>
                  </a:cubicBezTo>
                  <a:cubicBezTo>
                    <a:pt x="29027" y="10188"/>
                    <a:pt x="28983" y="10110"/>
                    <a:pt x="28949" y="10021"/>
                  </a:cubicBezTo>
                  <a:cubicBezTo>
                    <a:pt x="28933" y="9966"/>
                    <a:pt x="28922" y="9905"/>
                    <a:pt x="28927" y="9849"/>
                  </a:cubicBezTo>
                  <a:cubicBezTo>
                    <a:pt x="29194" y="9589"/>
                    <a:pt x="29410" y="9394"/>
                    <a:pt x="29610" y="9184"/>
                  </a:cubicBezTo>
                  <a:cubicBezTo>
                    <a:pt x="29832" y="8962"/>
                    <a:pt x="30142" y="8823"/>
                    <a:pt x="30298" y="8523"/>
                  </a:cubicBezTo>
                  <a:lnTo>
                    <a:pt x="30137" y="8346"/>
                  </a:lnTo>
                  <a:lnTo>
                    <a:pt x="29887" y="8540"/>
                  </a:lnTo>
                  <a:lnTo>
                    <a:pt x="29493" y="8490"/>
                  </a:lnTo>
                  <a:cubicBezTo>
                    <a:pt x="28977" y="8695"/>
                    <a:pt x="28700" y="9161"/>
                    <a:pt x="28261" y="9455"/>
                  </a:cubicBezTo>
                  <a:cubicBezTo>
                    <a:pt x="28252" y="9456"/>
                    <a:pt x="28242" y="9456"/>
                    <a:pt x="28232" y="9456"/>
                  </a:cubicBezTo>
                  <a:cubicBezTo>
                    <a:pt x="28159" y="9456"/>
                    <a:pt x="28080" y="9443"/>
                    <a:pt x="28001" y="9443"/>
                  </a:cubicBezTo>
                  <a:cubicBezTo>
                    <a:pt x="27870" y="9443"/>
                    <a:pt x="27740" y="9479"/>
                    <a:pt x="27634" y="9666"/>
                  </a:cubicBezTo>
                  <a:cubicBezTo>
                    <a:pt x="27595" y="9755"/>
                    <a:pt x="27540" y="9899"/>
                    <a:pt x="27479" y="10049"/>
                  </a:cubicBezTo>
                  <a:lnTo>
                    <a:pt x="26924" y="10232"/>
                  </a:lnTo>
                  <a:cubicBezTo>
                    <a:pt x="26869" y="10060"/>
                    <a:pt x="26819" y="9916"/>
                    <a:pt x="26769" y="9772"/>
                  </a:cubicBezTo>
                  <a:lnTo>
                    <a:pt x="26552" y="9683"/>
                  </a:lnTo>
                  <a:lnTo>
                    <a:pt x="25775" y="10155"/>
                  </a:lnTo>
                  <a:lnTo>
                    <a:pt x="25775" y="10488"/>
                  </a:lnTo>
                  <a:cubicBezTo>
                    <a:pt x="25676" y="10488"/>
                    <a:pt x="25571" y="10453"/>
                    <a:pt x="25471" y="10453"/>
                  </a:cubicBezTo>
                  <a:cubicBezTo>
                    <a:pt x="25366" y="10453"/>
                    <a:pt x="25267" y="10492"/>
                    <a:pt x="25187" y="10648"/>
                  </a:cubicBezTo>
                  <a:lnTo>
                    <a:pt x="25576" y="10915"/>
                  </a:lnTo>
                  <a:lnTo>
                    <a:pt x="25576" y="11536"/>
                  </a:lnTo>
                  <a:cubicBezTo>
                    <a:pt x="25376" y="11475"/>
                    <a:pt x="25204" y="11392"/>
                    <a:pt x="25021" y="11370"/>
                  </a:cubicBezTo>
                  <a:cubicBezTo>
                    <a:pt x="24299" y="11287"/>
                    <a:pt x="23722" y="10926"/>
                    <a:pt x="23206" y="10443"/>
                  </a:cubicBezTo>
                  <a:cubicBezTo>
                    <a:pt x="22890" y="10138"/>
                    <a:pt x="22563" y="9849"/>
                    <a:pt x="22191" y="9694"/>
                  </a:cubicBezTo>
                  <a:cubicBezTo>
                    <a:pt x="22159" y="9693"/>
                    <a:pt x="22128" y="9692"/>
                    <a:pt x="22097" y="9692"/>
                  </a:cubicBezTo>
                  <a:cubicBezTo>
                    <a:pt x="22010" y="9692"/>
                    <a:pt x="21927" y="9696"/>
                    <a:pt x="21847" y="9696"/>
                  </a:cubicBezTo>
                  <a:cubicBezTo>
                    <a:pt x="21730" y="9696"/>
                    <a:pt x="21623" y="9687"/>
                    <a:pt x="21530" y="9644"/>
                  </a:cubicBezTo>
                  <a:cubicBezTo>
                    <a:pt x="20976" y="9383"/>
                    <a:pt x="20348" y="9239"/>
                    <a:pt x="19910" y="8745"/>
                  </a:cubicBezTo>
                  <a:cubicBezTo>
                    <a:pt x="19832" y="8656"/>
                    <a:pt x="19683" y="8618"/>
                    <a:pt x="19522" y="8540"/>
                  </a:cubicBezTo>
                  <a:cubicBezTo>
                    <a:pt x="19494" y="8806"/>
                    <a:pt x="19466" y="9023"/>
                    <a:pt x="19438" y="9272"/>
                  </a:cubicBezTo>
                  <a:lnTo>
                    <a:pt x="19244" y="9172"/>
                  </a:lnTo>
                  <a:cubicBezTo>
                    <a:pt x="19150" y="8956"/>
                    <a:pt x="19383" y="8773"/>
                    <a:pt x="19283" y="8556"/>
                  </a:cubicBezTo>
                  <a:cubicBezTo>
                    <a:pt x="19246" y="8549"/>
                    <a:pt x="19210" y="8546"/>
                    <a:pt x="19175" y="8546"/>
                  </a:cubicBezTo>
                  <a:cubicBezTo>
                    <a:pt x="18862" y="8546"/>
                    <a:pt x="18635" y="8808"/>
                    <a:pt x="18295" y="8823"/>
                  </a:cubicBezTo>
                  <a:cubicBezTo>
                    <a:pt x="18173" y="8790"/>
                    <a:pt x="17996" y="8712"/>
                    <a:pt x="17818" y="8695"/>
                  </a:cubicBezTo>
                  <a:cubicBezTo>
                    <a:pt x="17788" y="8693"/>
                    <a:pt x="17758" y="8692"/>
                    <a:pt x="17728" y="8692"/>
                  </a:cubicBezTo>
                  <a:cubicBezTo>
                    <a:pt x="17562" y="8692"/>
                    <a:pt x="17393" y="8725"/>
                    <a:pt x="17219" y="8740"/>
                  </a:cubicBezTo>
                  <a:lnTo>
                    <a:pt x="17219" y="8507"/>
                  </a:lnTo>
                  <a:cubicBezTo>
                    <a:pt x="17098" y="8371"/>
                    <a:pt x="16971" y="8334"/>
                    <a:pt x="16842" y="8334"/>
                  </a:cubicBezTo>
                  <a:cubicBezTo>
                    <a:pt x="16683" y="8334"/>
                    <a:pt x="16521" y="8390"/>
                    <a:pt x="16365" y="8390"/>
                  </a:cubicBezTo>
                  <a:cubicBezTo>
                    <a:pt x="16358" y="8390"/>
                    <a:pt x="16350" y="8390"/>
                    <a:pt x="16342" y="8390"/>
                  </a:cubicBezTo>
                  <a:lnTo>
                    <a:pt x="15682" y="8218"/>
                  </a:lnTo>
                  <a:cubicBezTo>
                    <a:pt x="15360" y="7619"/>
                    <a:pt x="14733" y="7769"/>
                    <a:pt x="14267" y="7602"/>
                  </a:cubicBezTo>
                  <a:lnTo>
                    <a:pt x="13573" y="7946"/>
                  </a:lnTo>
                  <a:lnTo>
                    <a:pt x="12791" y="7791"/>
                  </a:lnTo>
                  <a:cubicBezTo>
                    <a:pt x="12708" y="7674"/>
                    <a:pt x="12652" y="7547"/>
                    <a:pt x="12552" y="7463"/>
                  </a:cubicBezTo>
                  <a:cubicBezTo>
                    <a:pt x="12452" y="7375"/>
                    <a:pt x="12325" y="7325"/>
                    <a:pt x="12214" y="7258"/>
                  </a:cubicBezTo>
                  <a:lnTo>
                    <a:pt x="12214" y="6792"/>
                  </a:lnTo>
                  <a:cubicBezTo>
                    <a:pt x="12012" y="6677"/>
                    <a:pt x="11786" y="6619"/>
                    <a:pt x="11558" y="6619"/>
                  </a:cubicBezTo>
                  <a:cubicBezTo>
                    <a:pt x="11423" y="6619"/>
                    <a:pt x="11286" y="6640"/>
                    <a:pt x="11154" y="6681"/>
                  </a:cubicBezTo>
                  <a:lnTo>
                    <a:pt x="10782" y="6936"/>
                  </a:lnTo>
                  <a:lnTo>
                    <a:pt x="10549" y="6820"/>
                  </a:lnTo>
                  <a:cubicBezTo>
                    <a:pt x="10410" y="6625"/>
                    <a:pt x="10543" y="6354"/>
                    <a:pt x="10249" y="6237"/>
                  </a:cubicBezTo>
                  <a:lnTo>
                    <a:pt x="9467" y="6903"/>
                  </a:lnTo>
                  <a:cubicBezTo>
                    <a:pt x="9417" y="6753"/>
                    <a:pt x="9389" y="6675"/>
                    <a:pt x="9362" y="6587"/>
                  </a:cubicBezTo>
                  <a:lnTo>
                    <a:pt x="9761" y="6109"/>
                  </a:lnTo>
                  <a:cubicBezTo>
                    <a:pt x="9511" y="5821"/>
                    <a:pt x="9195" y="5760"/>
                    <a:pt x="8901" y="5649"/>
                  </a:cubicBezTo>
                  <a:lnTo>
                    <a:pt x="8069" y="6686"/>
                  </a:lnTo>
                  <a:cubicBezTo>
                    <a:pt x="7618" y="6825"/>
                    <a:pt x="7217" y="6942"/>
                    <a:pt x="6806" y="6942"/>
                  </a:cubicBezTo>
                  <a:cubicBezTo>
                    <a:pt x="6706" y="6942"/>
                    <a:pt x="6606" y="6935"/>
                    <a:pt x="6504" y="6920"/>
                  </a:cubicBezTo>
                  <a:cubicBezTo>
                    <a:pt x="6298" y="7153"/>
                    <a:pt x="6104" y="7380"/>
                    <a:pt x="5910" y="7608"/>
                  </a:cubicBezTo>
                  <a:cubicBezTo>
                    <a:pt x="5716" y="7835"/>
                    <a:pt x="5522" y="8068"/>
                    <a:pt x="5211" y="8140"/>
                  </a:cubicBezTo>
                  <a:lnTo>
                    <a:pt x="4723" y="8118"/>
                  </a:lnTo>
                  <a:lnTo>
                    <a:pt x="3929" y="9261"/>
                  </a:lnTo>
                  <a:cubicBezTo>
                    <a:pt x="3935" y="9361"/>
                    <a:pt x="3935" y="9455"/>
                    <a:pt x="3929" y="9555"/>
                  </a:cubicBezTo>
                  <a:cubicBezTo>
                    <a:pt x="3829" y="10424"/>
                    <a:pt x="3178" y="11337"/>
                    <a:pt x="2069" y="11337"/>
                  </a:cubicBezTo>
                  <a:cubicBezTo>
                    <a:pt x="2066" y="11337"/>
                    <a:pt x="2062" y="11337"/>
                    <a:pt x="2059" y="11336"/>
                  </a:cubicBezTo>
                  <a:lnTo>
                    <a:pt x="1782" y="11336"/>
                  </a:lnTo>
                  <a:cubicBezTo>
                    <a:pt x="1648" y="11348"/>
                    <a:pt x="1515" y="11364"/>
                    <a:pt x="1349" y="11386"/>
                  </a:cubicBezTo>
                  <a:lnTo>
                    <a:pt x="1349" y="12530"/>
                  </a:lnTo>
                  <a:lnTo>
                    <a:pt x="1560" y="12868"/>
                  </a:lnTo>
                  <a:cubicBezTo>
                    <a:pt x="2309" y="13168"/>
                    <a:pt x="2792" y="13750"/>
                    <a:pt x="3208" y="14350"/>
                  </a:cubicBezTo>
                  <a:cubicBezTo>
                    <a:pt x="3285" y="14583"/>
                    <a:pt x="3346" y="14777"/>
                    <a:pt x="3424" y="15010"/>
                  </a:cubicBezTo>
                  <a:cubicBezTo>
                    <a:pt x="3674" y="15060"/>
                    <a:pt x="3912" y="15126"/>
                    <a:pt x="4162" y="15165"/>
                  </a:cubicBezTo>
                  <a:cubicBezTo>
                    <a:pt x="4367" y="15199"/>
                    <a:pt x="4578" y="15193"/>
                    <a:pt x="4784" y="15215"/>
                  </a:cubicBezTo>
                  <a:cubicBezTo>
                    <a:pt x="4817" y="15221"/>
                    <a:pt x="4850" y="15265"/>
                    <a:pt x="4900" y="15310"/>
                  </a:cubicBezTo>
                  <a:cubicBezTo>
                    <a:pt x="4867" y="15448"/>
                    <a:pt x="4834" y="15604"/>
                    <a:pt x="4789" y="15759"/>
                  </a:cubicBezTo>
                  <a:cubicBezTo>
                    <a:pt x="4972" y="16048"/>
                    <a:pt x="5017" y="16408"/>
                    <a:pt x="5294" y="16636"/>
                  </a:cubicBezTo>
                  <a:lnTo>
                    <a:pt x="4600" y="17091"/>
                  </a:lnTo>
                  <a:cubicBezTo>
                    <a:pt x="4416" y="17133"/>
                    <a:pt x="4234" y="17158"/>
                    <a:pt x="4052" y="17158"/>
                  </a:cubicBezTo>
                  <a:cubicBezTo>
                    <a:pt x="3785" y="17158"/>
                    <a:pt x="3519" y="17105"/>
                    <a:pt x="3252" y="16980"/>
                  </a:cubicBezTo>
                  <a:cubicBezTo>
                    <a:pt x="3219" y="16669"/>
                    <a:pt x="3191" y="16380"/>
                    <a:pt x="3163" y="16097"/>
                  </a:cubicBezTo>
                  <a:cubicBezTo>
                    <a:pt x="3146" y="16097"/>
                    <a:pt x="3129" y="16097"/>
                    <a:pt x="3112" y="16097"/>
                  </a:cubicBezTo>
                  <a:cubicBezTo>
                    <a:pt x="2442" y="16097"/>
                    <a:pt x="2002" y="16311"/>
                    <a:pt x="1515" y="16841"/>
                  </a:cubicBezTo>
                  <a:cubicBezTo>
                    <a:pt x="777" y="16935"/>
                    <a:pt x="467" y="17574"/>
                    <a:pt x="0" y="17973"/>
                  </a:cubicBezTo>
                  <a:cubicBezTo>
                    <a:pt x="272" y="18495"/>
                    <a:pt x="855" y="18295"/>
                    <a:pt x="1249" y="18567"/>
                  </a:cubicBezTo>
                  <a:cubicBezTo>
                    <a:pt x="1171" y="18711"/>
                    <a:pt x="1094" y="18844"/>
                    <a:pt x="1016" y="18983"/>
                  </a:cubicBezTo>
                  <a:cubicBezTo>
                    <a:pt x="1099" y="19249"/>
                    <a:pt x="1177" y="19505"/>
                    <a:pt x="1266" y="19804"/>
                  </a:cubicBezTo>
                  <a:lnTo>
                    <a:pt x="2309" y="20115"/>
                  </a:lnTo>
                  <a:lnTo>
                    <a:pt x="2797" y="19915"/>
                  </a:lnTo>
                  <a:cubicBezTo>
                    <a:pt x="2867" y="19906"/>
                    <a:pt x="2935" y="19902"/>
                    <a:pt x="3001" y="19902"/>
                  </a:cubicBezTo>
                  <a:cubicBezTo>
                    <a:pt x="3403" y="19902"/>
                    <a:pt x="3758" y="20046"/>
                    <a:pt x="4129" y="20165"/>
                  </a:cubicBezTo>
                  <a:lnTo>
                    <a:pt x="4478" y="19738"/>
                  </a:lnTo>
                  <a:lnTo>
                    <a:pt x="5388" y="19371"/>
                  </a:lnTo>
                  <a:cubicBezTo>
                    <a:pt x="5444" y="19432"/>
                    <a:pt x="5516" y="19510"/>
                    <a:pt x="5616" y="19621"/>
                  </a:cubicBezTo>
                  <a:cubicBezTo>
                    <a:pt x="5488" y="19843"/>
                    <a:pt x="5372" y="20054"/>
                    <a:pt x="5255" y="20259"/>
                  </a:cubicBezTo>
                  <a:cubicBezTo>
                    <a:pt x="5311" y="20337"/>
                    <a:pt x="5394" y="20398"/>
                    <a:pt x="5416" y="20487"/>
                  </a:cubicBezTo>
                  <a:cubicBezTo>
                    <a:pt x="5494" y="20725"/>
                    <a:pt x="5549" y="20969"/>
                    <a:pt x="5616" y="21230"/>
                  </a:cubicBezTo>
                  <a:lnTo>
                    <a:pt x="5289" y="21830"/>
                  </a:lnTo>
                  <a:lnTo>
                    <a:pt x="4517" y="21874"/>
                  </a:lnTo>
                  <a:lnTo>
                    <a:pt x="3829" y="22612"/>
                  </a:lnTo>
                  <a:lnTo>
                    <a:pt x="3130" y="22790"/>
                  </a:lnTo>
                  <a:cubicBezTo>
                    <a:pt x="3108" y="23000"/>
                    <a:pt x="3091" y="23167"/>
                    <a:pt x="3063" y="23422"/>
                  </a:cubicBezTo>
                  <a:cubicBezTo>
                    <a:pt x="2947" y="23222"/>
                    <a:pt x="2880" y="23100"/>
                    <a:pt x="2814" y="22984"/>
                  </a:cubicBezTo>
                  <a:cubicBezTo>
                    <a:pt x="2747" y="22867"/>
                    <a:pt x="2686" y="22773"/>
                    <a:pt x="2620" y="22667"/>
                  </a:cubicBezTo>
                  <a:cubicBezTo>
                    <a:pt x="2237" y="22945"/>
                    <a:pt x="2553" y="23239"/>
                    <a:pt x="2553" y="23539"/>
                  </a:cubicBezTo>
                  <a:lnTo>
                    <a:pt x="2159" y="23677"/>
                  </a:lnTo>
                  <a:lnTo>
                    <a:pt x="1787" y="24155"/>
                  </a:lnTo>
                  <a:cubicBezTo>
                    <a:pt x="1693" y="24521"/>
                    <a:pt x="1610" y="24826"/>
                    <a:pt x="1526" y="25159"/>
                  </a:cubicBezTo>
                  <a:lnTo>
                    <a:pt x="1948" y="25398"/>
                  </a:lnTo>
                  <a:cubicBezTo>
                    <a:pt x="1915" y="25553"/>
                    <a:pt x="1887" y="25675"/>
                    <a:pt x="1848" y="25847"/>
                  </a:cubicBezTo>
                  <a:lnTo>
                    <a:pt x="2298" y="25703"/>
                  </a:lnTo>
                  <a:cubicBezTo>
                    <a:pt x="2325" y="25897"/>
                    <a:pt x="2359" y="26091"/>
                    <a:pt x="2392" y="26308"/>
                  </a:cubicBezTo>
                  <a:cubicBezTo>
                    <a:pt x="2320" y="26446"/>
                    <a:pt x="2231" y="26602"/>
                    <a:pt x="2115" y="26807"/>
                  </a:cubicBezTo>
                  <a:cubicBezTo>
                    <a:pt x="2314" y="26985"/>
                    <a:pt x="2514" y="27140"/>
                    <a:pt x="2686" y="27323"/>
                  </a:cubicBezTo>
                  <a:cubicBezTo>
                    <a:pt x="2869" y="27523"/>
                    <a:pt x="3030" y="27745"/>
                    <a:pt x="3185" y="27944"/>
                  </a:cubicBezTo>
                  <a:cubicBezTo>
                    <a:pt x="3252" y="27955"/>
                    <a:pt x="3315" y="27959"/>
                    <a:pt x="3376" y="27959"/>
                  </a:cubicBezTo>
                  <a:cubicBezTo>
                    <a:pt x="3681" y="27959"/>
                    <a:pt x="3929" y="27842"/>
                    <a:pt x="4151" y="27689"/>
                  </a:cubicBezTo>
                  <a:cubicBezTo>
                    <a:pt x="4234" y="27434"/>
                    <a:pt x="4062" y="27134"/>
                    <a:pt x="4428" y="26957"/>
                  </a:cubicBezTo>
                  <a:lnTo>
                    <a:pt x="4428" y="26957"/>
                  </a:lnTo>
                  <a:cubicBezTo>
                    <a:pt x="4273" y="27562"/>
                    <a:pt x="4711" y="27961"/>
                    <a:pt x="4850" y="28488"/>
                  </a:cubicBezTo>
                  <a:cubicBezTo>
                    <a:pt x="4811" y="28616"/>
                    <a:pt x="4761" y="28760"/>
                    <a:pt x="4717" y="28893"/>
                  </a:cubicBezTo>
                  <a:lnTo>
                    <a:pt x="4889" y="29149"/>
                  </a:lnTo>
                  <a:cubicBezTo>
                    <a:pt x="4861" y="29371"/>
                    <a:pt x="4773" y="29598"/>
                    <a:pt x="5022" y="29809"/>
                  </a:cubicBezTo>
                  <a:lnTo>
                    <a:pt x="5794" y="29315"/>
                  </a:lnTo>
                  <a:lnTo>
                    <a:pt x="6654" y="29537"/>
                  </a:lnTo>
                  <a:cubicBezTo>
                    <a:pt x="6765" y="29703"/>
                    <a:pt x="6881" y="29870"/>
                    <a:pt x="6987" y="30025"/>
                  </a:cubicBezTo>
                  <a:cubicBezTo>
                    <a:pt x="7386" y="29931"/>
                    <a:pt x="7053" y="29531"/>
                    <a:pt x="7308" y="29393"/>
                  </a:cubicBezTo>
                  <a:lnTo>
                    <a:pt x="7308" y="29393"/>
                  </a:lnTo>
                  <a:lnTo>
                    <a:pt x="7647" y="29776"/>
                  </a:lnTo>
                  <a:cubicBezTo>
                    <a:pt x="7786" y="29726"/>
                    <a:pt x="7924" y="29687"/>
                    <a:pt x="8063" y="29648"/>
                  </a:cubicBezTo>
                  <a:cubicBezTo>
                    <a:pt x="8153" y="29630"/>
                    <a:pt x="8243" y="29554"/>
                    <a:pt x="8350" y="29554"/>
                  </a:cubicBezTo>
                  <a:cubicBezTo>
                    <a:pt x="8407" y="29554"/>
                    <a:pt x="8470" y="29576"/>
                    <a:pt x="8540" y="29642"/>
                  </a:cubicBezTo>
                  <a:cubicBezTo>
                    <a:pt x="8274" y="30092"/>
                    <a:pt x="8091" y="30586"/>
                    <a:pt x="8074" y="31130"/>
                  </a:cubicBezTo>
                  <a:cubicBezTo>
                    <a:pt x="8074" y="31196"/>
                    <a:pt x="8052" y="31268"/>
                    <a:pt x="8013" y="31324"/>
                  </a:cubicBezTo>
                  <a:cubicBezTo>
                    <a:pt x="7680" y="31818"/>
                    <a:pt x="7403" y="32367"/>
                    <a:pt x="6815" y="32633"/>
                  </a:cubicBezTo>
                  <a:cubicBezTo>
                    <a:pt x="6482" y="32783"/>
                    <a:pt x="6160" y="32977"/>
                    <a:pt x="5932" y="33327"/>
                  </a:cubicBezTo>
                  <a:cubicBezTo>
                    <a:pt x="5904" y="33493"/>
                    <a:pt x="5877" y="33682"/>
                    <a:pt x="5843" y="33904"/>
                  </a:cubicBezTo>
                  <a:lnTo>
                    <a:pt x="5289" y="33699"/>
                  </a:lnTo>
                  <a:lnTo>
                    <a:pt x="4695" y="33849"/>
                  </a:lnTo>
                  <a:lnTo>
                    <a:pt x="3946" y="34753"/>
                  </a:lnTo>
                  <a:lnTo>
                    <a:pt x="3596" y="34986"/>
                  </a:lnTo>
                  <a:lnTo>
                    <a:pt x="2620" y="35203"/>
                  </a:lnTo>
                  <a:cubicBezTo>
                    <a:pt x="2608" y="35386"/>
                    <a:pt x="2592" y="35530"/>
                    <a:pt x="2581" y="35691"/>
                  </a:cubicBezTo>
                  <a:lnTo>
                    <a:pt x="3369" y="35530"/>
                  </a:lnTo>
                  <a:lnTo>
                    <a:pt x="3613" y="35214"/>
                  </a:lnTo>
                  <a:lnTo>
                    <a:pt x="4645" y="34875"/>
                  </a:lnTo>
                  <a:cubicBezTo>
                    <a:pt x="4784" y="34614"/>
                    <a:pt x="4900" y="34403"/>
                    <a:pt x="5022" y="34170"/>
                  </a:cubicBezTo>
                  <a:lnTo>
                    <a:pt x="5261" y="34370"/>
                  </a:lnTo>
                  <a:lnTo>
                    <a:pt x="7220" y="33604"/>
                  </a:lnTo>
                  <a:lnTo>
                    <a:pt x="8008" y="32644"/>
                  </a:lnTo>
                  <a:lnTo>
                    <a:pt x="8956" y="32139"/>
                  </a:lnTo>
                  <a:cubicBezTo>
                    <a:pt x="9006" y="31979"/>
                    <a:pt x="9056" y="31829"/>
                    <a:pt x="9067" y="31801"/>
                  </a:cubicBezTo>
                  <a:lnTo>
                    <a:pt x="9789" y="31002"/>
                  </a:lnTo>
                  <a:lnTo>
                    <a:pt x="10765" y="30514"/>
                  </a:lnTo>
                  <a:cubicBezTo>
                    <a:pt x="10810" y="30042"/>
                    <a:pt x="11276" y="29814"/>
                    <a:pt x="11376" y="29348"/>
                  </a:cubicBezTo>
                  <a:lnTo>
                    <a:pt x="10887" y="29093"/>
                  </a:lnTo>
                  <a:lnTo>
                    <a:pt x="10887" y="28705"/>
                  </a:lnTo>
                  <a:cubicBezTo>
                    <a:pt x="11037" y="28577"/>
                    <a:pt x="11187" y="28438"/>
                    <a:pt x="11359" y="28322"/>
                  </a:cubicBezTo>
                  <a:cubicBezTo>
                    <a:pt x="11692" y="28117"/>
                    <a:pt x="11936" y="27800"/>
                    <a:pt x="12064" y="27428"/>
                  </a:cubicBezTo>
                  <a:cubicBezTo>
                    <a:pt x="12280" y="26729"/>
                    <a:pt x="12735" y="26235"/>
                    <a:pt x="13312" y="25819"/>
                  </a:cubicBezTo>
                  <a:cubicBezTo>
                    <a:pt x="13468" y="25703"/>
                    <a:pt x="13590" y="25547"/>
                    <a:pt x="13729" y="25403"/>
                  </a:cubicBezTo>
                  <a:cubicBezTo>
                    <a:pt x="13923" y="25658"/>
                    <a:pt x="14261" y="25775"/>
                    <a:pt x="14378" y="26147"/>
                  </a:cubicBezTo>
                  <a:lnTo>
                    <a:pt x="13618" y="26147"/>
                  </a:lnTo>
                  <a:cubicBezTo>
                    <a:pt x="13446" y="26313"/>
                    <a:pt x="13301" y="26457"/>
                    <a:pt x="13124" y="26629"/>
                  </a:cubicBezTo>
                  <a:cubicBezTo>
                    <a:pt x="13168" y="27140"/>
                    <a:pt x="12746" y="27562"/>
                    <a:pt x="12724" y="28044"/>
                  </a:cubicBezTo>
                  <a:cubicBezTo>
                    <a:pt x="12767" y="28114"/>
                    <a:pt x="12816" y="28135"/>
                    <a:pt x="12867" y="28135"/>
                  </a:cubicBezTo>
                  <a:cubicBezTo>
                    <a:pt x="12943" y="28135"/>
                    <a:pt x="13023" y="28087"/>
                    <a:pt x="13092" y="28087"/>
                  </a:cubicBezTo>
                  <a:cubicBezTo>
                    <a:pt x="13141" y="28087"/>
                    <a:pt x="13185" y="28111"/>
                    <a:pt x="13218" y="28194"/>
                  </a:cubicBezTo>
                  <a:cubicBezTo>
                    <a:pt x="13057" y="28355"/>
                    <a:pt x="12891" y="28510"/>
                    <a:pt x="12741" y="28682"/>
                  </a:cubicBezTo>
                  <a:cubicBezTo>
                    <a:pt x="12713" y="28710"/>
                    <a:pt x="12752" y="28799"/>
                    <a:pt x="12763" y="28904"/>
                  </a:cubicBezTo>
                  <a:lnTo>
                    <a:pt x="13346" y="28855"/>
                  </a:lnTo>
                  <a:lnTo>
                    <a:pt x="14627" y="27584"/>
                  </a:lnTo>
                  <a:cubicBezTo>
                    <a:pt x="14830" y="27674"/>
                    <a:pt x="15029" y="27737"/>
                    <a:pt x="15220" y="27737"/>
                  </a:cubicBezTo>
                  <a:cubicBezTo>
                    <a:pt x="15368" y="27737"/>
                    <a:pt x="15512" y="27698"/>
                    <a:pt x="15648" y="27606"/>
                  </a:cubicBezTo>
                  <a:cubicBezTo>
                    <a:pt x="15593" y="27157"/>
                    <a:pt x="15610" y="26724"/>
                    <a:pt x="15427" y="26324"/>
                  </a:cubicBezTo>
                  <a:lnTo>
                    <a:pt x="15648" y="26025"/>
                  </a:lnTo>
                  <a:lnTo>
                    <a:pt x="15843" y="26230"/>
                  </a:lnTo>
                  <a:cubicBezTo>
                    <a:pt x="16121" y="26164"/>
                    <a:pt x="16386" y="26015"/>
                    <a:pt x="16696" y="26015"/>
                  </a:cubicBezTo>
                  <a:cubicBezTo>
                    <a:pt x="16726" y="26015"/>
                    <a:pt x="16756" y="26016"/>
                    <a:pt x="16786" y="26019"/>
                  </a:cubicBezTo>
                  <a:lnTo>
                    <a:pt x="16897" y="26507"/>
                  </a:lnTo>
                  <a:cubicBezTo>
                    <a:pt x="17342" y="26540"/>
                    <a:pt x="17482" y="27090"/>
                    <a:pt x="17948" y="27090"/>
                  </a:cubicBezTo>
                  <a:cubicBezTo>
                    <a:pt x="17953" y="27090"/>
                    <a:pt x="17958" y="27090"/>
                    <a:pt x="17962" y="27090"/>
                  </a:cubicBezTo>
                  <a:lnTo>
                    <a:pt x="18151" y="27018"/>
                  </a:lnTo>
                  <a:lnTo>
                    <a:pt x="18262" y="27234"/>
                  </a:lnTo>
                  <a:cubicBezTo>
                    <a:pt x="18654" y="27437"/>
                    <a:pt x="19047" y="27559"/>
                    <a:pt x="19463" y="27559"/>
                  </a:cubicBezTo>
                  <a:cubicBezTo>
                    <a:pt x="19559" y="27559"/>
                    <a:pt x="19656" y="27553"/>
                    <a:pt x="19755" y="27539"/>
                  </a:cubicBezTo>
                  <a:cubicBezTo>
                    <a:pt x="19811" y="27531"/>
                    <a:pt x="19867" y="27528"/>
                    <a:pt x="19922" y="27528"/>
                  </a:cubicBezTo>
                  <a:cubicBezTo>
                    <a:pt x="20283" y="27528"/>
                    <a:pt x="20616" y="27687"/>
                    <a:pt x="20953" y="27817"/>
                  </a:cubicBezTo>
                  <a:cubicBezTo>
                    <a:pt x="21164" y="27900"/>
                    <a:pt x="21375" y="28000"/>
                    <a:pt x="21591" y="28078"/>
                  </a:cubicBezTo>
                  <a:cubicBezTo>
                    <a:pt x="21631" y="28087"/>
                    <a:pt x="21671" y="28091"/>
                    <a:pt x="21710" y="28091"/>
                  </a:cubicBezTo>
                  <a:cubicBezTo>
                    <a:pt x="21741" y="28091"/>
                    <a:pt x="21772" y="28088"/>
                    <a:pt x="21802" y="28083"/>
                  </a:cubicBezTo>
                  <a:lnTo>
                    <a:pt x="22396" y="27789"/>
                  </a:lnTo>
                  <a:lnTo>
                    <a:pt x="22396" y="27789"/>
                  </a:lnTo>
                  <a:cubicBezTo>
                    <a:pt x="22352" y="28078"/>
                    <a:pt x="22324" y="28266"/>
                    <a:pt x="22291" y="28499"/>
                  </a:cubicBezTo>
                  <a:cubicBezTo>
                    <a:pt x="23079" y="28893"/>
                    <a:pt x="23783" y="29409"/>
                    <a:pt x="24277" y="30131"/>
                  </a:cubicBezTo>
                  <a:lnTo>
                    <a:pt x="24693" y="30247"/>
                  </a:lnTo>
                  <a:cubicBezTo>
                    <a:pt x="24913" y="30214"/>
                    <a:pt x="25106" y="30103"/>
                    <a:pt x="25316" y="30103"/>
                  </a:cubicBezTo>
                  <a:cubicBezTo>
                    <a:pt x="25382" y="30103"/>
                    <a:pt x="25450" y="30114"/>
                    <a:pt x="25520" y="30142"/>
                  </a:cubicBezTo>
                  <a:cubicBezTo>
                    <a:pt x="25536" y="30148"/>
                    <a:pt x="25554" y="30151"/>
                    <a:pt x="25573" y="30151"/>
                  </a:cubicBezTo>
                  <a:cubicBezTo>
                    <a:pt x="25650" y="30151"/>
                    <a:pt x="25742" y="30105"/>
                    <a:pt x="25809" y="30092"/>
                  </a:cubicBezTo>
                  <a:cubicBezTo>
                    <a:pt x="25870" y="29787"/>
                    <a:pt x="25570" y="29548"/>
                    <a:pt x="25803" y="29221"/>
                  </a:cubicBezTo>
                  <a:lnTo>
                    <a:pt x="25803" y="29221"/>
                  </a:lnTo>
                  <a:cubicBezTo>
                    <a:pt x="25897" y="29448"/>
                    <a:pt x="25953" y="29654"/>
                    <a:pt x="26058" y="29820"/>
                  </a:cubicBezTo>
                  <a:cubicBezTo>
                    <a:pt x="26180" y="30014"/>
                    <a:pt x="26347" y="30175"/>
                    <a:pt x="26491" y="30358"/>
                  </a:cubicBezTo>
                  <a:cubicBezTo>
                    <a:pt x="26513" y="30386"/>
                    <a:pt x="26491" y="30442"/>
                    <a:pt x="26491" y="30491"/>
                  </a:cubicBezTo>
                  <a:lnTo>
                    <a:pt x="26164" y="30591"/>
                  </a:lnTo>
                  <a:cubicBezTo>
                    <a:pt x="26219" y="31008"/>
                    <a:pt x="26269" y="31418"/>
                    <a:pt x="26330" y="31823"/>
                  </a:cubicBezTo>
                  <a:cubicBezTo>
                    <a:pt x="26330" y="31845"/>
                    <a:pt x="26397" y="31862"/>
                    <a:pt x="26463" y="31901"/>
                  </a:cubicBezTo>
                  <a:lnTo>
                    <a:pt x="26752" y="31440"/>
                  </a:lnTo>
                  <a:lnTo>
                    <a:pt x="26752" y="30769"/>
                  </a:lnTo>
                  <a:cubicBezTo>
                    <a:pt x="26807" y="30774"/>
                    <a:pt x="26846" y="30769"/>
                    <a:pt x="26852" y="30780"/>
                  </a:cubicBezTo>
                  <a:cubicBezTo>
                    <a:pt x="27079" y="31252"/>
                    <a:pt x="27301" y="31723"/>
                    <a:pt x="27551" y="32245"/>
                  </a:cubicBezTo>
                  <a:cubicBezTo>
                    <a:pt x="27470" y="32236"/>
                    <a:pt x="27391" y="32232"/>
                    <a:pt x="27315" y="32232"/>
                  </a:cubicBezTo>
                  <a:cubicBezTo>
                    <a:pt x="26992" y="32232"/>
                    <a:pt x="26718" y="32318"/>
                    <a:pt x="26480" y="32583"/>
                  </a:cubicBezTo>
                  <a:lnTo>
                    <a:pt x="26741" y="33011"/>
                  </a:lnTo>
                  <a:lnTo>
                    <a:pt x="27002" y="32839"/>
                  </a:lnTo>
                  <a:lnTo>
                    <a:pt x="27595" y="32988"/>
                  </a:lnTo>
                  <a:cubicBezTo>
                    <a:pt x="27651" y="33127"/>
                    <a:pt x="27668" y="33288"/>
                    <a:pt x="27756" y="33360"/>
                  </a:cubicBezTo>
                  <a:cubicBezTo>
                    <a:pt x="28056" y="33604"/>
                    <a:pt x="28322" y="33887"/>
                    <a:pt x="28616" y="34132"/>
                  </a:cubicBezTo>
                  <a:cubicBezTo>
                    <a:pt x="28683" y="34309"/>
                    <a:pt x="28378" y="34448"/>
                    <a:pt x="28572" y="34648"/>
                  </a:cubicBezTo>
                  <a:lnTo>
                    <a:pt x="29099" y="34520"/>
                  </a:lnTo>
                  <a:lnTo>
                    <a:pt x="29255" y="35236"/>
                  </a:lnTo>
                  <a:cubicBezTo>
                    <a:pt x="29293" y="35254"/>
                    <a:pt x="29326" y="35262"/>
                    <a:pt x="29357" y="35262"/>
                  </a:cubicBezTo>
                  <a:cubicBezTo>
                    <a:pt x="29515" y="35262"/>
                    <a:pt x="29599" y="35064"/>
                    <a:pt x="29762" y="35064"/>
                  </a:cubicBezTo>
                  <a:cubicBezTo>
                    <a:pt x="29791" y="35064"/>
                    <a:pt x="29824" y="35071"/>
                    <a:pt x="29859" y="35086"/>
                  </a:cubicBezTo>
                  <a:cubicBezTo>
                    <a:pt x="29760" y="35369"/>
                    <a:pt x="29671" y="35624"/>
                    <a:pt x="29576" y="35879"/>
                  </a:cubicBezTo>
                  <a:lnTo>
                    <a:pt x="29715" y="36246"/>
                  </a:lnTo>
                  <a:cubicBezTo>
                    <a:pt x="29632" y="36357"/>
                    <a:pt x="29565" y="36445"/>
                    <a:pt x="29499" y="36534"/>
                  </a:cubicBezTo>
                  <a:lnTo>
                    <a:pt x="29676" y="37050"/>
                  </a:lnTo>
                  <a:lnTo>
                    <a:pt x="30614" y="37372"/>
                  </a:lnTo>
                  <a:cubicBezTo>
                    <a:pt x="30592" y="37855"/>
                    <a:pt x="30714" y="38282"/>
                    <a:pt x="31169" y="38482"/>
                  </a:cubicBezTo>
                  <a:lnTo>
                    <a:pt x="31446" y="39131"/>
                  </a:lnTo>
                  <a:lnTo>
                    <a:pt x="31652" y="39153"/>
                  </a:lnTo>
                  <a:lnTo>
                    <a:pt x="31907" y="40213"/>
                  </a:lnTo>
                  <a:cubicBezTo>
                    <a:pt x="32062" y="40313"/>
                    <a:pt x="32245" y="40419"/>
                    <a:pt x="32412" y="40535"/>
                  </a:cubicBezTo>
                  <a:cubicBezTo>
                    <a:pt x="32512" y="40607"/>
                    <a:pt x="32567" y="40707"/>
                    <a:pt x="32417" y="40829"/>
                  </a:cubicBezTo>
                  <a:cubicBezTo>
                    <a:pt x="32167" y="40753"/>
                    <a:pt x="31921" y="40586"/>
                    <a:pt x="31626" y="40586"/>
                  </a:cubicBezTo>
                  <a:cubicBezTo>
                    <a:pt x="31510" y="40586"/>
                    <a:pt x="31387" y="40612"/>
                    <a:pt x="31252" y="40679"/>
                  </a:cubicBezTo>
                  <a:cubicBezTo>
                    <a:pt x="31607" y="41184"/>
                    <a:pt x="32062" y="41612"/>
                    <a:pt x="32595" y="41933"/>
                  </a:cubicBezTo>
                  <a:cubicBezTo>
                    <a:pt x="32645" y="42055"/>
                    <a:pt x="32695" y="42183"/>
                    <a:pt x="32734" y="42277"/>
                  </a:cubicBezTo>
                  <a:cubicBezTo>
                    <a:pt x="33106" y="42494"/>
                    <a:pt x="33472" y="42649"/>
                    <a:pt x="33766" y="42899"/>
                  </a:cubicBezTo>
                  <a:cubicBezTo>
                    <a:pt x="34077" y="43171"/>
                    <a:pt x="34448" y="43365"/>
                    <a:pt x="34848" y="43476"/>
                  </a:cubicBezTo>
                  <a:cubicBezTo>
                    <a:pt x="34853" y="43478"/>
                    <a:pt x="34857" y="43478"/>
                    <a:pt x="34863" y="43478"/>
                  </a:cubicBezTo>
                  <a:cubicBezTo>
                    <a:pt x="34895" y="43478"/>
                    <a:pt x="34940" y="43451"/>
                    <a:pt x="34992" y="43437"/>
                  </a:cubicBezTo>
                  <a:lnTo>
                    <a:pt x="35081" y="43176"/>
                  </a:lnTo>
                  <a:lnTo>
                    <a:pt x="34770" y="42571"/>
                  </a:lnTo>
                  <a:cubicBezTo>
                    <a:pt x="34376" y="42244"/>
                    <a:pt x="33766" y="42139"/>
                    <a:pt x="33683" y="41484"/>
                  </a:cubicBezTo>
                  <a:cubicBezTo>
                    <a:pt x="33722" y="41406"/>
                    <a:pt x="33760" y="41329"/>
                    <a:pt x="33805" y="41245"/>
                  </a:cubicBezTo>
                  <a:lnTo>
                    <a:pt x="34787" y="42166"/>
                  </a:lnTo>
                  <a:lnTo>
                    <a:pt x="35103" y="42272"/>
                  </a:lnTo>
                  <a:cubicBezTo>
                    <a:pt x="35292" y="42483"/>
                    <a:pt x="35464" y="42660"/>
                    <a:pt x="35641" y="42854"/>
                  </a:cubicBezTo>
                  <a:cubicBezTo>
                    <a:pt x="35653" y="43093"/>
                    <a:pt x="35669" y="43348"/>
                    <a:pt x="35680" y="43593"/>
                  </a:cubicBezTo>
                  <a:lnTo>
                    <a:pt x="35974" y="44136"/>
                  </a:lnTo>
                  <a:lnTo>
                    <a:pt x="35813" y="44342"/>
                  </a:lnTo>
                  <a:lnTo>
                    <a:pt x="35492" y="43925"/>
                  </a:lnTo>
                  <a:lnTo>
                    <a:pt x="34143" y="43598"/>
                  </a:lnTo>
                  <a:cubicBezTo>
                    <a:pt x="34127" y="43648"/>
                    <a:pt x="34082" y="43698"/>
                    <a:pt x="34093" y="43726"/>
                  </a:cubicBezTo>
                  <a:cubicBezTo>
                    <a:pt x="34288" y="44242"/>
                    <a:pt x="34493" y="44752"/>
                    <a:pt x="34687" y="45252"/>
                  </a:cubicBezTo>
                  <a:cubicBezTo>
                    <a:pt x="34670" y="46006"/>
                    <a:pt x="34698" y="46767"/>
                    <a:pt x="34632" y="47521"/>
                  </a:cubicBezTo>
                  <a:cubicBezTo>
                    <a:pt x="34559" y="48270"/>
                    <a:pt x="34398" y="49025"/>
                    <a:pt x="34260" y="49868"/>
                  </a:cubicBezTo>
                  <a:cubicBezTo>
                    <a:pt x="34360" y="50246"/>
                    <a:pt x="34482" y="50712"/>
                    <a:pt x="34598" y="51150"/>
                  </a:cubicBezTo>
                  <a:cubicBezTo>
                    <a:pt x="34526" y="51611"/>
                    <a:pt x="34460" y="52044"/>
                    <a:pt x="34393" y="52454"/>
                  </a:cubicBezTo>
                  <a:lnTo>
                    <a:pt x="34726" y="52893"/>
                  </a:lnTo>
                  <a:cubicBezTo>
                    <a:pt x="34798" y="53248"/>
                    <a:pt x="34859" y="53564"/>
                    <a:pt x="34898" y="53764"/>
                  </a:cubicBezTo>
                  <a:cubicBezTo>
                    <a:pt x="35148" y="54119"/>
                    <a:pt x="35331" y="54380"/>
                    <a:pt x="35547" y="54685"/>
                  </a:cubicBezTo>
                  <a:lnTo>
                    <a:pt x="35897" y="54879"/>
                  </a:lnTo>
                  <a:lnTo>
                    <a:pt x="35897" y="55506"/>
                  </a:lnTo>
                  <a:lnTo>
                    <a:pt x="36302" y="55822"/>
                  </a:lnTo>
                  <a:cubicBezTo>
                    <a:pt x="36318" y="56011"/>
                    <a:pt x="36330" y="56194"/>
                    <a:pt x="36341" y="56327"/>
                  </a:cubicBezTo>
                  <a:cubicBezTo>
                    <a:pt x="36757" y="56960"/>
                    <a:pt x="37389" y="57393"/>
                    <a:pt x="37445" y="58170"/>
                  </a:cubicBezTo>
                  <a:lnTo>
                    <a:pt x="38072" y="58258"/>
                  </a:lnTo>
                  <a:lnTo>
                    <a:pt x="38943" y="58669"/>
                  </a:lnTo>
                  <a:lnTo>
                    <a:pt x="39859" y="59385"/>
                  </a:lnTo>
                  <a:cubicBezTo>
                    <a:pt x="39997" y="59757"/>
                    <a:pt x="40136" y="60173"/>
                    <a:pt x="40303" y="60578"/>
                  </a:cubicBezTo>
                  <a:cubicBezTo>
                    <a:pt x="40391" y="60816"/>
                    <a:pt x="40508" y="61038"/>
                    <a:pt x="40652" y="61249"/>
                  </a:cubicBezTo>
                  <a:cubicBezTo>
                    <a:pt x="40841" y="61510"/>
                    <a:pt x="40985" y="61799"/>
                    <a:pt x="41074" y="62109"/>
                  </a:cubicBezTo>
                  <a:cubicBezTo>
                    <a:pt x="41129" y="62287"/>
                    <a:pt x="41196" y="62459"/>
                    <a:pt x="41268" y="62653"/>
                  </a:cubicBezTo>
                  <a:cubicBezTo>
                    <a:pt x="41801" y="62870"/>
                    <a:pt x="42139" y="63308"/>
                    <a:pt x="42478" y="63730"/>
                  </a:cubicBezTo>
                  <a:cubicBezTo>
                    <a:pt x="42511" y="63985"/>
                    <a:pt x="42478" y="64207"/>
                    <a:pt x="42356" y="64390"/>
                  </a:cubicBezTo>
                  <a:lnTo>
                    <a:pt x="41973" y="64490"/>
                  </a:lnTo>
                  <a:cubicBezTo>
                    <a:pt x="42223" y="64806"/>
                    <a:pt x="42533" y="65006"/>
                    <a:pt x="42794" y="65233"/>
                  </a:cubicBezTo>
                  <a:cubicBezTo>
                    <a:pt x="43338" y="65383"/>
                    <a:pt x="43810" y="65594"/>
                    <a:pt x="44026" y="66138"/>
                  </a:cubicBezTo>
                  <a:cubicBezTo>
                    <a:pt x="43998" y="66426"/>
                    <a:pt x="43965" y="66693"/>
                    <a:pt x="43937" y="66954"/>
                  </a:cubicBezTo>
                  <a:cubicBezTo>
                    <a:pt x="44670" y="67336"/>
                    <a:pt x="45291" y="67897"/>
                    <a:pt x="45763" y="68579"/>
                  </a:cubicBezTo>
                  <a:lnTo>
                    <a:pt x="46090" y="68346"/>
                  </a:lnTo>
                  <a:cubicBezTo>
                    <a:pt x="45935" y="67841"/>
                    <a:pt x="45757" y="67403"/>
                    <a:pt x="45213" y="67364"/>
                  </a:cubicBezTo>
                  <a:cubicBezTo>
                    <a:pt x="45097" y="67059"/>
                    <a:pt x="45036" y="66782"/>
                    <a:pt x="44897" y="66554"/>
                  </a:cubicBezTo>
                  <a:cubicBezTo>
                    <a:pt x="44697" y="66238"/>
                    <a:pt x="44559" y="65905"/>
                    <a:pt x="44536" y="65683"/>
                  </a:cubicBezTo>
                  <a:lnTo>
                    <a:pt x="43504" y="64246"/>
                  </a:lnTo>
                  <a:cubicBezTo>
                    <a:pt x="43477" y="64135"/>
                    <a:pt x="43427" y="63963"/>
                    <a:pt x="43388" y="63818"/>
                  </a:cubicBezTo>
                  <a:cubicBezTo>
                    <a:pt x="43205" y="63646"/>
                    <a:pt x="42988" y="63541"/>
                    <a:pt x="42916" y="63363"/>
                  </a:cubicBezTo>
                  <a:cubicBezTo>
                    <a:pt x="42722" y="62919"/>
                    <a:pt x="42361" y="62631"/>
                    <a:pt x="42039" y="62298"/>
                  </a:cubicBezTo>
                  <a:cubicBezTo>
                    <a:pt x="41984" y="61960"/>
                    <a:pt x="41934" y="61621"/>
                    <a:pt x="41873" y="61244"/>
                  </a:cubicBezTo>
                  <a:cubicBezTo>
                    <a:pt x="41928" y="61133"/>
                    <a:pt x="41989" y="60988"/>
                    <a:pt x="42051" y="60866"/>
                  </a:cubicBezTo>
                  <a:cubicBezTo>
                    <a:pt x="42528" y="60911"/>
                    <a:pt x="42905" y="61111"/>
                    <a:pt x="43227" y="61332"/>
                  </a:cubicBezTo>
                  <a:cubicBezTo>
                    <a:pt x="43460" y="62420"/>
                    <a:pt x="43965" y="63319"/>
                    <a:pt x="44675" y="64107"/>
                  </a:cubicBezTo>
                  <a:lnTo>
                    <a:pt x="45208" y="64307"/>
                  </a:lnTo>
                  <a:cubicBezTo>
                    <a:pt x="45241" y="64423"/>
                    <a:pt x="45274" y="64534"/>
                    <a:pt x="45324" y="64690"/>
                  </a:cubicBezTo>
                  <a:lnTo>
                    <a:pt x="46273" y="65555"/>
                  </a:lnTo>
                  <a:cubicBezTo>
                    <a:pt x="46262" y="65733"/>
                    <a:pt x="46251" y="65933"/>
                    <a:pt x="46240" y="66155"/>
                  </a:cubicBezTo>
                  <a:lnTo>
                    <a:pt x="47000" y="66615"/>
                  </a:lnTo>
                  <a:lnTo>
                    <a:pt x="47278" y="67109"/>
                  </a:lnTo>
                  <a:cubicBezTo>
                    <a:pt x="48299" y="67997"/>
                    <a:pt x="49259" y="68829"/>
                    <a:pt x="49442" y="70233"/>
                  </a:cubicBezTo>
                  <a:cubicBezTo>
                    <a:pt x="49353" y="70399"/>
                    <a:pt x="49253" y="70577"/>
                    <a:pt x="49170" y="70738"/>
                  </a:cubicBezTo>
                  <a:cubicBezTo>
                    <a:pt x="49181" y="71154"/>
                    <a:pt x="49458" y="71387"/>
                    <a:pt x="49608" y="71587"/>
                  </a:cubicBezTo>
                  <a:cubicBezTo>
                    <a:pt x="49969" y="71787"/>
                    <a:pt x="50285" y="71903"/>
                    <a:pt x="50518" y="72114"/>
                  </a:cubicBezTo>
                  <a:cubicBezTo>
                    <a:pt x="50979" y="72536"/>
                    <a:pt x="51495" y="72797"/>
                    <a:pt x="52083" y="72830"/>
                  </a:cubicBezTo>
                  <a:cubicBezTo>
                    <a:pt x="52804" y="73479"/>
                    <a:pt x="53642" y="73773"/>
                    <a:pt x="54552" y="73995"/>
                  </a:cubicBezTo>
                  <a:cubicBezTo>
                    <a:pt x="55002" y="74517"/>
                    <a:pt x="55740" y="74372"/>
                    <a:pt x="56273" y="74683"/>
                  </a:cubicBezTo>
                  <a:cubicBezTo>
                    <a:pt x="56528" y="74611"/>
                    <a:pt x="56761" y="74572"/>
                    <a:pt x="56972" y="74483"/>
                  </a:cubicBezTo>
                  <a:cubicBezTo>
                    <a:pt x="57199" y="74378"/>
                    <a:pt x="57421" y="74256"/>
                    <a:pt x="57632" y="74123"/>
                  </a:cubicBezTo>
                  <a:cubicBezTo>
                    <a:pt x="57637" y="74123"/>
                    <a:pt x="57642" y="74123"/>
                    <a:pt x="57648" y="74123"/>
                  </a:cubicBezTo>
                  <a:cubicBezTo>
                    <a:pt x="58095" y="74123"/>
                    <a:pt x="58424" y="74359"/>
                    <a:pt x="58731" y="74644"/>
                  </a:cubicBezTo>
                  <a:cubicBezTo>
                    <a:pt x="59091" y="74972"/>
                    <a:pt x="59430" y="75321"/>
                    <a:pt x="59791" y="75643"/>
                  </a:cubicBezTo>
                  <a:cubicBezTo>
                    <a:pt x="59974" y="75815"/>
                    <a:pt x="60185" y="75954"/>
                    <a:pt x="60351" y="76076"/>
                  </a:cubicBezTo>
                  <a:lnTo>
                    <a:pt x="61034" y="76120"/>
                  </a:lnTo>
                  <a:lnTo>
                    <a:pt x="61017" y="76170"/>
                  </a:lnTo>
                  <a:lnTo>
                    <a:pt x="62709" y="76714"/>
                  </a:lnTo>
                  <a:lnTo>
                    <a:pt x="63364" y="76648"/>
                  </a:lnTo>
                  <a:lnTo>
                    <a:pt x="63569" y="77108"/>
                  </a:lnTo>
                  <a:lnTo>
                    <a:pt x="64851" y="78423"/>
                  </a:lnTo>
                  <a:lnTo>
                    <a:pt x="64851" y="79211"/>
                  </a:lnTo>
                  <a:lnTo>
                    <a:pt x="65262" y="79511"/>
                  </a:lnTo>
                  <a:lnTo>
                    <a:pt x="65473" y="79461"/>
                  </a:lnTo>
                  <a:lnTo>
                    <a:pt x="66449" y="80032"/>
                  </a:lnTo>
                  <a:cubicBezTo>
                    <a:pt x="66483" y="80171"/>
                    <a:pt x="66510" y="80299"/>
                    <a:pt x="66549" y="80454"/>
                  </a:cubicBezTo>
                  <a:lnTo>
                    <a:pt x="66999" y="80687"/>
                  </a:lnTo>
                  <a:lnTo>
                    <a:pt x="67842" y="80687"/>
                  </a:lnTo>
                  <a:lnTo>
                    <a:pt x="68747" y="81475"/>
                  </a:lnTo>
                  <a:cubicBezTo>
                    <a:pt x="68788" y="81484"/>
                    <a:pt x="68827" y="81488"/>
                    <a:pt x="68864" y="81488"/>
                  </a:cubicBezTo>
                  <a:cubicBezTo>
                    <a:pt x="69044" y="81488"/>
                    <a:pt x="69178" y="81387"/>
                    <a:pt x="69252" y="81175"/>
                  </a:cubicBezTo>
                  <a:lnTo>
                    <a:pt x="69063" y="80754"/>
                  </a:lnTo>
                  <a:lnTo>
                    <a:pt x="69862" y="80093"/>
                  </a:lnTo>
                  <a:cubicBezTo>
                    <a:pt x="70284" y="80105"/>
                    <a:pt x="70472" y="80410"/>
                    <a:pt x="70722" y="80626"/>
                  </a:cubicBezTo>
                  <a:lnTo>
                    <a:pt x="70722" y="81148"/>
                  </a:lnTo>
                  <a:lnTo>
                    <a:pt x="71455" y="82008"/>
                  </a:lnTo>
                  <a:lnTo>
                    <a:pt x="71455" y="84044"/>
                  </a:lnTo>
                  <a:lnTo>
                    <a:pt x="71566" y="84344"/>
                  </a:lnTo>
                  <a:lnTo>
                    <a:pt x="71094" y="85076"/>
                  </a:lnTo>
                  <a:lnTo>
                    <a:pt x="70633" y="85237"/>
                  </a:lnTo>
                  <a:lnTo>
                    <a:pt x="70245" y="86153"/>
                  </a:lnTo>
                  <a:lnTo>
                    <a:pt x="69363" y="86597"/>
                  </a:lnTo>
                  <a:cubicBezTo>
                    <a:pt x="69346" y="86797"/>
                    <a:pt x="69335" y="86980"/>
                    <a:pt x="69329" y="87085"/>
                  </a:cubicBezTo>
                  <a:cubicBezTo>
                    <a:pt x="69107" y="87490"/>
                    <a:pt x="68924" y="87834"/>
                    <a:pt x="68763" y="88128"/>
                  </a:cubicBezTo>
                  <a:lnTo>
                    <a:pt x="68763" y="89061"/>
                  </a:lnTo>
                  <a:cubicBezTo>
                    <a:pt x="68835" y="89127"/>
                    <a:pt x="68919" y="89183"/>
                    <a:pt x="69002" y="89238"/>
                  </a:cubicBezTo>
                  <a:cubicBezTo>
                    <a:pt x="69141" y="89299"/>
                    <a:pt x="69290" y="89344"/>
                    <a:pt x="69440" y="89405"/>
                  </a:cubicBezTo>
                  <a:cubicBezTo>
                    <a:pt x="69407" y="90082"/>
                    <a:pt x="68663" y="90165"/>
                    <a:pt x="68397" y="90747"/>
                  </a:cubicBezTo>
                  <a:cubicBezTo>
                    <a:pt x="68447" y="91003"/>
                    <a:pt x="68508" y="91335"/>
                    <a:pt x="68597" y="91779"/>
                  </a:cubicBezTo>
                  <a:lnTo>
                    <a:pt x="68597" y="91779"/>
                  </a:lnTo>
                  <a:cubicBezTo>
                    <a:pt x="68595" y="91779"/>
                    <a:pt x="68573" y="91886"/>
                    <a:pt x="68547" y="92007"/>
                  </a:cubicBezTo>
                  <a:cubicBezTo>
                    <a:pt x="69168" y="92340"/>
                    <a:pt x="69668" y="92767"/>
                    <a:pt x="69901" y="93444"/>
                  </a:cubicBezTo>
                  <a:cubicBezTo>
                    <a:pt x="69906" y="93461"/>
                    <a:pt x="69923" y="93483"/>
                    <a:pt x="69945" y="93494"/>
                  </a:cubicBezTo>
                  <a:cubicBezTo>
                    <a:pt x="70345" y="93844"/>
                    <a:pt x="70495" y="94338"/>
                    <a:pt x="70678" y="94809"/>
                  </a:cubicBezTo>
                  <a:cubicBezTo>
                    <a:pt x="70761" y="95020"/>
                    <a:pt x="70861" y="95231"/>
                    <a:pt x="70955" y="95436"/>
                  </a:cubicBezTo>
                  <a:cubicBezTo>
                    <a:pt x="71077" y="95708"/>
                    <a:pt x="71199" y="95975"/>
                    <a:pt x="71360" y="96330"/>
                  </a:cubicBezTo>
                  <a:lnTo>
                    <a:pt x="72359" y="97817"/>
                  </a:lnTo>
                  <a:lnTo>
                    <a:pt x="72359" y="98616"/>
                  </a:lnTo>
                  <a:cubicBezTo>
                    <a:pt x="72648" y="98893"/>
                    <a:pt x="72919" y="99204"/>
                    <a:pt x="73247" y="99454"/>
                  </a:cubicBezTo>
                  <a:cubicBezTo>
                    <a:pt x="73780" y="99864"/>
                    <a:pt x="74362" y="100208"/>
                    <a:pt x="74984" y="100464"/>
                  </a:cubicBezTo>
                  <a:cubicBezTo>
                    <a:pt x="75217" y="100558"/>
                    <a:pt x="75428" y="100708"/>
                    <a:pt x="75650" y="100830"/>
                  </a:cubicBezTo>
                  <a:cubicBezTo>
                    <a:pt x="76210" y="101124"/>
                    <a:pt x="76482" y="101740"/>
                    <a:pt x="77009" y="102017"/>
                  </a:cubicBezTo>
                  <a:cubicBezTo>
                    <a:pt x="77192" y="103194"/>
                    <a:pt x="77298" y="104320"/>
                    <a:pt x="77076" y="105447"/>
                  </a:cubicBezTo>
                  <a:cubicBezTo>
                    <a:pt x="77031" y="105669"/>
                    <a:pt x="76954" y="105879"/>
                    <a:pt x="76865" y="106201"/>
                  </a:cubicBezTo>
                  <a:lnTo>
                    <a:pt x="76865" y="107905"/>
                  </a:lnTo>
                  <a:cubicBezTo>
                    <a:pt x="76815" y="108177"/>
                    <a:pt x="76776" y="108426"/>
                    <a:pt x="76732" y="108671"/>
                  </a:cubicBezTo>
                  <a:cubicBezTo>
                    <a:pt x="76676" y="108965"/>
                    <a:pt x="76632" y="109259"/>
                    <a:pt x="76571" y="109553"/>
                  </a:cubicBezTo>
                  <a:cubicBezTo>
                    <a:pt x="76526" y="109753"/>
                    <a:pt x="76454" y="109952"/>
                    <a:pt x="76404" y="110152"/>
                  </a:cubicBezTo>
                  <a:cubicBezTo>
                    <a:pt x="76327" y="110457"/>
                    <a:pt x="76254" y="110768"/>
                    <a:pt x="76171" y="111090"/>
                  </a:cubicBezTo>
                  <a:cubicBezTo>
                    <a:pt x="76188" y="111428"/>
                    <a:pt x="76210" y="111795"/>
                    <a:pt x="76227" y="112100"/>
                  </a:cubicBezTo>
                  <a:lnTo>
                    <a:pt x="75960" y="112483"/>
                  </a:lnTo>
                  <a:cubicBezTo>
                    <a:pt x="75988" y="112699"/>
                    <a:pt x="76016" y="112882"/>
                    <a:pt x="76032" y="113065"/>
                  </a:cubicBezTo>
                  <a:cubicBezTo>
                    <a:pt x="76088" y="113726"/>
                    <a:pt x="76221" y="114397"/>
                    <a:pt x="75960" y="115046"/>
                  </a:cubicBezTo>
                  <a:cubicBezTo>
                    <a:pt x="75983" y="115590"/>
                    <a:pt x="75672" y="116062"/>
                    <a:pt x="75616" y="116589"/>
                  </a:cubicBezTo>
                  <a:cubicBezTo>
                    <a:pt x="75605" y="116683"/>
                    <a:pt x="75572" y="116772"/>
                    <a:pt x="75516" y="116844"/>
                  </a:cubicBezTo>
                  <a:cubicBezTo>
                    <a:pt x="75106" y="117449"/>
                    <a:pt x="74939" y="118148"/>
                    <a:pt x="74678" y="118842"/>
                  </a:cubicBezTo>
                  <a:lnTo>
                    <a:pt x="74457" y="119041"/>
                  </a:lnTo>
                  <a:cubicBezTo>
                    <a:pt x="74373" y="119885"/>
                    <a:pt x="74878" y="120673"/>
                    <a:pt x="74651" y="121555"/>
                  </a:cubicBezTo>
                  <a:cubicBezTo>
                    <a:pt x="74168" y="122132"/>
                    <a:pt x="74218" y="122843"/>
                    <a:pt x="74307" y="123542"/>
                  </a:cubicBezTo>
                  <a:lnTo>
                    <a:pt x="74051" y="124058"/>
                  </a:lnTo>
                  <a:cubicBezTo>
                    <a:pt x="74018" y="124474"/>
                    <a:pt x="73985" y="124812"/>
                    <a:pt x="73957" y="125195"/>
                  </a:cubicBezTo>
                  <a:lnTo>
                    <a:pt x="74301" y="125240"/>
                  </a:lnTo>
                  <a:cubicBezTo>
                    <a:pt x="74617" y="124707"/>
                    <a:pt x="74468" y="124163"/>
                    <a:pt x="74512" y="123603"/>
                  </a:cubicBezTo>
                  <a:lnTo>
                    <a:pt x="74928" y="123381"/>
                  </a:lnTo>
                  <a:cubicBezTo>
                    <a:pt x="75200" y="123464"/>
                    <a:pt x="75261" y="123630"/>
                    <a:pt x="75283" y="123869"/>
                  </a:cubicBezTo>
                  <a:lnTo>
                    <a:pt x="75111" y="124219"/>
                  </a:lnTo>
                  <a:lnTo>
                    <a:pt x="75111" y="124885"/>
                  </a:lnTo>
                  <a:cubicBezTo>
                    <a:pt x="74806" y="125356"/>
                    <a:pt x="74756" y="125872"/>
                    <a:pt x="74845" y="126422"/>
                  </a:cubicBezTo>
                  <a:cubicBezTo>
                    <a:pt x="74773" y="126560"/>
                    <a:pt x="74706" y="126699"/>
                    <a:pt x="74606" y="126893"/>
                  </a:cubicBezTo>
                  <a:lnTo>
                    <a:pt x="74606" y="127465"/>
                  </a:lnTo>
                  <a:lnTo>
                    <a:pt x="74373" y="127631"/>
                  </a:lnTo>
                  <a:cubicBezTo>
                    <a:pt x="74279" y="127387"/>
                    <a:pt x="74196" y="127160"/>
                    <a:pt x="74107" y="126915"/>
                  </a:cubicBezTo>
                  <a:lnTo>
                    <a:pt x="74412" y="126655"/>
                  </a:lnTo>
                  <a:cubicBezTo>
                    <a:pt x="74373" y="126538"/>
                    <a:pt x="74334" y="126422"/>
                    <a:pt x="74285" y="126272"/>
                  </a:cubicBezTo>
                  <a:lnTo>
                    <a:pt x="73891" y="126499"/>
                  </a:lnTo>
                  <a:cubicBezTo>
                    <a:pt x="73868" y="126816"/>
                    <a:pt x="73846" y="127115"/>
                    <a:pt x="73835" y="127293"/>
                  </a:cubicBezTo>
                  <a:cubicBezTo>
                    <a:pt x="73929" y="127537"/>
                    <a:pt x="73979" y="127676"/>
                    <a:pt x="74035" y="127820"/>
                  </a:cubicBezTo>
                  <a:cubicBezTo>
                    <a:pt x="73380" y="128009"/>
                    <a:pt x="73119" y="128486"/>
                    <a:pt x="72908" y="128980"/>
                  </a:cubicBezTo>
                  <a:cubicBezTo>
                    <a:pt x="73191" y="129046"/>
                    <a:pt x="73430" y="129102"/>
                    <a:pt x="73663" y="129174"/>
                  </a:cubicBezTo>
                  <a:cubicBezTo>
                    <a:pt x="73829" y="129224"/>
                    <a:pt x="73929" y="129346"/>
                    <a:pt x="73929" y="129568"/>
                  </a:cubicBezTo>
                  <a:lnTo>
                    <a:pt x="73641" y="130123"/>
                  </a:lnTo>
                  <a:lnTo>
                    <a:pt x="73763" y="130311"/>
                  </a:lnTo>
                  <a:cubicBezTo>
                    <a:pt x="73791" y="130716"/>
                    <a:pt x="73807" y="131044"/>
                    <a:pt x="73835" y="131421"/>
                  </a:cubicBezTo>
                  <a:cubicBezTo>
                    <a:pt x="73613" y="131122"/>
                    <a:pt x="73657" y="130755"/>
                    <a:pt x="73413" y="130522"/>
                  </a:cubicBezTo>
                  <a:cubicBezTo>
                    <a:pt x="72886" y="130988"/>
                    <a:pt x="72858" y="131072"/>
                    <a:pt x="72919" y="131787"/>
                  </a:cubicBezTo>
                  <a:lnTo>
                    <a:pt x="73086" y="131982"/>
                  </a:lnTo>
                  <a:cubicBezTo>
                    <a:pt x="73030" y="132231"/>
                    <a:pt x="72981" y="132448"/>
                    <a:pt x="72925" y="132692"/>
                  </a:cubicBezTo>
                  <a:lnTo>
                    <a:pt x="74063" y="132853"/>
                  </a:lnTo>
                  <a:lnTo>
                    <a:pt x="73613" y="133236"/>
                  </a:lnTo>
                  <a:cubicBezTo>
                    <a:pt x="73624" y="133424"/>
                    <a:pt x="73635" y="133580"/>
                    <a:pt x="73646" y="133718"/>
                  </a:cubicBezTo>
                  <a:lnTo>
                    <a:pt x="73402" y="133985"/>
                  </a:lnTo>
                  <a:cubicBezTo>
                    <a:pt x="73424" y="134118"/>
                    <a:pt x="73441" y="134235"/>
                    <a:pt x="73469" y="134340"/>
                  </a:cubicBezTo>
                  <a:cubicBezTo>
                    <a:pt x="73497" y="134434"/>
                    <a:pt x="73363" y="134567"/>
                    <a:pt x="73547" y="134628"/>
                  </a:cubicBezTo>
                  <a:lnTo>
                    <a:pt x="73940" y="134290"/>
                  </a:lnTo>
                  <a:cubicBezTo>
                    <a:pt x="74246" y="134623"/>
                    <a:pt x="74168" y="135017"/>
                    <a:pt x="74257" y="135350"/>
                  </a:cubicBezTo>
                  <a:cubicBezTo>
                    <a:pt x="74168" y="135533"/>
                    <a:pt x="74090" y="135694"/>
                    <a:pt x="74018" y="135838"/>
                  </a:cubicBezTo>
                  <a:cubicBezTo>
                    <a:pt x="74185" y="136060"/>
                    <a:pt x="74229" y="136343"/>
                    <a:pt x="74512" y="136426"/>
                  </a:cubicBezTo>
                  <a:cubicBezTo>
                    <a:pt x="74595" y="136748"/>
                    <a:pt x="75017" y="136881"/>
                    <a:pt x="74995" y="137259"/>
                  </a:cubicBezTo>
                  <a:cubicBezTo>
                    <a:pt x="75014" y="137256"/>
                    <a:pt x="75033" y="137255"/>
                    <a:pt x="75051" y="137255"/>
                  </a:cubicBezTo>
                  <a:cubicBezTo>
                    <a:pt x="75328" y="137255"/>
                    <a:pt x="75466" y="137523"/>
                    <a:pt x="75722" y="137664"/>
                  </a:cubicBezTo>
                  <a:lnTo>
                    <a:pt x="76321" y="137791"/>
                  </a:lnTo>
                  <a:cubicBezTo>
                    <a:pt x="76582" y="137336"/>
                    <a:pt x="76415" y="136820"/>
                    <a:pt x="76676" y="136443"/>
                  </a:cubicBezTo>
                  <a:lnTo>
                    <a:pt x="77775" y="135760"/>
                  </a:lnTo>
                  <a:lnTo>
                    <a:pt x="78468" y="135760"/>
                  </a:lnTo>
                  <a:cubicBezTo>
                    <a:pt x="78413" y="135666"/>
                    <a:pt x="78369" y="135566"/>
                    <a:pt x="78330" y="135472"/>
                  </a:cubicBezTo>
                  <a:cubicBezTo>
                    <a:pt x="78202" y="135078"/>
                    <a:pt x="78047" y="134684"/>
                    <a:pt x="77969" y="134284"/>
                  </a:cubicBezTo>
                  <a:cubicBezTo>
                    <a:pt x="77875" y="133796"/>
                    <a:pt x="78025" y="133369"/>
                    <a:pt x="78463" y="133080"/>
                  </a:cubicBezTo>
                  <a:cubicBezTo>
                    <a:pt x="78668" y="132942"/>
                    <a:pt x="78862" y="132775"/>
                    <a:pt x="79057" y="132631"/>
                  </a:cubicBezTo>
                  <a:cubicBezTo>
                    <a:pt x="79101" y="132298"/>
                    <a:pt x="79145" y="132009"/>
                    <a:pt x="79179" y="131749"/>
                  </a:cubicBezTo>
                  <a:cubicBezTo>
                    <a:pt x="79512" y="131199"/>
                    <a:pt x="80100" y="130999"/>
                    <a:pt x="80488" y="130578"/>
                  </a:cubicBezTo>
                  <a:cubicBezTo>
                    <a:pt x="80533" y="130367"/>
                    <a:pt x="80577" y="130162"/>
                    <a:pt x="80621" y="129956"/>
                  </a:cubicBezTo>
                  <a:cubicBezTo>
                    <a:pt x="80583" y="129806"/>
                    <a:pt x="80538" y="129651"/>
                    <a:pt x="80488" y="129485"/>
                  </a:cubicBezTo>
                  <a:lnTo>
                    <a:pt x="79745" y="129340"/>
                  </a:lnTo>
                  <a:lnTo>
                    <a:pt x="79345" y="128908"/>
                  </a:lnTo>
                  <a:lnTo>
                    <a:pt x="79145" y="128242"/>
                  </a:lnTo>
                  <a:lnTo>
                    <a:pt x="79723" y="127304"/>
                  </a:lnTo>
                  <a:lnTo>
                    <a:pt x="80627" y="127004"/>
                  </a:lnTo>
                  <a:cubicBezTo>
                    <a:pt x="80721" y="126871"/>
                    <a:pt x="80799" y="126732"/>
                    <a:pt x="80877" y="126594"/>
                  </a:cubicBezTo>
                  <a:cubicBezTo>
                    <a:pt x="80954" y="126455"/>
                    <a:pt x="81004" y="126300"/>
                    <a:pt x="81021" y="126139"/>
                  </a:cubicBezTo>
                  <a:cubicBezTo>
                    <a:pt x="81032" y="125961"/>
                    <a:pt x="80977" y="125778"/>
                    <a:pt x="80960" y="125639"/>
                  </a:cubicBezTo>
                  <a:cubicBezTo>
                    <a:pt x="81049" y="125245"/>
                    <a:pt x="81359" y="125095"/>
                    <a:pt x="81615" y="124851"/>
                  </a:cubicBezTo>
                  <a:lnTo>
                    <a:pt x="81210" y="124618"/>
                  </a:lnTo>
                  <a:lnTo>
                    <a:pt x="81587" y="124380"/>
                  </a:lnTo>
                  <a:cubicBezTo>
                    <a:pt x="81755" y="124430"/>
                    <a:pt x="81827" y="124677"/>
                    <a:pt x="82002" y="124677"/>
                  </a:cubicBezTo>
                  <a:cubicBezTo>
                    <a:pt x="82058" y="124677"/>
                    <a:pt x="82125" y="124651"/>
                    <a:pt x="82208" y="124585"/>
                  </a:cubicBezTo>
                  <a:cubicBezTo>
                    <a:pt x="82197" y="124413"/>
                    <a:pt x="82186" y="124219"/>
                    <a:pt x="82170" y="123986"/>
                  </a:cubicBezTo>
                  <a:lnTo>
                    <a:pt x="81665" y="124135"/>
                  </a:lnTo>
                  <a:lnTo>
                    <a:pt x="81204" y="123852"/>
                  </a:lnTo>
                  <a:cubicBezTo>
                    <a:pt x="81204" y="123619"/>
                    <a:pt x="81215" y="123414"/>
                    <a:pt x="81204" y="123203"/>
                  </a:cubicBezTo>
                  <a:cubicBezTo>
                    <a:pt x="81199" y="122998"/>
                    <a:pt x="81176" y="122809"/>
                    <a:pt x="81160" y="122626"/>
                  </a:cubicBezTo>
                  <a:cubicBezTo>
                    <a:pt x="81240" y="122590"/>
                    <a:pt x="81312" y="122575"/>
                    <a:pt x="81379" y="122575"/>
                  </a:cubicBezTo>
                  <a:cubicBezTo>
                    <a:pt x="81588" y="122575"/>
                    <a:pt x="81742" y="122718"/>
                    <a:pt x="81914" y="122781"/>
                  </a:cubicBezTo>
                  <a:cubicBezTo>
                    <a:pt x="82112" y="122856"/>
                    <a:pt x="82307" y="122898"/>
                    <a:pt x="82497" y="122898"/>
                  </a:cubicBezTo>
                  <a:cubicBezTo>
                    <a:pt x="82771" y="122898"/>
                    <a:pt x="83036" y="122812"/>
                    <a:pt x="83285" y="122615"/>
                  </a:cubicBezTo>
                  <a:cubicBezTo>
                    <a:pt x="83357" y="122565"/>
                    <a:pt x="83379" y="122460"/>
                    <a:pt x="83424" y="122382"/>
                  </a:cubicBezTo>
                  <a:cubicBezTo>
                    <a:pt x="83396" y="122193"/>
                    <a:pt x="83363" y="122010"/>
                    <a:pt x="83346" y="121910"/>
                  </a:cubicBezTo>
                  <a:cubicBezTo>
                    <a:pt x="83401" y="121638"/>
                    <a:pt x="83451" y="121439"/>
                    <a:pt x="83479" y="121239"/>
                  </a:cubicBezTo>
                  <a:cubicBezTo>
                    <a:pt x="83512" y="121028"/>
                    <a:pt x="83202" y="120834"/>
                    <a:pt x="83457" y="120573"/>
                  </a:cubicBezTo>
                  <a:lnTo>
                    <a:pt x="83457" y="120573"/>
                  </a:lnTo>
                  <a:cubicBezTo>
                    <a:pt x="83719" y="120644"/>
                    <a:pt x="83974" y="120674"/>
                    <a:pt x="84225" y="120674"/>
                  </a:cubicBezTo>
                  <a:cubicBezTo>
                    <a:pt x="85127" y="120674"/>
                    <a:pt x="85967" y="120283"/>
                    <a:pt x="86814" y="119996"/>
                  </a:cubicBezTo>
                  <a:cubicBezTo>
                    <a:pt x="87092" y="119591"/>
                    <a:pt x="87347" y="119202"/>
                    <a:pt x="87613" y="118825"/>
                  </a:cubicBezTo>
                  <a:cubicBezTo>
                    <a:pt x="87763" y="118625"/>
                    <a:pt x="87796" y="118370"/>
                    <a:pt x="87707" y="118137"/>
                  </a:cubicBezTo>
                  <a:cubicBezTo>
                    <a:pt x="87535" y="118037"/>
                    <a:pt x="87325" y="117932"/>
                    <a:pt x="87264" y="117671"/>
                  </a:cubicBezTo>
                  <a:lnTo>
                    <a:pt x="87375" y="117194"/>
                  </a:lnTo>
                  <a:cubicBezTo>
                    <a:pt x="87247" y="116705"/>
                    <a:pt x="86725" y="116711"/>
                    <a:pt x="86503" y="116350"/>
                  </a:cubicBezTo>
                  <a:cubicBezTo>
                    <a:pt x="86514" y="116278"/>
                    <a:pt x="86531" y="116195"/>
                    <a:pt x="86542" y="116106"/>
                  </a:cubicBezTo>
                  <a:lnTo>
                    <a:pt x="87486" y="116234"/>
                  </a:lnTo>
                  <a:cubicBezTo>
                    <a:pt x="87949" y="116534"/>
                    <a:pt x="88484" y="116569"/>
                    <a:pt x="89019" y="116569"/>
                  </a:cubicBezTo>
                  <a:cubicBezTo>
                    <a:pt x="89137" y="116569"/>
                    <a:pt x="89255" y="116568"/>
                    <a:pt x="89372" y="116567"/>
                  </a:cubicBezTo>
                  <a:cubicBezTo>
                    <a:pt x="89761" y="116395"/>
                    <a:pt x="90082" y="116095"/>
                    <a:pt x="90288" y="115718"/>
                  </a:cubicBezTo>
                  <a:cubicBezTo>
                    <a:pt x="90410" y="115496"/>
                    <a:pt x="90526" y="115252"/>
                    <a:pt x="90709" y="115085"/>
                  </a:cubicBezTo>
                  <a:cubicBezTo>
                    <a:pt x="91087" y="114736"/>
                    <a:pt x="91237" y="114286"/>
                    <a:pt x="91386" y="113820"/>
                  </a:cubicBezTo>
                  <a:cubicBezTo>
                    <a:pt x="91453" y="113609"/>
                    <a:pt x="91536" y="113376"/>
                    <a:pt x="91675" y="113204"/>
                  </a:cubicBezTo>
                  <a:cubicBezTo>
                    <a:pt x="91797" y="113071"/>
                    <a:pt x="91891" y="112915"/>
                    <a:pt x="91941" y="112743"/>
                  </a:cubicBezTo>
                  <a:cubicBezTo>
                    <a:pt x="92011" y="112513"/>
                    <a:pt x="92168" y="112371"/>
                    <a:pt x="92418" y="112371"/>
                  </a:cubicBezTo>
                  <a:cubicBezTo>
                    <a:pt x="92427" y="112371"/>
                    <a:pt x="92437" y="112371"/>
                    <a:pt x="92446" y="112372"/>
                  </a:cubicBezTo>
                  <a:lnTo>
                    <a:pt x="92713" y="112727"/>
                  </a:lnTo>
                  <a:cubicBezTo>
                    <a:pt x="92924" y="111883"/>
                    <a:pt x="93312" y="111223"/>
                    <a:pt x="93989" y="110801"/>
                  </a:cubicBezTo>
                  <a:cubicBezTo>
                    <a:pt x="94044" y="110557"/>
                    <a:pt x="94100" y="110357"/>
                    <a:pt x="94128" y="110152"/>
                  </a:cubicBezTo>
                  <a:cubicBezTo>
                    <a:pt x="94155" y="109969"/>
                    <a:pt x="94161" y="109786"/>
                    <a:pt x="94139" y="109603"/>
                  </a:cubicBezTo>
                  <a:cubicBezTo>
                    <a:pt x="94061" y="109059"/>
                    <a:pt x="94166" y="108543"/>
                    <a:pt x="94377" y="107999"/>
                  </a:cubicBezTo>
                  <a:cubicBezTo>
                    <a:pt x="94943" y="107372"/>
                    <a:pt x="95593" y="106801"/>
                    <a:pt x="96497" y="106606"/>
                  </a:cubicBezTo>
                  <a:cubicBezTo>
                    <a:pt x="96730" y="106573"/>
                    <a:pt x="96930" y="106423"/>
                    <a:pt x="97030" y="106212"/>
                  </a:cubicBezTo>
                  <a:cubicBezTo>
                    <a:pt x="97091" y="106107"/>
                    <a:pt x="97163" y="106013"/>
                    <a:pt x="97246" y="105924"/>
                  </a:cubicBezTo>
                  <a:cubicBezTo>
                    <a:pt x="97590" y="105913"/>
                    <a:pt x="97940" y="105924"/>
                    <a:pt x="98284" y="105890"/>
                  </a:cubicBezTo>
                  <a:cubicBezTo>
                    <a:pt x="98633" y="105857"/>
                    <a:pt x="98966" y="105791"/>
                    <a:pt x="99177" y="105763"/>
                  </a:cubicBezTo>
                  <a:lnTo>
                    <a:pt x="100104" y="104936"/>
                  </a:lnTo>
                  <a:cubicBezTo>
                    <a:pt x="100148" y="104736"/>
                    <a:pt x="100159" y="104464"/>
                    <a:pt x="100276" y="104254"/>
                  </a:cubicBezTo>
                  <a:cubicBezTo>
                    <a:pt x="100520" y="103793"/>
                    <a:pt x="100820" y="103355"/>
                    <a:pt x="101108" y="102900"/>
                  </a:cubicBezTo>
                  <a:cubicBezTo>
                    <a:pt x="101136" y="102589"/>
                    <a:pt x="101175" y="102273"/>
                    <a:pt x="101203" y="101990"/>
                  </a:cubicBezTo>
                  <a:lnTo>
                    <a:pt x="101552" y="101374"/>
                  </a:lnTo>
                  <a:cubicBezTo>
                    <a:pt x="101641" y="100802"/>
                    <a:pt x="101719" y="100325"/>
                    <a:pt x="101813" y="99759"/>
                  </a:cubicBezTo>
                  <a:cubicBezTo>
                    <a:pt x="101641" y="98743"/>
                    <a:pt x="101735" y="97512"/>
                    <a:pt x="102007" y="97373"/>
                  </a:cubicBezTo>
                  <a:lnTo>
                    <a:pt x="102323" y="97428"/>
                  </a:lnTo>
                  <a:cubicBezTo>
                    <a:pt x="102440" y="97301"/>
                    <a:pt x="102562" y="97212"/>
                    <a:pt x="102618" y="97090"/>
                  </a:cubicBezTo>
                  <a:cubicBezTo>
                    <a:pt x="102989" y="96224"/>
                    <a:pt x="103655" y="95597"/>
                    <a:pt x="104293" y="94926"/>
                  </a:cubicBezTo>
                  <a:cubicBezTo>
                    <a:pt x="105226" y="93955"/>
                    <a:pt x="105264" y="92706"/>
                    <a:pt x="104549" y="91408"/>
                  </a:cubicBezTo>
                  <a:cubicBezTo>
                    <a:pt x="104504" y="91374"/>
                    <a:pt x="104449" y="91358"/>
                    <a:pt x="104399" y="91325"/>
                  </a:cubicBezTo>
                  <a:cubicBezTo>
                    <a:pt x="104266" y="91297"/>
                    <a:pt x="104138" y="91280"/>
                    <a:pt x="104005" y="91275"/>
                  </a:cubicBezTo>
                  <a:cubicBezTo>
                    <a:pt x="103961" y="91278"/>
                    <a:pt x="103918" y="91280"/>
                    <a:pt x="103874" y="91280"/>
                  </a:cubicBezTo>
                  <a:cubicBezTo>
                    <a:pt x="103405" y="91280"/>
                    <a:pt x="102957" y="91063"/>
                    <a:pt x="102662" y="90692"/>
                  </a:cubicBezTo>
                  <a:cubicBezTo>
                    <a:pt x="102179" y="90115"/>
                    <a:pt x="101491" y="89810"/>
                    <a:pt x="100809" y="89432"/>
                  </a:cubicBezTo>
                  <a:cubicBezTo>
                    <a:pt x="100576" y="89506"/>
                    <a:pt x="100346" y="89536"/>
                    <a:pt x="100119" y="89536"/>
                  </a:cubicBezTo>
                  <a:cubicBezTo>
                    <a:pt x="99471" y="89536"/>
                    <a:pt x="98845" y="89290"/>
                    <a:pt x="98228" y="89105"/>
                  </a:cubicBezTo>
                  <a:lnTo>
                    <a:pt x="97379" y="89471"/>
                  </a:lnTo>
                  <a:lnTo>
                    <a:pt x="97296" y="88611"/>
                  </a:lnTo>
                  <a:cubicBezTo>
                    <a:pt x="96958" y="88378"/>
                    <a:pt x="95776" y="87873"/>
                    <a:pt x="95332" y="87801"/>
                  </a:cubicBezTo>
                  <a:cubicBezTo>
                    <a:pt x="95242" y="87787"/>
                    <a:pt x="95150" y="87782"/>
                    <a:pt x="95059" y="87782"/>
                  </a:cubicBezTo>
                  <a:cubicBezTo>
                    <a:pt x="94903" y="87782"/>
                    <a:pt x="94747" y="87795"/>
                    <a:pt x="94599" y="87795"/>
                  </a:cubicBezTo>
                  <a:cubicBezTo>
                    <a:pt x="94488" y="87923"/>
                    <a:pt x="94405" y="88040"/>
                    <a:pt x="94305" y="88134"/>
                  </a:cubicBezTo>
                  <a:cubicBezTo>
                    <a:pt x="94238" y="88201"/>
                    <a:pt x="94208" y="88334"/>
                    <a:pt x="94084" y="88334"/>
                  </a:cubicBezTo>
                  <a:cubicBezTo>
                    <a:pt x="94064" y="88334"/>
                    <a:pt x="94042" y="88330"/>
                    <a:pt x="94017" y="88323"/>
                  </a:cubicBezTo>
                  <a:cubicBezTo>
                    <a:pt x="94117" y="88028"/>
                    <a:pt x="94366" y="87757"/>
                    <a:pt x="94133" y="87368"/>
                  </a:cubicBezTo>
                  <a:lnTo>
                    <a:pt x="93218" y="87368"/>
                  </a:lnTo>
                  <a:lnTo>
                    <a:pt x="93195" y="87035"/>
                  </a:lnTo>
                  <a:lnTo>
                    <a:pt x="92951" y="86896"/>
                  </a:lnTo>
                  <a:cubicBezTo>
                    <a:pt x="93023" y="86641"/>
                    <a:pt x="93068" y="86486"/>
                    <a:pt x="93118" y="86325"/>
                  </a:cubicBezTo>
                  <a:cubicBezTo>
                    <a:pt x="93068" y="86175"/>
                    <a:pt x="93018" y="86025"/>
                    <a:pt x="92979" y="85898"/>
                  </a:cubicBezTo>
                  <a:lnTo>
                    <a:pt x="92674" y="85742"/>
                  </a:lnTo>
                  <a:cubicBezTo>
                    <a:pt x="92302" y="85182"/>
                    <a:pt x="92169" y="84571"/>
                    <a:pt x="92063" y="84089"/>
                  </a:cubicBezTo>
                  <a:cubicBezTo>
                    <a:pt x="91719" y="83811"/>
                    <a:pt x="91442" y="83634"/>
                    <a:pt x="91231" y="83401"/>
                  </a:cubicBezTo>
                  <a:cubicBezTo>
                    <a:pt x="90876" y="83001"/>
                    <a:pt x="90415" y="82801"/>
                    <a:pt x="89927" y="82663"/>
                  </a:cubicBezTo>
                  <a:cubicBezTo>
                    <a:pt x="89674" y="82590"/>
                    <a:pt x="89394" y="82513"/>
                    <a:pt x="89131" y="82513"/>
                  </a:cubicBezTo>
                  <a:cubicBezTo>
                    <a:pt x="89054" y="82513"/>
                    <a:pt x="88979" y="82520"/>
                    <a:pt x="88906" y="82535"/>
                  </a:cubicBezTo>
                  <a:cubicBezTo>
                    <a:pt x="88727" y="82570"/>
                    <a:pt x="88544" y="82588"/>
                    <a:pt x="88362" y="82588"/>
                  </a:cubicBezTo>
                  <a:cubicBezTo>
                    <a:pt x="88058" y="82588"/>
                    <a:pt x="87754" y="82540"/>
                    <a:pt x="87463" y="82446"/>
                  </a:cubicBezTo>
                  <a:lnTo>
                    <a:pt x="86625" y="81886"/>
                  </a:lnTo>
                  <a:lnTo>
                    <a:pt x="86387" y="81936"/>
                  </a:lnTo>
                  <a:lnTo>
                    <a:pt x="86159" y="81175"/>
                  </a:lnTo>
                  <a:cubicBezTo>
                    <a:pt x="85788" y="80909"/>
                    <a:pt x="85471" y="80676"/>
                    <a:pt x="85188" y="80471"/>
                  </a:cubicBezTo>
                  <a:lnTo>
                    <a:pt x="84583" y="80354"/>
                  </a:lnTo>
                  <a:cubicBezTo>
                    <a:pt x="84500" y="80138"/>
                    <a:pt x="84417" y="79927"/>
                    <a:pt x="84312" y="79655"/>
                  </a:cubicBezTo>
                  <a:lnTo>
                    <a:pt x="83252" y="79239"/>
                  </a:lnTo>
                  <a:lnTo>
                    <a:pt x="82863" y="78756"/>
                  </a:lnTo>
                  <a:lnTo>
                    <a:pt x="81881" y="78828"/>
                  </a:lnTo>
                  <a:cubicBezTo>
                    <a:pt x="81737" y="78961"/>
                    <a:pt x="81637" y="79050"/>
                    <a:pt x="81576" y="79106"/>
                  </a:cubicBezTo>
                  <a:cubicBezTo>
                    <a:pt x="81390" y="79166"/>
                    <a:pt x="81216" y="79197"/>
                    <a:pt x="81053" y="79197"/>
                  </a:cubicBezTo>
                  <a:cubicBezTo>
                    <a:pt x="80754" y="79197"/>
                    <a:pt x="80495" y="79092"/>
                    <a:pt x="80283" y="78873"/>
                  </a:cubicBezTo>
                  <a:lnTo>
                    <a:pt x="78835" y="78873"/>
                  </a:lnTo>
                  <a:lnTo>
                    <a:pt x="78208" y="78207"/>
                  </a:lnTo>
                  <a:lnTo>
                    <a:pt x="77614" y="78135"/>
                  </a:lnTo>
                  <a:lnTo>
                    <a:pt x="77270" y="77630"/>
                  </a:lnTo>
                  <a:lnTo>
                    <a:pt x="77187" y="77663"/>
                  </a:lnTo>
                  <a:cubicBezTo>
                    <a:pt x="77198" y="77802"/>
                    <a:pt x="77214" y="77946"/>
                    <a:pt x="77225" y="78074"/>
                  </a:cubicBezTo>
                  <a:cubicBezTo>
                    <a:pt x="76881" y="78390"/>
                    <a:pt x="76293" y="78284"/>
                    <a:pt x="76060" y="78767"/>
                  </a:cubicBezTo>
                  <a:cubicBezTo>
                    <a:pt x="76155" y="79122"/>
                    <a:pt x="76560" y="79367"/>
                    <a:pt x="76376" y="79849"/>
                  </a:cubicBezTo>
                  <a:lnTo>
                    <a:pt x="75899" y="80066"/>
                  </a:lnTo>
                  <a:lnTo>
                    <a:pt x="75600" y="79439"/>
                  </a:lnTo>
                  <a:cubicBezTo>
                    <a:pt x="75738" y="79195"/>
                    <a:pt x="75855" y="79000"/>
                    <a:pt x="75966" y="78806"/>
                  </a:cubicBezTo>
                  <a:cubicBezTo>
                    <a:pt x="75883" y="78556"/>
                    <a:pt x="75810" y="78323"/>
                    <a:pt x="75744" y="78107"/>
                  </a:cubicBezTo>
                  <a:cubicBezTo>
                    <a:pt x="75927" y="77913"/>
                    <a:pt x="76221" y="77907"/>
                    <a:pt x="76271" y="77591"/>
                  </a:cubicBezTo>
                  <a:lnTo>
                    <a:pt x="75921" y="77358"/>
                  </a:lnTo>
                  <a:lnTo>
                    <a:pt x="74734" y="78296"/>
                  </a:lnTo>
                  <a:lnTo>
                    <a:pt x="74040" y="78323"/>
                  </a:lnTo>
                  <a:lnTo>
                    <a:pt x="73774" y="78534"/>
                  </a:lnTo>
                  <a:lnTo>
                    <a:pt x="73441" y="78484"/>
                  </a:lnTo>
                  <a:lnTo>
                    <a:pt x="72942" y="78884"/>
                  </a:lnTo>
                  <a:cubicBezTo>
                    <a:pt x="72914" y="79161"/>
                    <a:pt x="72886" y="79405"/>
                    <a:pt x="72858" y="79672"/>
                  </a:cubicBezTo>
                  <a:cubicBezTo>
                    <a:pt x="72326" y="79810"/>
                    <a:pt x="72143" y="80426"/>
                    <a:pt x="71582" y="80565"/>
                  </a:cubicBezTo>
                  <a:cubicBezTo>
                    <a:pt x="71128" y="80036"/>
                    <a:pt x="70582" y="79669"/>
                    <a:pt x="69932" y="79669"/>
                  </a:cubicBezTo>
                  <a:cubicBezTo>
                    <a:pt x="69900" y="79669"/>
                    <a:pt x="69867" y="79670"/>
                    <a:pt x="69834" y="79672"/>
                  </a:cubicBezTo>
                  <a:lnTo>
                    <a:pt x="68519" y="80293"/>
                  </a:lnTo>
                  <a:lnTo>
                    <a:pt x="67742" y="80138"/>
                  </a:lnTo>
                  <a:cubicBezTo>
                    <a:pt x="67143" y="79505"/>
                    <a:pt x="66466" y="79017"/>
                    <a:pt x="66338" y="78246"/>
                  </a:cubicBezTo>
                  <a:cubicBezTo>
                    <a:pt x="66438" y="77652"/>
                    <a:pt x="66533" y="77158"/>
                    <a:pt x="66605" y="76653"/>
                  </a:cubicBezTo>
                  <a:cubicBezTo>
                    <a:pt x="66644" y="76381"/>
                    <a:pt x="66627" y="76104"/>
                    <a:pt x="66760" y="75843"/>
                  </a:cubicBezTo>
                  <a:cubicBezTo>
                    <a:pt x="66866" y="75632"/>
                    <a:pt x="66860" y="75399"/>
                    <a:pt x="66710" y="75144"/>
                  </a:cubicBezTo>
                  <a:cubicBezTo>
                    <a:pt x="66594" y="75099"/>
                    <a:pt x="66433" y="75066"/>
                    <a:pt x="66311" y="74977"/>
                  </a:cubicBezTo>
                  <a:cubicBezTo>
                    <a:pt x="66166" y="74866"/>
                    <a:pt x="66055" y="74717"/>
                    <a:pt x="65967" y="74617"/>
                  </a:cubicBezTo>
                  <a:cubicBezTo>
                    <a:pt x="65729" y="74517"/>
                    <a:pt x="65473" y="74467"/>
                    <a:pt x="65217" y="74467"/>
                  </a:cubicBezTo>
                  <a:cubicBezTo>
                    <a:pt x="65132" y="74467"/>
                    <a:pt x="65047" y="74472"/>
                    <a:pt x="64962" y="74483"/>
                  </a:cubicBezTo>
                  <a:cubicBezTo>
                    <a:pt x="64435" y="74561"/>
                    <a:pt x="63908" y="74617"/>
                    <a:pt x="63381" y="74694"/>
                  </a:cubicBezTo>
                  <a:cubicBezTo>
                    <a:pt x="63293" y="74705"/>
                    <a:pt x="63207" y="74712"/>
                    <a:pt x="63122" y="74712"/>
                  </a:cubicBezTo>
                  <a:cubicBezTo>
                    <a:pt x="62867" y="74712"/>
                    <a:pt x="62622" y="74653"/>
                    <a:pt x="62376" y="74478"/>
                  </a:cubicBezTo>
                  <a:lnTo>
                    <a:pt x="62754" y="73951"/>
                  </a:lnTo>
                  <a:cubicBezTo>
                    <a:pt x="62798" y="73385"/>
                    <a:pt x="62843" y="72808"/>
                    <a:pt x="62887" y="72208"/>
                  </a:cubicBezTo>
                  <a:lnTo>
                    <a:pt x="63281" y="72286"/>
                  </a:lnTo>
                  <a:cubicBezTo>
                    <a:pt x="63331" y="71942"/>
                    <a:pt x="63336" y="71598"/>
                    <a:pt x="63431" y="71282"/>
                  </a:cubicBezTo>
                  <a:cubicBezTo>
                    <a:pt x="63536" y="70938"/>
                    <a:pt x="63725" y="70621"/>
                    <a:pt x="63897" y="70239"/>
                  </a:cubicBezTo>
                  <a:cubicBezTo>
                    <a:pt x="63880" y="70172"/>
                    <a:pt x="63841" y="70039"/>
                    <a:pt x="63808" y="69917"/>
                  </a:cubicBezTo>
                  <a:lnTo>
                    <a:pt x="62970" y="69795"/>
                  </a:lnTo>
                  <a:cubicBezTo>
                    <a:pt x="62393" y="69933"/>
                    <a:pt x="61772" y="69928"/>
                    <a:pt x="61261" y="70300"/>
                  </a:cubicBezTo>
                  <a:cubicBezTo>
                    <a:pt x="61211" y="70538"/>
                    <a:pt x="61178" y="70766"/>
                    <a:pt x="61122" y="70988"/>
                  </a:cubicBezTo>
                  <a:cubicBezTo>
                    <a:pt x="61061" y="71232"/>
                    <a:pt x="60984" y="71470"/>
                    <a:pt x="60911" y="71709"/>
                  </a:cubicBezTo>
                  <a:lnTo>
                    <a:pt x="60828" y="71654"/>
                  </a:lnTo>
                  <a:lnTo>
                    <a:pt x="60090" y="72308"/>
                  </a:lnTo>
                  <a:lnTo>
                    <a:pt x="59646" y="72225"/>
                  </a:lnTo>
                  <a:cubicBezTo>
                    <a:pt x="59091" y="72525"/>
                    <a:pt x="58498" y="72586"/>
                    <a:pt x="57871" y="72647"/>
                  </a:cubicBezTo>
                  <a:cubicBezTo>
                    <a:pt x="57665" y="72197"/>
                    <a:pt x="57166" y="72269"/>
                    <a:pt x="56772" y="72036"/>
                  </a:cubicBezTo>
                  <a:cubicBezTo>
                    <a:pt x="56683" y="71870"/>
                    <a:pt x="56583" y="71665"/>
                    <a:pt x="56461" y="71465"/>
                  </a:cubicBezTo>
                  <a:cubicBezTo>
                    <a:pt x="56345" y="71271"/>
                    <a:pt x="56234" y="71060"/>
                    <a:pt x="56078" y="70899"/>
                  </a:cubicBezTo>
                  <a:cubicBezTo>
                    <a:pt x="55856" y="70660"/>
                    <a:pt x="55690" y="70377"/>
                    <a:pt x="55596" y="70067"/>
                  </a:cubicBezTo>
                  <a:cubicBezTo>
                    <a:pt x="55496" y="69739"/>
                    <a:pt x="55374" y="69412"/>
                    <a:pt x="55285" y="69168"/>
                  </a:cubicBezTo>
                  <a:cubicBezTo>
                    <a:pt x="55324" y="68274"/>
                    <a:pt x="55357" y="67470"/>
                    <a:pt x="55385" y="66687"/>
                  </a:cubicBezTo>
                  <a:lnTo>
                    <a:pt x="55801" y="66277"/>
                  </a:lnTo>
                  <a:cubicBezTo>
                    <a:pt x="55512" y="65633"/>
                    <a:pt x="55657" y="64995"/>
                    <a:pt x="55823" y="64457"/>
                  </a:cubicBezTo>
                  <a:lnTo>
                    <a:pt x="56528" y="63646"/>
                  </a:lnTo>
                  <a:lnTo>
                    <a:pt x="57033" y="63530"/>
                  </a:lnTo>
                  <a:lnTo>
                    <a:pt x="57754" y="62903"/>
                  </a:lnTo>
                  <a:cubicBezTo>
                    <a:pt x="58004" y="62770"/>
                    <a:pt x="58320" y="62709"/>
                    <a:pt x="58642" y="62664"/>
                  </a:cubicBezTo>
                  <a:cubicBezTo>
                    <a:pt x="58741" y="62652"/>
                    <a:pt x="58851" y="62636"/>
                    <a:pt x="58954" y="62636"/>
                  </a:cubicBezTo>
                  <a:cubicBezTo>
                    <a:pt x="59036" y="62636"/>
                    <a:pt x="59114" y="62646"/>
                    <a:pt x="59180" y="62675"/>
                  </a:cubicBezTo>
                  <a:cubicBezTo>
                    <a:pt x="59302" y="62727"/>
                    <a:pt x="59418" y="62751"/>
                    <a:pt x="59531" y="62751"/>
                  </a:cubicBezTo>
                  <a:cubicBezTo>
                    <a:pt x="59731" y="62751"/>
                    <a:pt x="59921" y="62678"/>
                    <a:pt x="60124" y="62564"/>
                  </a:cubicBezTo>
                  <a:lnTo>
                    <a:pt x="60884" y="63030"/>
                  </a:lnTo>
                  <a:cubicBezTo>
                    <a:pt x="60999" y="62973"/>
                    <a:pt x="61113" y="62935"/>
                    <a:pt x="61231" y="62935"/>
                  </a:cubicBezTo>
                  <a:cubicBezTo>
                    <a:pt x="61329" y="62935"/>
                    <a:pt x="61429" y="62962"/>
                    <a:pt x="61533" y="63025"/>
                  </a:cubicBezTo>
                  <a:cubicBezTo>
                    <a:pt x="61553" y="63039"/>
                    <a:pt x="61580" y="63044"/>
                    <a:pt x="61611" y="63044"/>
                  </a:cubicBezTo>
                  <a:cubicBezTo>
                    <a:pt x="61665" y="63044"/>
                    <a:pt x="61733" y="63030"/>
                    <a:pt x="61810" y="63030"/>
                  </a:cubicBezTo>
                  <a:cubicBezTo>
                    <a:pt x="61766" y="62781"/>
                    <a:pt x="61733" y="62581"/>
                    <a:pt x="61694" y="62381"/>
                  </a:cubicBezTo>
                  <a:cubicBezTo>
                    <a:pt x="62032" y="62021"/>
                    <a:pt x="62498" y="62043"/>
                    <a:pt x="62898" y="61932"/>
                  </a:cubicBezTo>
                  <a:lnTo>
                    <a:pt x="63370" y="62115"/>
                  </a:lnTo>
                  <a:lnTo>
                    <a:pt x="63786" y="61937"/>
                  </a:lnTo>
                  <a:lnTo>
                    <a:pt x="64496" y="61982"/>
                  </a:lnTo>
                  <a:lnTo>
                    <a:pt x="65323" y="62631"/>
                  </a:lnTo>
                  <a:lnTo>
                    <a:pt x="65950" y="62337"/>
                  </a:lnTo>
                  <a:lnTo>
                    <a:pt x="66361" y="62426"/>
                  </a:lnTo>
                  <a:lnTo>
                    <a:pt x="67215" y="63330"/>
                  </a:lnTo>
                  <a:cubicBezTo>
                    <a:pt x="67215" y="63480"/>
                    <a:pt x="67248" y="63696"/>
                    <a:pt x="67204" y="63891"/>
                  </a:cubicBezTo>
                  <a:cubicBezTo>
                    <a:pt x="67154" y="64146"/>
                    <a:pt x="67393" y="64290"/>
                    <a:pt x="67387" y="64518"/>
                  </a:cubicBezTo>
                  <a:cubicBezTo>
                    <a:pt x="67365" y="65117"/>
                    <a:pt x="67753" y="65539"/>
                    <a:pt x="68059" y="65999"/>
                  </a:cubicBezTo>
                  <a:cubicBezTo>
                    <a:pt x="68364" y="66093"/>
                    <a:pt x="68358" y="66438"/>
                    <a:pt x="68552" y="66659"/>
                  </a:cubicBezTo>
                  <a:lnTo>
                    <a:pt x="69118" y="66487"/>
                  </a:lnTo>
                  <a:cubicBezTo>
                    <a:pt x="69302" y="65955"/>
                    <a:pt x="69329" y="65278"/>
                    <a:pt x="69213" y="64895"/>
                  </a:cubicBezTo>
                  <a:cubicBezTo>
                    <a:pt x="69102" y="64506"/>
                    <a:pt x="69002" y="64140"/>
                    <a:pt x="68874" y="63685"/>
                  </a:cubicBezTo>
                  <a:cubicBezTo>
                    <a:pt x="68070" y="62587"/>
                    <a:pt x="68081" y="61371"/>
                    <a:pt x="68719" y="60084"/>
                  </a:cubicBezTo>
                  <a:cubicBezTo>
                    <a:pt x="69141" y="60023"/>
                    <a:pt x="69557" y="59901"/>
                    <a:pt x="69806" y="59618"/>
                  </a:cubicBezTo>
                  <a:lnTo>
                    <a:pt x="70295" y="58891"/>
                  </a:lnTo>
                  <a:lnTo>
                    <a:pt x="70955" y="58686"/>
                  </a:lnTo>
                  <a:cubicBezTo>
                    <a:pt x="71188" y="58286"/>
                    <a:pt x="71604" y="58081"/>
                    <a:pt x="71976" y="57859"/>
                  </a:cubicBezTo>
                  <a:cubicBezTo>
                    <a:pt x="72015" y="57709"/>
                    <a:pt x="72048" y="57581"/>
                    <a:pt x="72082" y="57454"/>
                  </a:cubicBezTo>
                  <a:lnTo>
                    <a:pt x="72675" y="57093"/>
                  </a:lnTo>
                  <a:cubicBezTo>
                    <a:pt x="72548" y="56843"/>
                    <a:pt x="72548" y="56843"/>
                    <a:pt x="72276" y="56738"/>
                  </a:cubicBezTo>
                  <a:lnTo>
                    <a:pt x="72575" y="56488"/>
                  </a:lnTo>
                  <a:cubicBezTo>
                    <a:pt x="72653" y="56139"/>
                    <a:pt x="72398" y="55978"/>
                    <a:pt x="72248" y="55817"/>
                  </a:cubicBezTo>
                  <a:cubicBezTo>
                    <a:pt x="72270" y="55478"/>
                    <a:pt x="72292" y="55184"/>
                    <a:pt x="72315" y="54935"/>
                  </a:cubicBezTo>
                  <a:lnTo>
                    <a:pt x="72093" y="54652"/>
                  </a:lnTo>
                  <a:cubicBezTo>
                    <a:pt x="72270" y="54346"/>
                    <a:pt x="72093" y="54030"/>
                    <a:pt x="72093" y="53714"/>
                  </a:cubicBezTo>
                  <a:cubicBezTo>
                    <a:pt x="72093" y="53625"/>
                    <a:pt x="72117" y="53533"/>
                    <a:pt x="72226" y="53533"/>
                  </a:cubicBezTo>
                  <a:cubicBezTo>
                    <a:pt x="72253" y="53533"/>
                    <a:pt x="72286" y="53539"/>
                    <a:pt x="72326" y="53553"/>
                  </a:cubicBezTo>
                  <a:lnTo>
                    <a:pt x="72326" y="54258"/>
                  </a:lnTo>
                  <a:lnTo>
                    <a:pt x="72731" y="54840"/>
                  </a:lnTo>
                  <a:cubicBezTo>
                    <a:pt x="72703" y="54918"/>
                    <a:pt x="72675" y="54996"/>
                    <a:pt x="72653" y="55068"/>
                  </a:cubicBezTo>
                  <a:cubicBezTo>
                    <a:pt x="72636" y="55151"/>
                    <a:pt x="72625" y="55240"/>
                    <a:pt x="72598" y="55456"/>
                  </a:cubicBezTo>
                  <a:cubicBezTo>
                    <a:pt x="73003" y="54979"/>
                    <a:pt x="73214" y="54574"/>
                    <a:pt x="73197" y="54069"/>
                  </a:cubicBezTo>
                  <a:cubicBezTo>
                    <a:pt x="73125" y="53858"/>
                    <a:pt x="72903" y="53697"/>
                    <a:pt x="73042" y="53397"/>
                  </a:cubicBezTo>
                  <a:lnTo>
                    <a:pt x="73042" y="53397"/>
                  </a:lnTo>
                  <a:lnTo>
                    <a:pt x="73491" y="53586"/>
                  </a:lnTo>
                  <a:cubicBezTo>
                    <a:pt x="74051" y="53220"/>
                    <a:pt x="73952" y="52576"/>
                    <a:pt x="74185" y="52127"/>
                  </a:cubicBezTo>
                  <a:cubicBezTo>
                    <a:pt x="74440" y="52060"/>
                    <a:pt x="74662" y="51999"/>
                    <a:pt x="74884" y="51933"/>
                  </a:cubicBezTo>
                  <a:cubicBezTo>
                    <a:pt x="74906" y="51927"/>
                    <a:pt x="74912" y="51883"/>
                    <a:pt x="74934" y="51855"/>
                  </a:cubicBezTo>
                  <a:lnTo>
                    <a:pt x="74401" y="51772"/>
                  </a:lnTo>
                  <a:lnTo>
                    <a:pt x="74939" y="51411"/>
                  </a:lnTo>
                  <a:cubicBezTo>
                    <a:pt x="74980" y="51413"/>
                    <a:pt x="75021" y="51414"/>
                    <a:pt x="75062" y="51414"/>
                  </a:cubicBezTo>
                  <a:cubicBezTo>
                    <a:pt x="75532" y="51414"/>
                    <a:pt x="75997" y="51297"/>
                    <a:pt x="76415" y="51078"/>
                  </a:cubicBezTo>
                  <a:cubicBezTo>
                    <a:pt x="76565" y="51000"/>
                    <a:pt x="76754" y="50995"/>
                    <a:pt x="76926" y="50956"/>
                  </a:cubicBezTo>
                  <a:cubicBezTo>
                    <a:pt x="76782" y="50679"/>
                    <a:pt x="76632" y="50407"/>
                    <a:pt x="76465" y="50096"/>
                  </a:cubicBezTo>
                  <a:cubicBezTo>
                    <a:pt x="76648" y="49669"/>
                    <a:pt x="76843" y="49230"/>
                    <a:pt x="77009" y="48847"/>
                  </a:cubicBezTo>
                  <a:lnTo>
                    <a:pt x="77902" y="48453"/>
                  </a:lnTo>
                  <a:lnTo>
                    <a:pt x="78163" y="47998"/>
                  </a:lnTo>
                  <a:lnTo>
                    <a:pt x="78757" y="48043"/>
                  </a:lnTo>
                  <a:lnTo>
                    <a:pt x="79517" y="47604"/>
                  </a:lnTo>
                  <a:lnTo>
                    <a:pt x="79645" y="47327"/>
                  </a:lnTo>
                  <a:cubicBezTo>
                    <a:pt x="79972" y="47227"/>
                    <a:pt x="80261" y="47166"/>
                    <a:pt x="80533" y="47049"/>
                  </a:cubicBezTo>
                  <a:cubicBezTo>
                    <a:pt x="80827" y="46927"/>
                    <a:pt x="81104" y="46755"/>
                    <a:pt x="81398" y="46611"/>
                  </a:cubicBezTo>
                  <a:cubicBezTo>
                    <a:pt x="81401" y="46610"/>
                    <a:pt x="81405" y="46609"/>
                    <a:pt x="81409" y="46609"/>
                  </a:cubicBezTo>
                  <a:cubicBezTo>
                    <a:pt x="81434" y="46609"/>
                    <a:pt x="81476" y="46635"/>
                    <a:pt x="81509" y="46644"/>
                  </a:cubicBezTo>
                  <a:lnTo>
                    <a:pt x="81415" y="46950"/>
                  </a:lnTo>
                  <a:cubicBezTo>
                    <a:pt x="81523" y="46950"/>
                    <a:pt x="81622" y="46948"/>
                    <a:pt x="81716" y="46948"/>
                  </a:cubicBezTo>
                  <a:cubicBezTo>
                    <a:pt x="81810" y="46948"/>
                    <a:pt x="81900" y="46950"/>
                    <a:pt x="81992" y="46955"/>
                  </a:cubicBezTo>
                  <a:cubicBezTo>
                    <a:pt x="82014" y="46955"/>
                    <a:pt x="82036" y="47011"/>
                    <a:pt x="82059" y="47044"/>
                  </a:cubicBezTo>
                  <a:cubicBezTo>
                    <a:pt x="82013" y="47136"/>
                    <a:pt x="81957" y="47164"/>
                    <a:pt x="81900" y="47164"/>
                  </a:cubicBezTo>
                  <a:cubicBezTo>
                    <a:pt x="81812" y="47164"/>
                    <a:pt x="81719" y="47099"/>
                    <a:pt x="81648" y="47099"/>
                  </a:cubicBezTo>
                  <a:cubicBezTo>
                    <a:pt x="81636" y="47099"/>
                    <a:pt x="81625" y="47101"/>
                    <a:pt x="81615" y="47105"/>
                  </a:cubicBezTo>
                  <a:cubicBezTo>
                    <a:pt x="81060" y="47338"/>
                    <a:pt x="80638" y="47688"/>
                    <a:pt x="80250" y="48132"/>
                  </a:cubicBezTo>
                  <a:cubicBezTo>
                    <a:pt x="80283" y="48331"/>
                    <a:pt x="80311" y="48531"/>
                    <a:pt x="80350" y="48747"/>
                  </a:cubicBezTo>
                  <a:lnTo>
                    <a:pt x="80888" y="48947"/>
                  </a:lnTo>
                  <a:cubicBezTo>
                    <a:pt x="81237" y="48614"/>
                    <a:pt x="81609" y="48337"/>
                    <a:pt x="81803" y="47926"/>
                  </a:cubicBezTo>
                  <a:cubicBezTo>
                    <a:pt x="82636" y="47871"/>
                    <a:pt x="83307" y="47455"/>
                    <a:pt x="84017" y="47144"/>
                  </a:cubicBezTo>
                  <a:cubicBezTo>
                    <a:pt x="84029" y="47027"/>
                    <a:pt x="84034" y="46916"/>
                    <a:pt x="84045" y="46783"/>
                  </a:cubicBezTo>
                  <a:lnTo>
                    <a:pt x="84944" y="46495"/>
                  </a:lnTo>
                  <a:lnTo>
                    <a:pt x="85210" y="46101"/>
                  </a:lnTo>
                  <a:lnTo>
                    <a:pt x="84805" y="45818"/>
                  </a:lnTo>
                  <a:lnTo>
                    <a:pt x="84805" y="45224"/>
                  </a:lnTo>
                  <a:cubicBezTo>
                    <a:pt x="84528" y="45340"/>
                    <a:pt x="84339" y="45485"/>
                    <a:pt x="84245" y="45734"/>
                  </a:cubicBezTo>
                  <a:cubicBezTo>
                    <a:pt x="84151" y="45990"/>
                    <a:pt x="84062" y="46256"/>
                    <a:pt x="83967" y="46511"/>
                  </a:cubicBezTo>
                  <a:cubicBezTo>
                    <a:pt x="83951" y="46550"/>
                    <a:pt x="83895" y="46572"/>
                    <a:pt x="83851" y="46606"/>
                  </a:cubicBezTo>
                  <a:lnTo>
                    <a:pt x="83551" y="46500"/>
                  </a:lnTo>
                  <a:lnTo>
                    <a:pt x="83157" y="46644"/>
                  </a:lnTo>
                  <a:lnTo>
                    <a:pt x="81487" y="45918"/>
                  </a:lnTo>
                  <a:cubicBezTo>
                    <a:pt x="81404" y="45662"/>
                    <a:pt x="81282" y="45407"/>
                    <a:pt x="81248" y="45141"/>
                  </a:cubicBezTo>
                  <a:cubicBezTo>
                    <a:pt x="81221" y="44874"/>
                    <a:pt x="81282" y="44602"/>
                    <a:pt x="81310" y="44314"/>
                  </a:cubicBezTo>
                  <a:lnTo>
                    <a:pt x="80782" y="44314"/>
                  </a:lnTo>
                  <a:lnTo>
                    <a:pt x="80261" y="43870"/>
                  </a:lnTo>
                  <a:cubicBezTo>
                    <a:pt x="80353" y="43784"/>
                    <a:pt x="80442" y="43757"/>
                    <a:pt x="80529" y="43757"/>
                  </a:cubicBezTo>
                  <a:cubicBezTo>
                    <a:pt x="80685" y="43757"/>
                    <a:pt x="80835" y="43845"/>
                    <a:pt x="80991" y="43845"/>
                  </a:cubicBezTo>
                  <a:cubicBezTo>
                    <a:pt x="81030" y="43845"/>
                    <a:pt x="81070" y="43839"/>
                    <a:pt x="81110" y="43826"/>
                  </a:cubicBezTo>
                  <a:cubicBezTo>
                    <a:pt x="81332" y="43665"/>
                    <a:pt x="81604" y="43537"/>
                    <a:pt x="81781" y="43243"/>
                  </a:cubicBezTo>
                  <a:lnTo>
                    <a:pt x="81520" y="42644"/>
                  </a:lnTo>
                  <a:lnTo>
                    <a:pt x="80483" y="42488"/>
                  </a:lnTo>
                  <a:lnTo>
                    <a:pt x="78480" y="43310"/>
                  </a:lnTo>
                  <a:cubicBezTo>
                    <a:pt x="78174" y="43654"/>
                    <a:pt x="77897" y="43964"/>
                    <a:pt x="77619" y="44275"/>
                  </a:cubicBezTo>
                  <a:cubicBezTo>
                    <a:pt x="76998" y="44974"/>
                    <a:pt x="76998" y="44974"/>
                    <a:pt x="76671" y="45046"/>
                  </a:cubicBezTo>
                  <a:cubicBezTo>
                    <a:pt x="76748" y="44919"/>
                    <a:pt x="76793" y="44819"/>
                    <a:pt x="76859" y="44736"/>
                  </a:cubicBezTo>
                  <a:cubicBezTo>
                    <a:pt x="77203" y="44275"/>
                    <a:pt x="77575" y="43831"/>
                    <a:pt x="77908" y="43359"/>
                  </a:cubicBezTo>
                  <a:cubicBezTo>
                    <a:pt x="78269" y="42854"/>
                    <a:pt x="78668" y="42422"/>
                    <a:pt x="79317" y="42333"/>
                  </a:cubicBezTo>
                  <a:lnTo>
                    <a:pt x="80044" y="41184"/>
                  </a:lnTo>
                  <a:cubicBezTo>
                    <a:pt x="80916" y="41168"/>
                    <a:pt x="81765" y="41145"/>
                    <a:pt x="82619" y="41129"/>
                  </a:cubicBezTo>
                  <a:cubicBezTo>
                    <a:pt x="82643" y="41128"/>
                    <a:pt x="82666" y="41128"/>
                    <a:pt x="82690" y="41128"/>
                  </a:cubicBezTo>
                  <a:cubicBezTo>
                    <a:pt x="82854" y="41128"/>
                    <a:pt x="83014" y="41145"/>
                    <a:pt x="83174" y="41179"/>
                  </a:cubicBezTo>
                  <a:cubicBezTo>
                    <a:pt x="83472" y="41242"/>
                    <a:pt x="83775" y="41273"/>
                    <a:pt x="84078" y="41273"/>
                  </a:cubicBezTo>
                  <a:cubicBezTo>
                    <a:pt x="84464" y="41273"/>
                    <a:pt x="84851" y="41223"/>
                    <a:pt x="85227" y="41123"/>
                  </a:cubicBezTo>
                  <a:cubicBezTo>
                    <a:pt x="85782" y="40851"/>
                    <a:pt x="85943" y="40319"/>
                    <a:pt x="86370" y="39936"/>
                  </a:cubicBezTo>
                  <a:lnTo>
                    <a:pt x="87524" y="39669"/>
                  </a:lnTo>
                  <a:cubicBezTo>
                    <a:pt x="87802" y="39403"/>
                    <a:pt x="88251" y="39231"/>
                    <a:pt x="88518" y="38854"/>
                  </a:cubicBezTo>
                  <a:cubicBezTo>
                    <a:pt x="88451" y="38582"/>
                    <a:pt x="88384" y="38338"/>
                    <a:pt x="88323" y="38094"/>
                  </a:cubicBezTo>
                  <a:cubicBezTo>
                    <a:pt x="88379" y="37866"/>
                    <a:pt x="88434" y="37644"/>
                    <a:pt x="88495" y="37383"/>
                  </a:cubicBezTo>
                  <a:lnTo>
                    <a:pt x="88013" y="36767"/>
                  </a:lnTo>
                  <a:lnTo>
                    <a:pt x="87447" y="36806"/>
                  </a:lnTo>
                  <a:lnTo>
                    <a:pt x="87197" y="36218"/>
                  </a:lnTo>
                  <a:lnTo>
                    <a:pt x="86786" y="36057"/>
                  </a:lnTo>
                  <a:lnTo>
                    <a:pt x="87119" y="35702"/>
                  </a:lnTo>
                  <a:lnTo>
                    <a:pt x="86698" y="35230"/>
                  </a:lnTo>
                  <a:lnTo>
                    <a:pt x="86354" y="35397"/>
                  </a:lnTo>
                  <a:lnTo>
                    <a:pt x="86021" y="35291"/>
                  </a:lnTo>
                  <a:lnTo>
                    <a:pt x="85882" y="34997"/>
                  </a:lnTo>
                  <a:lnTo>
                    <a:pt x="85260" y="34653"/>
                  </a:lnTo>
                  <a:lnTo>
                    <a:pt x="84955" y="34692"/>
                  </a:lnTo>
                  <a:cubicBezTo>
                    <a:pt x="84944" y="34315"/>
                    <a:pt x="84944" y="34315"/>
                    <a:pt x="84772" y="33965"/>
                  </a:cubicBezTo>
                  <a:lnTo>
                    <a:pt x="84095" y="33732"/>
                  </a:lnTo>
                  <a:lnTo>
                    <a:pt x="83840" y="33244"/>
                  </a:lnTo>
                  <a:lnTo>
                    <a:pt x="84084" y="32966"/>
                  </a:lnTo>
                  <a:cubicBezTo>
                    <a:pt x="84056" y="32683"/>
                    <a:pt x="84023" y="32384"/>
                    <a:pt x="84001" y="32156"/>
                  </a:cubicBezTo>
                  <a:cubicBezTo>
                    <a:pt x="83906" y="32029"/>
                    <a:pt x="83812" y="31906"/>
                    <a:pt x="83707" y="31790"/>
                  </a:cubicBezTo>
                  <a:cubicBezTo>
                    <a:pt x="83596" y="31679"/>
                    <a:pt x="83468" y="31590"/>
                    <a:pt x="83352" y="31496"/>
                  </a:cubicBezTo>
                  <a:lnTo>
                    <a:pt x="83618" y="30935"/>
                  </a:lnTo>
                  <a:lnTo>
                    <a:pt x="82924" y="30519"/>
                  </a:lnTo>
                  <a:cubicBezTo>
                    <a:pt x="82985" y="30258"/>
                    <a:pt x="82797" y="30048"/>
                    <a:pt x="82791" y="29759"/>
                  </a:cubicBezTo>
                  <a:cubicBezTo>
                    <a:pt x="82780" y="29454"/>
                    <a:pt x="82625" y="29143"/>
                    <a:pt x="82392" y="28899"/>
                  </a:cubicBezTo>
                  <a:cubicBezTo>
                    <a:pt x="82303" y="28799"/>
                    <a:pt x="82231" y="28682"/>
                    <a:pt x="82175" y="28560"/>
                  </a:cubicBezTo>
                  <a:cubicBezTo>
                    <a:pt x="82064" y="28361"/>
                    <a:pt x="81964" y="28155"/>
                    <a:pt x="81870" y="27944"/>
                  </a:cubicBezTo>
                  <a:cubicBezTo>
                    <a:pt x="81776" y="27734"/>
                    <a:pt x="81703" y="27523"/>
                    <a:pt x="81626" y="27306"/>
                  </a:cubicBezTo>
                  <a:cubicBezTo>
                    <a:pt x="81594" y="27232"/>
                    <a:pt x="81623" y="27123"/>
                    <a:pt x="81505" y="27123"/>
                  </a:cubicBezTo>
                  <a:cubicBezTo>
                    <a:pt x="81499" y="27123"/>
                    <a:pt x="81493" y="27123"/>
                    <a:pt x="81487" y="27123"/>
                  </a:cubicBezTo>
                  <a:cubicBezTo>
                    <a:pt x="81459" y="27134"/>
                    <a:pt x="81432" y="27134"/>
                    <a:pt x="81420" y="27151"/>
                  </a:cubicBezTo>
                  <a:cubicBezTo>
                    <a:pt x="81243" y="27473"/>
                    <a:pt x="81060" y="27789"/>
                    <a:pt x="80888" y="28100"/>
                  </a:cubicBezTo>
                  <a:cubicBezTo>
                    <a:pt x="80910" y="28227"/>
                    <a:pt x="80932" y="28338"/>
                    <a:pt x="80954" y="28433"/>
                  </a:cubicBezTo>
                  <a:lnTo>
                    <a:pt x="80721" y="28682"/>
                  </a:lnTo>
                  <a:cubicBezTo>
                    <a:pt x="80644" y="28949"/>
                    <a:pt x="80793" y="29226"/>
                    <a:pt x="80544" y="29465"/>
                  </a:cubicBezTo>
                  <a:lnTo>
                    <a:pt x="80133" y="29570"/>
                  </a:lnTo>
                  <a:lnTo>
                    <a:pt x="79906" y="30020"/>
                  </a:lnTo>
                  <a:lnTo>
                    <a:pt x="79134" y="30403"/>
                  </a:lnTo>
                  <a:cubicBezTo>
                    <a:pt x="78973" y="29959"/>
                    <a:pt x="78419" y="29898"/>
                    <a:pt x="78352" y="29409"/>
                  </a:cubicBezTo>
                  <a:cubicBezTo>
                    <a:pt x="78290" y="29407"/>
                    <a:pt x="78228" y="29406"/>
                    <a:pt x="78166" y="29406"/>
                  </a:cubicBezTo>
                  <a:cubicBezTo>
                    <a:pt x="78078" y="29406"/>
                    <a:pt x="77990" y="29408"/>
                    <a:pt x="77902" y="29415"/>
                  </a:cubicBezTo>
                  <a:cubicBezTo>
                    <a:pt x="77769" y="29448"/>
                    <a:pt x="77636" y="29493"/>
                    <a:pt x="77514" y="29548"/>
                  </a:cubicBezTo>
                  <a:lnTo>
                    <a:pt x="77819" y="28927"/>
                  </a:lnTo>
                  <a:lnTo>
                    <a:pt x="77531" y="28727"/>
                  </a:lnTo>
                  <a:cubicBezTo>
                    <a:pt x="77547" y="28461"/>
                    <a:pt x="77619" y="28200"/>
                    <a:pt x="77575" y="27967"/>
                  </a:cubicBezTo>
                  <a:cubicBezTo>
                    <a:pt x="77486" y="27484"/>
                    <a:pt x="77447" y="27007"/>
                    <a:pt x="77542" y="26513"/>
                  </a:cubicBezTo>
                  <a:lnTo>
                    <a:pt x="77142" y="26091"/>
                  </a:lnTo>
                  <a:lnTo>
                    <a:pt x="76143" y="25819"/>
                  </a:lnTo>
                  <a:cubicBezTo>
                    <a:pt x="76049" y="25597"/>
                    <a:pt x="75955" y="25386"/>
                    <a:pt x="75899" y="25259"/>
                  </a:cubicBezTo>
                  <a:lnTo>
                    <a:pt x="75089" y="24221"/>
                  </a:lnTo>
                  <a:lnTo>
                    <a:pt x="75139" y="24177"/>
                  </a:lnTo>
                  <a:lnTo>
                    <a:pt x="74401" y="23672"/>
                  </a:lnTo>
                  <a:lnTo>
                    <a:pt x="73524" y="24138"/>
                  </a:lnTo>
                  <a:cubicBezTo>
                    <a:pt x="73147" y="24016"/>
                    <a:pt x="72797" y="23899"/>
                    <a:pt x="72448" y="23788"/>
                  </a:cubicBezTo>
                  <a:cubicBezTo>
                    <a:pt x="72113" y="23683"/>
                    <a:pt x="71792" y="23516"/>
                    <a:pt x="71403" y="23516"/>
                  </a:cubicBezTo>
                  <a:cubicBezTo>
                    <a:pt x="71360" y="23516"/>
                    <a:pt x="71316" y="23518"/>
                    <a:pt x="71271" y="23522"/>
                  </a:cubicBezTo>
                  <a:lnTo>
                    <a:pt x="70905" y="23827"/>
                  </a:lnTo>
                  <a:cubicBezTo>
                    <a:pt x="70717" y="24382"/>
                    <a:pt x="70966" y="24815"/>
                    <a:pt x="71160" y="25287"/>
                  </a:cubicBezTo>
                  <a:cubicBezTo>
                    <a:pt x="71105" y="25631"/>
                    <a:pt x="71049" y="25986"/>
                    <a:pt x="70983" y="26374"/>
                  </a:cubicBezTo>
                  <a:lnTo>
                    <a:pt x="71144" y="26563"/>
                  </a:lnTo>
                  <a:cubicBezTo>
                    <a:pt x="71277" y="26979"/>
                    <a:pt x="71371" y="27284"/>
                    <a:pt x="71460" y="27589"/>
                  </a:cubicBezTo>
                  <a:cubicBezTo>
                    <a:pt x="71477" y="27684"/>
                    <a:pt x="71488" y="27778"/>
                    <a:pt x="71493" y="27872"/>
                  </a:cubicBezTo>
                  <a:lnTo>
                    <a:pt x="71149" y="28261"/>
                  </a:lnTo>
                  <a:cubicBezTo>
                    <a:pt x="71149" y="28777"/>
                    <a:pt x="70755" y="29138"/>
                    <a:pt x="70528" y="29520"/>
                  </a:cubicBezTo>
                  <a:cubicBezTo>
                    <a:pt x="70528" y="29887"/>
                    <a:pt x="70778" y="30003"/>
                    <a:pt x="70972" y="30159"/>
                  </a:cubicBezTo>
                  <a:cubicBezTo>
                    <a:pt x="71749" y="30774"/>
                    <a:pt x="72165" y="31551"/>
                    <a:pt x="72076" y="32567"/>
                  </a:cubicBezTo>
                  <a:cubicBezTo>
                    <a:pt x="72048" y="32861"/>
                    <a:pt x="72043" y="33166"/>
                    <a:pt x="72032" y="33477"/>
                  </a:cubicBezTo>
                  <a:cubicBezTo>
                    <a:pt x="71826" y="33760"/>
                    <a:pt x="71649" y="34059"/>
                    <a:pt x="71421" y="34315"/>
                  </a:cubicBezTo>
                  <a:cubicBezTo>
                    <a:pt x="71194" y="34575"/>
                    <a:pt x="70938" y="34809"/>
                    <a:pt x="70655" y="35008"/>
                  </a:cubicBezTo>
                  <a:cubicBezTo>
                    <a:pt x="70378" y="35197"/>
                    <a:pt x="70045" y="35308"/>
                    <a:pt x="69707" y="35469"/>
                  </a:cubicBezTo>
                  <a:cubicBezTo>
                    <a:pt x="69795" y="35674"/>
                    <a:pt x="69879" y="35841"/>
                    <a:pt x="69929" y="36013"/>
                  </a:cubicBezTo>
                  <a:cubicBezTo>
                    <a:pt x="70012" y="36251"/>
                    <a:pt x="70073" y="36501"/>
                    <a:pt x="70117" y="36745"/>
                  </a:cubicBezTo>
                  <a:cubicBezTo>
                    <a:pt x="70217" y="37383"/>
                    <a:pt x="70245" y="38032"/>
                    <a:pt x="70578" y="38632"/>
                  </a:cubicBezTo>
                  <a:lnTo>
                    <a:pt x="70078" y="39581"/>
                  </a:lnTo>
                  <a:lnTo>
                    <a:pt x="69845" y="39564"/>
                  </a:lnTo>
                  <a:lnTo>
                    <a:pt x="69429" y="40041"/>
                  </a:lnTo>
                  <a:cubicBezTo>
                    <a:pt x="69290" y="39969"/>
                    <a:pt x="69168" y="39902"/>
                    <a:pt x="69052" y="39841"/>
                  </a:cubicBezTo>
                  <a:cubicBezTo>
                    <a:pt x="68969" y="39642"/>
                    <a:pt x="68891" y="39447"/>
                    <a:pt x="68819" y="39264"/>
                  </a:cubicBezTo>
                  <a:cubicBezTo>
                    <a:pt x="68275" y="38859"/>
                    <a:pt x="67909" y="38338"/>
                    <a:pt x="67626" y="37755"/>
                  </a:cubicBezTo>
                  <a:cubicBezTo>
                    <a:pt x="67781" y="37161"/>
                    <a:pt x="67659" y="36601"/>
                    <a:pt x="67493" y="36051"/>
                  </a:cubicBezTo>
                  <a:cubicBezTo>
                    <a:pt x="67615" y="35452"/>
                    <a:pt x="67615" y="35452"/>
                    <a:pt x="67520" y="34992"/>
                  </a:cubicBezTo>
                  <a:cubicBezTo>
                    <a:pt x="67365" y="34908"/>
                    <a:pt x="67215" y="34831"/>
                    <a:pt x="67054" y="34764"/>
                  </a:cubicBezTo>
                  <a:cubicBezTo>
                    <a:pt x="66859" y="34691"/>
                    <a:pt x="66661" y="34669"/>
                    <a:pt x="66463" y="34669"/>
                  </a:cubicBezTo>
                  <a:cubicBezTo>
                    <a:pt x="66183" y="34669"/>
                    <a:pt x="65902" y="34713"/>
                    <a:pt x="65628" y="34720"/>
                  </a:cubicBezTo>
                  <a:lnTo>
                    <a:pt x="63403" y="33505"/>
                  </a:lnTo>
                  <a:cubicBezTo>
                    <a:pt x="63114" y="32900"/>
                    <a:pt x="62515" y="32539"/>
                    <a:pt x="61810" y="32306"/>
                  </a:cubicBezTo>
                  <a:cubicBezTo>
                    <a:pt x="61633" y="32256"/>
                    <a:pt x="61461" y="32178"/>
                    <a:pt x="61311" y="32073"/>
                  </a:cubicBezTo>
                  <a:cubicBezTo>
                    <a:pt x="61128" y="31943"/>
                    <a:pt x="60909" y="31871"/>
                    <a:pt x="60686" y="31871"/>
                  </a:cubicBezTo>
                  <a:cubicBezTo>
                    <a:pt x="60631" y="31871"/>
                    <a:pt x="60577" y="31876"/>
                    <a:pt x="60523" y="31884"/>
                  </a:cubicBezTo>
                  <a:cubicBezTo>
                    <a:pt x="60287" y="31981"/>
                    <a:pt x="60063" y="32146"/>
                    <a:pt x="59826" y="32146"/>
                  </a:cubicBezTo>
                  <a:cubicBezTo>
                    <a:pt x="59751" y="32146"/>
                    <a:pt x="59675" y="32129"/>
                    <a:pt x="59596" y="32090"/>
                  </a:cubicBezTo>
                  <a:cubicBezTo>
                    <a:pt x="59474" y="31657"/>
                    <a:pt x="59363" y="31257"/>
                    <a:pt x="59252" y="30863"/>
                  </a:cubicBezTo>
                  <a:cubicBezTo>
                    <a:pt x="59136" y="30469"/>
                    <a:pt x="59019" y="30075"/>
                    <a:pt x="58897" y="29654"/>
                  </a:cubicBezTo>
                  <a:lnTo>
                    <a:pt x="57954" y="29604"/>
                  </a:lnTo>
                  <a:cubicBezTo>
                    <a:pt x="57743" y="29393"/>
                    <a:pt x="57693" y="29154"/>
                    <a:pt x="57665" y="28893"/>
                  </a:cubicBezTo>
                  <a:cubicBezTo>
                    <a:pt x="57560" y="27972"/>
                    <a:pt x="57715" y="27095"/>
                    <a:pt x="58070" y="26252"/>
                  </a:cubicBezTo>
                  <a:cubicBezTo>
                    <a:pt x="58181" y="25969"/>
                    <a:pt x="58281" y="25697"/>
                    <a:pt x="58287" y="25392"/>
                  </a:cubicBezTo>
                  <a:cubicBezTo>
                    <a:pt x="58298" y="25336"/>
                    <a:pt x="58320" y="25287"/>
                    <a:pt x="58348" y="25237"/>
                  </a:cubicBezTo>
                  <a:lnTo>
                    <a:pt x="58686" y="24976"/>
                  </a:lnTo>
                  <a:cubicBezTo>
                    <a:pt x="58980" y="24360"/>
                    <a:pt x="59175" y="23783"/>
                    <a:pt x="59657" y="23383"/>
                  </a:cubicBezTo>
                  <a:lnTo>
                    <a:pt x="59779" y="22995"/>
                  </a:lnTo>
                  <a:lnTo>
                    <a:pt x="60401" y="23045"/>
                  </a:lnTo>
                  <a:lnTo>
                    <a:pt x="60917" y="22645"/>
                  </a:lnTo>
                  <a:cubicBezTo>
                    <a:pt x="60862" y="22407"/>
                    <a:pt x="60812" y="22207"/>
                    <a:pt x="60767" y="22002"/>
                  </a:cubicBezTo>
                  <a:cubicBezTo>
                    <a:pt x="60762" y="21963"/>
                    <a:pt x="60795" y="21918"/>
                    <a:pt x="60812" y="21863"/>
                  </a:cubicBezTo>
                  <a:lnTo>
                    <a:pt x="61305" y="21585"/>
                  </a:lnTo>
                  <a:cubicBezTo>
                    <a:pt x="61372" y="21375"/>
                    <a:pt x="61411" y="21197"/>
                    <a:pt x="61477" y="21025"/>
                  </a:cubicBezTo>
                  <a:cubicBezTo>
                    <a:pt x="61494" y="20969"/>
                    <a:pt x="61572" y="20936"/>
                    <a:pt x="61638" y="20881"/>
                  </a:cubicBezTo>
                  <a:lnTo>
                    <a:pt x="62121" y="20986"/>
                  </a:lnTo>
                  <a:lnTo>
                    <a:pt x="62859" y="20742"/>
                  </a:lnTo>
                  <a:cubicBezTo>
                    <a:pt x="63109" y="20304"/>
                    <a:pt x="63336" y="19826"/>
                    <a:pt x="63669" y="19416"/>
                  </a:cubicBezTo>
                  <a:cubicBezTo>
                    <a:pt x="63780" y="19283"/>
                    <a:pt x="63797" y="19077"/>
                    <a:pt x="63864" y="18900"/>
                  </a:cubicBezTo>
                  <a:lnTo>
                    <a:pt x="63636" y="18650"/>
                  </a:lnTo>
                  <a:cubicBezTo>
                    <a:pt x="63153" y="18583"/>
                    <a:pt x="62676" y="18678"/>
                    <a:pt x="62232" y="18445"/>
                  </a:cubicBezTo>
                  <a:cubicBezTo>
                    <a:pt x="61977" y="18151"/>
                    <a:pt x="61683" y="17862"/>
                    <a:pt x="61411" y="17418"/>
                  </a:cubicBezTo>
                  <a:lnTo>
                    <a:pt x="61411" y="17418"/>
                  </a:lnTo>
                  <a:lnTo>
                    <a:pt x="62177" y="17574"/>
                  </a:lnTo>
                  <a:lnTo>
                    <a:pt x="63164" y="18522"/>
                  </a:lnTo>
                  <a:cubicBezTo>
                    <a:pt x="63201" y="18527"/>
                    <a:pt x="63236" y="18529"/>
                    <a:pt x="63269" y="18529"/>
                  </a:cubicBezTo>
                  <a:cubicBezTo>
                    <a:pt x="63740" y="18529"/>
                    <a:pt x="63890" y="18110"/>
                    <a:pt x="64108" y="17934"/>
                  </a:cubicBezTo>
                  <a:lnTo>
                    <a:pt x="64607" y="16841"/>
                  </a:lnTo>
                  <a:lnTo>
                    <a:pt x="64152" y="16564"/>
                  </a:lnTo>
                  <a:cubicBezTo>
                    <a:pt x="64130" y="16442"/>
                    <a:pt x="64108" y="16331"/>
                    <a:pt x="64085" y="16192"/>
                  </a:cubicBezTo>
                  <a:cubicBezTo>
                    <a:pt x="64370" y="16131"/>
                    <a:pt x="64631" y="16074"/>
                    <a:pt x="64899" y="16074"/>
                  </a:cubicBezTo>
                  <a:cubicBezTo>
                    <a:pt x="64949" y="16074"/>
                    <a:pt x="65000" y="16076"/>
                    <a:pt x="65051" y="16081"/>
                  </a:cubicBezTo>
                  <a:cubicBezTo>
                    <a:pt x="65134" y="16303"/>
                    <a:pt x="65212" y="16491"/>
                    <a:pt x="65284" y="16680"/>
                  </a:cubicBezTo>
                  <a:lnTo>
                    <a:pt x="65689" y="16824"/>
                  </a:lnTo>
                  <a:cubicBezTo>
                    <a:pt x="65761" y="16747"/>
                    <a:pt x="65828" y="16680"/>
                    <a:pt x="65883" y="16614"/>
                  </a:cubicBezTo>
                  <a:cubicBezTo>
                    <a:pt x="65899" y="16608"/>
                    <a:pt x="65915" y="16606"/>
                    <a:pt x="65930" y="16606"/>
                  </a:cubicBezTo>
                  <a:cubicBezTo>
                    <a:pt x="66025" y="16606"/>
                    <a:pt x="66116" y="16691"/>
                    <a:pt x="66210" y="16691"/>
                  </a:cubicBezTo>
                  <a:cubicBezTo>
                    <a:pt x="66247" y="16691"/>
                    <a:pt x="66284" y="16678"/>
                    <a:pt x="66322" y="16641"/>
                  </a:cubicBezTo>
                  <a:cubicBezTo>
                    <a:pt x="66377" y="16392"/>
                    <a:pt x="66072" y="16192"/>
                    <a:pt x="66266" y="15887"/>
                  </a:cubicBezTo>
                  <a:lnTo>
                    <a:pt x="66266" y="15887"/>
                  </a:lnTo>
                  <a:lnTo>
                    <a:pt x="66710" y="16403"/>
                  </a:lnTo>
                  <a:cubicBezTo>
                    <a:pt x="67171" y="16086"/>
                    <a:pt x="67720" y="15892"/>
                    <a:pt x="67848" y="15332"/>
                  </a:cubicBezTo>
                  <a:lnTo>
                    <a:pt x="68219" y="15099"/>
                  </a:lnTo>
                  <a:cubicBezTo>
                    <a:pt x="68281" y="14838"/>
                    <a:pt x="68330" y="14616"/>
                    <a:pt x="68364" y="14449"/>
                  </a:cubicBezTo>
                  <a:cubicBezTo>
                    <a:pt x="68358" y="13939"/>
                    <a:pt x="67948" y="13745"/>
                    <a:pt x="67792" y="13473"/>
                  </a:cubicBezTo>
                  <a:lnTo>
                    <a:pt x="67526" y="12208"/>
                  </a:lnTo>
                  <a:cubicBezTo>
                    <a:pt x="67909" y="12191"/>
                    <a:pt x="68203" y="12086"/>
                    <a:pt x="68358" y="11764"/>
                  </a:cubicBezTo>
                  <a:cubicBezTo>
                    <a:pt x="68419" y="11475"/>
                    <a:pt x="68225" y="11287"/>
                    <a:pt x="68109" y="11092"/>
                  </a:cubicBezTo>
                  <a:cubicBezTo>
                    <a:pt x="68164" y="10920"/>
                    <a:pt x="68214" y="10771"/>
                    <a:pt x="68269" y="10621"/>
                  </a:cubicBezTo>
                  <a:lnTo>
                    <a:pt x="67670" y="10343"/>
                  </a:lnTo>
                  <a:lnTo>
                    <a:pt x="67254" y="9472"/>
                  </a:lnTo>
                  <a:cubicBezTo>
                    <a:pt x="67165" y="9499"/>
                    <a:pt x="67079" y="9510"/>
                    <a:pt x="66997" y="9510"/>
                  </a:cubicBezTo>
                  <a:cubicBezTo>
                    <a:pt x="66567" y="9510"/>
                    <a:pt x="66215" y="9197"/>
                    <a:pt x="65772" y="9095"/>
                  </a:cubicBezTo>
                  <a:lnTo>
                    <a:pt x="65107" y="9417"/>
                  </a:lnTo>
                  <a:cubicBezTo>
                    <a:pt x="65107" y="9738"/>
                    <a:pt x="65068" y="10038"/>
                    <a:pt x="65118" y="10332"/>
                  </a:cubicBezTo>
                  <a:cubicBezTo>
                    <a:pt x="65156" y="10543"/>
                    <a:pt x="65312" y="10737"/>
                    <a:pt x="65428" y="10954"/>
                  </a:cubicBezTo>
                  <a:cubicBezTo>
                    <a:pt x="65406" y="11048"/>
                    <a:pt x="65401" y="11176"/>
                    <a:pt x="65345" y="11264"/>
                  </a:cubicBezTo>
                  <a:cubicBezTo>
                    <a:pt x="65206" y="11503"/>
                    <a:pt x="65045" y="11725"/>
                    <a:pt x="64890" y="11952"/>
                  </a:cubicBezTo>
                  <a:cubicBezTo>
                    <a:pt x="64857" y="12230"/>
                    <a:pt x="64829" y="12507"/>
                    <a:pt x="64790" y="12779"/>
                  </a:cubicBezTo>
                  <a:cubicBezTo>
                    <a:pt x="64768" y="12968"/>
                    <a:pt x="64718" y="13145"/>
                    <a:pt x="64552" y="13268"/>
                  </a:cubicBezTo>
                  <a:cubicBezTo>
                    <a:pt x="64491" y="13295"/>
                    <a:pt x="64430" y="13317"/>
                    <a:pt x="64363" y="13329"/>
                  </a:cubicBezTo>
                  <a:cubicBezTo>
                    <a:pt x="64302" y="13123"/>
                    <a:pt x="64246" y="12940"/>
                    <a:pt x="64147" y="12591"/>
                  </a:cubicBezTo>
                  <a:lnTo>
                    <a:pt x="63869" y="12973"/>
                  </a:lnTo>
                  <a:cubicBezTo>
                    <a:pt x="63897" y="13168"/>
                    <a:pt x="63919" y="13345"/>
                    <a:pt x="63947" y="13528"/>
                  </a:cubicBezTo>
                  <a:lnTo>
                    <a:pt x="64307" y="13784"/>
                  </a:lnTo>
                  <a:cubicBezTo>
                    <a:pt x="64291" y="13939"/>
                    <a:pt x="64274" y="14094"/>
                    <a:pt x="64252" y="14272"/>
                  </a:cubicBezTo>
                  <a:lnTo>
                    <a:pt x="63753" y="14699"/>
                  </a:lnTo>
                  <a:cubicBezTo>
                    <a:pt x="63026" y="14211"/>
                    <a:pt x="62715" y="13484"/>
                    <a:pt x="62831" y="12602"/>
                  </a:cubicBezTo>
                  <a:lnTo>
                    <a:pt x="63164" y="12452"/>
                  </a:lnTo>
                  <a:cubicBezTo>
                    <a:pt x="63137" y="12063"/>
                    <a:pt x="63203" y="11658"/>
                    <a:pt x="62942" y="11325"/>
                  </a:cubicBezTo>
                  <a:cubicBezTo>
                    <a:pt x="62709" y="11020"/>
                    <a:pt x="62426" y="10759"/>
                    <a:pt x="62160" y="10471"/>
                  </a:cubicBezTo>
                  <a:cubicBezTo>
                    <a:pt x="61810" y="10621"/>
                    <a:pt x="61722" y="10904"/>
                    <a:pt x="61683" y="11203"/>
                  </a:cubicBezTo>
                  <a:cubicBezTo>
                    <a:pt x="61655" y="11386"/>
                    <a:pt x="61661" y="11575"/>
                    <a:pt x="61649" y="11758"/>
                  </a:cubicBezTo>
                  <a:cubicBezTo>
                    <a:pt x="61644" y="12019"/>
                    <a:pt x="61539" y="12263"/>
                    <a:pt x="61355" y="12441"/>
                  </a:cubicBezTo>
                  <a:cubicBezTo>
                    <a:pt x="60911" y="12075"/>
                    <a:pt x="61167" y="11586"/>
                    <a:pt x="61045" y="11159"/>
                  </a:cubicBezTo>
                  <a:lnTo>
                    <a:pt x="60695" y="10432"/>
                  </a:lnTo>
                  <a:cubicBezTo>
                    <a:pt x="60812" y="10266"/>
                    <a:pt x="60923" y="10110"/>
                    <a:pt x="61061" y="9910"/>
                  </a:cubicBezTo>
                  <a:lnTo>
                    <a:pt x="60345" y="9661"/>
                  </a:lnTo>
                  <a:lnTo>
                    <a:pt x="59902" y="9811"/>
                  </a:lnTo>
                  <a:lnTo>
                    <a:pt x="59397" y="9372"/>
                  </a:lnTo>
                  <a:cubicBezTo>
                    <a:pt x="59563" y="9150"/>
                    <a:pt x="59713" y="8962"/>
                    <a:pt x="59846" y="8778"/>
                  </a:cubicBezTo>
                  <a:lnTo>
                    <a:pt x="59680" y="8457"/>
                  </a:lnTo>
                  <a:lnTo>
                    <a:pt x="60279" y="8296"/>
                  </a:lnTo>
                  <a:lnTo>
                    <a:pt x="59835" y="7863"/>
                  </a:lnTo>
                  <a:cubicBezTo>
                    <a:pt x="59785" y="7680"/>
                    <a:pt x="59730" y="7480"/>
                    <a:pt x="59680" y="7314"/>
                  </a:cubicBezTo>
                  <a:lnTo>
                    <a:pt x="59158" y="6825"/>
                  </a:lnTo>
                  <a:cubicBezTo>
                    <a:pt x="59080" y="6398"/>
                    <a:pt x="59291" y="5971"/>
                    <a:pt x="59058" y="5577"/>
                  </a:cubicBezTo>
                  <a:cubicBezTo>
                    <a:pt x="58847" y="5227"/>
                    <a:pt x="58642" y="4878"/>
                    <a:pt x="58431" y="4533"/>
                  </a:cubicBezTo>
                  <a:lnTo>
                    <a:pt x="57871" y="4289"/>
                  </a:lnTo>
                  <a:cubicBezTo>
                    <a:pt x="57898" y="4162"/>
                    <a:pt x="57915" y="4073"/>
                    <a:pt x="57932" y="3995"/>
                  </a:cubicBezTo>
                  <a:lnTo>
                    <a:pt x="58237" y="3790"/>
                  </a:lnTo>
                  <a:cubicBezTo>
                    <a:pt x="58387" y="3368"/>
                    <a:pt x="58520" y="3002"/>
                    <a:pt x="58675" y="2580"/>
                  </a:cubicBezTo>
                  <a:lnTo>
                    <a:pt x="58287" y="1931"/>
                  </a:lnTo>
                  <a:cubicBezTo>
                    <a:pt x="58439" y="1847"/>
                    <a:pt x="58591" y="1817"/>
                    <a:pt x="58743" y="1817"/>
                  </a:cubicBezTo>
                  <a:cubicBezTo>
                    <a:pt x="59060" y="1817"/>
                    <a:pt x="59375" y="1947"/>
                    <a:pt x="59691" y="1981"/>
                  </a:cubicBezTo>
                  <a:cubicBezTo>
                    <a:pt x="59796" y="1848"/>
                    <a:pt x="59907" y="1753"/>
                    <a:pt x="59968" y="1631"/>
                  </a:cubicBezTo>
                  <a:cubicBezTo>
                    <a:pt x="60223" y="1093"/>
                    <a:pt x="60473" y="549"/>
                    <a:pt x="60723"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67" name="Google Shape;1467;p66"/>
            <p:cNvSpPr/>
            <p:nvPr/>
          </p:nvSpPr>
          <p:spPr>
            <a:xfrm>
              <a:off x="1851900" y="1104450"/>
              <a:ext cx="563100" cy="612650"/>
            </a:xfrm>
            <a:custGeom>
              <a:avLst/>
              <a:gdLst/>
              <a:ahLst/>
              <a:cxnLst/>
              <a:rect l="l" t="t" r="r" b="b"/>
              <a:pathLst>
                <a:path w="22524" h="24506" extrusionOk="0">
                  <a:moveTo>
                    <a:pt x="14916" y="15215"/>
                  </a:moveTo>
                  <a:cubicBezTo>
                    <a:pt x="15177" y="15359"/>
                    <a:pt x="15177" y="15359"/>
                    <a:pt x="15343" y="15698"/>
                  </a:cubicBezTo>
                  <a:cubicBezTo>
                    <a:pt x="15909" y="15903"/>
                    <a:pt x="15970" y="15959"/>
                    <a:pt x="16248" y="16497"/>
                  </a:cubicBezTo>
                  <a:cubicBezTo>
                    <a:pt x="15941" y="16746"/>
                    <a:pt x="15846" y="16823"/>
                    <a:pt x="15623" y="16823"/>
                  </a:cubicBezTo>
                  <a:cubicBezTo>
                    <a:pt x="15523" y="16823"/>
                    <a:pt x="15397" y="16808"/>
                    <a:pt x="15216" y="16786"/>
                  </a:cubicBezTo>
                  <a:lnTo>
                    <a:pt x="14938" y="17080"/>
                  </a:lnTo>
                  <a:cubicBezTo>
                    <a:pt x="14860" y="16702"/>
                    <a:pt x="14794" y="16380"/>
                    <a:pt x="14694" y="15909"/>
                  </a:cubicBezTo>
                  <a:cubicBezTo>
                    <a:pt x="14694" y="15759"/>
                    <a:pt x="14783" y="15482"/>
                    <a:pt x="14916" y="15215"/>
                  </a:cubicBezTo>
                  <a:close/>
                  <a:moveTo>
                    <a:pt x="14422" y="18428"/>
                  </a:moveTo>
                  <a:lnTo>
                    <a:pt x="14422" y="18428"/>
                  </a:lnTo>
                  <a:cubicBezTo>
                    <a:pt x="15027" y="18711"/>
                    <a:pt x="15315" y="19133"/>
                    <a:pt x="15449" y="19854"/>
                  </a:cubicBezTo>
                  <a:lnTo>
                    <a:pt x="14966" y="19616"/>
                  </a:lnTo>
                  <a:lnTo>
                    <a:pt x="14511" y="19815"/>
                  </a:lnTo>
                  <a:cubicBezTo>
                    <a:pt x="14411" y="19643"/>
                    <a:pt x="14322" y="19493"/>
                    <a:pt x="14233" y="19333"/>
                  </a:cubicBezTo>
                  <a:lnTo>
                    <a:pt x="14555" y="19149"/>
                  </a:lnTo>
                  <a:cubicBezTo>
                    <a:pt x="14516" y="18927"/>
                    <a:pt x="14478" y="18711"/>
                    <a:pt x="14422" y="18428"/>
                  </a:cubicBezTo>
                  <a:close/>
                  <a:moveTo>
                    <a:pt x="4534" y="0"/>
                  </a:moveTo>
                  <a:lnTo>
                    <a:pt x="4373" y="94"/>
                  </a:lnTo>
                  <a:cubicBezTo>
                    <a:pt x="4362" y="239"/>
                    <a:pt x="4356" y="344"/>
                    <a:pt x="4351" y="455"/>
                  </a:cubicBezTo>
                  <a:lnTo>
                    <a:pt x="3957" y="355"/>
                  </a:lnTo>
                  <a:cubicBezTo>
                    <a:pt x="3923" y="477"/>
                    <a:pt x="3901" y="560"/>
                    <a:pt x="3901" y="566"/>
                  </a:cubicBezTo>
                  <a:cubicBezTo>
                    <a:pt x="3951" y="794"/>
                    <a:pt x="4195" y="794"/>
                    <a:pt x="4173" y="988"/>
                  </a:cubicBezTo>
                  <a:lnTo>
                    <a:pt x="3912" y="988"/>
                  </a:lnTo>
                  <a:lnTo>
                    <a:pt x="3385" y="1631"/>
                  </a:lnTo>
                  <a:cubicBezTo>
                    <a:pt x="3330" y="2020"/>
                    <a:pt x="3457" y="2364"/>
                    <a:pt x="3568" y="2619"/>
                  </a:cubicBezTo>
                  <a:cubicBezTo>
                    <a:pt x="3740" y="2824"/>
                    <a:pt x="3857" y="2963"/>
                    <a:pt x="3968" y="3102"/>
                  </a:cubicBezTo>
                  <a:cubicBezTo>
                    <a:pt x="3984" y="3124"/>
                    <a:pt x="3951" y="3180"/>
                    <a:pt x="3940" y="3229"/>
                  </a:cubicBezTo>
                  <a:lnTo>
                    <a:pt x="3568" y="3318"/>
                  </a:lnTo>
                  <a:lnTo>
                    <a:pt x="3285" y="3906"/>
                  </a:lnTo>
                  <a:cubicBezTo>
                    <a:pt x="3346" y="4017"/>
                    <a:pt x="3446" y="4145"/>
                    <a:pt x="3496" y="4295"/>
                  </a:cubicBezTo>
                  <a:cubicBezTo>
                    <a:pt x="3589" y="4595"/>
                    <a:pt x="3772" y="4744"/>
                    <a:pt x="4084" y="4744"/>
                  </a:cubicBezTo>
                  <a:cubicBezTo>
                    <a:pt x="4089" y="4744"/>
                    <a:pt x="4095" y="4744"/>
                    <a:pt x="4101" y="4744"/>
                  </a:cubicBezTo>
                  <a:cubicBezTo>
                    <a:pt x="4134" y="4744"/>
                    <a:pt x="4168" y="4805"/>
                    <a:pt x="4229" y="4866"/>
                  </a:cubicBezTo>
                  <a:cubicBezTo>
                    <a:pt x="4234" y="4989"/>
                    <a:pt x="4245" y="5138"/>
                    <a:pt x="4262" y="5299"/>
                  </a:cubicBezTo>
                  <a:cubicBezTo>
                    <a:pt x="4168" y="5324"/>
                    <a:pt x="4100" y="5362"/>
                    <a:pt x="4047" y="5362"/>
                  </a:cubicBezTo>
                  <a:cubicBezTo>
                    <a:pt x="4041" y="5362"/>
                    <a:pt x="4035" y="5361"/>
                    <a:pt x="4029" y="5360"/>
                  </a:cubicBezTo>
                  <a:cubicBezTo>
                    <a:pt x="3901" y="5321"/>
                    <a:pt x="3740" y="5288"/>
                    <a:pt x="3657" y="5194"/>
                  </a:cubicBezTo>
                  <a:cubicBezTo>
                    <a:pt x="3396" y="4905"/>
                    <a:pt x="3163" y="4589"/>
                    <a:pt x="2947" y="4317"/>
                  </a:cubicBezTo>
                  <a:cubicBezTo>
                    <a:pt x="2902" y="3740"/>
                    <a:pt x="2642" y="3229"/>
                    <a:pt x="2897" y="2730"/>
                  </a:cubicBezTo>
                  <a:lnTo>
                    <a:pt x="2547" y="1948"/>
                  </a:lnTo>
                  <a:cubicBezTo>
                    <a:pt x="2747" y="1243"/>
                    <a:pt x="2980" y="572"/>
                    <a:pt x="3418" y="6"/>
                  </a:cubicBezTo>
                  <a:lnTo>
                    <a:pt x="1171" y="6"/>
                  </a:lnTo>
                  <a:cubicBezTo>
                    <a:pt x="1121" y="72"/>
                    <a:pt x="1082" y="139"/>
                    <a:pt x="1043" y="211"/>
                  </a:cubicBezTo>
                  <a:cubicBezTo>
                    <a:pt x="894" y="494"/>
                    <a:pt x="760" y="788"/>
                    <a:pt x="677" y="960"/>
                  </a:cubicBezTo>
                  <a:cubicBezTo>
                    <a:pt x="544" y="1359"/>
                    <a:pt x="444" y="1637"/>
                    <a:pt x="355" y="1914"/>
                  </a:cubicBezTo>
                  <a:cubicBezTo>
                    <a:pt x="261" y="2197"/>
                    <a:pt x="156" y="2486"/>
                    <a:pt x="78" y="2774"/>
                  </a:cubicBezTo>
                  <a:cubicBezTo>
                    <a:pt x="11" y="3019"/>
                    <a:pt x="0" y="3274"/>
                    <a:pt x="183" y="3485"/>
                  </a:cubicBezTo>
                  <a:lnTo>
                    <a:pt x="34" y="3773"/>
                  </a:lnTo>
                  <a:cubicBezTo>
                    <a:pt x="34" y="4289"/>
                    <a:pt x="39" y="4650"/>
                    <a:pt x="34" y="5016"/>
                  </a:cubicBezTo>
                  <a:cubicBezTo>
                    <a:pt x="22" y="5238"/>
                    <a:pt x="67" y="5427"/>
                    <a:pt x="250" y="5582"/>
                  </a:cubicBezTo>
                  <a:cubicBezTo>
                    <a:pt x="710" y="5810"/>
                    <a:pt x="1238" y="5710"/>
                    <a:pt x="1709" y="5799"/>
                  </a:cubicBezTo>
                  <a:cubicBezTo>
                    <a:pt x="1887" y="6026"/>
                    <a:pt x="2070" y="6215"/>
                    <a:pt x="1842" y="6492"/>
                  </a:cubicBezTo>
                  <a:cubicBezTo>
                    <a:pt x="1777" y="6505"/>
                    <a:pt x="1711" y="6511"/>
                    <a:pt x="1646" y="6511"/>
                  </a:cubicBezTo>
                  <a:cubicBezTo>
                    <a:pt x="1505" y="6511"/>
                    <a:pt x="1365" y="6482"/>
                    <a:pt x="1232" y="6426"/>
                  </a:cubicBezTo>
                  <a:cubicBezTo>
                    <a:pt x="1082" y="6365"/>
                    <a:pt x="927" y="6326"/>
                    <a:pt x="772" y="6315"/>
                  </a:cubicBezTo>
                  <a:cubicBezTo>
                    <a:pt x="765" y="6313"/>
                    <a:pt x="758" y="6313"/>
                    <a:pt x="752" y="6313"/>
                  </a:cubicBezTo>
                  <a:cubicBezTo>
                    <a:pt x="696" y="6313"/>
                    <a:pt x="637" y="6350"/>
                    <a:pt x="577" y="6370"/>
                  </a:cubicBezTo>
                  <a:cubicBezTo>
                    <a:pt x="544" y="6509"/>
                    <a:pt x="516" y="6648"/>
                    <a:pt x="483" y="6797"/>
                  </a:cubicBezTo>
                  <a:cubicBezTo>
                    <a:pt x="655" y="7069"/>
                    <a:pt x="821" y="7347"/>
                    <a:pt x="966" y="7585"/>
                  </a:cubicBezTo>
                  <a:cubicBezTo>
                    <a:pt x="1313" y="7812"/>
                    <a:pt x="1611" y="8071"/>
                    <a:pt x="2007" y="8071"/>
                  </a:cubicBezTo>
                  <a:cubicBezTo>
                    <a:pt x="2047" y="8071"/>
                    <a:pt x="2089" y="8068"/>
                    <a:pt x="2131" y="8063"/>
                  </a:cubicBezTo>
                  <a:cubicBezTo>
                    <a:pt x="2296" y="7907"/>
                    <a:pt x="2321" y="7884"/>
                    <a:pt x="2496" y="7884"/>
                  </a:cubicBezTo>
                  <a:cubicBezTo>
                    <a:pt x="2527" y="7884"/>
                    <a:pt x="2562" y="7884"/>
                    <a:pt x="2603" y="7885"/>
                  </a:cubicBezTo>
                  <a:cubicBezTo>
                    <a:pt x="2708" y="8246"/>
                    <a:pt x="2969" y="8495"/>
                    <a:pt x="3313" y="8706"/>
                  </a:cubicBezTo>
                  <a:lnTo>
                    <a:pt x="5327" y="8706"/>
                  </a:lnTo>
                  <a:lnTo>
                    <a:pt x="5938" y="9167"/>
                  </a:lnTo>
                  <a:lnTo>
                    <a:pt x="6648" y="8950"/>
                  </a:lnTo>
                  <a:cubicBezTo>
                    <a:pt x="6803" y="9067"/>
                    <a:pt x="6953" y="9172"/>
                    <a:pt x="7097" y="9278"/>
                  </a:cubicBezTo>
                  <a:cubicBezTo>
                    <a:pt x="7120" y="9256"/>
                    <a:pt x="7142" y="9233"/>
                    <a:pt x="7164" y="9206"/>
                  </a:cubicBezTo>
                  <a:lnTo>
                    <a:pt x="6731" y="8518"/>
                  </a:lnTo>
                  <a:lnTo>
                    <a:pt x="7752" y="8712"/>
                  </a:lnTo>
                  <a:cubicBezTo>
                    <a:pt x="7952" y="8851"/>
                    <a:pt x="8102" y="8956"/>
                    <a:pt x="8246" y="9056"/>
                  </a:cubicBezTo>
                  <a:lnTo>
                    <a:pt x="8845" y="8817"/>
                  </a:lnTo>
                  <a:cubicBezTo>
                    <a:pt x="8873" y="8379"/>
                    <a:pt x="8629" y="8074"/>
                    <a:pt x="8390" y="7780"/>
                  </a:cubicBezTo>
                  <a:cubicBezTo>
                    <a:pt x="8468" y="7737"/>
                    <a:pt x="8537" y="7718"/>
                    <a:pt x="8599" y="7718"/>
                  </a:cubicBezTo>
                  <a:cubicBezTo>
                    <a:pt x="8706" y="7718"/>
                    <a:pt x="8790" y="7773"/>
                    <a:pt x="8856" y="7857"/>
                  </a:cubicBezTo>
                  <a:cubicBezTo>
                    <a:pt x="9045" y="8107"/>
                    <a:pt x="9339" y="8185"/>
                    <a:pt x="9633" y="8307"/>
                  </a:cubicBezTo>
                  <a:cubicBezTo>
                    <a:pt x="9689" y="8606"/>
                    <a:pt x="9739" y="8895"/>
                    <a:pt x="9794" y="9195"/>
                  </a:cubicBezTo>
                  <a:lnTo>
                    <a:pt x="10244" y="9172"/>
                  </a:lnTo>
                  <a:lnTo>
                    <a:pt x="10244" y="9639"/>
                  </a:lnTo>
                  <a:lnTo>
                    <a:pt x="11226" y="10299"/>
                  </a:lnTo>
                  <a:cubicBezTo>
                    <a:pt x="11254" y="10482"/>
                    <a:pt x="11281" y="10654"/>
                    <a:pt x="11315" y="10832"/>
                  </a:cubicBezTo>
                  <a:lnTo>
                    <a:pt x="10543" y="11059"/>
                  </a:lnTo>
                  <a:cubicBezTo>
                    <a:pt x="10543" y="11209"/>
                    <a:pt x="10538" y="11320"/>
                    <a:pt x="10543" y="11431"/>
                  </a:cubicBezTo>
                  <a:cubicBezTo>
                    <a:pt x="10543" y="11470"/>
                    <a:pt x="10588" y="11509"/>
                    <a:pt x="10610" y="11547"/>
                  </a:cubicBezTo>
                  <a:cubicBezTo>
                    <a:pt x="10654" y="11559"/>
                    <a:pt x="10695" y="11564"/>
                    <a:pt x="10733" y="11564"/>
                  </a:cubicBezTo>
                  <a:cubicBezTo>
                    <a:pt x="11065" y="11564"/>
                    <a:pt x="11196" y="11170"/>
                    <a:pt x="11520" y="11070"/>
                  </a:cubicBezTo>
                  <a:cubicBezTo>
                    <a:pt x="11831" y="11359"/>
                    <a:pt x="12147" y="11653"/>
                    <a:pt x="12474" y="11941"/>
                  </a:cubicBezTo>
                  <a:cubicBezTo>
                    <a:pt x="12479" y="11947"/>
                    <a:pt x="12487" y="11950"/>
                    <a:pt x="12496" y="11950"/>
                  </a:cubicBezTo>
                  <a:cubicBezTo>
                    <a:pt x="12522" y="11950"/>
                    <a:pt x="12563" y="11933"/>
                    <a:pt x="12591" y="11925"/>
                  </a:cubicBezTo>
                  <a:cubicBezTo>
                    <a:pt x="12646" y="11853"/>
                    <a:pt x="12458" y="11703"/>
                    <a:pt x="12713" y="11664"/>
                  </a:cubicBezTo>
                  <a:lnTo>
                    <a:pt x="12713" y="12296"/>
                  </a:lnTo>
                  <a:lnTo>
                    <a:pt x="13229" y="12652"/>
                  </a:lnTo>
                  <a:cubicBezTo>
                    <a:pt x="13640" y="13279"/>
                    <a:pt x="13895" y="14000"/>
                    <a:pt x="13973" y="14749"/>
                  </a:cubicBezTo>
                  <a:cubicBezTo>
                    <a:pt x="13751" y="15088"/>
                    <a:pt x="13518" y="15482"/>
                    <a:pt x="13235" y="15837"/>
                  </a:cubicBezTo>
                  <a:cubicBezTo>
                    <a:pt x="12940" y="16214"/>
                    <a:pt x="12591" y="16553"/>
                    <a:pt x="12236" y="16946"/>
                  </a:cubicBezTo>
                  <a:cubicBezTo>
                    <a:pt x="12397" y="17174"/>
                    <a:pt x="12563" y="17390"/>
                    <a:pt x="12713" y="17618"/>
                  </a:cubicBezTo>
                  <a:cubicBezTo>
                    <a:pt x="12785" y="17729"/>
                    <a:pt x="12846" y="17851"/>
                    <a:pt x="12890" y="17979"/>
                  </a:cubicBezTo>
                  <a:cubicBezTo>
                    <a:pt x="12907" y="18029"/>
                    <a:pt x="12868" y="18106"/>
                    <a:pt x="12852" y="18167"/>
                  </a:cubicBezTo>
                  <a:lnTo>
                    <a:pt x="12530" y="18145"/>
                  </a:lnTo>
                  <a:lnTo>
                    <a:pt x="12152" y="18472"/>
                  </a:lnTo>
                  <a:lnTo>
                    <a:pt x="11747" y="18428"/>
                  </a:lnTo>
                  <a:cubicBezTo>
                    <a:pt x="11576" y="18580"/>
                    <a:pt x="11394" y="18653"/>
                    <a:pt x="11203" y="18653"/>
                  </a:cubicBezTo>
                  <a:cubicBezTo>
                    <a:pt x="11023" y="18653"/>
                    <a:pt x="10834" y="18588"/>
                    <a:pt x="10638" y="18461"/>
                  </a:cubicBezTo>
                  <a:cubicBezTo>
                    <a:pt x="10516" y="18384"/>
                    <a:pt x="10332" y="18395"/>
                    <a:pt x="10171" y="18378"/>
                  </a:cubicBezTo>
                  <a:cubicBezTo>
                    <a:pt x="10169" y="18378"/>
                    <a:pt x="10166" y="18377"/>
                    <a:pt x="10163" y="18377"/>
                  </a:cubicBezTo>
                  <a:cubicBezTo>
                    <a:pt x="10126" y="18377"/>
                    <a:pt x="10084" y="18407"/>
                    <a:pt x="10038" y="18422"/>
                  </a:cubicBezTo>
                  <a:cubicBezTo>
                    <a:pt x="9999" y="18545"/>
                    <a:pt x="9955" y="18672"/>
                    <a:pt x="9922" y="18772"/>
                  </a:cubicBezTo>
                  <a:lnTo>
                    <a:pt x="9345" y="19233"/>
                  </a:lnTo>
                  <a:cubicBezTo>
                    <a:pt x="9345" y="19438"/>
                    <a:pt x="9334" y="19649"/>
                    <a:pt x="9345" y="19854"/>
                  </a:cubicBezTo>
                  <a:cubicBezTo>
                    <a:pt x="9345" y="19943"/>
                    <a:pt x="9395" y="20026"/>
                    <a:pt x="9439" y="20159"/>
                  </a:cubicBezTo>
                  <a:lnTo>
                    <a:pt x="10443" y="20531"/>
                  </a:lnTo>
                  <a:lnTo>
                    <a:pt x="11403" y="19993"/>
                  </a:lnTo>
                  <a:lnTo>
                    <a:pt x="12064" y="20182"/>
                  </a:lnTo>
                  <a:cubicBezTo>
                    <a:pt x="12134" y="20087"/>
                    <a:pt x="12208" y="20056"/>
                    <a:pt x="12281" y="20056"/>
                  </a:cubicBezTo>
                  <a:cubicBezTo>
                    <a:pt x="12421" y="20056"/>
                    <a:pt x="12560" y="20169"/>
                    <a:pt x="12681" y="20169"/>
                  </a:cubicBezTo>
                  <a:cubicBezTo>
                    <a:pt x="12706" y="20169"/>
                    <a:pt x="12729" y="20165"/>
                    <a:pt x="12752" y="20154"/>
                  </a:cubicBezTo>
                  <a:lnTo>
                    <a:pt x="13412" y="20670"/>
                  </a:lnTo>
                  <a:lnTo>
                    <a:pt x="13889" y="21408"/>
                  </a:lnTo>
                  <a:lnTo>
                    <a:pt x="14355" y="21441"/>
                  </a:lnTo>
                  <a:lnTo>
                    <a:pt x="14627" y="21830"/>
                  </a:lnTo>
                  <a:cubicBezTo>
                    <a:pt x="14588" y="21946"/>
                    <a:pt x="14561" y="22035"/>
                    <a:pt x="14539" y="22118"/>
                  </a:cubicBezTo>
                  <a:cubicBezTo>
                    <a:pt x="14511" y="22207"/>
                    <a:pt x="14500" y="22290"/>
                    <a:pt x="14472" y="22396"/>
                  </a:cubicBezTo>
                  <a:cubicBezTo>
                    <a:pt x="14955" y="22795"/>
                    <a:pt x="15476" y="23067"/>
                    <a:pt x="16098" y="23161"/>
                  </a:cubicBezTo>
                  <a:cubicBezTo>
                    <a:pt x="16203" y="23472"/>
                    <a:pt x="16442" y="23716"/>
                    <a:pt x="16753" y="23833"/>
                  </a:cubicBezTo>
                  <a:cubicBezTo>
                    <a:pt x="17357" y="24044"/>
                    <a:pt x="17968" y="24249"/>
                    <a:pt x="18556" y="24504"/>
                  </a:cubicBezTo>
                  <a:cubicBezTo>
                    <a:pt x="18559" y="24505"/>
                    <a:pt x="18562" y="24506"/>
                    <a:pt x="18566" y="24506"/>
                  </a:cubicBezTo>
                  <a:cubicBezTo>
                    <a:pt x="18584" y="24506"/>
                    <a:pt x="18612" y="24497"/>
                    <a:pt x="18661" y="24487"/>
                  </a:cubicBezTo>
                  <a:lnTo>
                    <a:pt x="18822" y="24310"/>
                  </a:lnTo>
                  <a:cubicBezTo>
                    <a:pt x="18700" y="24099"/>
                    <a:pt x="18545" y="23916"/>
                    <a:pt x="18467" y="23705"/>
                  </a:cubicBezTo>
                  <a:cubicBezTo>
                    <a:pt x="18273" y="23206"/>
                    <a:pt x="17907" y="22845"/>
                    <a:pt x="17502" y="22551"/>
                  </a:cubicBezTo>
                  <a:cubicBezTo>
                    <a:pt x="17169" y="22312"/>
                    <a:pt x="16963" y="21996"/>
                    <a:pt x="16697" y="21680"/>
                  </a:cubicBezTo>
                  <a:lnTo>
                    <a:pt x="16886" y="21458"/>
                  </a:lnTo>
                  <a:lnTo>
                    <a:pt x="17385" y="21841"/>
                  </a:lnTo>
                  <a:lnTo>
                    <a:pt x="17740" y="21841"/>
                  </a:lnTo>
                  <a:cubicBezTo>
                    <a:pt x="18184" y="22468"/>
                    <a:pt x="18922" y="22651"/>
                    <a:pt x="19466" y="23111"/>
                  </a:cubicBezTo>
                  <a:lnTo>
                    <a:pt x="19810" y="22712"/>
                  </a:lnTo>
                  <a:cubicBezTo>
                    <a:pt x="19766" y="22429"/>
                    <a:pt x="19727" y="22157"/>
                    <a:pt x="19682" y="21868"/>
                  </a:cubicBezTo>
                  <a:lnTo>
                    <a:pt x="19682" y="21868"/>
                  </a:lnTo>
                  <a:lnTo>
                    <a:pt x="20088" y="21946"/>
                  </a:lnTo>
                  <a:cubicBezTo>
                    <a:pt x="19988" y="21696"/>
                    <a:pt x="19904" y="21491"/>
                    <a:pt x="19827" y="21286"/>
                  </a:cubicBezTo>
                  <a:cubicBezTo>
                    <a:pt x="19849" y="21203"/>
                    <a:pt x="19871" y="21114"/>
                    <a:pt x="19871" y="21097"/>
                  </a:cubicBezTo>
                  <a:lnTo>
                    <a:pt x="19416" y="20503"/>
                  </a:lnTo>
                  <a:cubicBezTo>
                    <a:pt x="19466" y="20337"/>
                    <a:pt x="19494" y="20231"/>
                    <a:pt x="19527" y="20120"/>
                  </a:cubicBezTo>
                  <a:lnTo>
                    <a:pt x="19166" y="19843"/>
                  </a:lnTo>
                  <a:cubicBezTo>
                    <a:pt x="19133" y="19715"/>
                    <a:pt x="19111" y="19627"/>
                    <a:pt x="19100" y="19577"/>
                  </a:cubicBezTo>
                  <a:cubicBezTo>
                    <a:pt x="18656" y="19316"/>
                    <a:pt x="18367" y="18955"/>
                    <a:pt x="18068" y="18644"/>
                  </a:cubicBezTo>
                  <a:cubicBezTo>
                    <a:pt x="17984" y="18406"/>
                    <a:pt x="18051" y="18139"/>
                    <a:pt x="17818" y="17984"/>
                  </a:cubicBezTo>
                  <a:lnTo>
                    <a:pt x="17380" y="17884"/>
                  </a:lnTo>
                  <a:lnTo>
                    <a:pt x="17380" y="17457"/>
                  </a:lnTo>
                  <a:lnTo>
                    <a:pt x="17990" y="17229"/>
                  </a:lnTo>
                  <a:cubicBezTo>
                    <a:pt x="17818" y="17019"/>
                    <a:pt x="17674" y="16841"/>
                    <a:pt x="17541" y="16658"/>
                  </a:cubicBezTo>
                  <a:cubicBezTo>
                    <a:pt x="17524" y="16630"/>
                    <a:pt x="17552" y="16569"/>
                    <a:pt x="17557" y="16530"/>
                  </a:cubicBezTo>
                  <a:lnTo>
                    <a:pt x="17846" y="16475"/>
                  </a:lnTo>
                  <a:cubicBezTo>
                    <a:pt x="17829" y="16347"/>
                    <a:pt x="17818" y="16270"/>
                    <a:pt x="17807" y="16159"/>
                  </a:cubicBezTo>
                  <a:lnTo>
                    <a:pt x="17807" y="16159"/>
                  </a:lnTo>
                  <a:lnTo>
                    <a:pt x="19100" y="16991"/>
                  </a:lnTo>
                  <a:cubicBezTo>
                    <a:pt x="19100" y="17046"/>
                    <a:pt x="19094" y="17130"/>
                    <a:pt x="19089" y="17268"/>
                  </a:cubicBezTo>
                  <a:lnTo>
                    <a:pt x="19749" y="17141"/>
                  </a:lnTo>
                  <a:cubicBezTo>
                    <a:pt x="19771" y="17168"/>
                    <a:pt x="19788" y="17191"/>
                    <a:pt x="19810" y="17213"/>
                  </a:cubicBezTo>
                  <a:lnTo>
                    <a:pt x="19399" y="17429"/>
                  </a:lnTo>
                  <a:cubicBezTo>
                    <a:pt x="19594" y="17873"/>
                    <a:pt x="19755" y="18228"/>
                    <a:pt x="19943" y="18650"/>
                  </a:cubicBezTo>
                  <a:cubicBezTo>
                    <a:pt x="19992" y="18631"/>
                    <a:pt x="20035" y="18623"/>
                    <a:pt x="20074" y="18623"/>
                  </a:cubicBezTo>
                  <a:cubicBezTo>
                    <a:pt x="20277" y="18623"/>
                    <a:pt x="20373" y="18847"/>
                    <a:pt x="20531" y="18977"/>
                  </a:cubicBezTo>
                  <a:cubicBezTo>
                    <a:pt x="20559" y="19000"/>
                    <a:pt x="20609" y="19000"/>
                    <a:pt x="20681" y="19016"/>
                  </a:cubicBezTo>
                  <a:cubicBezTo>
                    <a:pt x="20759" y="18894"/>
                    <a:pt x="20842" y="18767"/>
                    <a:pt x="20909" y="18661"/>
                  </a:cubicBezTo>
                  <a:cubicBezTo>
                    <a:pt x="20864" y="18417"/>
                    <a:pt x="20826" y="18212"/>
                    <a:pt x="20787" y="18012"/>
                  </a:cubicBezTo>
                  <a:cubicBezTo>
                    <a:pt x="20859" y="17906"/>
                    <a:pt x="20925" y="17812"/>
                    <a:pt x="20948" y="17779"/>
                  </a:cubicBezTo>
                  <a:lnTo>
                    <a:pt x="21491" y="17779"/>
                  </a:lnTo>
                  <a:lnTo>
                    <a:pt x="21802" y="17085"/>
                  </a:lnTo>
                  <a:lnTo>
                    <a:pt x="21552" y="16769"/>
                  </a:lnTo>
                  <a:lnTo>
                    <a:pt x="21736" y="16475"/>
                  </a:lnTo>
                  <a:lnTo>
                    <a:pt x="22329" y="16580"/>
                  </a:lnTo>
                  <a:cubicBezTo>
                    <a:pt x="22329" y="16392"/>
                    <a:pt x="22307" y="16253"/>
                    <a:pt x="22335" y="16131"/>
                  </a:cubicBezTo>
                  <a:cubicBezTo>
                    <a:pt x="22363" y="16003"/>
                    <a:pt x="22446" y="15903"/>
                    <a:pt x="22524" y="15759"/>
                  </a:cubicBezTo>
                  <a:lnTo>
                    <a:pt x="21863" y="15243"/>
                  </a:lnTo>
                  <a:lnTo>
                    <a:pt x="21486" y="15576"/>
                  </a:lnTo>
                  <a:lnTo>
                    <a:pt x="21025" y="15254"/>
                  </a:lnTo>
                  <a:cubicBezTo>
                    <a:pt x="21097" y="15093"/>
                    <a:pt x="21164" y="14932"/>
                    <a:pt x="21253" y="14744"/>
                  </a:cubicBezTo>
                  <a:lnTo>
                    <a:pt x="21253" y="14744"/>
                  </a:lnTo>
                  <a:cubicBezTo>
                    <a:pt x="21062" y="14780"/>
                    <a:pt x="20894" y="14815"/>
                    <a:pt x="20748" y="14815"/>
                  </a:cubicBezTo>
                  <a:cubicBezTo>
                    <a:pt x="20651" y="14815"/>
                    <a:pt x="20564" y="14800"/>
                    <a:pt x="20487" y="14760"/>
                  </a:cubicBezTo>
                  <a:cubicBezTo>
                    <a:pt x="20432" y="14438"/>
                    <a:pt x="20387" y="14178"/>
                    <a:pt x="20343" y="13895"/>
                  </a:cubicBezTo>
                  <a:lnTo>
                    <a:pt x="19749" y="13545"/>
                  </a:lnTo>
                  <a:cubicBezTo>
                    <a:pt x="19766" y="13434"/>
                    <a:pt x="19782" y="13312"/>
                    <a:pt x="19821" y="13046"/>
                  </a:cubicBezTo>
                  <a:lnTo>
                    <a:pt x="19821" y="13046"/>
                  </a:lnTo>
                  <a:cubicBezTo>
                    <a:pt x="19621" y="13245"/>
                    <a:pt x="19527" y="13367"/>
                    <a:pt x="19405" y="13445"/>
                  </a:cubicBezTo>
                  <a:cubicBezTo>
                    <a:pt x="19250" y="13523"/>
                    <a:pt x="19089" y="13595"/>
                    <a:pt x="18922" y="13650"/>
                  </a:cubicBezTo>
                  <a:cubicBezTo>
                    <a:pt x="18872" y="13434"/>
                    <a:pt x="18545" y="13345"/>
                    <a:pt x="18611" y="13051"/>
                  </a:cubicBezTo>
                  <a:cubicBezTo>
                    <a:pt x="18312" y="12957"/>
                    <a:pt x="18034" y="12796"/>
                    <a:pt x="17801" y="12591"/>
                  </a:cubicBezTo>
                  <a:cubicBezTo>
                    <a:pt x="17857" y="12457"/>
                    <a:pt x="17901" y="12357"/>
                    <a:pt x="17957" y="12230"/>
                  </a:cubicBezTo>
                  <a:lnTo>
                    <a:pt x="17019" y="11991"/>
                  </a:lnTo>
                  <a:cubicBezTo>
                    <a:pt x="17008" y="11864"/>
                    <a:pt x="16997" y="11758"/>
                    <a:pt x="16986" y="11664"/>
                  </a:cubicBezTo>
                  <a:cubicBezTo>
                    <a:pt x="16847" y="11525"/>
                    <a:pt x="16553" y="11631"/>
                    <a:pt x="16547" y="11309"/>
                  </a:cubicBezTo>
                  <a:lnTo>
                    <a:pt x="16547" y="11309"/>
                  </a:lnTo>
                  <a:lnTo>
                    <a:pt x="17241" y="11420"/>
                  </a:lnTo>
                  <a:cubicBezTo>
                    <a:pt x="17141" y="11192"/>
                    <a:pt x="17235" y="11020"/>
                    <a:pt x="17285" y="10848"/>
                  </a:cubicBezTo>
                  <a:cubicBezTo>
                    <a:pt x="17194" y="10741"/>
                    <a:pt x="17092" y="10717"/>
                    <a:pt x="16987" y="10717"/>
                  </a:cubicBezTo>
                  <a:cubicBezTo>
                    <a:pt x="16913" y="10717"/>
                    <a:pt x="16837" y="10729"/>
                    <a:pt x="16764" y="10732"/>
                  </a:cubicBezTo>
                  <a:cubicBezTo>
                    <a:pt x="16736" y="10732"/>
                    <a:pt x="16708" y="10676"/>
                    <a:pt x="16675" y="10637"/>
                  </a:cubicBezTo>
                  <a:lnTo>
                    <a:pt x="16841" y="10354"/>
                  </a:lnTo>
                  <a:lnTo>
                    <a:pt x="17163" y="10304"/>
                  </a:lnTo>
                  <a:cubicBezTo>
                    <a:pt x="17412" y="10474"/>
                    <a:pt x="17670" y="10638"/>
                    <a:pt x="17975" y="10638"/>
                  </a:cubicBezTo>
                  <a:cubicBezTo>
                    <a:pt x="18078" y="10638"/>
                    <a:pt x="18186" y="10620"/>
                    <a:pt x="18301" y="10576"/>
                  </a:cubicBezTo>
                  <a:cubicBezTo>
                    <a:pt x="18312" y="10249"/>
                    <a:pt x="18062" y="10132"/>
                    <a:pt x="17957" y="10038"/>
                  </a:cubicBezTo>
                  <a:lnTo>
                    <a:pt x="17285" y="9772"/>
                  </a:lnTo>
                  <a:lnTo>
                    <a:pt x="16719" y="9738"/>
                  </a:lnTo>
                  <a:lnTo>
                    <a:pt x="17274" y="9300"/>
                  </a:lnTo>
                  <a:cubicBezTo>
                    <a:pt x="17312" y="9291"/>
                    <a:pt x="17349" y="9288"/>
                    <a:pt x="17384" y="9288"/>
                  </a:cubicBezTo>
                  <a:cubicBezTo>
                    <a:pt x="17503" y="9288"/>
                    <a:pt x="17604" y="9328"/>
                    <a:pt x="17698" y="9328"/>
                  </a:cubicBezTo>
                  <a:cubicBezTo>
                    <a:pt x="17765" y="9328"/>
                    <a:pt x="17827" y="9308"/>
                    <a:pt x="17890" y="9239"/>
                  </a:cubicBezTo>
                  <a:cubicBezTo>
                    <a:pt x="17890" y="8762"/>
                    <a:pt x="17779" y="8351"/>
                    <a:pt x="17274" y="8090"/>
                  </a:cubicBezTo>
                  <a:cubicBezTo>
                    <a:pt x="17185" y="8218"/>
                    <a:pt x="17108" y="8329"/>
                    <a:pt x="17036" y="8440"/>
                  </a:cubicBezTo>
                  <a:cubicBezTo>
                    <a:pt x="16963" y="8556"/>
                    <a:pt x="16880" y="8662"/>
                    <a:pt x="16791" y="8767"/>
                  </a:cubicBezTo>
                  <a:cubicBezTo>
                    <a:pt x="16781" y="8780"/>
                    <a:pt x="16761" y="8784"/>
                    <a:pt x="16737" y="8784"/>
                  </a:cubicBezTo>
                  <a:cubicBezTo>
                    <a:pt x="16698" y="8784"/>
                    <a:pt x="16646" y="8773"/>
                    <a:pt x="16608" y="8773"/>
                  </a:cubicBezTo>
                  <a:cubicBezTo>
                    <a:pt x="16603" y="8651"/>
                    <a:pt x="16592" y="8551"/>
                    <a:pt x="16586" y="8384"/>
                  </a:cubicBezTo>
                  <a:lnTo>
                    <a:pt x="15876" y="8534"/>
                  </a:lnTo>
                  <a:lnTo>
                    <a:pt x="15848" y="8457"/>
                  </a:lnTo>
                  <a:lnTo>
                    <a:pt x="17047" y="7558"/>
                  </a:lnTo>
                  <a:cubicBezTo>
                    <a:pt x="16852" y="7164"/>
                    <a:pt x="16492" y="7092"/>
                    <a:pt x="16181" y="6920"/>
                  </a:cubicBezTo>
                  <a:cubicBezTo>
                    <a:pt x="16092" y="6997"/>
                    <a:pt x="16009" y="7075"/>
                    <a:pt x="15915" y="7136"/>
                  </a:cubicBezTo>
                  <a:cubicBezTo>
                    <a:pt x="15842" y="7183"/>
                    <a:pt x="15789" y="7299"/>
                    <a:pt x="15690" y="7299"/>
                  </a:cubicBezTo>
                  <a:cubicBezTo>
                    <a:pt x="15660" y="7299"/>
                    <a:pt x="15627" y="7289"/>
                    <a:pt x="15587" y="7264"/>
                  </a:cubicBezTo>
                  <a:lnTo>
                    <a:pt x="15815" y="6792"/>
                  </a:lnTo>
                  <a:lnTo>
                    <a:pt x="15149" y="7130"/>
                  </a:lnTo>
                  <a:cubicBezTo>
                    <a:pt x="15149" y="6803"/>
                    <a:pt x="15426" y="6509"/>
                    <a:pt x="15066" y="6231"/>
                  </a:cubicBezTo>
                  <a:lnTo>
                    <a:pt x="14594" y="6714"/>
                  </a:lnTo>
                  <a:cubicBezTo>
                    <a:pt x="14566" y="6592"/>
                    <a:pt x="14550" y="6492"/>
                    <a:pt x="14527" y="6392"/>
                  </a:cubicBezTo>
                  <a:lnTo>
                    <a:pt x="14233" y="6243"/>
                  </a:lnTo>
                  <a:cubicBezTo>
                    <a:pt x="14367" y="6032"/>
                    <a:pt x="14711" y="6109"/>
                    <a:pt x="14755" y="5749"/>
                  </a:cubicBezTo>
                  <a:cubicBezTo>
                    <a:pt x="14683" y="5593"/>
                    <a:pt x="14588" y="5388"/>
                    <a:pt x="14494" y="5194"/>
                  </a:cubicBezTo>
                  <a:lnTo>
                    <a:pt x="13839" y="4939"/>
                  </a:lnTo>
                  <a:lnTo>
                    <a:pt x="13462" y="5105"/>
                  </a:lnTo>
                  <a:lnTo>
                    <a:pt x="12569" y="5105"/>
                  </a:lnTo>
                  <a:cubicBezTo>
                    <a:pt x="12613" y="4961"/>
                    <a:pt x="12657" y="4811"/>
                    <a:pt x="12724" y="4583"/>
                  </a:cubicBezTo>
                  <a:lnTo>
                    <a:pt x="12724" y="4583"/>
                  </a:lnTo>
                  <a:lnTo>
                    <a:pt x="12247" y="4783"/>
                  </a:lnTo>
                  <a:cubicBezTo>
                    <a:pt x="12164" y="5022"/>
                    <a:pt x="12091" y="5233"/>
                    <a:pt x="12003" y="5482"/>
                  </a:cubicBezTo>
                  <a:cubicBezTo>
                    <a:pt x="11925" y="5177"/>
                    <a:pt x="11858" y="4911"/>
                    <a:pt x="11792" y="4650"/>
                  </a:cubicBezTo>
                  <a:lnTo>
                    <a:pt x="12391" y="4162"/>
                  </a:lnTo>
                  <a:cubicBezTo>
                    <a:pt x="12369" y="4001"/>
                    <a:pt x="12358" y="3873"/>
                    <a:pt x="12347" y="3773"/>
                  </a:cubicBezTo>
                  <a:cubicBezTo>
                    <a:pt x="12233" y="3693"/>
                    <a:pt x="12101" y="3651"/>
                    <a:pt x="11968" y="3651"/>
                  </a:cubicBezTo>
                  <a:cubicBezTo>
                    <a:pt x="11880" y="3651"/>
                    <a:pt x="11792" y="3669"/>
                    <a:pt x="11709" y="3707"/>
                  </a:cubicBezTo>
                  <a:cubicBezTo>
                    <a:pt x="11707" y="3707"/>
                    <a:pt x="11706" y="3707"/>
                    <a:pt x="11704" y="3707"/>
                  </a:cubicBezTo>
                  <a:cubicBezTo>
                    <a:pt x="11681" y="3707"/>
                    <a:pt x="11640" y="3666"/>
                    <a:pt x="11609" y="3640"/>
                  </a:cubicBezTo>
                  <a:lnTo>
                    <a:pt x="11825" y="3213"/>
                  </a:lnTo>
                  <a:lnTo>
                    <a:pt x="11581" y="2680"/>
                  </a:lnTo>
                  <a:cubicBezTo>
                    <a:pt x="11439" y="2524"/>
                    <a:pt x="11306" y="2480"/>
                    <a:pt x="11186" y="2480"/>
                  </a:cubicBezTo>
                  <a:cubicBezTo>
                    <a:pt x="11061" y="2480"/>
                    <a:pt x="10950" y="2527"/>
                    <a:pt x="10854" y="2547"/>
                  </a:cubicBezTo>
                  <a:cubicBezTo>
                    <a:pt x="10519" y="2325"/>
                    <a:pt x="10352" y="1936"/>
                    <a:pt x="9919" y="1936"/>
                  </a:cubicBezTo>
                  <a:cubicBezTo>
                    <a:pt x="9907" y="1936"/>
                    <a:pt x="9895" y="1936"/>
                    <a:pt x="9883" y="1937"/>
                  </a:cubicBezTo>
                  <a:cubicBezTo>
                    <a:pt x="9495" y="2036"/>
                    <a:pt x="9217" y="2286"/>
                    <a:pt x="9051" y="2680"/>
                  </a:cubicBezTo>
                  <a:cubicBezTo>
                    <a:pt x="9101" y="2819"/>
                    <a:pt x="9150" y="2963"/>
                    <a:pt x="9206" y="3124"/>
                  </a:cubicBezTo>
                  <a:lnTo>
                    <a:pt x="8906" y="3263"/>
                  </a:lnTo>
                  <a:cubicBezTo>
                    <a:pt x="8763" y="3181"/>
                    <a:pt x="8592" y="3015"/>
                    <a:pt x="8475" y="3015"/>
                  </a:cubicBezTo>
                  <a:cubicBezTo>
                    <a:pt x="8465" y="3015"/>
                    <a:pt x="8455" y="3016"/>
                    <a:pt x="8446" y="3019"/>
                  </a:cubicBezTo>
                  <a:cubicBezTo>
                    <a:pt x="8419" y="3027"/>
                    <a:pt x="8395" y="3031"/>
                    <a:pt x="8372" y="3031"/>
                  </a:cubicBezTo>
                  <a:cubicBezTo>
                    <a:pt x="8230" y="3031"/>
                    <a:pt x="8150" y="2891"/>
                    <a:pt x="7990" y="2891"/>
                  </a:cubicBezTo>
                  <a:cubicBezTo>
                    <a:pt x="7956" y="2891"/>
                    <a:pt x="7917" y="2898"/>
                    <a:pt x="7874" y="2913"/>
                  </a:cubicBezTo>
                  <a:cubicBezTo>
                    <a:pt x="7957" y="3218"/>
                    <a:pt x="7563" y="3352"/>
                    <a:pt x="7547" y="3696"/>
                  </a:cubicBezTo>
                  <a:cubicBezTo>
                    <a:pt x="7543" y="3817"/>
                    <a:pt x="7461" y="3884"/>
                    <a:pt x="7354" y="3884"/>
                  </a:cubicBezTo>
                  <a:cubicBezTo>
                    <a:pt x="7323" y="3884"/>
                    <a:pt x="7291" y="3879"/>
                    <a:pt x="7258" y="3868"/>
                  </a:cubicBezTo>
                  <a:cubicBezTo>
                    <a:pt x="7014" y="3435"/>
                    <a:pt x="7436" y="3024"/>
                    <a:pt x="7286" y="2602"/>
                  </a:cubicBezTo>
                  <a:cubicBezTo>
                    <a:pt x="7391" y="2369"/>
                    <a:pt x="7502" y="2147"/>
                    <a:pt x="7597" y="1942"/>
                  </a:cubicBezTo>
                  <a:lnTo>
                    <a:pt x="7336" y="1454"/>
                  </a:lnTo>
                  <a:cubicBezTo>
                    <a:pt x="7347" y="1260"/>
                    <a:pt x="7364" y="1099"/>
                    <a:pt x="7369" y="966"/>
                  </a:cubicBezTo>
                  <a:lnTo>
                    <a:pt x="6975" y="488"/>
                  </a:lnTo>
                  <a:cubicBezTo>
                    <a:pt x="6931" y="327"/>
                    <a:pt x="6898" y="166"/>
                    <a:pt x="688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68" name="Google Shape;1468;p66"/>
            <p:cNvSpPr/>
            <p:nvPr/>
          </p:nvSpPr>
          <p:spPr>
            <a:xfrm>
              <a:off x="2031400" y="1104450"/>
              <a:ext cx="93250" cy="48700"/>
            </a:xfrm>
            <a:custGeom>
              <a:avLst/>
              <a:gdLst/>
              <a:ahLst/>
              <a:cxnLst/>
              <a:rect l="l" t="t" r="r" b="b"/>
              <a:pathLst>
                <a:path w="3730" h="1948" extrusionOk="0">
                  <a:moveTo>
                    <a:pt x="17" y="0"/>
                  </a:moveTo>
                  <a:cubicBezTo>
                    <a:pt x="17" y="128"/>
                    <a:pt x="12" y="250"/>
                    <a:pt x="1" y="377"/>
                  </a:cubicBezTo>
                  <a:lnTo>
                    <a:pt x="572" y="705"/>
                  </a:lnTo>
                  <a:cubicBezTo>
                    <a:pt x="578" y="1065"/>
                    <a:pt x="605" y="1409"/>
                    <a:pt x="850" y="1737"/>
                  </a:cubicBezTo>
                  <a:lnTo>
                    <a:pt x="1232" y="1948"/>
                  </a:lnTo>
                  <a:lnTo>
                    <a:pt x="1904" y="1615"/>
                  </a:lnTo>
                  <a:cubicBezTo>
                    <a:pt x="2004" y="1597"/>
                    <a:pt x="2101" y="1590"/>
                    <a:pt x="2197" y="1590"/>
                  </a:cubicBezTo>
                  <a:cubicBezTo>
                    <a:pt x="2592" y="1590"/>
                    <a:pt x="2955" y="1711"/>
                    <a:pt x="3326" y="1711"/>
                  </a:cubicBezTo>
                  <a:cubicBezTo>
                    <a:pt x="3459" y="1711"/>
                    <a:pt x="3593" y="1696"/>
                    <a:pt x="3730" y="1654"/>
                  </a:cubicBezTo>
                  <a:cubicBezTo>
                    <a:pt x="3596" y="1010"/>
                    <a:pt x="3169" y="549"/>
                    <a:pt x="2858"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69" name="Google Shape;1469;p66"/>
            <p:cNvSpPr/>
            <p:nvPr/>
          </p:nvSpPr>
          <p:spPr>
            <a:xfrm>
              <a:off x="3163525" y="1104450"/>
              <a:ext cx="51350" cy="11950"/>
            </a:xfrm>
            <a:custGeom>
              <a:avLst/>
              <a:gdLst/>
              <a:ahLst/>
              <a:cxnLst/>
              <a:rect l="l" t="t" r="r" b="b"/>
              <a:pathLst>
                <a:path w="2054" h="478" extrusionOk="0">
                  <a:moveTo>
                    <a:pt x="1" y="0"/>
                  </a:moveTo>
                  <a:cubicBezTo>
                    <a:pt x="278" y="228"/>
                    <a:pt x="606" y="394"/>
                    <a:pt x="961" y="477"/>
                  </a:cubicBezTo>
                  <a:lnTo>
                    <a:pt x="2054"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70" name="Google Shape;1470;p66"/>
            <p:cNvSpPr/>
            <p:nvPr/>
          </p:nvSpPr>
          <p:spPr>
            <a:xfrm>
              <a:off x="2524425" y="1104450"/>
              <a:ext cx="674375" cy="698775"/>
            </a:xfrm>
            <a:custGeom>
              <a:avLst/>
              <a:gdLst/>
              <a:ahLst/>
              <a:cxnLst/>
              <a:rect l="l" t="t" r="r" b="b"/>
              <a:pathLst>
                <a:path w="26975" h="27951" extrusionOk="0">
                  <a:moveTo>
                    <a:pt x="23301" y="6465"/>
                  </a:moveTo>
                  <a:cubicBezTo>
                    <a:pt x="23012" y="6675"/>
                    <a:pt x="22652" y="6675"/>
                    <a:pt x="22324" y="6814"/>
                  </a:cubicBezTo>
                  <a:cubicBezTo>
                    <a:pt x="22285" y="6947"/>
                    <a:pt x="22241" y="7086"/>
                    <a:pt x="22185" y="7219"/>
                  </a:cubicBezTo>
                  <a:cubicBezTo>
                    <a:pt x="22108" y="7341"/>
                    <a:pt x="22025" y="7458"/>
                    <a:pt x="21930" y="7563"/>
                  </a:cubicBezTo>
                  <a:lnTo>
                    <a:pt x="22208" y="7769"/>
                  </a:lnTo>
                  <a:cubicBezTo>
                    <a:pt x="22180" y="7791"/>
                    <a:pt x="22152" y="7830"/>
                    <a:pt x="22119" y="7835"/>
                  </a:cubicBezTo>
                  <a:cubicBezTo>
                    <a:pt x="22083" y="7843"/>
                    <a:pt x="22047" y="7848"/>
                    <a:pt x="22011" y="7848"/>
                  </a:cubicBezTo>
                  <a:cubicBezTo>
                    <a:pt x="21976" y="7848"/>
                    <a:pt x="21941" y="7843"/>
                    <a:pt x="21908" y="7835"/>
                  </a:cubicBezTo>
                  <a:cubicBezTo>
                    <a:pt x="21704" y="7759"/>
                    <a:pt x="21508" y="7647"/>
                    <a:pt x="21276" y="7647"/>
                  </a:cubicBezTo>
                  <a:cubicBezTo>
                    <a:pt x="21236" y="7647"/>
                    <a:pt x="21195" y="7650"/>
                    <a:pt x="21153" y="7658"/>
                  </a:cubicBezTo>
                  <a:lnTo>
                    <a:pt x="21730" y="7430"/>
                  </a:lnTo>
                  <a:lnTo>
                    <a:pt x="22141" y="6465"/>
                  </a:lnTo>
                  <a:close/>
                  <a:moveTo>
                    <a:pt x="311" y="0"/>
                  </a:moveTo>
                  <a:lnTo>
                    <a:pt x="422" y="144"/>
                  </a:lnTo>
                  <a:lnTo>
                    <a:pt x="1" y="294"/>
                  </a:lnTo>
                  <a:cubicBezTo>
                    <a:pt x="239" y="372"/>
                    <a:pt x="461" y="449"/>
                    <a:pt x="533" y="699"/>
                  </a:cubicBezTo>
                  <a:cubicBezTo>
                    <a:pt x="511" y="832"/>
                    <a:pt x="483" y="966"/>
                    <a:pt x="461" y="1093"/>
                  </a:cubicBezTo>
                  <a:lnTo>
                    <a:pt x="822" y="1260"/>
                  </a:lnTo>
                  <a:cubicBezTo>
                    <a:pt x="861" y="1393"/>
                    <a:pt x="905" y="1532"/>
                    <a:pt x="955" y="1687"/>
                  </a:cubicBezTo>
                  <a:lnTo>
                    <a:pt x="217" y="1931"/>
                  </a:lnTo>
                  <a:cubicBezTo>
                    <a:pt x="195" y="2036"/>
                    <a:pt x="184" y="2103"/>
                    <a:pt x="167" y="2208"/>
                  </a:cubicBezTo>
                  <a:lnTo>
                    <a:pt x="417" y="2369"/>
                  </a:lnTo>
                  <a:lnTo>
                    <a:pt x="295" y="2808"/>
                  </a:lnTo>
                  <a:lnTo>
                    <a:pt x="783" y="3102"/>
                  </a:lnTo>
                  <a:lnTo>
                    <a:pt x="273" y="3829"/>
                  </a:lnTo>
                  <a:lnTo>
                    <a:pt x="683" y="4045"/>
                  </a:lnTo>
                  <a:cubicBezTo>
                    <a:pt x="495" y="4217"/>
                    <a:pt x="228" y="4306"/>
                    <a:pt x="150" y="4600"/>
                  </a:cubicBezTo>
                  <a:cubicBezTo>
                    <a:pt x="150" y="4850"/>
                    <a:pt x="234" y="5088"/>
                    <a:pt x="389" y="5283"/>
                  </a:cubicBezTo>
                  <a:lnTo>
                    <a:pt x="1005" y="5466"/>
                  </a:lnTo>
                  <a:lnTo>
                    <a:pt x="1493" y="5122"/>
                  </a:lnTo>
                  <a:cubicBezTo>
                    <a:pt x="1504" y="4944"/>
                    <a:pt x="1516" y="4811"/>
                    <a:pt x="1521" y="4706"/>
                  </a:cubicBezTo>
                  <a:cubicBezTo>
                    <a:pt x="1813" y="4462"/>
                    <a:pt x="1849" y="4432"/>
                    <a:pt x="2032" y="4432"/>
                  </a:cubicBezTo>
                  <a:cubicBezTo>
                    <a:pt x="2058" y="4432"/>
                    <a:pt x="2087" y="4433"/>
                    <a:pt x="2120" y="4434"/>
                  </a:cubicBezTo>
                  <a:cubicBezTo>
                    <a:pt x="2070" y="4572"/>
                    <a:pt x="2020" y="4706"/>
                    <a:pt x="1959" y="4866"/>
                  </a:cubicBezTo>
                  <a:cubicBezTo>
                    <a:pt x="2238" y="4813"/>
                    <a:pt x="2382" y="4785"/>
                    <a:pt x="2505" y="4785"/>
                  </a:cubicBezTo>
                  <a:cubicBezTo>
                    <a:pt x="2636" y="4785"/>
                    <a:pt x="2743" y="4817"/>
                    <a:pt x="2964" y="4883"/>
                  </a:cubicBezTo>
                  <a:cubicBezTo>
                    <a:pt x="2914" y="5127"/>
                    <a:pt x="2487" y="5005"/>
                    <a:pt x="2531" y="5382"/>
                  </a:cubicBezTo>
                  <a:lnTo>
                    <a:pt x="3030" y="5416"/>
                  </a:lnTo>
                  <a:cubicBezTo>
                    <a:pt x="2875" y="5577"/>
                    <a:pt x="2675" y="5693"/>
                    <a:pt x="2742" y="5948"/>
                  </a:cubicBezTo>
                  <a:lnTo>
                    <a:pt x="3669" y="6259"/>
                  </a:lnTo>
                  <a:lnTo>
                    <a:pt x="3236" y="6398"/>
                  </a:lnTo>
                  <a:lnTo>
                    <a:pt x="3713" y="6786"/>
                  </a:lnTo>
                  <a:lnTo>
                    <a:pt x="3546" y="7031"/>
                  </a:lnTo>
                  <a:lnTo>
                    <a:pt x="3874" y="7280"/>
                  </a:lnTo>
                  <a:lnTo>
                    <a:pt x="3680" y="7852"/>
                  </a:lnTo>
                  <a:cubicBezTo>
                    <a:pt x="3130" y="7752"/>
                    <a:pt x="2886" y="7258"/>
                    <a:pt x="2487" y="7047"/>
                  </a:cubicBezTo>
                  <a:lnTo>
                    <a:pt x="1349" y="6892"/>
                  </a:lnTo>
                  <a:lnTo>
                    <a:pt x="1066" y="7230"/>
                  </a:lnTo>
                  <a:lnTo>
                    <a:pt x="1488" y="7785"/>
                  </a:lnTo>
                  <a:lnTo>
                    <a:pt x="2148" y="7996"/>
                  </a:lnTo>
                  <a:lnTo>
                    <a:pt x="2864" y="8640"/>
                  </a:lnTo>
                  <a:lnTo>
                    <a:pt x="4190" y="8884"/>
                  </a:lnTo>
                  <a:cubicBezTo>
                    <a:pt x="4240" y="8989"/>
                    <a:pt x="4296" y="9111"/>
                    <a:pt x="4351" y="9239"/>
                  </a:cubicBezTo>
                  <a:lnTo>
                    <a:pt x="4101" y="9522"/>
                  </a:lnTo>
                  <a:cubicBezTo>
                    <a:pt x="4035" y="9877"/>
                    <a:pt x="3968" y="10188"/>
                    <a:pt x="3907" y="10482"/>
                  </a:cubicBezTo>
                  <a:cubicBezTo>
                    <a:pt x="3985" y="10565"/>
                    <a:pt x="4040" y="10626"/>
                    <a:pt x="4096" y="10682"/>
                  </a:cubicBezTo>
                  <a:cubicBezTo>
                    <a:pt x="3813" y="10876"/>
                    <a:pt x="3768" y="11170"/>
                    <a:pt x="3691" y="11414"/>
                  </a:cubicBezTo>
                  <a:lnTo>
                    <a:pt x="3907" y="11614"/>
                  </a:lnTo>
                  <a:cubicBezTo>
                    <a:pt x="3813" y="11902"/>
                    <a:pt x="3619" y="12002"/>
                    <a:pt x="3474" y="12019"/>
                  </a:cubicBezTo>
                  <a:cubicBezTo>
                    <a:pt x="3075" y="11902"/>
                    <a:pt x="2770" y="11814"/>
                    <a:pt x="2464" y="11730"/>
                  </a:cubicBezTo>
                  <a:cubicBezTo>
                    <a:pt x="2463" y="11730"/>
                    <a:pt x="2461" y="11730"/>
                    <a:pt x="2460" y="11730"/>
                  </a:cubicBezTo>
                  <a:cubicBezTo>
                    <a:pt x="2433" y="11730"/>
                    <a:pt x="2401" y="11771"/>
                    <a:pt x="2370" y="11792"/>
                  </a:cubicBezTo>
                  <a:lnTo>
                    <a:pt x="2514" y="12013"/>
                  </a:lnTo>
                  <a:lnTo>
                    <a:pt x="2237" y="12463"/>
                  </a:lnTo>
                  <a:cubicBezTo>
                    <a:pt x="2226" y="12657"/>
                    <a:pt x="2215" y="12813"/>
                    <a:pt x="2204" y="12962"/>
                  </a:cubicBezTo>
                  <a:cubicBezTo>
                    <a:pt x="1887" y="13157"/>
                    <a:pt x="1815" y="13478"/>
                    <a:pt x="1676" y="13767"/>
                  </a:cubicBezTo>
                  <a:cubicBezTo>
                    <a:pt x="1743" y="14017"/>
                    <a:pt x="1787" y="14250"/>
                    <a:pt x="1710" y="14516"/>
                  </a:cubicBezTo>
                  <a:cubicBezTo>
                    <a:pt x="1643" y="14755"/>
                    <a:pt x="1693" y="15032"/>
                    <a:pt x="1693" y="15315"/>
                  </a:cubicBezTo>
                  <a:lnTo>
                    <a:pt x="2276" y="15665"/>
                  </a:lnTo>
                  <a:lnTo>
                    <a:pt x="2082" y="15975"/>
                  </a:lnTo>
                  <a:lnTo>
                    <a:pt x="2337" y="16097"/>
                  </a:lnTo>
                  <a:lnTo>
                    <a:pt x="1860" y="16270"/>
                  </a:lnTo>
                  <a:cubicBezTo>
                    <a:pt x="1749" y="16625"/>
                    <a:pt x="1837" y="16941"/>
                    <a:pt x="1854" y="17152"/>
                  </a:cubicBezTo>
                  <a:cubicBezTo>
                    <a:pt x="2015" y="17463"/>
                    <a:pt x="2120" y="17679"/>
                    <a:pt x="2231" y="17901"/>
                  </a:cubicBezTo>
                  <a:lnTo>
                    <a:pt x="2675" y="18023"/>
                  </a:lnTo>
                  <a:cubicBezTo>
                    <a:pt x="2709" y="18239"/>
                    <a:pt x="2675" y="18450"/>
                    <a:pt x="2764" y="18583"/>
                  </a:cubicBezTo>
                  <a:cubicBezTo>
                    <a:pt x="3075" y="19050"/>
                    <a:pt x="3064" y="19538"/>
                    <a:pt x="2980" y="20048"/>
                  </a:cubicBezTo>
                  <a:cubicBezTo>
                    <a:pt x="2953" y="20215"/>
                    <a:pt x="2919" y="20398"/>
                    <a:pt x="3069" y="20625"/>
                  </a:cubicBezTo>
                  <a:lnTo>
                    <a:pt x="3657" y="19726"/>
                  </a:lnTo>
                  <a:lnTo>
                    <a:pt x="4429" y="19643"/>
                  </a:lnTo>
                  <a:lnTo>
                    <a:pt x="4651" y="19948"/>
                  </a:lnTo>
                  <a:lnTo>
                    <a:pt x="4595" y="20004"/>
                  </a:lnTo>
                  <a:lnTo>
                    <a:pt x="4284" y="19849"/>
                  </a:lnTo>
                  <a:lnTo>
                    <a:pt x="3685" y="20182"/>
                  </a:lnTo>
                  <a:cubicBezTo>
                    <a:pt x="3680" y="20309"/>
                    <a:pt x="3718" y="20492"/>
                    <a:pt x="3652" y="20609"/>
                  </a:cubicBezTo>
                  <a:cubicBezTo>
                    <a:pt x="3458" y="20931"/>
                    <a:pt x="3491" y="21275"/>
                    <a:pt x="3480" y="21497"/>
                  </a:cubicBezTo>
                  <a:lnTo>
                    <a:pt x="4001" y="22606"/>
                  </a:lnTo>
                  <a:lnTo>
                    <a:pt x="4284" y="22817"/>
                  </a:lnTo>
                  <a:cubicBezTo>
                    <a:pt x="4334" y="23100"/>
                    <a:pt x="4373" y="23350"/>
                    <a:pt x="4407" y="23577"/>
                  </a:cubicBezTo>
                  <a:cubicBezTo>
                    <a:pt x="4678" y="23866"/>
                    <a:pt x="4928" y="24138"/>
                    <a:pt x="5172" y="24410"/>
                  </a:cubicBezTo>
                  <a:cubicBezTo>
                    <a:pt x="5011" y="24704"/>
                    <a:pt x="5283" y="24920"/>
                    <a:pt x="5272" y="25181"/>
                  </a:cubicBezTo>
                  <a:lnTo>
                    <a:pt x="5794" y="25564"/>
                  </a:lnTo>
                  <a:cubicBezTo>
                    <a:pt x="5894" y="25869"/>
                    <a:pt x="6005" y="26180"/>
                    <a:pt x="6232" y="26258"/>
                  </a:cubicBezTo>
                  <a:cubicBezTo>
                    <a:pt x="6632" y="26308"/>
                    <a:pt x="6931" y="26274"/>
                    <a:pt x="7164" y="26385"/>
                  </a:cubicBezTo>
                  <a:cubicBezTo>
                    <a:pt x="7558" y="26579"/>
                    <a:pt x="7986" y="26646"/>
                    <a:pt x="8369" y="26835"/>
                  </a:cubicBezTo>
                  <a:cubicBezTo>
                    <a:pt x="8407" y="26851"/>
                    <a:pt x="8435" y="26896"/>
                    <a:pt x="8491" y="26957"/>
                  </a:cubicBezTo>
                  <a:cubicBezTo>
                    <a:pt x="8485" y="27129"/>
                    <a:pt x="8474" y="27323"/>
                    <a:pt x="8463" y="27528"/>
                  </a:cubicBezTo>
                  <a:cubicBezTo>
                    <a:pt x="8657" y="27573"/>
                    <a:pt x="8846" y="27628"/>
                    <a:pt x="9029" y="27695"/>
                  </a:cubicBezTo>
                  <a:cubicBezTo>
                    <a:pt x="9179" y="27767"/>
                    <a:pt x="9328" y="27856"/>
                    <a:pt x="9467" y="27950"/>
                  </a:cubicBezTo>
                  <a:cubicBezTo>
                    <a:pt x="9761" y="27795"/>
                    <a:pt x="9928" y="27595"/>
                    <a:pt x="10017" y="27306"/>
                  </a:cubicBezTo>
                  <a:lnTo>
                    <a:pt x="9634" y="26907"/>
                  </a:lnTo>
                  <a:lnTo>
                    <a:pt x="10094" y="26840"/>
                  </a:lnTo>
                  <a:lnTo>
                    <a:pt x="10305" y="26263"/>
                  </a:lnTo>
                  <a:lnTo>
                    <a:pt x="10244" y="25986"/>
                  </a:lnTo>
                  <a:cubicBezTo>
                    <a:pt x="10466" y="25425"/>
                    <a:pt x="10638" y="24981"/>
                    <a:pt x="10788" y="24610"/>
                  </a:cubicBezTo>
                  <a:cubicBezTo>
                    <a:pt x="10716" y="24210"/>
                    <a:pt x="10655" y="23894"/>
                    <a:pt x="10599" y="23577"/>
                  </a:cubicBezTo>
                  <a:lnTo>
                    <a:pt x="10311" y="23256"/>
                  </a:lnTo>
                  <a:lnTo>
                    <a:pt x="10605" y="23039"/>
                  </a:lnTo>
                  <a:lnTo>
                    <a:pt x="10832" y="23283"/>
                  </a:lnTo>
                  <a:lnTo>
                    <a:pt x="11248" y="22906"/>
                  </a:lnTo>
                  <a:cubicBezTo>
                    <a:pt x="11265" y="22745"/>
                    <a:pt x="11276" y="22612"/>
                    <a:pt x="11287" y="22501"/>
                  </a:cubicBezTo>
                  <a:cubicBezTo>
                    <a:pt x="11520" y="22162"/>
                    <a:pt x="11742" y="21846"/>
                    <a:pt x="12075" y="21624"/>
                  </a:cubicBezTo>
                  <a:cubicBezTo>
                    <a:pt x="12053" y="21469"/>
                    <a:pt x="12031" y="21336"/>
                    <a:pt x="12014" y="21203"/>
                  </a:cubicBezTo>
                  <a:cubicBezTo>
                    <a:pt x="11998" y="21064"/>
                    <a:pt x="11986" y="20936"/>
                    <a:pt x="11970" y="20809"/>
                  </a:cubicBezTo>
                  <a:cubicBezTo>
                    <a:pt x="11792" y="20742"/>
                    <a:pt x="11626" y="20681"/>
                    <a:pt x="11454" y="20609"/>
                  </a:cubicBezTo>
                  <a:cubicBezTo>
                    <a:pt x="11426" y="20598"/>
                    <a:pt x="11426" y="20531"/>
                    <a:pt x="11393" y="20431"/>
                  </a:cubicBezTo>
                  <a:lnTo>
                    <a:pt x="11393" y="20431"/>
                  </a:lnTo>
                  <a:lnTo>
                    <a:pt x="11931" y="20465"/>
                  </a:lnTo>
                  <a:lnTo>
                    <a:pt x="12264" y="19948"/>
                  </a:lnTo>
                  <a:cubicBezTo>
                    <a:pt x="12114" y="19726"/>
                    <a:pt x="12059" y="19466"/>
                    <a:pt x="11814" y="19321"/>
                  </a:cubicBezTo>
                  <a:cubicBezTo>
                    <a:pt x="11748" y="19283"/>
                    <a:pt x="11737" y="19144"/>
                    <a:pt x="11681" y="19016"/>
                  </a:cubicBezTo>
                  <a:lnTo>
                    <a:pt x="12408" y="18939"/>
                  </a:lnTo>
                  <a:lnTo>
                    <a:pt x="12686" y="18539"/>
                  </a:lnTo>
                  <a:cubicBezTo>
                    <a:pt x="12630" y="18389"/>
                    <a:pt x="12586" y="18273"/>
                    <a:pt x="12530" y="18123"/>
                  </a:cubicBezTo>
                  <a:cubicBezTo>
                    <a:pt x="12680" y="18067"/>
                    <a:pt x="12780" y="18012"/>
                    <a:pt x="12885" y="18001"/>
                  </a:cubicBezTo>
                  <a:cubicBezTo>
                    <a:pt x="12967" y="17992"/>
                    <a:pt x="13051" y="17990"/>
                    <a:pt x="13133" y="17990"/>
                  </a:cubicBezTo>
                  <a:cubicBezTo>
                    <a:pt x="13189" y="17990"/>
                    <a:pt x="13244" y="17991"/>
                    <a:pt x="13298" y="17991"/>
                  </a:cubicBezTo>
                  <a:cubicBezTo>
                    <a:pt x="13367" y="17991"/>
                    <a:pt x="13435" y="17990"/>
                    <a:pt x="13501" y="17984"/>
                  </a:cubicBezTo>
                  <a:cubicBezTo>
                    <a:pt x="13707" y="17973"/>
                    <a:pt x="13917" y="17918"/>
                    <a:pt x="13995" y="17684"/>
                  </a:cubicBezTo>
                  <a:cubicBezTo>
                    <a:pt x="13945" y="17579"/>
                    <a:pt x="13890" y="17474"/>
                    <a:pt x="13812" y="17318"/>
                  </a:cubicBezTo>
                  <a:lnTo>
                    <a:pt x="13812" y="17318"/>
                  </a:lnTo>
                  <a:cubicBezTo>
                    <a:pt x="13844" y="17324"/>
                    <a:pt x="13874" y="17327"/>
                    <a:pt x="13900" y="17327"/>
                  </a:cubicBezTo>
                  <a:cubicBezTo>
                    <a:pt x="14241" y="17327"/>
                    <a:pt x="14125" y="16862"/>
                    <a:pt x="14439" y="16774"/>
                  </a:cubicBezTo>
                  <a:lnTo>
                    <a:pt x="14439" y="16774"/>
                  </a:lnTo>
                  <a:cubicBezTo>
                    <a:pt x="14472" y="17013"/>
                    <a:pt x="14334" y="17180"/>
                    <a:pt x="14262" y="17368"/>
                  </a:cubicBezTo>
                  <a:cubicBezTo>
                    <a:pt x="14189" y="17562"/>
                    <a:pt x="14084" y="17746"/>
                    <a:pt x="14234" y="17929"/>
                  </a:cubicBezTo>
                  <a:cubicBezTo>
                    <a:pt x="14281" y="17949"/>
                    <a:pt x="14323" y="17958"/>
                    <a:pt x="14361" y="17958"/>
                  </a:cubicBezTo>
                  <a:cubicBezTo>
                    <a:pt x="14592" y="17958"/>
                    <a:pt x="14674" y="17629"/>
                    <a:pt x="14900" y="17629"/>
                  </a:cubicBezTo>
                  <a:cubicBezTo>
                    <a:pt x="14916" y="17629"/>
                    <a:pt x="14932" y="17631"/>
                    <a:pt x="14950" y="17635"/>
                  </a:cubicBezTo>
                  <a:cubicBezTo>
                    <a:pt x="15066" y="17279"/>
                    <a:pt x="15416" y="17318"/>
                    <a:pt x="15710" y="17207"/>
                  </a:cubicBezTo>
                  <a:lnTo>
                    <a:pt x="16431" y="16530"/>
                  </a:lnTo>
                  <a:lnTo>
                    <a:pt x="16559" y="16541"/>
                  </a:lnTo>
                  <a:cubicBezTo>
                    <a:pt x="17147" y="16070"/>
                    <a:pt x="17291" y="15315"/>
                    <a:pt x="17685" y="14721"/>
                  </a:cubicBezTo>
                  <a:cubicBezTo>
                    <a:pt x="17824" y="14522"/>
                    <a:pt x="17879" y="14266"/>
                    <a:pt x="17963" y="14028"/>
                  </a:cubicBezTo>
                  <a:lnTo>
                    <a:pt x="17891" y="13956"/>
                  </a:lnTo>
                  <a:lnTo>
                    <a:pt x="18728" y="13240"/>
                  </a:lnTo>
                  <a:cubicBezTo>
                    <a:pt x="18717" y="13107"/>
                    <a:pt x="18717" y="12990"/>
                    <a:pt x="18706" y="12879"/>
                  </a:cubicBezTo>
                  <a:cubicBezTo>
                    <a:pt x="18690" y="12746"/>
                    <a:pt x="18656" y="12618"/>
                    <a:pt x="18617" y="12396"/>
                  </a:cubicBezTo>
                  <a:lnTo>
                    <a:pt x="18617" y="12396"/>
                  </a:lnTo>
                  <a:lnTo>
                    <a:pt x="19344" y="12951"/>
                  </a:lnTo>
                  <a:lnTo>
                    <a:pt x="20227" y="12951"/>
                  </a:lnTo>
                  <a:lnTo>
                    <a:pt x="20598" y="12452"/>
                  </a:lnTo>
                  <a:lnTo>
                    <a:pt x="20887" y="12568"/>
                  </a:lnTo>
                  <a:lnTo>
                    <a:pt x="23306" y="11658"/>
                  </a:lnTo>
                  <a:cubicBezTo>
                    <a:pt x="23700" y="11331"/>
                    <a:pt x="24006" y="10992"/>
                    <a:pt x="24116" y="10549"/>
                  </a:cubicBezTo>
                  <a:cubicBezTo>
                    <a:pt x="25065" y="10088"/>
                    <a:pt x="25365" y="9733"/>
                    <a:pt x="25626" y="9217"/>
                  </a:cubicBezTo>
                  <a:cubicBezTo>
                    <a:pt x="25970" y="9117"/>
                    <a:pt x="26253" y="8923"/>
                    <a:pt x="26519" y="8629"/>
                  </a:cubicBezTo>
                  <a:cubicBezTo>
                    <a:pt x="25470" y="8484"/>
                    <a:pt x="25032" y="8407"/>
                    <a:pt x="24316" y="7979"/>
                  </a:cubicBezTo>
                  <a:cubicBezTo>
                    <a:pt x="24246" y="7964"/>
                    <a:pt x="24178" y="7957"/>
                    <a:pt x="24112" y="7957"/>
                  </a:cubicBezTo>
                  <a:cubicBezTo>
                    <a:pt x="23635" y="7957"/>
                    <a:pt x="23255" y="8314"/>
                    <a:pt x="22807" y="8329"/>
                  </a:cubicBezTo>
                  <a:lnTo>
                    <a:pt x="22491" y="8784"/>
                  </a:lnTo>
                  <a:cubicBezTo>
                    <a:pt x="22224" y="8728"/>
                    <a:pt x="21997" y="8690"/>
                    <a:pt x="21775" y="8634"/>
                  </a:cubicBezTo>
                  <a:cubicBezTo>
                    <a:pt x="21758" y="8634"/>
                    <a:pt x="21753" y="8568"/>
                    <a:pt x="21742" y="8501"/>
                  </a:cubicBezTo>
                  <a:lnTo>
                    <a:pt x="22130" y="8501"/>
                  </a:lnTo>
                  <a:cubicBezTo>
                    <a:pt x="22291" y="8390"/>
                    <a:pt x="22441" y="8273"/>
                    <a:pt x="22602" y="8185"/>
                  </a:cubicBezTo>
                  <a:cubicBezTo>
                    <a:pt x="22763" y="8090"/>
                    <a:pt x="22946" y="8013"/>
                    <a:pt x="23134" y="7924"/>
                  </a:cubicBezTo>
                  <a:lnTo>
                    <a:pt x="22829" y="7591"/>
                  </a:lnTo>
                  <a:cubicBezTo>
                    <a:pt x="23306" y="7569"/>
                    <a:pt x="23711" y="7458"/>
                    <a:pt x="24072" y="7186"/>
                  </a:cubicBezTo>
                  <a:cubicBezTo>
                    <a:pt x="24039" y="6875"/>
                    <a:pt x="24039" y="6576"/>
                    <a:pt x="23806" y="6354"/>
                  </a:cubicBezTo>
                  <a:lnTo>
                    <a:pt x="23345" y="6448"/>
                  </a:lnTo>
                  <a:cubicBezTo>
                    <a:pt x="23417" y="6215"/>
                    <a:pt x="23689" y="6176"/>
                    <a:pt x="23811" y="5998"/>
                  </a:cubicBezTo>
                  <a:cubicBezTo>
                    <a:pt x="23906" y="5876"/>
                    <a:pt x="23950" y="5721"/>
                    <a:pt x="24022" y="5588"/>
                  </a:cubicBezTo>
                  <a:lnTo>
                    <a:pt x="23717" y="5238"/>
                  </a:lnTo>
                  <a:lnTo>
                    <a:pt x="22640" y="5155"/>
                  </a:lnTo>
                  <a:lnTo>
                    <a:pt x="22302" y="4861"/>
                  </a:lnTo>
                  <a:lnTo>
                    <a:pt x="22357" y="4617"/>
                  </a:lnTo>
                  <a:cubicBezTo>
                    <a:pt x="22136" y="4323"/>
                    <a:pt x="21675" y="4295"/>
                    <a:pt x="21575" y="3873"/>
                  </a:cubicBezTo>
                  <a:lnTo>
                    <a:pt x="21575" y="3873"/>
                  </a:lnTo>
                  <a:cubicBezTo>
                    <a:pt x="22030" y="3906"/>
                    <a:pt x="22036" y="3906"/>
                    <a:pt x="22280" y="4206"/>
                  </a:cubicBezTo>
                  <a:cubicBezTo>
                    <a:pt x="22513" y="4489"/>
                    <a:pt x="22740" y="4778"/>
                    <a:pt x="22951" y="5038"/>
                  </a:cubicBezTo>
                  <a:lnTo>
                    <a:pt x="23700" y="5038"/>
                  </a:lnTo>
                  <a:cubicBezTo>
                    <a:pt x="24011" y="5213"/>
                    <a:pt x="24155" y="5622"/>
                    <a:pt x="24559" y="5622"/>
                  </a:cubicBezTo>
                  <a:cubicBezTo>
                    <a:pt x="24566" y="5622"/>
                    <a:pt x="24574" y="5621"/>
                    <a:pt x="24583" y="5621"/>
                  </a:cubicBezTo>
                  <a:lnTo>
                    <a:pt x="24921" y="6231"/>
                  </a:lnTo>
                  <a:lnTo>
                    <a:pt x="25182" y="7275"/>
                  </a:lnTo>
                  <a:cubicBezTo>
                    <a:pt x="25387" y="7424"/>
                    <a:pt x="25559" y="7552"/>
                    <a:pt x="25737" y="7658"/>
                  </a:cubicBezTo>
                  <a:cubicBezTo>
                    <a:pt x="25807" y="7701"/>
                    <a:pt x="25881" y="7727"/>
                    <a:pt x="25955" y="7727"/>
                  </a:cubicBezTo>
                  <a:cubicBezTo>
                    <a:pt x="26031" y="7727"/>
                    <a:pt x="26107" y="7698"/>
                    <a:pt x="26175" y="7630"/>
                  </a:cubicBezTo>
                  <a:cubicBezTo>
                    <a:pt x="26208" y="7469"/>
                    <a:pt x="26242" y="7314"/>
                    <a:pt x="26314" y="7003"/>
                  </a:cubicBezTo>
                  <a:cubicBezTo>
                    <a:pt x="26380" y="7319"/>
                    <a:pt x="26414" y="7469"/>
                    <a:pt x="26453" y="7635"/>
                  </a:cubicBezTo>
                  <a:lnTo>
                    <a:pt x="26974" y="7635"/>
                  </a:lnTo>
                  <a:cubicBezTo>
                    <a:pt x="26946" y="6897"/>
                    <a:pt x="26919" y="6198"/>
                    <a:pt x="26891" y="5471"/>
                  </a:cubicBezTo>
                  <a:lnTo>
                    <a:pt x="26658" y="5288"/>
                  </a:lnTo>
                  <a:cubicBezTo>
                    <a:pt x="26552" y="5366"/>
                    <a:pt x="26486" y="5421"/>
                    <a:pt x="26414" y="5466"/>
                  </a:cubicBezTo>
                  <a:cubicBezTo>
                    <a:pt x="26408" y="5466"/>
                    <a:pt x="26380" y="5444"/>
                    <a:pt x="26331" y="5399"/>
                  </a:cubicBezTo>
                  <a:cubicBezTo>
                    <a:pt x="26364" y="5199"/>
                    <a:pt x="26403" y="4983"/>
                    <a:pt x="26436" y="4755"/>
                  </a:cubicBezTo>
                  <a:cubicBezTo>
                    <a:pt x="26442" y="4717"/>
                    <a:pt x="26397" y="4678"/>
                    <a:pt x="26364" y="4611"/>
                  </a:cubicBezTo>
                  <a:lnTo>
                    <a:pt x="26020" y="4550"/>
                  </a:lnTo>
                  <a:lnTo>
                    <a:pt x="26258" y="4106"/>
                  </a:lnTo>
                  <a:lnTo>
                    <a:pt x="24577" y="2802"/>
                  </a:lnTo>
                  <a:lnTo>
                    <a:pt x="24139" y="3080"/>
                  </a:lnTo>
                  <a:cubicBezTo>
                    <a:pt x="24044" y="2996"/>
                    <a:pt x="23961" y="2924"/>
                    <a:pt x="23883" y="2852"/>
                  </a:cubicBezTo>
                  <a:cubicBezTo>
                    <a:pt x="23872" y="2841"/>
                    <a:pt x="23883" y="2808"/>
                    <a:pt x="23883" y="2780"/>
                  </a:cubicBezTo>
                  <a:lnTo>
                    <a:pt x="24544" y="2619"/>
                  </a:lnTo>
                  <a:cubicBezTo>
                    <a:pt x="24555" y="2469"/>
                    <a:pt x="24566" y="2358"/>
                    <a:pt x="24572" y="2225"/>
                  </a:cubicBezTo>
                  <a:cubicBezTo>
                    <a:pt x="24350" y="2075"/>
                    <a:pt x="24244" y="1781"/>
                    <a:pt x="23922" y="1748"/>
                  </a:cubicBezTo>
                  <a:lnTo>
                    <a:pt x="23190" y="2342"/>
                  </a:lnTo>
                  <a:cubicBezTo>
                    <a:pt x="23140" y="2120"/>
                    <a:pt x="23112" y="1975"/>
                    <a:pt x="23068" y="1765"/>
                  </a:cubicBezTo>
                  <a:lnTo>
                    <a:pt x="23068" y="1765"/>
                  </a:lnTo>
                  <a:cubicBezTo>
                    <a:pt x="23159" y="1789"/>
                    <a:pt x="23243" y="1800"/>
                    <a:pt x="23322" y="1800"/>
                  </a:cubicBezTo>
                  <a:cubicBezTo>
                    <a:pt x="23693" y="1800"/>
                    <a:pt x="23951" y="1564"/>
                    <a:pt x="24239" y="1376"/>
                  </a:cubicBezTo>
                  <a:lnTo>
                    <a:pt x="24239" y="954"/>
                  </a:lnTo>
                  <a:lnTo>
                    <a:pt x="24843" y="1226"/>
                  </a:lnTo>
                  <a:lnTo>
                    <a:pt x="25054" y="1537"/>
                  </a:lnTo>
                  <a:lnTo>
                    <a:pt x="24810" y="1803"/>
                  </a:lnTo>
                  <a:cubicBezTo>
                    <a:pt x="24866" y="2014"/>
                    <a:pt x="24927" y="2231"/>
                    <a:pt x="24977" y="2408"/>
                  </a:cubicBezTo>
                  <a:lnTo>
                    <a:pt x="26181" y="3346"/>
                  </a:lnTo>
                  <a:lnTo>
                    <a:pt x="26575" y="3241"/>
                  </a:lnTo>
                  <a:cubicBezTo>
                    <a:pt x="26491" y="3102"/>
                    <a:pt x="26425" y="3002"/>
                    <a:pt x="26358" y="2885"/>
                  </a:cubicBezTo>
                  <a:lnTo>
                    <a:pt x="26747" y="2774"/>
                  </a:lnTo>
                  <a:lnTo>
                    <a:pt x="26247" y="2136"/>
                  </a:lnTo>
                  <a:lnTo>
                    <a:pt x="26636" y="1948"/>
                  </a:lnTo>
                  <a:lnTo>
                    <a:pt x="26675" y="1543"/>
                  </a:lnTo>
                  <a:cubicBezTo>
                    <a:pt x="26375" y="1182"/>
                    <a:pt x="25925" y="1265"/>
                    <a:pt x="25509" y="1154"/>
                  </a:cubicBezTo>
                  <a:lnTo>
                    <a:pt x="25876" y="877"/>
                  </a:lnTo>
                  <a:lnTo>
                    <a:pt x="25371" y="710"/>
                  </a:lnTo>
                  <a:lnTo>
                    <a:pt x="25637" y="527"/>
                  </a:lnTo>
                  <a:cubicBezTo>
                    <a:pt x="25274" y="312"/>
                    <a:pt x="24942" y="182"/>
                    <a:pt x="24626" y="182"/>
                  </a:cubicBezTo>
                  <a:cubicBezTo>
                    <a:pt x="24502" y="182"/>
                    <a:pt x="24381" y="202"/>
                    <a:pt x="24261" y="244"/>
                  </a:cubicBezTo>
                  <a:lnTo>
                    <a:pt x="23761" y="782"/>
                  </a:lnTo>
                  <a:lnTo>
                    <a:pt x="23079" y="782"/>
                  </a:lnTo>
                  <a:lnTo>
                    <a:pt x="23234" y="466"/>
                  </a:lnTo>
                  <a:lnTo>
                    <a:pt x="23761" y="560"/>
                  </a:lnTo>
                  <a:lnTo>
                    <a:pt x="24094" y="78"/>
                  </a:lnTo>
                  <a:lnTo>
                    <a:pt x="24200"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71" name="Google Shape;1471;p66"/>
            <p:cNvSpPr/>
            <p:nvPr/>
          </p:nvSpPr>
          <p:spPr>
            <a:xfrm>
              <a:off x="4641375" y="1104450"/>
              <a:ext cx="117800" cy="184925"/>
            </a:xfrm>
            <a:custGeom>
              <a:avLst/>
              <a:gdLst/>
              <a:ahLst/>
              <a:cxnLst/>
              <a:rect l="l" t="t" r="r" b="b"/>
              <a:pathLst>
                <a:path w="4712" h="7397" extrusionOk="0">
                  <a:moveTo>
                    <a:pt x="2319" y="0"/>
                  </a:moveTo>
                  <a:cubicBezTo>
                    <a:pt x="2292" y="94"/>
                    <a:pt x="2258" y="183"/>
                    <a:pt x="2231" y="283"/>
                  </a:cubicBezTo>
                  <a:lnTo>
                    <a:pt x="2503" y="283"/>
                  </a:lnTo>
                  <a:cubicBezTo>
                    <a:pt x="2336" y="610"/>
                    <a:pt x="2014" y="516"/>
                    <a:pt x="1748" y="588"/>
                  </a:cubicBezTo>
                  <a:lnTo>
                    <a:pt x="1409" y="1049"/>
                  </a:lnTo>
                  <a:lnTo>
                    <a:pt x="1409" y="1587"/>
                  </a:lnTo>
                  <a:cubicBezTo>
                    <a:pt x="1171" y="1631"/>
                    <a:pt x="916" y="1648"/>
                    <a:pt x="916" y="1981"/>
                  </a:cubicBezTo>
                  <a:cubicBezTo>
                    <a:pt x="1015" y="2142"/>
                    <a:pt x="1121" y="2319"/>
                    <a:pt x="1232" y="2486"/>
                  </a:cubicBezTo>
                  <a:cubicBezTo>
                    <a:pt x="1065" y="2885"/>
                    <a:pt x="1004" y="3307"/>
                    <a:pt x="744" y="3668"/>
                  </a:cubicBezTo>
                  <a:cubicBezTo>
                    <a:pt x="646" y="3640"/>
                    <a:pt x="548" y="3608"/>
                    <a:pt x="452" y="3608"/>
                  </a:cubicBezTo>
                  <a:cubicBezTo>
                    <a:pt x="342" y="3608"/>
                    <a:pt x="234" y="3650"/>
                    <a:pt x="133" y="3790"/>
                  </a:cubicBezTo>
                  <a:cubicBezTo>
                    <a:pt x="94" y="3984"/>
                    <a:pt x="50" y="4234"/>
                    <a:pt x="0" y="4472"/>
                  </a:cubicBezTo>
                  <a:cubicBezTo>
                    <a:pt x="67" y="4683"/>
                    <a:pt x="122" y="4883"/>
                    <a:pt x="172" y="5061"/>
                  </a:cubicBezTo>
                  <a:cubicBezTo>
                    <a:pt x="255" y="5116"/>
                    <a:pt x="305" y="5177"/>
                    <a:pt x="366" y="5194"/>
                  </a:cubicBezTo>
                  <a:cubicBezTo>
                    <a:pt x="477" y="5216"/>
                    <a:pt x="594" y="5205"/>
                    <a:pt x="705" y="5222"/>
                  </a:cubicBezTo>
                  <a:cubicBezTo>
                    <a:pt x="744" y="5227"/>
                    <a:pt x="782" y="5266"/>
                    <a:pt x="843" y="5305"/>
                  </a:cubicBezTo>
                  <a:lnTo>
                    <a:pt x="766" y="5677"/>
                  </a:lnTo>
                  <a:lnTo>
                    <a:pt x="1254" y="6309"/>
                  </a:lnTo>
                  <a:cubicBezTo>
                    <a:pt x="1537" y="5987"/>
                    <a:pt x="1160" y="5699"/>
                    <a:pt x="1215" y="5382"/>
                  </a:cubicBezTo>
                  <a:lnTo>
                    <a:pt x="1543" y="5177"/>
                  </a:lnTo>
                  <a:cubicBezTo>
                    <a:pt x="1576" y="5388"/>
                    <a:pt x="1598" y="5549"/>
                    <a:pt x="1615" y="5693"/>
                  </a:cubicBezTo>
                  <a:lnTo>
                    <a:pt x="2092" y="6104"/>
                  </a:lnTo>
                  <a:lnTo>
                    <a:pt x="1742" y="6398"/>
                  </a:lnTo>
                  <a:cubicBezTo>
                    <a:pt x="1765" y="6548"/>
                    <a:pt x="1781" y="6686"/>
                    <a:pt x="1792" y="6748"/>
                  </a:cubicBezTo>
                  <a:cubicBezTo>
                    <a:pt x="2009" y="7069"/>
                    <a:pt x="2286" y="6992"/>
                    <a:pt x="2514" y="7031"/>
                  </a:cubicBezTo>
                  <a:lnTo>
                    <a:pt x="2869" y="7297"/>
                  </a:lnTo>
                  <a:cubicBezTo>
                    <a:pt x="3012" y="7158"/>
                    <a:pt x="3172" y="7131"/>
                    <a:pt x="3334" y="7131"/>
                  </a:cubicBezTo>
                  <a:cubicBezTo>
                    <a:pt x="3439" y="7131"/>
                    <a:pt x="3545" y="7142"/>
                    <a:pt x="3646" y="7142"/>
                  </a:cubicBezTo>
                  <a:cubicBezTo>
                    <a:pt x="3751" y="7142"/>
                    <a:pt x="3853" y="7130"/>
                    <a:pt x="3945" y="7080"/>
                  </a:cubicBezTo>
                  <a:lnTo>
                    <a:pt x="4445" y="7397"/>
                  </a:lnTo>
                  <a:lnTo>
                    <a:pt x="4711" y="7247"/>
                  </a:lnTo>
                  <a:cubicBezTo>
                    <a:pt x="4672" y="7014"/>
                    <a:pt x="4550" y="6803"/>
                    <a:pt x="4373" y="6642"/>
                  </a:cubicBezTo>
                  <a:cubicBezTo>
                    <a:pt x="3906" y="6226"/>
                    <a:pt x="3673" y="5682"/>
                    <a:pt x="3446" y="5122"/>
                  </a:cubicBezTo>
                  <a:cubicBezTo>
                    <a:pt x="3235" y="4628"/>
                    <a:pt x="3085" y="4123"/>
                    <a:pt x="3168" y="3574"/>
                  </a:cubicBezTo>
                  <a:cubicBezTo>
                    <a:pt x="3180" y="3463"/>
                    <a:pt x="3180" y="3346"/>
                    <a:pt x="3157" y="3235"/>
                  </a:cubicBezTo>
                  <a:cubicBezTo>
                    <a:pt x="3069" y="2591"/>
                    <a:pt x="3202" y="2042"/>
                    <a:pt x="3757" y="1654"/>
                  </a:cubicBezTo>
                  <a:lnTo>
                    <a:pt x="3696" y="1110"/>
                  </a:lnTo>
                  <a:lnTo>
                    <a:pt x="3945" y="954"/>
                  </a:lnTo>
                  <a:cubicBezTo>
                    <a:pt x="3934" y="843"/>
                    <a:pt x="3923" y="777"/>
                    <a:pt x="3906" y="683"/>
                  </a:cubicBezTo>
                  <a:cubicBezTo>
                    <a:pt x="4178" y="544"/>
                    <a:pt x="4356" y="300"/>
                    <a:pt x="4472"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72" name="Google Shape;1472;p66"/>
            <p:cNvSpPr/>
            <p:nvPr/>
          </p:nvSpPr>
          <p:spPr>
            <a:xfrm>
              <a:off x="3287975" y="1104450"/>
              <a:ext cx="4089600" cy="2913475"/>
            </a:xfrm>
            <a:custGeom>
              <a:avLst/>
              <a:gdLst/>
              <a:ahLst/>
              <a:cxnLst/>
              <a:rect l="l" t="t" r="r" b="b"/>
              <a:pathLst>
                <a:path w="163584" h="116539" extrusionOk="0">
                  <a:moveTo>
                    <a:pt x="128648" y="3457"/>
                  </a:moveTo>
                  <a:cubicBezTo>
                    <a:pt x="129003" y="3479"/>
                    <a:pt x="128831" y="3740"/>
                    <a:pt x="128914" y="3895"/>
                  </a:cubicBezTo>
                  <a:cubicBezTo>
                    <a:pt x="128969" y="3884"/>
                    <a:pt x="129025" y="3868"/>
                    <a:pt x="129075" y="3845"/>
                  </a:cubicBezTo>
                  <a:cubicBezTo>
                    <a:pt x="129142" y="3801"/>
                    <a:pt x="129203" y="3751"/>
                    <a:pt x="129258" y="3701"/>
                  </a:cubicBezTo>
                  <a:lnTo>
                    <a:pt x="129258" y="3701"/>
                  </a:lnTo>
                  <a:cubicBezTo>
                    <a:pt x="129103" y="4212"/>
                    <a:pt x="128825" y="4611"/>
                    <a:pt x="128254" y="4789"/>
                  </a:cubicBezTo>
                  <a:lnTo>
                    <a:pt x="128071" y="4661"/>
                  </a:lnTo>
                  <a:cubicBezTo>
                    <a:pt x="128043" y="4267"/>
                    <a:pt x="128403" y="4234"/>
                    <a:pt x="128559" y="4045"/>
                  </a:cubicBezTo>
                  <a:cubicBezTo>
                    <a:pt x="128587" y="3840"/>
                    <a:pt x="128620" y="3651"/>
                    <a:pt x="128648" y="3457"/>
                  </a:cubicBezTo>
                  <a:close/>
                  <a:moveTo>
                    <a:pt x="83562" y="12385"/>
                  </a:moveTo>
                  <a:lnTo>
                    <a:pt x="83562" y="12385"/>
                  </a:lnTo>
                  <a:cubicBezTo>
                    <a:pt x="83407" y="12568"/>
                    <a:pt x="83357" y="12646"/>
                    <a:pt x="83285" y="12713"/>
                  </a:cubicBezTo>
                  <a:cubicBezTo>
                    <a:pt x="83207" y="12790"/>
                    <a:pt x="83113" y="12857"/>
                    <a:pt x="83018" y="12935"/>
                  </a:cubicBezTo>
                  <a:cubicBezTo>
                    <a:pt x="82946" y="13367"/>
                    <a:pt x="82819" y="13778"/>
                    <a:pt x="82530" y="14133"/>
                  </a:cubicBezTo>
                  <a:cubicBezTo>
                    <a:pt x="82386" y="13839"/>
                    <a:pt x="82386" y="13839"/>
                    <a:pt x="82369" y="13484"/>
                  </a:cubicBezTo>
                  <a:lnTo>
                    <a:pt x="82752" y="13062"/>
                  </a:lnTo>
                  <a:cubicBezTo>
                    <a:pt x="82724" y="12907"/>
                    <a:pt x="82697" y="12785"/>
                    <a:pt x="82669" y="12635"/>
                  </a:cubicBezTo>
                  <a:lnTo>
                    <a:pt x="83562" y="12385"/>
                  </a:lnTo>
                  <a:close/>
                  <a:moveTo>
                    <a:pt x="110675" y="14588"/>
                  </a:moveTo>
                  <a:cubicBezTo>
                    <a:pt x="111007" y="14849"/>
                    <a:pt x="111074" y="14921"/>
                    <a:pt x="111146" y="15154"/>
                  </a:cubicBezTo>
                  <a:cubicBezTo>
                    <a:pt x="111185" y="15282"/>
                    <a:pt x="111218" y="15421"/>
                    <a:pt x="111229" y="15559"/>
                  </a:cubicBezTo>
                  <a:cubicBezTo>
                    <a:pt x="111296" y="16480"/>
                    <a:pt x="111557" y="17363"/>
                    <a:pt x="111773" y="18256"/>
                  </a:cubicBezTo>
                  <a:cubicBezTo>
                    <a:pt x="111840" y="18572"/>
                    <a:pt x="111984" y="18866"/>
                    <a:pt x="112184" y="19116"/>
                  </a:cubicBezTo>
                  <a:cubicBezTo>
                    <a:pt x="112411" y="19399"/>
                    <a:pt x="112628" y="19699"/>
                    <a:pt x="112850" y="19993"/>
                  </a:cubicBezTo>
                  <a:cubicBezTo>
                    <a:pt x="112798" y="20019"/>
                    <a:pt x="112750" y="20030"/>
                    <a:pt x="112706" y="20030"/>
                  </a:cubicBezTo>
                  <a:cubicBezTo>
                    <a:pt x="112548" y="20030"/>
                    <a:pt x="112433" y="19894"/>
                    <a:pt x="112311" y="19876"/>
                  </a:cubicBezTo>
                  <a:cubicBezTo>
                    <a:pt x="111884" y="19288"/>
                    <a:pt x="111596" y="18611"/>
                    <a:pt x="111451" y="17895"/>
                  </a:cubicBezTo>
                  <a:cubicBezTo>
                    <a:pt x="111252" y="16930"/>
                    <a:pt x="110980" y="15981"/>
                    <a:pt x="110747" y="15021"/>
                  </a:cubicBezTo>
                  <a:cubicBezTo>
                    <a:pt x="110713" y="14893"/>
                    <a:pt x="110702" y="14760"/>
                    <a:pt x="110675" y="14588"/>
                  </a:cubicBezTo>
                  <a:close/>
                  <a:moveTo>
                    <a:pt x="40974" y="23023"/>
                  </a:moveTo>
                  <a:cubicBezTo>
                    <a:pt x="41296" y="23167"/>
                    <a:pt x="41529" y="23411"/>
                    <a:pt x="41834" y="23594"/>
                  </a:cubicBezTo>
                  <a:cubicBezTo>
                    <a:pt x="41806" y="23866"/>
                    <a:pt x="41778" y="24110"/>
                    <a:pt x="41756" y="24360"/>
                  </a:cubicBezTo>
                  <a:cubicBezTo>
                    <a:pt x="41923" y="24870"/>
                    <a:pt x="42450" y="25275"/>
                    <a:pt x="42172" y="25947"/>
                  </a:cubicBezTo>
                  <a:lnTo>
                    <a:pt x="41784" y="26208"/>
                  </a:lnTo>
                  <a:lnTo>
                    <a:pt x="41518" y="25492"/>
                  </a:lnTo>
                  <a:lnTo>
                    <a:pt x="40702" y="24787"/>
                  </a:lnTo>
                  <a:lnTo>
                    <a:pt x="40885" y="23949"/>
                  </a:lnTo>
                  <a:cubicBezTo>
                    <a:pt x="41021" y="24004"/>
                    <a:pt x="41156" y="24088"/>
                    <a:pt x="41302" y="24088"/>
                  </a:cubicBezTo>
                  <a:cubicBezTo>
                    <a:pt x="41394" y="24088"/>
                    <a:pt x="41490" y="24055"/>
                    <a:pt x="41595" y="23960"/>
                  </a:cubicBezTo>
                  <a:cubicBezTo>
                    <a:pt x="41551" y="23822"/>
                    <a:pt x="41507" y="23677"/>
                    <a:pt x="41457" y="23511"/>
                  </a:cubicBezTo>
                  <a:lnTo>
                    <a:pt x="41090" y="23439"/>
                  </a:lnTo>
                  <a:cubicBezTo>
                    <a:pt x="40990" y="23344"/>
                    <a:pt x="40857" y="23245"/>
                    <a:pt x="40974" y="23023"/>
                  </a:cubicBezTo>
                  <a:close/>
                  <a:moveTo>
                    <a:pt x="37839" y="24815"/>
                  </a:moveTo>
                  <a:cubicBezTo>
                    <a:pt x="38366" y="25087"/>
                    <a:pt x="38771" y="25464"/>
                    <a:pt x="39159" y="25841"/>
                  </a:cubicBezTo>
                  <a:cubicBezTo>
                    <a:pt x="39348" y="26025"/>
                    <a:pt x="39442" y="26302"/>
                    <a:pt x="39592" y="26568"/>
                  </a:cubicBezTo>
                  <a:lnTo>
                    <a:pt x="39182" y="27406"/>
                  </a:lnTo>
                  <a:lnTo>
                    <a:pt x="38665" y="27356"/>
                  </a:lnTo>
                  <a:lnTo>
                    <a:pt x="38405" y="27772"/>
                  </a:lnTo>
                  <a:lnTo>
                    <a:pt x="38099" y="27772"/>
                  </a:lnTo>
                  <a:cubicBezTo>
                    <a:pt x="37767" y="27095"/>
                    <a:pt x="37789" y="26269"/>
                    <a:pt x="37195" y="25758"/>
                  </a:cubicBezTo>
                  <a:cubicBezTo>
                    <a:pt x="37300" y="25547"/>
                    <a:pt x="37361" y="25381"/>
                    <a:pt x="37456" y="25242"/>
                  </a:cubicBezTo>
                  <a:cubicBezTo>
                    <a:pt x="37578" y="25092"/>
                    <a:pt x="37705" y="24948"/>
                    <a:pt x="37839" y="24815"/>
                  </a:cubicBezTo>
                  <a:close/>
                  <a:moveTo>
                    <a:pt x="24182" y="28669"/>
                  </a:moveTo>
                  <a:cubicBezTo>
                    <a:pt x="24325" y="28669"/>
                    <a:pt x="24470" y="28702"/>
                    <a:pt x="24621" y="28755"/>
                  </a:cubicBezTo>
                  <a:cubicBezTo>
                    <a:pt x="24682" y="29021"/>
                    <a:pt x="24538" y="29248"/>
                    <a:pt x="24510" y="29504"/>
                  </a:cubicBezTo>
                  <a:lnTo>
                    <a:pt x="24155" y="29881"/>
                  </a:lnTo>
                  <a:cubicBezTo>
                    <a:pt x="23988" y="29914"/>
                    <a:pt x="23850" y="29925"/>
                    <a:pt x="23733" y="29975"/>
                  </a:cubicBezTo>
                  <a:cubicBezTo>
                    <a:pt x="23611" y="30025"/>
                    <a:pt x="23511" y="30114"/>
                    <a:pt x="23389" y="30203"/>
                  </a:cubicBezTo>
                  <a:cubicBezTo>
                    <a:pt x="23311" y="29648"/>
                    <a:pt x="23428" y="29393"/>
                    <a:pt x="23866" y="29088"/>
                  </a:cubicBezTo>
                  <a:cubicBezTo>
                    <a:pt x="23872" y="28977"/>
                    <a:pt x="23877" y="28860"/>
                    <a:pt x="23883" y="28721"/>
                  </a:cubicBezTo>
                  <a:cubicBezTo>
                    <a:pt x="23983" y="28685"/>
                    <a:pt x="24082" y="28669"/>
                    <a:pt x="24182" y="28669"/>
                  </a:cubicBezTo>
                  <a:close/>
                  <a:moveTo>
                    <a:pt x="43396" y="29165"/>
                  </a:moveTo>
                  <a:cubicBezTo>
                    <a:pt x="43586" y="29165"/>
                    <a:pt x="43843" y="29407"/>
                    <a:pt x="44359" y="30025"/>
                  </a:cubicBezTo>
                  <a:cubicBezTo>
                    <a:pt x="44275" y="30186"/>
                    <a:pt x="44187" y="30364"/>
                    <a:pt x="44092" y="30541"/>
                  </a:cubicBezTo>
                  <a:lnTo>
                    <a:pt x="43765" y="30602"/>
                  </a:lnTo>
                  <a:lnTo>
                    <a:pt x="43377" y="30147"/>
                  </a:lnTo>
                  <a:cubicBezTo>
                    <a:pt x="43471" y="29959"/>
                    <a:pt x="43648" y="29814"/>
                    <a:pt x="43537" y="29565"/>
                  </a:cubicBezTo>
                  <a:lnTo>
                    <a:pt x="43266" y="29359"/>
                  </a:lnTo>
                  <a:lnTo>
                    <a:pt x="43349" y="29171"/>
                  </a:lnTo>
                  <a:cubicBezTo>
                    <a:pt x="43364" y="29167"/>
                    <a:pt x="43380" y="29165"/>
                    <a:pt x="43396" y="29165"/>
                  </a:cubicBezTo>
                  <a:close/>
                  <a:moveTo>
                    <a:pt x="35103" y="29226"/>
                  </a:moveTo>
                  <a:lnTo>
                    <a:pt x="35453" y="29409"/>
                  </a:lnTo>
                  <a:cubicBezTo>
                    <a:pt x="35558" y="29731"/>
                    <a:pt x="35414" y="30014"/>
                    <a:pt x="35403" y="30325"/>
                  </a:cubicBezTo>
                  <a:cubicBezTo>
                    <a:pt x="35442" y="30497"/>
                    <a:pt x="35780" y="30569"/>
                    <a:pt x="35652" y="30869"/>
                  </a:cubicBezTo>
                  <a:lnTo>
                    <a:pt x="35386" y="30774"/>
                  </a:lnTo>
                  <a:lnTo>
                    <a:pt x="34837" y="29554"/>
                  </a:lnTo>
                  <a:lnTo>
                    <a:pt x="35103" y="29226"/>
                  </a:lnTo>
                  <a:close/>
                  <a:moveTo>
                    <a:pt x="100215" y="33932"/>
                  </a:moveTo>
                  <a:cubicBezTo>
                    <a:pt x="100242" y="34015"/>
                    <a:pt x="100281" y="34082"/>
                    <a:pt x="100270" y="34137"/>
                  </a:cubicBezTo>
                  <a:cubicBezTo>
                    <a:pt x="100120" y="34953"/>
                    <a:pt x="99959" y="35763"/>
                    <a:pt x="99810" y="36556"/>
                  </a:cubicBezTo>
                  <a:lnTo>
                    <a:pt x="99377" y="36801"/>
                  </a:lnTo>
                  <a:cubicBezTo>
                    <a:pt x="99443" y="36956"/>
                    <a:pt x="99493" y="37056"/>
                    <a:pt x="99543" y="37156"/>
                  </a:cubicBezTo>
                  <a:lnTo>
                    <a:pt x="98650" y="38071"/>
                  </a:lnTo>
                  <a:lnTo>
                    <a:pt x="97479" y="38654"/>
                  </a:lnTo>
                  <a:lnTo>
                    <a:pt x="97185" y="39325"/>
                  </a:lnTo>
                  <a:cubicBezTo>
                    <a:pt x="96819" y="39603"/>
                    <a:pt x="96380" y="39647"/>
                    <a:pt x="95942" y="39647"/>
                  </a:cubicBezTo>
                  <a:cubicBezTo>
                    <a:pt x="95803" y="39647"/>
                    <a:pt x="95665" y="39531"/>
                    <a:pt x="95409" y="39414"/>
                  </a:cubicBezTo>
                  <a:cubicBezTo>
                    <a:pt x="95720" y="39320"/>
                    <a:pt x="95903" y="39242"/>
                    <a:pt x="96103" y="39203"/>
                  </a:cubicBezTo>
                  <a:cubicBezTo>
                    <a:pt x="96441" y="39137"/>
                    <a:pt x="96747" y="38954"/>
                    <a:pt x="96969" y="38682"/>
                  </a:cubicBezTo>
                  <a:cubicBezTo>
                    <a:pt x="97535" y="38016"/>
                    <a:pt x="98128" y="37367"/>
                    <a:pt x="98694" y="36701"/>
                  </a:cubicBezTo>
                  <a:cubicBezTo>
                    <a:pt x="98833" y="36523"/>
                    <a:pt x="98955" y="36329"/>
                    <a:pt x="99055" y="36124"/>
                  </a:cubicBezTo>
                  <a:cubicBezTo>
                    <a:pt x="99183" y="35902"/>
                    <a:pt x="99288" y="35674"/>
                    <a:pt x="99382" y="35436"/>
                  </a:cubicBezTo>
                  <a:cubicBezTo>
                    <a:pt x="99521" y="35097"/>
                    <a:pt x="99632" y="34747"/>
                    <a:pt x="99799" y="34259"/>
                  </a:cubicBezTo>
                  <a:cubicBezTo>
                    <a:pt x="99893" y="34104"/>
                    <a:pt x="100043" y="33987"/>
                    <a:pt x="100215" y="33932"/>
                  </a:cubicBezTo>
                  <a:close/>
                  <a:moveTo>
                    <a:pt x="73190" y="45286"/>
                  </a:moveTo>
                  <a:cubicBezTo>
                    <a:pt x="73591" y="45286"/>
                    <a:pt x="73970" y="45349"/>
                    <a:pt x="74307" y="45601"/>
                  </a:cubicBezTo>
                  <a:lnTo>
                    <a:pt x="74878" y="45496"/>
                  </a:lnTo>
                  <a:lnTo>
                    <a:pt x="75294" y="45668"/>
                  </a:lnTo>
                  <a:lnTo>
                    <a:pt x="75616" y="45390"/>
                  </a:lnTo>
                  <a:lnTo>
                    <a:pt x="75921" y="45429"/>
                  </a:lnTo>
                  <a:cubicBezTo>
                    <a:pt x="75921" y="45496"/>
                    <a:pt x="75938" y="45551"/>
                    <a:pt x="75921" y="45573"/>
                  </a:cubicBezTo>
                  <a:cubicBezTo>
                    <a:pt x="75783" y="45690"/>
                    <a:pt x="75644" y="45801"/>
                    <a:pt x="75522" y="45901"/>
                  </a:cubicBezTo>
                  <a:cubicBezTo>
                    <a:pt x="75017" y="45884"/>
                    <a:pt x="74562" y="45862"/>
                    <a:pt x="74112" y="45723"/>
                  </a:cubicBezTo>
                  <a:cubicBezTo>
                    <a:pt x="73835" y="45635"/>
                    <a:pt x="73530" y="45629"/>
                    <a:pt x="73297" y="45590"/>
                  </a:cubicBezTo>
                  <a:cubicBezTo>
                    <a:pt x="72941" y="45784"/>
                    <a:pt x="72631" y="46045"/>
                    <a:pt x="72375" y="46356"/>
                  </a:cubicBezTo>
                  <a:lnTo>
                    <a:pt x="72703" y="46794"/>
                  </a:lnTo>
                  <a:lnTo>
                    <a:pt x="72154" y="46861"/>
                  </a:lnTo>
                  <a:cubicBezTo>
                    <a:pt x="72115" y="46983"/>
                    <a:pt x="72070" y="47122"/>
                    <a:pt x="72004" y="47321"/>
                  </a:cubicBezTo>
                  <a:cubicBezTo>
                    <a:pt x="71776" y="47083"/>
                    <a:pt x="71599" y="46794"/>
                    <a:pt x="71488" y="46478"/>
                  </a:cubicBezTo>
                  <a:lnTo>
                    <a:pt x="72636" y="45313"/>
                  </a:lnTo>
                  <a:cubicBezTo>
                    <a:pt x="72824" y="45299"/>
                    <a:pt x="73009" y="45286"/>
                    <a:pt x="73190" y="45286"/>
                  </a:cubicBezTo>
                  <a:close/>
                  <a:moveTo>
                    <a:pt x="60717" y="46489"/>
                  </a:moveTo>
                  <a:cubicBezTo>
                    <a:pt x="60784" y="46822"/>
                    <a:pt x="60839" y="47116"/>
                    <a:pt x="60900" y="47443"/>
                  </a:cubicBezTo>
                  <a:cubicBezTo>
                    <a:pt x="60856" y="47588"/>
                    <a:pt x="60806" y="47765"/>
                    <a:pt x="60745" y="47937"/>
                  </a:cubicBezTo>
                  <a:lnTo>
                    <a:pt x="60739" y="47937"/>
                  </a:lnTo>
                  <a:cubicBezTo>
                    <a:pt x="60723" y="47993"/>
                    <a:pt x="60662" y="48037"/>
                    <a:pt x="60584" y="48120"/>
                  </a:cubicBezTo>
                  <a:lnTo>
                    <a:pt x="60318" y="47910"/>
                  </a:lnTo>
                  <a:cubicBezTo>
                    <a:pt x="60362" y="47493"/>
                    <a:pt x="60401" y="47083"/>
                    <a:pt x="60456" y="46628"/>
                  </a:cubicBezTo>
                  <a:lnTo>
                    <a:pt x="60717" y="46489"/>
                  </a:lnTo>
                  <a:close/>
                  <a:moveTo>
                    <a:pt x="75030" y="49936"/>
                  </a:moveTo>
                  <a:cubicBezTo>
                    <a:pt x="75085" y="49936"/>
                    <a:pt x="75140" y="49937"/>
                    <a:pt x="75194" y="49940"/>
                  </a:cubicBezTo>
                  <a:lnTo>
                    <a:pt x="74934" y="50362"/>
                  </a:lnTo>
                  <a:cubicBezTo>
                    <a:pt x="74807" y="50420"/>
                    <a:pt x="74700" y="50451"/>
                    <a:pt x="74585" y="50451"/>
                  </a:cubicBezTo>
                  <a:cubicBezTo>
                    <a:pt x="74401" y="50451"/>
                    <a:pt x="74195" y="50374"/>
                    <a:pt x="73852" y="50207"/>
                  </a:cubicBezTo>
                  <a:cubicBezTo>
                    <a:pt x="74218" y="50026"/>
                    <a:pt x="74624" y="49936"/>
                    <a:pt x="75030" y="49936"/>
                  </a:cubicBezTo>
                  <a:close/>
                  <a:moveTo>
                    <a:pt x="44338" y="44895"/>
                  </a:moveTo>
                  <a:cubicBezTo>
                    <a:pt x="44427" y="44895"/>
                    <a:pt x="44518" y="44898"/>
                    <a:pt x="44614" y="44908"/>
                  </a:cubicBezTo>
                  <a:cubicBezTo>
                    <a:pt x="44226" y="45213"/>
                    <a:pt x="43893" y="45413"/>
                    <a:pt x="43560" y="45635"/>
                  </a:cubicBezTo>
                  <a:lnTo>
                    <a:pt x="43693" y="46023"/>
                  </a:lnTo>
                  <a:cubicBezTo>
                    <a:pt x="43460" y="46406"/>
                    <a:pt x="43277" y="46828"/>
                    <a:pt x="42849" y="47111"/>
                  </a:cubicBezTo>
                  <a:cubicBezTo>
                    <a:pt x="42938" y="47288"/>
                    <a:pt x="43021" y="47449"/>
                    <a:pt x="43088" y="47588"/>
                  </a:cubicBezTo>
                  <a:cubicBezTo>
                    <a:pt x="43660" y="47887"/>
                    <a:pt x="44209" y="48154"/>
                    <a:pt x="44636" y="48625"/>
                  </a:cubicBezTo>
                  <a:cubicBezTo>
                    <a:pt x="44869" y="48881"/>
                    <a:pt x="45169" y="49069"/>
                    <a:pt x="45446" y="49280"/>
                  </a:cubicBezTo>
                  <a:cubicBezTo>
                    <a:pt x="45724" y="49485"/>
                    <a:pt x="46012" y="49674"/>
                    <a:pt x="46301" y="49874"/>
                  </a:cubicBezTo>
                  <a:cubicBezTo>
                    <a:pt x="46367" y="50223"/>
                    <a:pt x="46440" y="50568"/>
                    <a:pt x="46506" y="50928"/>
                  </a:cubicBezTo>
                  <a:cubicBezTo>
                    <a:pt x="46340" y="51100"/>
                    <a:pt x="46195" y="51294"/>
                    <a:pt x="46007" y="51411"/>
                  </a:cubicBezTo>
                  <a:cubicBezTo>
                    <a:pt x="45803" y="51539"/>
                    <a:pt x="45559" y="51683"/>
                    <a:pt x="45337" y="51683"/>
                  </a:cubicBezTo>
                  <a:cubicBezTo>
                    <a:pt x="45329" y="51683"/>
                    <a:pt x="45321" y="51683"/>
                    <a:pt x="45313" y="51683"/>
                  </a:cubicBezTo>
                  <a:cubicBezTo>
                    <a:pt x="45236" y="51680"/>
                    <a:pt x="45159" y="51679"/>
                    <a:pt x="45082" y="51679"/>
                  </a:cubicBezTo>
                  <a:cubicBezTo>
                    <a:pt x="44736" y="51679"/>
                    <a:pt x="44388" y="51701"/>
                    <a:pt x="44042" y="51701"/>
                  </a:cubicBezTo>
                  <a:cubicBezTo>
                    <a:pt x="43527" y="51701"/>
                    <a:pt x="43017" y="51652"/>
                    <a:pt x="42528" y="51405"/>
                  </a:cubicBezTo>
                  <a:cubicBezTo>
                    <a:pt x="42461" y="51383"/>
                    <a:pt x="42383" y="51372"/>
                    <a:pt x="42311" y="51367"/>
                  </a:cubicBezTo>
                  <a:lnTo>
                    <a:pt x="41984" y="51006"/>
                  </a:lnTo>
                  <a:lnTo>
                    <a:pt x="41568" y="51006"/>
                  </a:lnTo>
                  <a:lnTo>
                    <a:pt x="41135" y="50623"/>
                  </a:lnTo>
                  <a:cubicBezTo>
                    <a:pt x="40881" y="50642"/>
                    <a:pt x="40661" y="50682"/>
                    <a:pt x="40445" y="50682"/>
                  </a:cubicBezTo>
                  <a:cubicBezTo>
                    <a:pt x="40410" y="50682"/>
                    <a:pt x="40376" y="50681"/>
                    <a:pt x="40341" y="50679"/>
                  </a:cubicBezTo>
                  <a:cubicBezTo>
                    <a:pt x="40275" y="50673"/>
                    <a:pt x="40210" y="50671"/>
                    <a:pt x="40145" y="50671"/>
                  </a:cubicBezTo>
                  <a:cubicBezTo>
                    <a:pt x="39388" y="50671"/>
                    <a:pt x="38776" y="51026"/>
                    <a:pt x="38188" y="51589"/>
                  </a:cubicBezTo>
                  <a:cubicBezTo>
                    <a:pt x="38083" y="51585"/>
                    <a:pt x="37976" y="51584"/>
                    <a:pt x="37868" y="51584"/>
                  </a:cubicBezTo>
                  <a:cubicBezTo>
                    <a:pt x="37788" y="51584"/>
                    <a:pt x="37707" y="51585"/>
                    <a:pt x="37626" y="51585"/>
                  </a:cubicBezTo>
                  <a:cubicBezTo>
                    <a:pt x="36961" y="51585"/>
                    <a:pt x="36284" y="51556"/>
                    <a:pt x="35736" y="51034"/>
                  </a:cubicBezTo>
                  <a:cubicBezTo>
                    <a:pt x="35636" y="50712"/>
                    <a:pt x="35558" y="50451"/>
                    <a:pt x="35453" y="50118"/>
                  </a:cubicBezTo>
                  <a:cubicBezTo>
                    <a:pt x="35525" y="49852"/>
                    <a:pt x="35602" y="49519"/>
                    <a:pt x="35680" y="49214"/>
                  </a:cubicBezTo>
                  <a:lnTo>
                    <a:pt x="36069" y="48936"/>
                  </a:lnTo>
                  <a:cubicBezTo>
                    <a:pt x="36091" y="48670"/>
                    <a:pt x="36113" y="48398"/>
                    <a:pt x="36130" y="48148"/>
                  </a:cubicBezTo>
                  <a:cubicBezTo>
                    <a:pt x="36252" y="47821"/>
                    <a:pt x="36546" y="47582"/>
                    <a:pt x="36890" y="47527"/>
                  </a:cubicBezTo>
                  <a:cubicBezTo>
                    <a:pt x="36945" y="47260"/>
                    <a:pt x="37006" y="46994"/>
                    <a:pt x="37056" y="46744"/>
                  </a:cubicBezTo>
                  <a:lnTo>
                    <a:pt x="37900" y="45618"/>
                  </a:lnTo>
                  <a:cubicBezTo>
                    <a:pt x="38093" y="45610"/>
                    <a:pt x="38318" y="45449"/>
                    <a:pt x="38567" y="45449"/>
                  </a:cubicBezTo>
                  <a:cubicBezTo>
                    <a:pt x="38690" y="45449"/>
                    <a:pt x="38820" y="45489"/>
                    <a:pt x="38954" y="45607"/>
                  </a:cubicBezTo>
                  <a:lnTo>
                    <a:pt x="38793" y="45923"/>
                  </a:lnTo>
                  <a:cubicBezTo>
                    <a:pt x="38982" y="46080"/>
                    <a:pt x="39188" y="46117"/>
                    <a:pt x="39402" y="46117"/>
                  </a:cubicBezTo>
                  <a:cubicBezTo>
                    <a:pt x="39588" y="46117"/>
                    <a:pt x="39780" y="46089"/>
                    <a:pt x="39972" y="46089"/>
                  </a:cubicBezTo>
                  <a:cubicBezTo>
                    <a:pt x="39988" y="46089"/>
                    <a:pt x="40004" y="46089"/>
                    <a:pt x="40019" y="46090"/>
                  </a:cubicBezTo>
                  <a:lnTo>
                    <a:pt x="40125" y="46373"/>
                  </a:lnTo>
                  <a:lnTo>
                    <a:pt x="39459" y="46778"/>
                  </a:lnTo>
                  <a:cubicBezTo>
                    <a:pt x="39498" y="47027"/>
                    <a:pt x="39809" y="46983"/>
                    <a:pt x="39864" y="47116"/>
                  </a:cubicBezTo>
                  <a:cubicBezTo>
                    <a:pt x="40075" y="47427"/>
                    <a:pt x="39992" y="47810"/>
                    <a:pt x="40291" y="48026"/>
                  </a:cubicBezTo>
                  <a:lnTo>
                    <a:pt x="41429" y="47244"/>
                  </a:lnTo>
                  <a:cubicBezTo>
                    <a:pt x="41595" y="47269"/>
                    <a:pt x="41758" y="47330"/>
                    <a:pt x="41915" y="47330"/>
                  </a:cubicBezTo>
                  <a:cubicBezTo>
                    <a:pt x="42030" y="47330"/>
                    <a:pt x="42142" y="47297"/>
                    <a:pt x="42250" y="47194"/>
                  </a:cubicBezTo>
                  <a:cubicBezTo>
                    <a:pt x="42250" y="47144"/>
                    <a:pt x="42261" y="47083"/>
                    <a:pt x="42267" y="47022"/>
                  </a:cubicBezTo>
                  <a:cubicBezTo>
                    <a:pt x="42198" y="46982"/>
                    <a:pt x="42132" y="46967"/>
                    <a:pt x="42067" y="46967"/>
                  </a:cubicBezTo>
                  <a:cubicBezTo>
                    <a:pt x="41888" y="46967"/>
                    <a:pt x="41717" y="47079"/>
                    <a:pt x="41520" y="47079"/>
                  </a:cubicBezTo>
                  <a:cubicBezTo>
                    <a:pt x="41483" y="47079"/>
                    <a:pt x="41446" y="47076"/>
                    <a:pt x="41407" y="47066"/>
                  </a:cubicBezTo>
                  <a:cubicBezTo>
                    <a:pt x="41251" y="46872"/>
                    <a:pt x="41079" y="46639"/>
                    <a:pt x="40874" y="46373"/>
                  </a:cubicBezTo>
                  <a:cubicBezTo>
                    <a:pt x="40880" y="46300"/>
                    <a:pt x="40891" y="46189"/>
                    <a:pt x="40902" y="46112"/>
                  </a:cubicBezTo>
                  <a:cubicBezTo>
                    <a:pt x="41201" y="45918"/>
                    <a:pt x="41468" y="45740"/>
                    <a:pt x="41740" y="45579"/>
                  </a:cubicBezTo>
                  <a:cubicBezTo>
                    <a:pt x="41834" y="45512"/>
                    <a:pt x="41945" y="45474"/>
                    <a:pt x="42061" y="45457"/>
                  </a:cubicBezTo>
                  <a:cubicBezTo>
                    <a:pt x="42472" y="45424"/>
                    <a:pt x="42799" y="45213"/>
                    <a:pt x="43155" y="45002"/>
                  </a:cubicBezTo>
                  <a:cubicBezTo>
                    <a:pt x="43520" y="44993"/>
                    <a:pt x="43890" y="44895"/>
                    <a:pt x="44338" y="44895"/>
                  </a:cubicBezTo>
                  <a:close/>
                  <a:moveTo>
                    <a:pt x="35823" y="51635"/>
                  </a:moveTo>
                  <a:cubicBezTo>
                    <a:pt x="36170" y="51635"/>
                    <a:pt x="36516" y="51739"/>
                    <a:pt x="36895" y="51888"/>
                  </a:cubicBezTo>
                  <a:lnTo>
                    <a:pt x="36191" y="52360"/>
                  </a:lnTo>
                  <a:cubicBezTo>
                    <a:pt x="36184" y="52360"/>
                    <a:pt x="36177" y="52360"/>
                    <a:pt x="36170" y="52360"/>
                  </a:cubicBezTo>
                  <a:cubicBezTo>
                    <a:pt x="35970" y="52360"/>
                    <a:pt x="35756" y="52398"/>
                    <a:pt x="35538" y="52398"/>
                  </a:cubicBezTo>
                  <a:cubicBezTo>
                    <a:pt x="35309" y="52398"/>
                    <a:pt x="35077" y="52356"/>
                    <a:pt x="34853" y="52182"/>
                  </a:cubicBezTo>
                  <a:lnTo>
                    <a:pt x="35275" y="51727"/>
                  </a:lnTo>
                  <a:cubicBezTo>
                    <a:pt x="35461" y="51663"/>
                    <a:pt x="35642" y="51635"/>
                    <a:pt x="35823" y="51635"/>
                  </a:cubicBezTo>
                  <a:close/>
                  <a:moveTo>
                    <a:pt x="53886" y="44969"/>
                  </a:moveTo>
                  <a:lnTo>
                    <a:pt x="54536" y="45279"/>
                  </a:lnTo>
                  <a:lnTo>
                    <a:pt x="55046" y="45130"/>
                  </a:lnTo>
                  <a:lnTo>
                    <a:pt x="55401" y="45235"/>
                  </a:lnTo>
                  <a:cubicBezTo>
                    <a:pt x="55679" y="45596"/>
                    <a:pt x="55640" y="45951"/>
                    <a:pt x="55490" y="46284"/>
                  </a:cubicBezTo>
                  <a:cubicBezTo>
                    <a:pt x="55602" y="46499"/>
                    <a:pt x="55755" y="46542"/>
                    <a:pt x="55922" y="46542"/>
                  </a:cubicBezTo>
                  <a:cubicBezTo>
                    <a:pt x="56035" y="46542"/>
                    <a:pt x="56154" y="46522"/>
                    <a:pt x="56271" y="46522"/>
                  </a:cubicBezTo>
                  <a:cubicBezTo>
                    <a:pt x="56316" y="46522"/>
                    <a:pt x="56361" y="46525"/>
                    <a:pt x="56406" y="46533"/>
                  </a:cubicBezTo>
                  <a:lnTo>
                    <a:pt x="56866" y="47088"/>
                  </a:lnTo>
                  <a:cubicBezTo>
                    <a:pt x="56611" y="47360"/>
                    <a:pt x="56611" y="47360"/>
                    <a:pt x="55984" y="47493"/>
                  </a:cubicBezTo>
                  <a:lnTo>
                    <a:pt x="55978" y="47493"/>
                  </a:lnTo>
                  <a:cubicBezTo>
                    <a:pt x="55939" y="47554"/>
                    <a:pt x="55889" y="47627"/>
                    <a:pt x="55834" y="47704"/>
                  </a:cubicBezTo>
                  <a:cubicBezTo>
                    <a:pt x="55784" y="47776"/>
                    <a:pt x="55740" y="47832"/>
                    <a:pt x="55662" y="47943"/>
                  </a:cubicBezTo>
                  <a:cubicBezTo>
                    <a:pt x="55557" y="47638"/>
                    <a:pt x="55812" y="47455"/>
                    <a:pt x="55756" y="47172"/>
                  </a:cubicBezTo>
                  <a:cubicBezTo>
                    <a:pt x="55357" y="47172"/>
                    <a:pt x="54963" y="47099"/>
                    <a:pt x="54591" y="46972"/>
                  </a:cubicBezTo>
                  <a:cubicBezTo>
                    <a:pt x="54549" y="46962"/>
                    <a:pt x="54507" y="46957"/>
                    <a:pt x="54465" y="46957"/>
                  </a:cubicBezTo>
                  <a:cubicBezTo>
                    <a:pt x="54369" y="46957"/>
                    <a:pt x="54276" y="46983"/>
                    <a:pt x="54192" y="47033"/>
                  </a:cubicBezTo>
                  <a:cubicBezTo>
                    <a:pt x="54064" y="47105"/>
                    <a:pt x="53970" y="47244"/>
                    <a:pt x="53853" y="47366"/>
                  </a:cubicBezTo>
                  <a:lnTo>
                    <a:pt x="54108" y="47860"/>
                  </a:lnTo>
                  <a:cubicBezTo>
                    <a:pt x="54058" y="47888"/>
                    <a:pt x="54008" y="47899"/>
                    <a:pt x="53960" y="47899"/>
                  </a:cubicBezTo>
                  <a:cubicBezTo>
                    <a:pt x="53807" y="47899"/>
                    <a:pt x="53665" y="47793"/>
                    <a:pt x="53521" y="47793"/>
                  </a:cubicBezTo>
                  <a:cubicBezTo>
                    <a:pt x="53440" y="47793"/>
                    <a:pt x="53359" y="47827"/>
                    <a:pt x="53276" y="47932"/>
                  </a:cubicBezTo>
                  <a:cubicBezTo>
                    <a:pt x="53437" y="48104"/>
                    <a:pt x="53631" y="48276"/>
                    <a:pt x="53775" y="48492"/>
                  </a:cubicBezTo>
                  <a:cubicBezTo>
                    <a:pt x="53925" y="48720"/>
                    <a:pt x="54036" y="48975"/>
                    <a:pt x="54103" y="49247"/>
                  </a:cubicBezTo>
                  <a:cubicBezTo>
                    <a:pt x="54253" y="49386"/>
                    <a:pt x="54402" y="49524"/>
                    <a:pt x="54580" y="49691"/>
                  </a:cubicBezTo>
                  <a:cubicBezTo>
                    <a:pt x="54735" y="49780"/>
                    <a:pt x="55035" y="49635"/>
                    <a:pt x="55163" y="49985"/>
                  </a:cubicBezTo>
                  <a:lnTo>
                    <a:pt x="54941" y="50556"/>
                  </a:lnTo>
                  <a:cubicBezTo>
                    <a:pt x="54991" y="50734"/>
                    <a:pt x="55046" y="50950"/>
                    <a:pt x="55129" y="51278"/>
                  </a:cubicBezTo>
                  <a:lnTo>
                    <a:pt x="55296" y="50751"/>
                  </a:lnTo>
                  <a:lnTo>
                    <a:pt x="55862" y="50506"/>
                  </a:lnTo>
                  <a:cubicBezTo>
                    <a:pt x="56139" y="50656"/>
                    <a:pt x="56239" y="50900"/>
                    <a:pt x="56383" y="51106"/>
                  </a:cubicBezTo>
                  <a:cubicBezTo>
                    <a:pt x="56511" y="51289"/>
                    <a:pt x="56628" y="51489"/>
                    <a:pt x="56755" y="51694"/>
                  </a:cubicBezTo>
                  <a:cubicBezTo>
                    <a:pt x="56550" y="51910"/>
                    <a:pt x="56295" y="51955"/>
                    <a:pt x="56050" y="52055"/>
                  </a:cubicBezTo>
                  <a:lnTo>
                    <a:pt x="55756" y="51949"/>
                  </a:lnTo>
                  <a:lnTo>
                    <a:pt x="55235" y="52193"/>
                  </a:lnTo>
                  <a:cubicBezTo>
                    <a:pt x="55224" y="52327"/>
                    <a:pt x="55213" y="52438"/>
                    <a:pt x="55201" y="52587"/>
                  </a:cubicBezTo>
                  <a:lnTo>
                    <a:pt x="55834" y="52754"/>
                  </a:lnTo>
                  <a:cubicBezTo>
                    <a:pt x="55828" y="52898"/>
                    <a:pt x="55817" y="53053"/>
                    <a:pt x="55812" y="53225"/>
                  </a:cubicBezTo>
                  <a:cubicBezTo>
                    <a:pt x="55895" y="53392"/>
                    <a:pt x="55989" y="53575"/>
                    <a:pt x="56062" y="53708"/>
                  </a:cubicBezTo>
                  <a:cubicBezTo>
                    <a:pt x="56062" y="54130"/>
                    <a:pt x="56050" y="54496"/>
                    <a:pt x="56067" y="54868"/>
                  </a:cubicBezTo>
                  <a:cubicBezTo>
                    <a:pt x="56084" y="55206"/>
                    <a:pt x="56128" y="55545"/>
                    <a:pt x="56161" y="55867"/>
                  </a:cubicBezTo>
                  <a:cubicBezTo>
                    <a:pt x="55656" y="55967"/>
                    <a:pt x="55190" y="56094"/>
                    <a:pt x="54713" y="56144"/>
                  </a:cubicBezTo>
                  <a:cubicBezTo>
                    <a:pt x="54641" y="56151"/>
                    <a:pt x="54569" y="56155"/>
                    <a:pt x="54499" y="56155"/>
                  </a:cubicBezTo>
                  <a:cubicBezTo>
                    <a:pt x="53957" y="56155"/>
                    <a:pt x="53487" y="55941"/>
                    <a:pt x="53148" y="55439"/>
                  </a:cubicBezTo>
                  <a:lnTo>
                    <a:pt x="52499" y="55273"/>
                  </a:lnTo>
                  <a:cubicBezTo>
                    <a:pt x="52011" y="54946"/>
                    <a:pt x="52149" y="54452"/>
                    <a:pt x="52133" y="54147"/>
                  </a:cubicBezTo>
                  <a:cubicBezTo>
                    <a:pt x="52310" y="53553"/>
                    <a:pt x="52449" y="53092"/>
                    <a:pt x="52599" y="52598"/>
                  </a:cubicBezTo>
                  <a:lnTo>
                    <a:pt x="52887" y="52266"/>
                  </a:lnTo>
                  <a:cubicBezTo>
                    <a:pt x="52865" y="52216"/>
                    <a:pt x="52860" y="52160"/>
                    <a:pt x="52832" y="52143"/>
                  </a:cubicBezTo>
                  <a:cubicBezTo>
                    <a:pt x="52616" y="52049"/>
                    <a:pt x="52449" y="51866"/>
                    <a:pt x="52383" y="51644"/>
                  </a:cubicBezTo>
                  <a:cubicBezTo>
                    <a:pt x="52249" y="51178"/>
                    <a:pt x="51939" y="50839"/>
                    <a:pt x="51667" y="50462"/>
                  </a:cubicBezTo>
                  <a:cubicBezTo>
                    <a:pt x="51467" y="50185"/>
                    <a:pt x="51251" y="49907"/>
                    <a:pt x="51056" y="49641"/>
                  </a:cubicBezTo>
                  <a:cubicBezTo>
                    <a:pt x="50979" y="49275"/>
                    <a:pt x="51023" y="48936"/>
                    <a:pt x="51201" y="48542"/>
                  </a:cubicBezTo>
                  <a:lnTo>
                    <a:pt x="50518" y="48009"/>
                  </a:lnTo>
                  <a:cubicBezTo>
                    <a:pt x="50640" y="47821"/>
                    <a:pt x="50757" y="47627"/>
                    <a:pt x="50862" y="47427"/>
                  </a:cubicBezTo>
                  <a:cubicBezTo>
                    <a:pt x="50929" y="47277"/>
                    <a:pt x="50979" y="47116"/>
                    <a:pt x="51023" y="46955"/>
                  </a:cubicBezTo>
                  <a:cubicBezTo>
                    <a:pt x="51300" y="46606"/>
                    <a:pt x="51667" y="46628"/>
                    <a:pt x="51977" y="46539"/>
                  </a:cubicBezTo>
                  <a:cubicBezTo>
                    <a:pt x="52266" y="46406"/>
                    <a:pt x="52399" y="46173"/>
                    <a:pt x="52455" y="45906"/>
                  </a:cubicBezTo>
                  <a:lnTo>
                    <a:pt x="52843" y="45823"/>
                  </a:lnTo>
                  <a:lnTo>
                    <a:pt x="53309" y="45257"/>
                  </a:lnTo>
                  <a:lnTo>
                    <a:pt x="53886" y="44969"/>
                  </a:lnTo>
                  <a:close/>
                  <a:moveTo>
                    <a:pt x="13640" y="80981"/>
                  </a:moveTo>
                  <a:lnTo>
                    <a:pt x="13640" y="80981"/>
                  </a:lnTo>
                  <a:cubicBezTo>
                    <a:pt x="13839" y="81736"/>
                    <a:pt x="13834" y="81825"/>
                    <a:pt x="13523" y="82285"/>
                  </a:cubicBezTo>
                  <a:lnTo>
                    <a:pt x="13146" y="81980"/>
                  </a:lnTo>
                  <a:cubicBezTo>
                    <a:pt x="13135" y="81758"/>
                    <a:pt x="13307" y="81841"/>
                    <a:pt x="13384" y="81780"/>
                  </a:cubicBezTo>
                  <a:cubicBezTo>
                    <a:pt x="13590" y="81531"/>
                    <a:pt x="13484" y="81275"/>
                    <a:pt x="13368" y="80998"/>
                  </a:cubicBezTo>
                  <a:lnTo>
                    <a:pt x="13640" y="80981"/>
                  </a:lnTo>
                  <a:close/>
                  <a:moveTo>
                    <a:pt x="39886" y="86847"/>
                  </a:moveTo>
                  <a:lnTo>
                    <a:pt x="39881" y="86852"/>
                  </a:lnTo>
                  <a:lnTo>
                    <a:pt x="40558" y="87451"/>
                  </a:lnTo>
                  <a:cubicBezTo>
                    <a:pt x="40613" y="88023"/>
                    <a:pt x="40252" y="88300"/>
                    <a:pt x="40053" y="88650"/>
                  </a:cubicBezTo>
                  <a:lnTo>
                    <a:pt x="40153" y="88994"/>
                  </a:lnTo>
                  <a:cubicBezTo>
                    <a:pt x="40046" y="89147"/>
                    <a:pt x="39905" y="89186"/>
                    <a:pt x="39749" y="89186"/>
                  </a:cubicBezTo>
                  <a:cubicBezTo>
                    <a:pt x="39702" y="89186"/>
                    <a:pt x="39653" y="89182"/>
                    <a:pt x="39603" y="89177"/>
                  </a:cubicBezTo>
                  <a:cubicBezTo>
                    <a:pt x="39458" y="89163"/>
                    <a:pt x="39313" y="89135"/>
                    <a:pt x="39168" y="89135"/>
                  </a:cubicBezTo>
                  <a:cubicBezTo>
                    <a:pt x="39020" y="89135"/>
                    <a:pt x="38872" y="89165"/>
                    <a:pt x="38727" y="89271"/>
                  </a:cubicBezTo>
                  <a:cubicBezTo>
                    <a:pt x="38310" y="88600"/>
                    <a:pt x="38765" y="87990"/>
                    <a:pt x="38710" y="87390"/>
                  </a:cubicBezTo>
                  <a:cubicBezTo>
                    <a:pt x="39087" y="87091"/>
                    <a:pt x="39492" y="87002"/>
                    <a:pt x="39886" y="86847"/>
                  </a:cubicBezTo>
                  <a:close/>
                  <a:moveTo>
                    <a:pt x="36740" y="90015"/>
                  </a:moveTo>
                  <a:cubicBezTo>
                    <a:pt x="36934" y="90697"/>
                    <a:pt x="37156" y="91363"/>
                    <a:pt x="37184" y="92162"/>
                  </a:cubicBezTo>
                  <a:lnTo>
                    <a:pt x="37711" y="92773"/>
                  </a:lnTo>
                  <a:cubicBezTo>
                    <a:pt x="37839" y="93150"/>
                    <a:pt x="37988" y="93583"/>
                    <a:pt x="38133" y="94005"/>
                  </a:cubicBezTo>
                  <a:cubicBezTo>
                    <a:pt x="38066" y="94065"/>
                    <a:pt x="38009" y="94087"/>
                    <a:pt x="37955" y="94087"/>
                  </a:cubicBezTo>
                  <a:cubicBezTo>
                    <a:pt x="37851" y="94087"/>
                    <a:pt x="37763" y="94006"/>
                    <a:pt x="37661" y="93966"/>
                  </a:cubicBezTo>
                  <a:cubicBezTo>
                    <a:pt x="37644" y="93411"/>
                    <a:pt x="37312" y="93011"/>
                    <a:pt x="36923" y="92612"/>
                  </a:cubicBezTo>
                  <a:cubicBezTo>
                    <a:pt x="36712" y="91907"/>
                    <a:pt x="36468" y="91186"/>
                    <a:pt x="36490" y="90414"/>
                  </a:cubicBezTo>
                  <a:cubicBezTo>
                    <a:pt x="36496" y="90254"/>
                    <a:pt x="36490" y="90093"/>
                    <a:pt x="36740" y="90015"/>
                  </a:cubicBezTo>
                  <a:close/>
                  <a:moveTo>
                    <a:pt x="40449" y="94927"/>
                  </a:moveTo>
                  <a:cubicBezTo>
                    <a:pt x="40566" y="94927"/>
                    <a:pt x="40603" y="95017"/>
                    <a:pt x="40635" y="95092"/>
                  </a:cubicBezTo>
                  <a:cubicBezTo>
                    <a:pt x="40835" y="95553"/>
                    <a:pt x="41024" y="96024"/>
                    <a:pt x="41179" y="96402"/>
                  </a:cubicBezTo>
                  <a:lnTo>
                    <a:pt x="41174" y="96402"/>
                  </a:lnTo>
                  <a:cubicBezTo>
                    <a:pt x="41124" y="96923"/>
                    <a:pt x="41079" y="97334"/>
                    <a:pt x="41040" y="97722"/>
                  </a:cubicBezTo>
                  <a:lnTo>
                    <a:pt x="41323" y="98533"/>
                  </a:lnTo>
                  <a:cubicBezTo>
                    <a:pt x="41007" y="98405"/>
                    <a:pt x="40868" y="98205"/>
                    <a:pt x="40691" y="98022"/>
                  </a:cubicBezTo>
                  <a:cubicBezTo>
                    <a:pt x="40591" y="97706"/>
                    <a:pt x="40491" y="97373"/>
                    <a:pt x="40380" y="96990"/>
                  </a:cubicBezTo>
                  <a:cubicBezTo>
                    <a:pt x="40663" y="96346"/>
                    <a:pt x="40619" y="95647"/>
                    <a:pt x="40375" y="94937"/>
                  </a:cubicBezTo>
                  <a:cubicBezTo>
                    <a:pt x="40402" y="94930"/>
                    <a:pt x="40427" y="94927"/>
                    <a:pt x="40449" y="94927"/>
                  </a:cubicBezTo>
                  <a:close/>
                  <a:moveTo>
                    <a:pt x="77214" y="0"/>
                  </a:moveTo>
                  <a:lnTo>
                    <a:pt x="77231" y="133"/>
                  </a:lnTo>
                  <a:cubicBezTo>
                    <a:pt x="77164" y="272"/>
                    <a:pt x="77092" y="416"/>
                    <a:pt x="77031" y="538"/>
                  </a:cubicBezTo>
                  <a:cubicBezTo>
                    <a:pt x="77164" y="871"/>
                    <a:pt x="77286" y="1171"/>
                    <a:pt x="77420" y="1504"/>
                  </a:cubicBezTo>
                  <a:cubicBezTo>
                    <a:pt x="77231" y="1931"/>
                    <a:pt x="77192" y="2375"/>
                    <a:pt x="77486" y="2869"/>
                  </a:cubicBezTo>
                  <a:lnTo>
                    <a:pt x="78402" y="3241"/>
                  </a:lnTo>
                  <a:cubicBezTo>
                    <a:pt x="78524" y="3535"/>
                    <a:pt x="78629" y="3790"/>
                    <a:pt x="78712" y="3995"/>
                  </a:cubicBezTo>
                  <a:lnTo>
                    <a:pt x="79434" y="4400"/>
                  </a:lnTo>
                  <a:cubicBezTo>
                    <a:pt x="79500" y="4578"/>
                    <a:pt x="79561" y="4750"/>
                    <a:pt x="79617" y="4900"/>
                  </a:cubicBezTo>
                  <a:cubicBezTo>
                    <a:pt x="79462" y="5227"/>
                    <a:pt x="79328" y="5521"/>
                    <a:pt x="79212" y="5771"/>
                  </a:cubicBezTo>
                  <a:cubicBezTo>
                    <a:pt x="79212" y="5910"/>
                    <a:pt x="79190" y="6010"/>
                    <a:pt x="79212" y="6093"/>
                  </a:cubicBezTo>
                  <a:cubicBezTo>
                    <a:pt x="79256" y="6226"/>
                    <a:pt x="79306" y="6354"/>
                    <a:pt x="79367" y="6481"/>
                  </a:cubicBezTo>
                  <a:cubicBezTo>
                    <a:pt x="79556" y="6908"/>
                    <a:pt x="79695" y="7341"/>
                    <a:pt x="79550" y="7835"/>
                  </a:cubicBezTo>
                  <a:lnTo>
                    <a:pt x="79101" y="8224"/>
                  </a:lnTo>
                  <a:cubicBezTo>
                    <a:pt x="79123" y="8418"/>
                    <a:pt x="79228" y="8590"/>
                    <a:pt x="79384" y="8701"/>
                  </a:cubicBezTo>
                  <a:cubicBezTo>
                    <a:pt x="79528" y="8812"/>
                    <a:pt x="79650" y="8978"/>
                    <a:pt x="79550" y="9250"/>
                  </a:cubicBezTo>
                  <a:lnTo>
                    <a:pt x="78674" y="8340"/>
                  </a:lnTo>
                  <a:cubicBezTo>
                    <a:pt x="78840" y="7880"/>
                    <a:pt x="78990" y="7447"/>
                    <a:pt x="79145" y="7008"/>
                  </a:cubicBezTo>
                  <a:lnTo>
                    <a:pt x="78968" y="6703"/>
                  </a:lnTo>
                  <a:lnTo>
                    <a:pt x="78535" y="6908"/>
                  </a:lnTo>
                  <a:cubicBezTo>
                    <a:pt x="78468" y="6492"/>
                    <a:pt x="78435" y="6132"/>
                    <a:pt x="78524" y="5776"/>
                  </a:cubicBezTo>
                  <a:lnTo>
                    <a:pt x="78968" y="5432"/>
                  </a:lnTo>
                  <a:lnTo>
                    <a:pt x="79195" y="4650"/>
                  </a:lnTo>
                  <a:cubicBezTo>
                    <a:pt x="79082" y="4590"/>
                    <a:pt x="78970" y="4569"/>
                    <a:pt x="78858" y="4569"/>
                  </a:cubicBezTo>
                  <a:cubicBezTo>
                    <a:pt x="78622" y="4569"/>
                    <a:pt x="78389" y="4660"/>
                    <a:pt x="78150" y="4660"/>
                  </a:cubicBezTo>
                  <a:cubicBezTo>
                    <a:pt x="78043" y="4660"/>
                    <a:pt x="77935" y="4642"/>
                    <a:pt x="77825" y="4589"/>
                  </a:cubicBezTo>
                  <a:cubicBezTo>
                    <a:pt x="77675" y="4334"/>
                    <a:pt x="77497" y="4040"/>
                    <a:pt x="77375" y="3845"/>
                  </a:cubicBezTo>
                  <a:lnTo>
                    <a:pt x="76182" y="3008"/>
                  </a:lnTo>
                  <a:cubicBezTo>
                    <a:pt x="75899" y="3030"/>
                    <a:pt x="75577" y="3063"/>
                    <a:pt x="75255" y="3085"/>
                  </a:cubicBezTo>
                  <a:cubicBezTo>
                    <a:pt x="75222" y="3085"/>
                    <a:pt x="75189" y="3041"/>
                    <a:pt x="75150" y="3019"/>
                  </a:cubicBezTo>
                  <a:lnTo>
                    <a:pt x="75283" y="2619"/>
                  </a:lnTo>
                  <a:cubicBezTo>
                    <a:pt x="75222" y="2553"/>
                    <a:pt x="75156" y="2486"/>
                    <a:pt x="75078" y="2436"/>
                  </a:cubicBezTo>
                  <a:cubicBezTo>
                    <a:pt x="74995" y="2408"/>
                    <a:pt x="74900" y="2386"/>
                    <a:pt x="74811" y="2380"/>
                  </a:cubicBezTo>
                  <a:cubicBezTo>
                    <a:pt x="74612" y="2591"/>
                    <a:pt x="74423" y="2786"/>
                    <a:pt x="74312" y="3069"/>
                  </a:cubicBezTo>
                  <a:lnTo>
                    <a:pt x="74873" y="3157"/>
                  </a:lnTo>
                  <a:cubicBezTo>
                    <a:pt x="74850" y="3296"/>
                    <a:pt x="74828" y="3402"/>
                    <a:pt x="74806" y="3540"/>
                  </a:cubicBezTo>
                  <a:cubicBezTo>
                    <a:pt x="75011" y="3601"/>
                    <a:pt x="75211" y="3673"/>
                    <a:pt x="75261" y="3945"/>
                  </a:cubicBezTo>
                  <a:cubicBezTo>
                    <a:pt x="75222" y="4045"/>
                    <a:pt x="75178" y="4173"/>
                    <a:pt x="75122" y="4312"/>
                  </a:cubicBezTo>
                  <a:lnTo>
                    <a:pt x="74773" y="4378"/>
                  </a:lnTo>
                  <a:cubicBezTo>
                    <a:pt x="74567" y="4201"/>
                    <a:pt x="74379" y="4029"/>
                    <a:pt x="74184" y="3873"/>
                  </a:cubicBezTo>
                  <a:cubicBezTo>
                    <a:pt x="74151" y="3845"/>
                    <a:pt x="74096" y="3851"/>
                    <a:pt x="74018" y="3834"/>
                  </a:cubicBezTo>
                  <a:cubicBezTo>
                    <a:pt x="73890" y="3929"/>
                    <a:pt x="73752" y="4034"/>
                    <a:pt x="73596" y="4151"/>
                  </a:cubicBezTo>
                  <a:lnTo>
                    <a:pt x="73718" y="4822"/>
                  </a:lnTo>
                  <a:cubicBezTo>
                    <a:pt x="74157" y="5360"/>
                    <a:pt x="74667" y="5727"/>
                    <a:pt x="75344" y="5826"/>
                  </a:cubicBezTo>
                  <a:cubicBezTo>
                    <a:pt x="75377" y="6082"/>
                    <a:pt x="75516" y="6293"/>
                    <a:pt x="75377" y="6520"/>
                  </a:cubicBezTo>
                  <a:cubicBezTo>
                    <a:pt x="75349" y="6525"/>
                    <a:pt x="75322" y="6527"/>
                    <a:pt x="75297" y="6527"/>
                  </a:cubicBezTo>
                  <a:cubicBezTo>
                    <a:pt x="74996" y="6527"/>
                    <a:pt x="74961" y="6177"/>
                    <a:pt x="74750" y="6054"/>
                  </a:cubicBezTo>
                  <a:cubicBezTo>
                    <a:pt x="74379" y="6004"/>
                    <a:pt x="74012" y="5954"/>
                    <a:pt x="73646" y="5904"/>
                  </a:cubicBezTo>
                  <a:cubicBezTo>
                    <a:pt x="73380" y="5871"/>
                    <a:pt x="73175" y="5738"/>
                    <a:pt x="72997" y="5543"/>
                  </a:cubicBezTo>
                  <a:cubicBezTo>
                    <a:pt x="73036" y="5377"/>
                    <a:pt x="73075" y="5222"/>
                    <a:pt x="73108" y="5072"/>
                  </a:cubicBezTo>
                  <a:cubicBezTo>
                    <a:pt x="73036" y="4866"/>
                    <a:pt x="72969" y="4672"/>
                    <a:pt x="72892" y="4434"/>
                  </a:cubicBezTo>
                  <a:cubicBezTo>
                    <a:pt x="72991" y="4017"/>
                    <a:pt x="73097" y="3568"/>
                    <a:pt x="73219" y="3085"/>
                  </a:cubicBezTo>
                  <a:cubicBezTo>
                    <a:pt x="73147" y="2652"/>
                    <a:pt x="73041" y="2231"/>
                    <a:pt x="72903" y="1820"/>
                  </a:cubicBezTo>
                  <a:lnTo>
                    <a:pt x="72359" y="1088"/>
                  </a:lnTo>
                  <a:lnTo>
                    <a:pt x="72104" y="1276"/>
                  </a:lnTo>
                  <a:lnTo>
                    <a:pt x="72653" y="2014"/>
                  </a:lnTo>
                  <a:cubicBezTo>
                    <a:pt x="72842" y="2469"/>
                    <a:pt x="72880" y="2974"/>
                    <a:pt x="72758" y="3451"/>
                  </a:cubicBezTo>
                  <a:cubicBezTo>
                    <a:pt x="72503" y="3956"/>
                    <a:pt x="72009" y="4106"/>
                    <a:pt x="71671" y="4361"/>
                  </a:cubicBezTo>
                  <a:lnTo>
                    <a:pt x="71321" y="5310"/>
                  </a:lnTo>
                  <a:cubicBezTo>
                    <a:pt x="71515" y="5715"/>
                    <a:pt x="71776" y="6071"/>
                    <a:pt x="71854" y="6459"/>
                  </a:cubicBezTo>
                  <a:cubicBezTo>
                    <a:pt x="71937" y="6858"/>
                    <a:pt x="72326" y="7180"/>
                    <a:pt x="72126" y="7724"/>
                  </a:cubicBezTo>
                  <a:cubicBezTo>
                    <a:pt x="71748" y="8212"/>
                    <a:pt x="71737" y="8889"/>
                    <a:pt x="71721" y="9555"/>
                  </a:cubicBezTo>
                  <a:cubicBezTo>
                    <a:pt x="71787" y="9822"/>
                    <a:pt x="71826" y="10094"/>
                    <a:pt x="71871" y="10360"/>
                  </a:cubicBezTo>
                  <a:cubicBezTo>
                    <a:pt x="71893" y="10493"/>
                    <a:pt x="71920" y="10615"/>
                    <a:pt x="71943" y="10737"/>
                  </a:cubicBezTo>
                  <a:lnTo>
                    <a:pt x="72786" y="10737"/>
                  </a:lnTo>
                  <a:cubicBezTo>
                    <a:pt x="72987" y="10557"/>
                    <a:pt x="73194" y="10472"/>
                    <a:pt x="73391" y="10472"/>
                  </a:cubicBezTo>
                  <a:cubicBezTo>
                    <a:pt x="73455" y="10472"/>
                    <a:pt x="73518" y="10481"/>
                    <a:pt x="73580" y="10499"/>
                  </a:cubicBezTo>
                  <a:lnTo>
                    <a:pt x="74806" y="11264"/>
                  </a:lnTo>
                  <a:cubicBezTo>
                    <a:pt x="74945" y="11758"/>
                    <a:pt x="75061" y="12197"/>
                    <a:pt x="75189" y="12652"/>
                  </a:cubicBezTo>
                  <a:lnTo>
                    <a:pt x="74778" y="12951"/>
                  </a:lnTo>
                  <a:cubicBezTo>
                    <a:pt x="74767" y="13184"/>
                    <a:pt x="74678" y="13428"/>
                    <a:pt x="74767" y="13589"/>
                  </a:cubicBezTo>
                  <a:cubicBezTo>
                    <a:pt x="74978" y="13861"/>
                    <a:pt x="75294" y="13839"/>
                    <a:pt x="75433" y="14144"/>
                  </a:cubicBezTo>
                  <a:lnTo>
                    <a:pt x="74939" y="14261"/>
                  </a:lnTo>
                  <a:lnTo>
                    <a:pt x="74490" y="13767"/>
                  </a:lnTo>
                  <a:lnTo>
                    <a:pt x="74490" y="12313"/>
                  </a:lnTo>
                  <a:lnTo>
                    <a:pt x="73846" y="11081"/>
                  </a:lnTo>
                  <a:cubicBezTo>
                    <a:pt x="73297" y="11092"/>
                    <a:pt x="72814" y="11331"/>
                    <a:pt x="72342" y="11686"/>
                  </a:cubicBezTo>
                  <a:cubicBezTo>
                    <a:pt x="72309" y="11925"/>
                    <a:pt x="72270" y="12174"/>
                    <a:pt x="72242" y="12402"/>
                  </a:cubicBezTo>
                  <a:lnTo>
                    <a:pt x="72564" y="13068"/>
                  </a:lnTo>
                  <a:lnTo>
                    <a:pt x="72564" y="13800"/>
                  </a:lnTo>
                  <a:lnTo>
                    <a:pt x="71932" y="14605"/>
                  </a:lnTo>
                  <a:cubicBezTo>
                    <a:pt x="71887" y="14866"/>
                    <a:pt x="71854" y="15088"/>
                    <a:pt x="71821" y="15326"/>
                  </a:cubicBezTo>
                  <a:lnTo>
                    <a:pt x="70666" y="16275"/>
                  </a:lnTo>
                  <a:cubicBezTo>
                    <a:pt x="70628" y="16386"/>
                    <a:pt x="70578" y="16536"/>
                    <a:pt x="70522" y="16719"/>
                  </a:cubicBezTo>
                  <a:cubicBezTo>
                    <a:pt x="70448" y="16719"/>
                    <a:pt x="70369" y="16733"/>
                    <a:pt x="70301" y="16733"/>
                  </a:cubicBezTo>
                  <a:cubicBezTo>
                    <a:pt x="70256" y="16733"/>
                    <a:pt x="70216" y="16727"/>
                    <a:pt x="70184" y="16708"/>
                  </a:cubicBezTo>
                  <a:cubicBezTo>
                    <a:pt x="69974" y="16590"/>
                    <a:pt x="69757" y="16553"/>
                    <a:pt x="69530" y="16553"/>
                  </a:cubicBezTo>
                  <a:cubicBezTo>
                    <a:pt x="69480" y="16553"/>
                    <a:pt x="69430" y="16555"/>
                    <a:pt x="69379" y="16558"/>
                  </a:cubicBezTo>
                  <a:cubicBezTo>
                    <a:pt x="69352" y="16560"/>
                    <a:pt x="69325" y="16561"/>
                    <a:pt x="69298" y="16561"/>
                  </a:cubicBezTo>
                  <a:cubicBezTo>
                    <a:pt x="68895" y="16561"/>
                    <a:pt x="68554" y="16370"/>
                    <a:pt x="68242" y="16125"/>
                  </a:cubicBezTo>
                  <a:cubicBezTo>
                    <a:pt x="68153" y="16059"/>
                    <a:pt x="68069" y="15964"/>
                    <a:pt x="68208" y="15814"/>
                  </a:cubicBezTo>
                  <a:lnTo>
                    <a:pt x="68208" y="15814"/>
                  </a:lnTo>
                  <a:lnTo>
                    <a:pt x="68708" y="16136"/>
                  </a:lnTo>
                  <a:cubicBezTo>
                    <a:pt x="68724" y="16009"/>
                    <a:pt x="68741" y="15914"/>
                    <a:pt x="68763" y="15765"/>
                  </a:cubicBezTo>
                  <a:lnTo>
                    <a:pt x="69484" y="16136"/>
                  </a:lnTo>
                  <a:lnTo>
                    <a:pt x="69795" y="15964"/>
                  </a:lnTo>
                  <a:cubicBezTo>
                    <a:pt x="70017" y="15620"/>
                    <a:pt x="70178" y="15343"/>
                    <a:pt x="70361" y="15088"/>
                  </a:cubicBezTo>
                  <a:cubicBezTo>
                    <a:pt x="70561" y="14799"/>
                    <a:pt x="70766" y="14522"/>
                    <a:pt x="70777" y="14150"/>
                  </a:cubicBezTo>
                  <a:cubicBezTo>
                    <a:pt x="70788" y="14100"/>
                    <a:pt x="70811" y="14050"/>
                    <a:pt x="70838" y="14006"/>
                  </a:cubicBezTo>
                  <a:cubicBezTo>
                    <a:pt x="70966" y="13906"/>
                    <a:pt x="71105" y="13789"/>
                    <a:pt x="71266" y="13662"/>
                  </a:cubicBezTo>
                  <a:lnTo>
                    <a:pt x="71266" y="12713"/>
                  </a:lnTo>
                  <a:cubicBezTo>
                    <a:pt x="71382" y="12457"/>
                    <a:pt x="71626" y="12252"/>
                    <a:pt x="71488" y="11869"/>
                  </a:cubicBezTo>
                  <a:lnTo>
                    <a:pt x="70994" y="11447"/>
                  </a:lnTo>
                  <a:cubicBezTo>
                    <a:pt x="70805" y="11065"/>
                    <a:pt x="70727" y="10793"/>
                    <a:pt x="70766" y="10476"/>
                  </a:cubicBezTo>
                  <a:cubicBezTo>
                    <a:pt x="70827" y="10021"/>
                    <a:pt x="70850" y="9566"/>
                    <a:pt x="70877" y="9111"/>
                  </a:cubicBezTo>
                  <a:cubicBezTo>
                    <a:pt x="70872" y="8995"/>
                    <a:pt x="70850" y="8884"/>
                    <a:pt x="70816" y="8773"/>
                  </a:cubicBezTo>
                  <a:cubicBezTo>
                    <a:pt x="70777" y="8595"/>
                    <a:pt x="70733" y="8412"/>
                    <a:pt x="70700" y="8246"/>
                  </a:cubicBezTo>
                  <a:cubicBezTo>
                    <a:pt x="71060" y="7552"/>
                    <a:pt x="71055" y="6858"/>
                    <a:pt x="70833" y="6137"/>
                  </a:cubicBezTo>
                  <a:cubicBezTo>
                    <a:pt x="70550" y="5926"/>
                    <a:pt x="70350" y="5632"/>
                    <a:pt x="70261" y="5294"/>
                  </a:cubicBezTo>
                  <a:cubicBezTo>
                    <a:pt x="70422" y="4950"/>
                    <a:pt x="70594" y="4672"/>
                    <a:pt x="70689" y="4367"/>
                  </a:cubicBezTo>
                  <a:cubicBezTo>
                    <a:pt x="70811" y="3973"/>
                    <a:pt x="70899" y="3562"/>
                    <a:pt x="70955" y="3152"/>
                  </a:cubicBezTo>
                  <a:cubicBezTo>
                    <a:pt x="71016" y="2747"/>
                    <a:pt x="71077" y="2319"/>
                    <a:pt x="70750" y="1925"/>
                  </a:cubicBezTo>
                  <a:lnTo>
                    <a:pt x="70117" y="1587"/>
                  </a:lnTo>
                  <a:cubicBezTo>
                    <a:pt x="70046" y="1583"/>
                    <a:pt x="69977" y="1581"/>
                    <a:pt x="69908" y="1581"/>
                  </a:cubicBezTo>
                  <a:cubicBezTo>
                    <a:pt x="69520" y="1581"/>
                    <a:pt x="69155" y="1636"/>
                    <a:pt x="68790" y="1636"/>
                  </a:cubicBezTo>
                  <a:cubicBezTo>
                    <a:pt x="68608" y="1636"/>
                    <a:pt x="68426" y="1623"/>
                    <a:pt x="68242" y="1581"/>
                  </a:cubicBezTo>
                  <a:cubicBezTo>
                    <a:pt x="68153" y="1870"/>
                    <a:pt x="68053" y="2125"/>
                    <a:pt x="67997" y="2397"/>
                  </a:cubicBezTo>
                  <a:cubicBezTo>
                    <a:pt x="67892" y="2891"/>
                    <a:pt x="67798" y="3390"/>
                    <a:pt x="67725" y="3895"/>
                  </a:cubicBezTo>
                  <a:cubicBezTo>
                    <a:pt x="67642" y="4522"/>
                    <a:pt x="67309" y="5083"/>
                    <a:pt x="66799" y="5455"/>
                  </a:cubicBezTo>
                  <a:cubicBezTo>
                    <a:pt x="66649" y="5566"/>
                    <a:pt x="66521" y="5693"/>
                    <a:pt x="66377" y="5821"/>
                  </a:cubicBezTo>
                  <a:cubicBezTo>
                    <a:pt x="66338" y="6148"/>
                    <a:pt x="66299" y="6465"/>
                    <a:pt x="66261" y="6803"/>
                  </a:cubicBezTo>
                  <a:lnTo>
                    <a:pt x="66666" y="6908"/>
                  </a:lnTo>
                  <a:cubicBezTo>
                    <a:pt x="66854" y="7269"/>
                    <a:pt x="66643" y="7597"/>
                    <a:pt x="66616" y="7941"/>
                  </a:cubicBezTo>
                  <a:cubicBezTo>
                    <a:pt x="66654" y="8179"/>
                    <a:pt x="66693" y="8429"/>
                    <a:pt x="66738" y="8690"/>
                  </a:cubicBezTo>
                  <a:lnTo>
                    <a:pt x="66333" y="8995"/>
                  </a:lnTo>
                  <a:lnTo>
                    <a:pt x="66333" y="9616"/>
                  </a:lnTo>
                  <a:lnTo>
                    <a:pt x="66599" y="9539"/>
                  </a:lnTo>
                  <a:lnTo>
                    <a:pt x="67259" y="10016"/>
                  </a:lnTo>
                  <a:cubicBezTo>
                    <a:pt x="67293" y="10227"/>
                    <a:pt x="67331" y="10426"/>
                    <a:pt x="67370" y="10671"/>
                  </a:cubicBezTo>
                  <a:lnTo>
                    <a:pt x="68031" y="11342"/>
                  </a:lnTo>
                  <a:cubicBezTo>
                    <a:pt x="68008" y="11819"/>
                    <a:pt x="67903" y="12296"/>
                    <a:pt x="67515" y="12718"/>
                  </a:cubicBezTo>
                  <a:cubicBezTo>
                    <a:pt x="67237" y="12174"/>
                    <a:pt x="66582" y="11986"/>
                    <a:pt x="66488" y="11386"/>
                  </a:cubicBezTo>
                  <a:cubicBezTo>
                    <a:pt x="65756" y="11076"/>
                    <a:pt x="65084" y="10632"/>
                    <a:pt x="64507" y="10088"/>
                  </a:cubicBezTo>
                  <a:cubicBezTo>
                    <a:pt x="64368" y="9971"/>
                    <a:pt x="64213" y="9872"/>
                    <a:pt x="64046" y="9788"/>
                  </a:cubicBezTo>
                  <a:cubicBezTo>
                    <a:pt x="63331" y="9367"/>
                    <a:pt x="62493" y="9405"/>
                    <a:pt x="61716" y="9211"/>
                  </a:cubicBezTo>
                  <a:cubicBezTo>
                    <a:pt x="61712" y="9211"/>
                    <a:pt x="61707" y="9210"/>
                    <a:pt x="61703" y="9210"/>
                  </a:cubicBezTo>
                  <a:cubicBezTo>
                    <a:pt x="61666" y="9210"/>
                    <a:pt x="61622" y="9229"/>
                    <a:pt x="61577" y="9239"/>
                  </a:cubicBezTo>
                  <a:cubicBezTo>
                    <a:pt x="61449" y="9335"/>
                    <a:pt x="61388" y="9534"/>
                    <a:pt x="61195" y="9534"/>
                  </a:cubicBezTo>
                  <a:cubicBezTo>
                    <a:pt x="61188" y="9534"/>
                    <a:pt x="61180" y="9534"/>
                    <a:pt x="61172" y="9533"/>
                  </a:cubicBezTo>
                  <a:cubicBezTo>
                    <a:pt x="61155" y="9661"/>
                    <a:pt x="61139" y="9788"/>
                    <a:pt x="61122" y="9899"/>
                  </a:cubicBezTo>
                  <a:cubicBezTo>
                    <a:pt x="61344" y="10349"/>
                    <a:pt x="61721" y="10704"/>
                    <a:pt x="61705" y="11231"/>
                  </a:cubicBezTo>
                  <a:cubicBezTo>
                    <a:pt x="61538" y="11603"/>
                    <a:pt x="61161" y="11697"/>
                    <a:pt x="60850" y="11841"/>
                  </a:cubicBezTo>
                  <a:lnTo>
                    <a:pt x="60850" y="12263"/>
                  </a:lnTo>
                  <a:cubicBezTo>
                    <a:pt x="60754" y="12384"/>
                    <a:pt x="60659" y="12440"/>
                    <a:pt x="60558" y="12440"/>
                  </a:cubicBezTo>
                  <a:cubicBezTo>
                    <a:pt x="60450" y="12440"/>
                    <a:pt x="60336" y="12375"/>
                    <a:pt x="60207" y="12258"/>
                  </a:cubicBezTo>
                  <a:cubicBezTo>
                    <a:pt x="60240" y="12047"/>
                    <a:pt x="60273" y="11803"/>
                    <a:pt x="60312" y="11531"/>
                  </a:cubicBezTo>
                  <a:lnTo>
                    <a:pt x="59929" y="11120"/>
                  </a:lnTo>
                  <a:lnTo>
                    <a:pt x="59186" y="11503"/>
                  </a:lnTo>
                  <a:cubicBezTo>
                    <a:pt x="58975" y="11708"/>
                    <a:pt x="58936" y="11991"/>
                    <a:pt x="58586" y="12025"/>
                  </a:cubicBezTo>
                  <a:cubicBezTo>
                    <a:pt x="58381" y="11930"/>
                    <a:pt x="58136" y="11836"/>
                    <a:pt x="57872" y="11836"/>
                  </a:cubicBezTo>
                  <a:cubicBezTo>
                    <a:pt x="57779" y="11836"/>
                    <a:pt x="57684" y="11847"/>
                    <a:pt x="57587" y="11875"/>
                  </a:cubicBezTo>
                  <a:cubicBezTo>
                    <a:pt x="57171" y="11986"/>
                    <a:pt x="57021" y="12374"/>
                    <a:pt x="56777" y="12663"/>
                  </a:cubicBezTo>
                  <a:cubicBezTo>
                    <a:pt x="56743" y="12656"/>
                    <a:pt x="56709" y="12653"/>
                    <a:pt x="56675" y="12653"/>
                  </a:cubicBezTo>
                  <a:cubicBezTo>
                    <a:pt x="56462" y="12653"/>
                    <a:pt x="56243" y="12760"/>
                    <a:pt x="56021" y="12760"/>
                  </a:cubicBezTo>
                  <a:cubicBezTo>
                    <a:pt x="55882" y="12760"/>
                    <a:pt x="55741" y="12718"/>
                    <a:pt x="55601" y="12579"/>
                  </a:cubicBezTo>
                  <a:lnTo>
                    <a:pt x="55978" y="12291"/>
                  </a:lnTo>
                  <a:cubicBezTo>
                    <a:pt x="55995" y="11986"/>
                    <a:pt x="56017" y="11692"/>
                    <a:pt x="56028" y="11392"/>
                  </a:cubicBezTo>
                  <a:cubicBezTo>
                    <a:pt x="56028" y="11353"/>
                    <a:pt x="55989" y="11314"/>
                    <a:pt x="55951" y="11237"/>
                  </a:cubicBezTo>
                  <a:lnTo>
                    <a:pt x="55557" y="11364"/>
                  </a:lnTo>
                  <a:lnTo>
                    <a:pt x="55457" y="11642"/>
                  </a:lnTo>
                  <a:lnTo>
                    <a:pt x="54974" y="11769"/>
                  </a:lnTo>
                  <a:cubicBezTo>
                    <a:pt x="55029" y="11958"/>
                    <a:pt x="55068" y="12102"/>
                    <a:pt x="55113" y="12252"/>
                  </a:cubicBezTo>
                  <a:lnTo>
                    <a:pt x="54902" y="12335"/>
                  </a:lnTo>
                  <a:lnTo>
                    <a:pt x="54658" y="11991"/>
                  </a:lnTo>
                  <a:cubicBezTo>
                    <a:pt x="54214" y="12208"/>
                    <a:pt x="53736" y="12285"/>
                    <a:pt x="53415" y="12640"/>
                  </a:cubicBezTo>
                  <a:cubicBezTo>
                    <a:pt x="53065" y="13023"/>
                    <a:pt x="52660" y="13317"/>
                    <a:pt x="52155" y="13467"/>
                  </a:cubicBezTo>
                  <a:cubicBezTo>
                    <a:pt x="52088" y="13600"/>
                    <a:pt x="52027" y="13717"/>
                    <a:pt x="51961" y="13850"/>
                  </a:cubicBezTo>
                  <a:lnTo>
                    <a:pt x="51411" y="14006"/>
                  </a:lnTo>
                  <a:cubicBezTo>
                    <a:pt x="51300" y="14455"/>
                    <a:pt x="51195" y="14899"/>
                    <a:pt x="51090" y="15343"/>
                  </a:cubicBezTo>
                  <a:lnTo>
                    <a:pt x="50257" y="15620"/>
                  </a:lnTo>
                  <a:lnTo>
                    <a:pt x="49713" y="15426"/>
                  </a:lnTo>
                  <a:cubicBezTo>
                    <a:pt x="49641" y="15248"/>
                    <a:pt x="49575" y="15099"/>
                    <a:pt x="49530" y="14988"/>
                  </a:cubicBezTo>
                  <a:cubicBezTo>
                    <a:pt x="49353" y="14766"/>
                    <a:pt x="49025" y="14738"/>
                    <a:pt x="48992" y="14350"/>
                  </a:cubicBezTo>
                  <a:cubicBezTo>
                    <a:pt x="49125" y="14161"/>
                    <a:pt x="49292" y="13917"/>
                    <a:pt x="49414" y="13734"/>
                  </a:cubicBezTo>
                  <a:cubicBezTo>
                    <a:pt x="49763" y="13589"/>
                    <a:pt x="50102" y="13689"/>
                    <a:pt x="50318" y="13451"/>
                  </a:cubicBezTo>
                  <a:cubicBezTo>
                    <a:pt x="50374" y="12874"/>
                    <a:pt x="49985" y="12552"/>
                    <a:pt x="49763" y="12285"/>
                  </a:cubicBezTo>
                  <a:cubicBezTo>
                    <a:pt x="49125" y="11853"/>
                    <a:pt x="48482" y="12152"/>
                    <a:pt x="47905" y="11941"/>
                  </a:cubicBezTo>
                  <a:lnTo>
                    <a:pt x="47905" y="11941"/>
                  </a:lnTo>
                  <a:lnTo>
                    <a:pt x="48398" y="12474"/>
                  </a:lnTo>
                  <a:cubicBezTo>
                    <a:pt x="48532" y="13218"/>
                    <a:pt x="48354" y="13906"/>
                    <a:pt x="48126" y="14555"/>
                  </a:cubicBezTo>
                  <a:cubicBezTo>
                    <a:pt x="48332" y="14871"/>
                    <a:pt x="48509" y="15138"/>
                    <a:pt x="48659" y="15359"/>
                  </a:cubicBezTo>
                  <a:cubicBezTo>
                    <a:pt x="48759" y="15970"/>
                    <a:pt x="48382" y="16425"/>
                    <a:pt x="48371" y="17030"/>
                  </a:cubicBezTo>
                  <a:lnTo>
                    <a:pt x="47721" y="16475"/>
                  </a:lnTo>
                  <a:lnTo>
                    <a:pt x="46895" y="16308"/>
                  </a:lnTo>
                  <a:lnTo>
                    <a:pt x="46279" y="17002"/>
                  </a:lnTo>
                  <a:lnTo>
                    <a:pt x="45774" y="17224"/>
                  </a:lnTo>
                  <a:lnTo>
                    <a:pt x="45896" y="17346"/>
                  </a:lnTo>
                  <a:lnTo>
                    <a:pt x="44975" y="18073"/>
                  </a:lnTo>
                  <a:cubicBezTo>
                    <a:pt x="44964" y="18439"/>
                    <a:pt x="44964" y="18439"/>
                    <a:pt x="45063" y="18672"/>
                  </a:cubicBezTo>
                  <a:cubicBezTo>
                    <a:pt x="45213" y="19005"/>
                    <a:pt x="45363" y="19344"/>
                    <a:pt x="45502" y="19682"/>
                  </a:cubicBezTo>
                  <a:cubicBezTo>
                    <a:pt x="45518" y="19715"/>
                    <a:pt x="45474" y="19765"/>
                    <a:pt x="45452" y="19832"/>
                  </a:cubicBezTo>
                  <a:lnTo>
                    <a:pt x="45141" y="19765"/>
                  </a:lnTo>
                  <a:lnTo>
                    <a:pt x="44786" y="19926"/>
                  </a:lnTo>
                  <a:lnTo>
                    <a:pt x="44198" y="19610"/>
                  </a:lnTo>
                  <a:lnTo>
                    <a:pt x="43582" y="19610"/>
                  </a:lnTo>
                  <a:lnTo>
                    <a:pt x="43249" y="19050"/>
                  </a:lnTo>
                  <a:lnTo>
                    <a:pt x="42733" y="18911"/>
                  </a:lnTo>
                  <a:lnTo>
                    <a:pt x="42400" y="19360"/>
                  </a:lnTo>
                  <a:lnTo>
                    <a:pt x="42977" y="20204"/>
                  </a:lnTo>
                  <a:lnTo>
                    <a:pt x="43365" y="20204"/>
                  </a:lnTo>
                  <a:cubicBezTo>
                    <a:pt x="43621" y="20420"/>
                    <a:pt x="43587" y="20692"/>
                    <a:pt x="43549" y="20986"/>
                  </a:cubicBezTo>
                  <a:lnTo>
                    <a:pt x="43188" y="21286"/>
                  </a:lnTo>
                  <a:lnTo>
                    <a:pt x="42195" y="20964"/>
                  </a:lnTo>
                  <a:lnTo>
                    <a:pt x="41828" y="20403"/>
                  </a:lnTo>
                  <a:cubicBezTo>
                    <a:pt x="41534" y="20320"/>
                    <a:pt x="41185" y="20315"/>
                    <a:pt x="41035" y="19937"/>
                  </a:cubicBezTo>
                  <a:cubicBezTo>
                    <a:pt x="41246" y="19371"/>
                    <a:pt x="40929" y="18878"/>
                    <a:pt x="40746" y="18350"/>
                  </a:cubicBezTo>
                  <a:cubicBezTo>
                    <a:pt x="40846" y="18117"/>
                    <a:pt x="40946" y="17884"/>
                    <a:pt x="41068" y="17618"/>
                  </a:cubicBezTo>
                  <a:cubicBezTo>
                    <a:pt x="40990" y="17457"/>
                    <a:pt x="40907" y="17274"/>
                    <a:pt x="40841" y="17135"/>
                  </a:cubicBezTo>
                  <a:lnTo>
                    <a:pt x="40036" y="16564"/>
                  </a:lnTo>
                  <a:lnTo>
                    <a:pt x="39748" y="15914"/>
                  </a:lnTo>
                  <a:lnTo>
                    <a:pt x="39204" y="15432"/>
                  </a:lnTo>
                  <a:cubicBezTo>
                    <a:pt x="39215" y="15343"/>
                    <a:pt x="39231" y="15254"/>
                    <a:pt x="39248" y="15149"/>
                  </a:cubicBezTo>
                  <a:cubicBezTo>
                    <a:pt x="39548" y="15376"/>
                    <a:pt x="39792" y="15681"/>
                    <a:pt x="40097" y="15759"/>
                  </a:cubicBezTo>
                  <a:cubicBezTo>
                    <a:pt x="40422" y="15843"/>
                    <a:pt x="40693" y="16100"/>
                    <a:pt x="41068" y="16100"/>
                  </a:cubicBezTo>
                  <a:cubicBezTo>
                    <a:pt x="41090" y="16100"/>
                    <a:pt x="41112" y="16099"/>
                    <a:pt x="41135" y="16097"/>
                  </a:cubicBezTo>
                  <a:lnTo>
                    <a:pt x="41545" y="16425"/>
                  </a:lnTo>
                  <a:cubicBezTo>
                    <a:pt x="42333" y="16525"/>
                    <a:pt x="43060" y="16808"/>
                    <a:pt x="43687" y="17080"/>
                  </a:cubicBezTo>
                  <a:cubicBezTo>
                    <a:pt x="45075" y="16980"/>
                    <a:pt x="45874" y="16303"/>
                    <a:pt x="46190" y="15154"/>
                  </a:cubicBezTo>
                  <a:cubicBezTo>
                    <a:pt x="46057" y="14671"/>
                    <a:pt x="45951" y="14272"/>
                    <a:pt x="45840" y="13856"/>
                  </a:cubicBezTo>
                  <a:lnTo>
                    <a:pt x="45363" y="13556"/>
                  </a:lnTo>
                  <a:lnTo>
                    <a:pt x="45097" y="13162"/>
                  </a:lnTo>
                  <a:cubicBezTo>
                    <a:pt x="44775" y="12973"/>
                    <a:pt x="44520" y="12868"/>
                    <a:pt x="44309" y="12702"/>
                  </a:cubicBezTo>
                  <a:cubicBezTo>
                    <a:pt x="43959" y="12430"/>
                    <a:pt x="43632" y="12141"/>
                    <a:pt x="43327" y="11830"/>
                  </a:cubicBezTo>
                  <a:cubicBezTo>
                    <a:pt x="42872" y="11359"/>
                    <a:pt x="42367" y="10948"/>
                    <a:pt x="41812" y="10604"/>
                  </a:cubicBezTo>
                  <a:lnTo>
                    <a:pt x="40014" y="10282"/>
                  </a:lnTo>
                  <a:lnTo>
                    <a:pt x="39853" y="10116"/>
                  </a:lnTo>
                  <a:cubicBezTo>
                    <a:pt x="39592" y="9988"/>
                    <a:pt x="39198" y="10088"/>
                    <a:pt x="39048" y="9639"/>
                  </a:cubicBezTo>
                  <a:lnTo>
                    <a:pt x="39048" y="9639"/>
                  </a:lnTo>
                  <a:cubicBezTo>
                    <a:pt x="39109" y="9641"/>
                    <a:pt x="39170" y="9643"/>
                    <a:pt x="39231" y="9643"/>
                  </a:cubicBezTo>
                  <a:cubicBezTo>
                    <a:pt x="39293" y="9643"/>
                    <a:pt x="39354" y="9641"/>
                    <a:pt x="39415" y="9639"/>
                  </a:cubicBezTo>
                  <a:cubicBezTo>
                    <a:pt x="39537" y="9622"/>
                    <a:pt x="39620" y="9555"/>
                    <a:pt x="39576" y="9372"/>
                  </a:cubicBezTo>
                  <a:lnTo>
                    <a:pt x="38932" y="9045"/>
                  </a:lnTo>
                  <a:lnTo>
                    <a:pt x="38449" y="9461"/>
                  </a:lnTo>
                  <a:cubicBezTo>
                    <a:pt x="37755" y="9172"/>
                    <a:pt x="37040" y="9017"/>
                    <a:pt x="36418" y="8551"/>
                  </a:cubicBezTo>
                  <a:cubicBezTo>
                    <a:pt x="36501" y="8498"/>
                    <a:pt x="36584" y="8481"/>
                    <a:pt x="36669" y="8481"/>
                  </a:cubicBezTo>
                  <a:cubicBezTo>
                    <a:pt x="36820" y="8481"/>
                    <a:pt x="36974" y="8534"/>
                    <a:pt x="37138" y="8534"/>
                  </a:cubicBezTo>
                  <a:cubicBezTo>
                    <a:pt x="37209" y="8534"/>
                    <a:pt x="37281" y="8524"/>
                    <a:pt x="37356" y="8495"/>
                  </a:cubicBezTo>
                  <a:cubicBezTo>
                    <a:pt x="37522" y="8318"/>
                    <a:pt x="37822" y="8185"/>
                    <a:pt x="37988" y="7885"/>
                  </a:cubicBezTo>
                  <a:cubicBezTo>
                    <a:pt x="37733" y="7608"/>
                    <a:pt x="37506" y="7352"/>
                    <a:pt x="37156" y="7241"/>
                  </a:cubicBezTo>
                  <a:cubicBezTo>
                    <a:pt x="36951" y="7186"/>
                    <a:pt x="36779" y="7058"/>
                    <a:pt x="36662" y="6886"/>
                  </a:cubicBezTo>
                  <a:cubicBezTo>
                    <a:pt x="36601" y="6803"/>
                    <a:pt x="36435" y="6792"/>
                    <a:pt x="36340" y="6759"/>
                  </a:cubicBezTo>
                  <a:cubicBezTo>
                    <a:pt x="36091" y="7003"/>
                    <a:pt x="36135" y="7375"/>
                    <a:pt x="35830" y="7558"/>
                  </a:cubicBezTo>
                  <a:cubicBezTo>
                    <a:pt x="35763" y="7369"/>
                    <a:pt x="35708" y="7214"/>
                    <a:pt x="35663" y="7069"/>
                  </a:cubicBezTo>
                  <a:lnTo>
                    <a:pt x="36041" y="6481"/>
                  </a:lnTo>
                  <a:cubicBezTo>
                    <a:pt x="35885" y="6165"/>
                    <a:pt x="35636" y="6148"/>
                    <a:pt x="35369" y="6143"/>
                  </a:cubicBezTo>
                  <a:lnTo>
                    <a:pt x="35081" y="6514"/>
                  </a:lnTo>
                  <a:lnTo>
                    <a:pt x="35208" y="6786"/>
                  </a:lnTo>
                  <a:cubicBezTo>
                    <a:pt x="34909" y="7358"/>
                    <a:pt x="34909" y="7358"/>
                    <a:pt x="34587" y="7597"/>
                  </a:cubicBezTo>
                  <a:cubicBezTo>
                    <a:pt x="34487" y="7363"/>
                    <a:pt x="34604" y="7141"/>
                    <a:pt x="34626" y="6920"/>
                  </a:cubicBezTo>
                  <a:cubicBezTo>
                    <a:pt x="34637" y="6803"/>
                    <a:pt x="34637" y="6686"/>
                    <a:pt x="34415" y="6659"/>
                  </a:cubicBezTo>
                  <a:cubicBezTo>
                    <a:pt x="34104" y="7264"/>
                    <a:pt x="33749" y="7852"/>
                    <a:pt x="33355" y="8407"/>
                  </a:cubicBezTo>
                  <a:cubicBezTo>
                    <a:pt x="33316" y="8229"/>
                    <a:pt x="33277" y="8146"/>
                    <a:pt x="33283" y="8074"/>
                  </a:cubicBezTo>
                  <a:cubicBezTo>
                    <a:pt x="33322" y="7774"/>
                    <a:pt x="33405" y="7486"/>
                    <a:pt x="33594" y="7241"/>
                  </a:cubicBezTo>
                  <a:cubicBezTo>
                    <a:pt x="33721" y="7103"/>
                    <a:pt x="33744" y="6903"/>
                    <a:pt x="33649" y="6742"/>
                  </a:cubicBezTo>
                  <a:cubicBezTo>
                    <a:pt x="33483" y="6698"/>
                    <a:pt x="33327" y="6631"/>
                    <a:pt x="33172" y="6625"/>
                  </a:cubicBezTo>
                  <a:cubicBezTo>
                    <a:pt x="33168" y="6625"/>
                    <a:pt x="33164" y="6625"/>
                    <a:pt x="33160" y="6625"/>
                  </a:cubicBezTo>
                  <a:cubicBezTo>
                    <a:pt x="33052" y="6625"/>
                    <a:pt x="32934" y="6693"/>
                    <a:pt x="32811" y="6731"/>
                  </a:cubicBezTo>
                  <a:lnTo>
                    <a:pt x="32983" y="7264"/>
                  </a:lnTo>
                  <a:lnTo>
                    <a:pt x="32489" y="7363"/>
                  </a:lnTo>
                  <a:cubicBezTo>
                    <a:pt x="32374" y="7474"/>
                    <a:pt x="32393" y="7743"/>
                    <a:pt x="32150" y="7743"/>
                  </a:cubicBezTo>
                  <a:cubicBezTo>
                    <a:pt x="32136" y="7743"/>
                    <a:pt x="32122" y="7743"/>
                    <a:pt x="32107" y="7741"/>
                  </a:cubicBezTo>
                  <a:cubicBezTo>
                    <a:pt x="32062" y="7658"/>
                    <a:pt x="32023" y="7580"/>
                    <a:pt x="31968" y="7469"/>
                  </a:cubicBezTo>
                  <a:lnTo>
                    <a:pt x="31640" y="7796"/>
                  </a:lnTo>
                  <a:lnTo>
                    <a:pt x="31940" y="8007"/>
                  </a:lnTo>
                  <a:cubicBezTo>
                    <a:pt x="31951" y="8262"/>
                    <a:pt x="31962" y="8501"/>
                    <a:pt x="31985" y="8901"/>
                  </a:cubicBezTo>
                  <a:cubicBezTo>
                    <a:pt x="31652" y="8579"/>
                    <a:pt x="31485" y="8218"/>
                    <a:pt x="31025" y="8157"/>
                  </a:cubicBezTo>
                  <a:lnTo>
                    <a:pt x="30409" y="8323"/>
                  </a:lnTo>
                  <a:lnTo>
                    <a:pt x="30742" y="8784"/>
                  </a:lnTo>
                  <a:lnTo>
                    <a:pt x="30087" y="8950"/>
                  </a:lnTo>
                  <a:cubicBezTo>
                    <a:pt x="29815" y="9306"/>
                    <a:pt x="29804" y="9711"/>
                    <a:pt x="29482" y="10038"/>
                  </a:cubicBezTo>
                  <a:cubicBezTo>
                    <a:pt x="29510" y="9661"/>
                    <a:pt x="29526" y="9361"/>
                    <a:pt x="29554" y="8973"/>
                  </a:cubicBezTo>
                  <a:lnTo>
                    <a:pt x="29554" y="8973"/>
                  </a:lnTo>
                  <a:lnTo>
                    <a:pt x="29105" y="9361"/>
                  </a:lnTo>
                  <a:lnTo>
                    <a:pt x="28761" y="9189"/>
                  </a:lnTo>
                  <a:cubicBezTo>
                    <a:pt x="28938" y="9061"/>
                    <a:pt x="29199" y="9061"/>
                    <a:pt x="29105" y="8773"/>
                  </a:cubicBezTo>
                  <a:cubicBezTo>
                    <a:pt x="28995" y="8688"/>
                    <a:pt x="28883" y="8632"/>
                    <a:pt x="28765" y="8632"/>
                  </a:cubicBezTo>
                  <a:cubicBezTo>
                    <a:pt x="28674" y="8632"/>
                    <a:pt x="28579" y="8665"/>
                    <a:pt x="28478" y="8745"/>
                  </a:cubicBezTo>
                  <a:lnTo>
                    <a:pt x="28478" y="9073"/>
                  </a:lnTo>
                  <a:cubicBezTo>
                    <a:pt x="28300" y="9233"/>
                    <a:pt x="28134" y="9389"/>
                    <a:pt x="27973" y="9544"/>
                  </a:cubicBezTo>
                  <a:cubicBezTo>
                    <a:pt x="27945" y="9572"/>
                    <a:pt x="27956" y="9627"/>
                    <a:pt x="27945" y="9672"/>
                  </a:cubicBezTo>
                  <a:lnTo>
                    <a:pt x="28328" y="9894"/>
                  </a:lnTo>
                  <a:lnTo>
                    <a:pt x="27984" y="10260"/>
                  </a:lnTo>
                  <a:lnTo>
                    <a:pt x="27590" y="9805"/>
                  </a:lnTo>
                  <a:lnTo>
                    <a:pt x="27251" y="10005"/>
                  </a:lnTo>
                  <a:cubicBezTo>
                    <a:pt x="27240" y="10260"/>
                    <a:pt x="26913" y="10471"/>
                    <a:pt x="27096" y="10804"/>
                  </a:cubicBezTo>
                  <a:lnTo>
                    <a:pt x="27656" y="10615"/>
                  </a:lnTo>
                  <a:lnTo>
                    <a:pt x="27656" y="10615"/>
                  </a:lnTo>
                  <a:cubicBezTo>
                    <a:pt x="27512" y="10854"/>
                    <a:pt x="27468" y="11031"/>
                    <a:pt x="27351" y="11103"/>
                  </a:cubicBezTo>
                  <a:cubicBezTo>
                    <a:pt x="27190" y="11209"/>
                    <a:pt x="27212" y="11381"/>
                    <a:pt x="27118" y="11492"/>
                  </a:cubicBezTo>
                  <a:cubicBezTo>
                    <a:pt x="27024" y="11603"/>
                    <a:pt x="26863" y="11664"/>
                    <a:pt x="26735" y="11736"/>
                  </a:cubicBezTo>
                  <a:cubicBezTo>
                    <a:pt x="26452" y="11503"/>
                    <a:pt x="26064" y="11431"/>
                    <a:pt x="25969" y="11053"/>
                  </a:cubicBezTo>
                  <a:cubicBezTo>
                    <a:pt x="25992" y="10904"/>
                    <a:pt x="26169" y="10815"/>
                    <a:pt x="26136" y="10604"/>
                  </a:cubicBezTo>
                  <a:lnTo>
                    <a:pt x="26136" y="10604"/>
                  </a:lnTo>
                  <a:cubicBezTo>
                    <a:pt x="25714" y="10737"/>
                    <a:pt x="25919" y="11098"/>
                    <a:pt x="25781" y="11331"/>
                  </a:cubicBezTo>
                  <a:cubicBezTo>
                    <a:pt x="25700" y="11305"/>
                    <a:pt x="25622" y="11291"/>
                    <a:pt x="25546" y="11291"/>
                  </a:cubicBezTo>
                  <a:cubicBezTo>
                    <a:pt x="25392" y="11291"/>
                    <a:pt x="25249" y="11352"/>
                    <a:pt x="25126" y="11509"/>
                  </a:cubicBezTo>
                  <a:lnTo>
                    <a:pt x="25126" y="11819"/>
                  </a:lnTo>
                  <a:lnTo>
                    <a:pt x="25648" y="11925"/>
                  </a:lnTo>
                  <a:cubicBezTo>
                    <a:pt x="25548" y="12208"/>
                    <a:pt x="25331" y="12247"/>
                    <a:pt x="25143" y="12319"/>
                  </a:cubicBezTo>
                  <a:cubicBezTo>
                    <a:pt x="25026" y="12363"/>
                    <a:pt x="25026" y="12374"/>
                    <a:pt x="24926" y="12679"/>
                  </a:cubicBezTo>
                  <a:cubicBezTo>
                    <a:pt x="25172" y="12592"/>
                    <a:pt x="25401" y="12435"/>
                    <a:pt x="25625" y="12435"/>
                  </a:cubicBezTo>
                  <a:cubicBezTo>
                    <a:pt x="25629" y="12435"/>
                    <a:pt x="25633" y="12435"/>
                    <a:pt x="25636" y="12435"/>
                  </a:cubicBezTo>
                  <a:cubicBezTo>
                    <a:pt x="25640" y="12435"/>
                    <a:pt x="25643" y="12435"/>
                    <a:pt x="25645" y="12435"/>
                  </a:cubicBezTo>
                  <a:cubicBezTo>
                    <a:pt x="25939" y="12435"/>
                    <a:pt x="26067" y="12168"/>
                    <a:pt x="26358" y="12124"/>
                  </a:cubicBezTo>
                  <a:cubicBezTo>
                    <a:pt x="26547" y="12174"/>
                    <a:pt x="26807" y="12097"/>
                    <a:pt x="27118" y="12330"/>
                  </a:cubicBezTo>
                  <a:lnTo>
                    <a:pt x="26563" y="12330"/>
                  </a:lnTo>
                  <a:lnTo>
                    <a:pt x="26408" y="12513"/>
                  </a:lnTo>
                  <a:cubicBezTo>
                    <a:pt x="26374" y="12674"/>
                    <a:pt x="26580" y="12790"/>
                    <a:pt x="26391" y="12940"/>
                  </a:cubicBezTo>
                  <a:cubicBezTo>
                    <a:pt x="26352" y="12929"/>
                    <a:pt x="26291" y="12918"/>
                    <a:pt x="26236" y="12901"/>
                  </a:cubicBezTo>
                  <a:cubicBezTo>
                    <a:pt x="26175" y="12885"/>
                    <a:pt x="26114" y="12862"/>
                    <a:pt x="26058" y="12846"/>
                  </a:cubicBezTo>
                  <a:lnTo>
                    <a:pt x="25337" y="13589"/>
                  </a:lnTo>
                  <a:cubicBezTo>
                    <a:pt x="25459" y="13717"/>
                    <a:pt x="25553" y="13834"/>
                    <a:pt x="25625" y="13911"/>
                  </a:cubicBezTo>
                  <a:lnTo>
                    <a:pt x="24388" y="15321"/>
                  </a:lnTo>
                  <a:cubicBezTo>
                    <a:pt x="24332" y="15742"/>
                    <a:pt x="23966" y="16048"/>
                    <a:pt x="23916" y="16436"/>
                  </a:cubicBezTo>
                  <a:lnTo>
                    <a:pt x="23966" y="16713"/>
                  </a:lnTo>
                  <a:lnTo>
                    <a:pt x="23528" y="17329"/>
                  </a:lnTo>
                  <a:cubicBezTo>
                    <a:pt x="23350" y="17890"/>
                    <a:pt x="23178" y="18411"/>
                    <a:pt x="23006" y="18950"/>
                  </a:cubicBezTo>
                  <a:lnTo>
                    <a:pt x="22407" y="19299"/>
                  </a:lnTo>
                  <a:lnTo>
                    <a:pt x="22729" y="19604"/>
                  </a:lnTo>
                  <a:cubicBezTo>
                    <a:pt x="21919" y="19998"/>
                    <a:pt x="21502" y="20681"/>
                    <a:pt x="21236" y="21513"/>
                  </a:cubicBezTo>
                  <a:lnTo>
                    <a:pt x="21419" y="21752"/>
                  </a:lnTo>
                  <a:cubicBezTo>
                    <a:pt x="21767" y="21706"/>
                    <a:pt x="21941" y="21312"/>
                    <a:pt x="22354" y="21312"/>
                  </a:cubicBezTo>
                  <a:cubicBezTo>
                    <a:pt x="22395" y="21312"/>
                    <a:pt x="22438" y="21316"/>
                    <a:pt x="22485" y="21325"/>
                  </a:cubicBezTo>
                  <a:cubicBezTo>
                    <a:pt x="22368" y="21424"/>
                    <a:pt x="22257" y="21530"/>
                    <a:pt x="22157" y="21641"/>
                  </a:cubicBezTo>
                  <a:cubicBezTo>
                    <a:pt x="22085" y="21735"/>
                    <a:pt x="22019" y="21841"/>
                    <a:pt x="21963" y="21952"/>
                  </a:cubicBezTo>
                  <a:cubicBezTo>
                    <a:pt x="21860" y="21987"/>
                    <a:pt x="21763" y="22001"/>
                    <a:pt x="21671" y="22001"/>
                  </a:cubicBezTo>
                  <a:cubicBezTo>
                    <a:pt x="21434" y="22001"/>
                    <a:pt x="21232" y="21909"/>
                    <a:pt x="21064" y="21857"/>
                  </a:cubicBezTo>
                  <a:lnTo>
                    <a:pt x="20426" y="22079"/>
                  </a:lnTo>
                  <a:cubicBezTo>
                    <a:pt x="20293" y="22224"/>
                    <a:pt x="20165" y="22357"/>
                    <a:pt x="20093" y="22434"/>
                  </a:cubicBezTo>
                  <a:lnTo>
                    <a:pt x="19294" y="22773"/>
                  </a:lnTo>
                  <a:cubicBezTo>
                    <a:pt x="19216" y="22989"/>
                    <a:pt x="19161" y="23156"/>
                    <a:pt x="19105" y="23311"/>
                  </a:cubicBezTo>
                  <a:lnTo>
                    <a:pt x="18711" y="23267"/>
                  </a:lnTo>
                  <a:cubicBezTo>
                    <a:pt x="18617" y="23444"/>
                    <a:pt x="18528" y="23600"/>
                    <a:pt x="18445" y="23755"/>
                  </a:cubicBezTo>
                  <a:lnTo>
                    <a:pt x="18129" y="23822"/>
                  </a:lnTo>
                  <a:cubicBezTo>
                    <a:pt x="18134" y="23955"/>
                    <a:pt x="18145" y="24055"/>
                    <a:pt x="18151" y="24166"/>
                  </a:cubicBezTo>
                  <a:lnTo>
                    <a:pt x="17840" y="24166"/>
                  </a:lnTo>
                  <a:lnTo>
                    <a:pt x="17524" y="24837"/>
                  </a:lnTo>
                  <a:lnTo>
                    <a:pt x="17718" y="25242"/>
                  </a:lnTo>
                  <a:lnTo>
                    <a:pt x="17590" y="25570"/>
                  </a:lnTo>
                  <a:lnTo>
                    <a:pt x="17779" y="25936"/>
                  </a:lnTo>
                  <a:lnTo>
                    <a:pt x="17479" y="26152"/>
                  </a:lnTo>
                  <a:cubicBezTo>
                    <a:pt x="17524" y="26585"/>
                    <a:pt x="17552" y="26896"/>
                    <a:pt x="17585" y="27234"/>
                  </a:cubicBezTo>
                  <a:lnTo>
                    <a:pt x="18040" y="27401"/>
                  </a:lnTo>
                  <a:lnTo>
                    <a:pt x="17774" y="27817"/>
                  </a:lnTo>
                  <a:lnTo>
                    <a:pt x="18073" y="28100"/>
                  </a:lnTo>
                  <a:lnTo>
                    <a:pt x="17757" y="28449"/>
                  </a:lnTo>
                  <a:cubicBezTo>
                    <a:pt x="17801" y="28555"/>
                    <a:pt x="17851" y="28655"/>
                    <a:pt x="17890" y="28732"/>
                  </a:cubicBezTo>
                  <a:lnTo>
                    <a:pt x="18306" y="28871"/>
                  </a:lnTo>
                  <a:cubicBezTo>
                    <a:pt x="18223" y="28999"/>
                    <a:pt x="18151" y="29138"/>
                    <a:pt x="18084" y="29276"/>
                  </a:cubicBezTo>
                  <a:cubicBezTo>
                    <a:pt x="18034" y="29437"/>
                    <a:pt x="17996" y="29604"/>
                    <a:pt x="17968" y="29770"/>
                  </a:cubicBezTo>
                  <a:lnTo>
                    <a:pt x="19105" y="30708"/>
                  </a:lnTo>
                  <a:cubicBezTo>
                    <a:pt x="19172" y="30718"/>
                    <a:pt x="19236" y="30722"/>
                    <a:pt x="19298" y="30722"/>
                  </a:cubicBezTo>
                  <a:cubicBezTo>
                    <a:pt x="19766" y="30722"/>
                    <a:pt x="20119" y="30459"/>
                    <a:pt x="20443" y="30131"/>
                  </a:cubicBezTo>
                  <a:cubicBezTo>
                    <a:pt x="20665" y="29898"/>
                    <a:pt x="20859" y="29637"/>
                    <a:pt x="21042" y="29415"/>
                  </a:cubicBezTo>
                  <a:lnTo>
                    <a:pt x="21691" y="29076"/>
                  </a:lnTo>
                  <a:cubicBezTo>
                    <a:pt x="21802" y="28843"/>
                    <a:pt x="21647" y="28610"/>
                    <a:pt x="21869" y="28422"/>
                  </a:cubicBezTo>
                  <a:lnTo>
                    <a:pt x="22346" y="29282"/>
                  </a:lnTo>
                  <a:cubicBezTo>
                    <a:pt x="22385" y="29504"/>
                    <a:pt x="22401" y="29759"/>
                    <a:pt x="22474" y="30003"/>
                  </a:cubicBezTo>
                  <a:cubicBezTo>
                    <a:pt x="22607" y="30469"/>
                    <a:pt x="22757" y="30930"/>
                    <a:pt x="22929" y="31379"/>
                  </a:cubicBezTo>
                  <a:cubicBezTo>
                    <a:pt x="23051" y="31696"/>
                    <a:pt x="23228" y="31995"/>
                    <a:pt x="23378" y="32300"/>
                  </a:cubicBezTo>
                  <a:lnTo>
                    <a:pt x="23345" y="32317"/>
                  </a:lnTo>
                  <a:lnTo>
                    <a:pt x="23783" y="32866"/>
                  </a:lnTo>
                  <a:cubicBezTo>
                    <a:pt x="23717" y="33094"/>
                    <a:pt x="23650" y="33310"/>
                    <a:pt x="23594" y="33499"/>
                  </a:cubicBezTo>
                  <a:cubicBezTo>
                    <a:pt x="23705" y="33821"/>
                    <a:pt x="23816" y="34120"/>
                    <a:pt x="23933" y="34453"/>
                  </a:cubicBezTo>
                  <a:cubicBezTo>
                    <a:pt x="24067" y="34472"/>
                    <a:pt x="24203" y="34492"/>
                    <a:pt x="24344" y="34492"/>
                  </a:cubicBezTo>
                  <a:cubicBezTo>
                    <a:pt x="24490" y="34492"/>
                    <a:pt x="24641" y="34471"/>
                    <a:pt x="24799" y="34409"/>
                  </a:cubicBezTo>
                  <a:lnTo>
                    <a:pt x="24799" y="33832"/>
                  </a:lnTo>
                  <a:lnTo>
                    <a:pt x="25176" y="33405"/>
                  </a:lnTo>
                  <a:lnTo>
                    <a:pt x="26053" y="33471"/>
                  </a:lnTo>
                  <a:cubicBezTo>
                    <a:pt x="26297" y="32889"/>
                    <a:pt x="26646" y="32384"/>
                    <a:pt x="26602" y="31746"/>
                  </a:cubicBezTo>
                  <a:cubicBezTo>
                    <a:pt x="26913" y="31168"/>
                    <a:pt x="26746" y="30519"/>
                    <a:pt x="26846" y="29992"/>
                  </a:cubicBezTo>
                  <a:lnTo>
                    <a:pt x="28283" y="28771"/>
                  </a:lnTo>
                  <a:cubicBezTo>
                    <a:pt x="28156" y="28383"/>
                    <a:pt x="28561" y="28216"/>
                    <a:pt x="28544" y="27834"/>
                  </a:cubicBezTo>
                  <a:lnTo>
                    <a:pt x="28084" y="26923"/>
                  </a:lnTo>
                  <a:cubicBezTo>
                    <a:pt x="27756" y="26835"/>
                    <a:pt x="27373" y="26951"/>
                    <a:pt x="27179" y="26518"/>
                  </a:cubicBezTo>
                  <a:cubicBezTo>
                    <a:pt x="27146" y="26113"/>
                    <a:pt x="27107" y="25653"/>
                    <a:pt x="27074" y="25226"/>
                  </a:cubicBezTo>
                  <a:cubicBezTo>
                    <a:pt x="27162" y="25103"/>
                    <a:pt x="27235" y="25015"/>
                    <a:pt x="27262" y="24981"/>
                  </a:cubicBezTo>
                  <a:cubicBezTo>
                    <a:pt x="27285" y="24532"/>
                    <a:pt x="27301" y="24143"/>
                    <a:pt x="27318" y="23766"/>
                  </a:cubicBezTo>
                  <a:lnTo>
                    <a:pt x="27662" y="23494"/>
                  </a:lnTo>
                  <a:lnTo>
                    <a:pt x="27923" y="22873"/>
                  </a:lnTo>
                  <a:cubicBezTo>
                    <a:pt x="28306" y="22595"/>
                    <a:pt x="28644" y="22318"/>
                    <a:pt x="28783" y="21846"/>
                  </a:cubicBezTo>
                  <a:lnTo>
                    <a:pt x="29721" y="21413"/>
                  </a:lnTo>
                  <a:cubicBezTo>
                    <a:pt x="29948" y="21030"/>
                    <a:pt x="30220" y="20575"/>
                    <a:pt x="30486" y="20120"/>
                  </a:cubicBezTo>
                  <a:cubicBezTo>
                    <a:pt x="30431" y="19998"/>
                    <a:pt x="30386" y="19876"/>
                    <a:pt x="30348" y="19743"/>
                  </a:cubicBezTo>
                  <a:cubicBezTo>
                    <a:pt x="30331" y="19638"/>
                    <a:pt x="30320" y="19527"/>
                    <a:pt x="30320" y="19416"/>
                  </a:cubicBezTo>
                  <a:cubicBezTo>
                    <a:pt x="30481" y="18977"/>
                    <a:pt x="30592" y="18683"/>
                    <a:pt x="30708" y="18373"/>
                  </a:cubicBezTo>
                  <a:lnTo>
                    <a:pt x="31141" y="18095"/>
                  </a:lnTo>
                  <a:cubicBezTo>
                    <a:pt x="31191" y="17940"/>
                    <a:pt x="31230" y="17818"/>
                    <a:pt x="31274" y="17679"/>
                  </a:cubicBezTo>
                  <a:lnTo>
                    <a:pt x="31646" y="17757"/>
                  </a:lnTo>
                  <a:lnTo>
                    <a:pt x="32661" y="17557"/>
                  </a:lnTo>
                  <a:lnTo>
                    <a:pt x="33427" y="18006"/>
                  </a:lnTo>
                  <a:cubicBezTo>
                    <a:pt x="33533" y="18422"/>
                    <a:pt x="33572" y="18855"/>
                    <a:pt x="33544" y="19283"/>
                  </a:cubicBezTo>
                  <a:lnTo>
                    <a:pt x="33144" y="19405"/>
                  </a:lnTo>
                  <a:lnTo>
                    <a:pt x="31935" y="21103"/>
                  </a:lnTo>
                  <a:lnTo>
                    <a:pt x="31391" y="21347"/>
                  </a:lnTo>
                  <a:cubicBezTo>
                    <a:pt x="31296" y="21596"/>
                    <a:pt x="31208" y="21835"/>
                    <a:pt x="31119" y="22068"/>
                  </a:cubicBezTo>
                  <a:lnTo>
                    <a:pt x="30680" y="22262"/>
                  </a:lnTo>
                  <a:cubicBezTo>
                    <a:pt x="30531" y="22617"/>
                    <a:pt x="30386" y="22956"/>
                    <a:pt x="30220" y="23339"/>
                  </a:cubicBezTo>
                  <a:cubicBezTo>
                    <a:pt x="30298" y="23683"/>
                    <a:pt x="30370" y="24071"/>
                    <a:pt x="30470" y="24449"/>
                  </a:cubicBezTo>
                  <a:cubicBezTo>
                    <a:pt x="30575" y="24848"/>
                    <a:pt x="30586" y="25270"/>
                    <a:pt x="30492" y="25681"/>
                  </a:cubicBezTo>
                  <a:cubicBezTo>
                    <a:pt x="30442" y="25897"/>
                    <a:pt x="30375" y="26108"/>
                    <a:pt x="30298" y="26313"/>
                  </a:cubicBezTo>
                  <a:cubicBezTo>
                    <a:pt x="30336" y="26480"/>
                    <a:pt x="30364" y="26613"/>
                    <a:pt x="30409" y="26768"/>
                  </a:cubicBezTo>
                  <a:cubicBezTo>
                    <a:pt x="30764" y="26779"/>
                    <a:pt x="30814" y="27162"/>
                    <a:pt x="31058" y="27317"/>
                  </a:cubicBezTo>
                  <a:cubicBezTo>
                    <a:pt x="31324" y="27484"/>
                    <a:pt x="31596" y="27639"/>
                    <a:pt x="31785" y="27750"/>
                  </a:cubicBezTo>
                  <a:cubicBezTo>
                    <a:pt x="31839" y="27755"/>
                    <a:pt x="31892" y="27757"/>
                    <a:pt x="31945" y="27757"/>
                  </a:cubicBezTo>
                  <a:cubicBezTo>
                    <a:pt x="32758" y="27757"/>
                    <a:pt x="33380" y="27262"/>
                    <a:pt x="34115" y="27184"/>
                  </a:cubicBezTo>
                  <a:cubicBezTo>
                    <a:pt x="34748" y="26851"/>
                    <a:pt x="35453" y="26923"/>
                    <a:pt x="36124" y="26812"/>
                  </a:cubicBezTo>
                  <a:lnTo>
                    <a:pt x="36496" y="27340"/>
                  </a:lnTo>
                  <a:lnTo>
                    <a:pt x="37145" y="27440"/>
                  </a:lnTo>
                  <a:lnTo>
                    <a:pt x="37306" y="27795"/>
                  </a:lnTo>
                  <a:lnTo>
                    <a:pt x="36712" y="27795"/>
                  </a:lnTo>
                  <a:lnTo>
                    <a:pt x="35719" y="28183"/>
                  </a:lnTo>
                  <a:lnTo>
                    <a:pt x="35525" y="28638"/>
                  </a:lnTo>
                  <a:lnTo>
                    <a:pt x="34076" y="28355"/>
                  </a:lnTo>
                  <a:cubicBezTo>
                    <a:pt x="33361" y="28388"/>
                    <a:pt x="32667" y="28610"/>
                    <a:pt x="32068" y="29004"/>
                  </a:cubicBezTo>
                  <a:cubicBezTo>
                    <a:pt x="32046" y="29459"/>
                    <a:pt x="32162" y="29909"/>
                    <a:pt x="32395" y="30303"/>
                  </a:cubicBezTo>
                  <a:lnTo>
                    <a:pt x="32845" y="30303"/>
                  </a:lnTo>
                  <a:cubicBezTo>
                    <a:pt x="32817" y="30863"/>
                    <a:pt x="32789" y="31385"/>
                    <a:pt x="32767" y="31940"/>
                  </a:cubicBezTo>
                  <a:lnTo>
                    <a:pt x="32123" y="32262"/>
                  </a:lnTo>
                  <a:lnTo>
                    <a:pt x="31274" y="31168"/>
                  </a:lnTo>
                  <a:lnTo>
                    <a:pt x="30658" y="31429"/>
                  </a:lnTo>
                  <a:cubicBezTo>
                    <a:pt x="30486" y="31851"/>
                    <a:pt x="30336" y="32228"/>
                    <a:pt x="30126" y="32755"/>
                  </a:cubicBezTo>
                  <a:cubicBezTo>
                    <a:pt x="30137" y="32950"/>
                    <a:pt x="30153" y="33294"/>
                    <a:pt x="30192" y="33632"/>
                  </a:cubicBezTo>
                  <a:cubicBezTo>
                    <a:pt x="30225" y="33932"/>
                    <a:pt x="30287" y="34226"/>
                    <a:pt x="30331" y="34526"/>
                  </a:cubicBezTo>
                  <a:cubicBezTo>
                    <a:pt x="30364" y="34731"/>
                    <a:pt x="30403" y="34942"/>
                    <a:pt x="30220" y="35141"/>
                  </a:cubicBezTo>
                  <a:lnTo>
                    <a:pt x="29404" y="35186"/>
                  </a:lnTo>
                  <a:cubicBezTo>
                    <a:pt x="29438" y="35663"/>
                    <a:pt x="29166" y="35879"/>
                    <a:pt x="28749" y="36024"/>
                  </a:cubicBezTo>
                  <a:lnTo>
                    <a:pt x="28239" y="35818"/>
                  </a:lnTo>
                  <a:lnTo>
                    <a:pt x="28017" y="35347"/>
                  </a:lnTo>
                  <a:cubicBezTo>
                    <a:pt x="27915" y="35338"/>
                    <a:pt x="27822" y="35310"/>
                    <a:pt x="27737" y="35310"/>
                  </a:cubicBezTo>
                  <a:cubicBezTo>
                    <a:pt x="27711" y="35310"/>
                    <a:pt x="27686" y="35313"/>
                    <a:pt x="27662" y="35319"/>
                  </a:cubicBezTo>
                  <a:cubicBezTo>
                    <a:pt x="27257" y="35419"/>
                    <a:pt x="26857" y="35524"/>
                    <a:pt x="26524" y="35802"/>
                  </a:cubicBezTo>
                  <a:cubicBezTo>
                    <a:pt x="26408" y="35907"/>
                    <a:pt x="26269" y="35996"/>
                    <a:pt x="26125" y="36057"/>
                  </a:cubicBezTo>
                  <a:cubicBezTo>
                    <a:pt x="25698" y="36229"/>
                    <a:pt x="25265" y="36379"/>
                    <a:pt x="24815" y="36545"/>
                  </a:cubicBezTo>
                  <a:cubicBezTo>
                    <a:pt x="24560" y="36484"/>
                    <a:pt x="24310" y="36373"/>
                    <a:pt x="24160" y="36118"/>
                  </a:cubicBezTo>
                  <a:cubicBezTo>
                    <a:pt x="24166" y="36029"/>
                    <a:pt x="24177" y="35952"/>
                    <a:pt x="24183" y="35879"/>
                  </a:cubicBezTo>
                  <a:cubicBezTo>
                    <a:pt x="24122" y="35841"/>
                    <a:pt x="24083" y="35796"/>
                    <a:pt x="24044" y="35791"/>
                  </a:cubicBezTo>
                  <a:cubicBezTo>
                    <a:pt x="24025" y="35790"/>
                    <a:pt x="24007" y="35789"/>
                    <a:pt x="23989" y="35789"/>
                  </a:cubicBezTo>
                  <a:cubicBezTo>
                    <a:pt x="23439" y="35789"/>
                    <a:pt x="23099" y="36263"/>
                    <a:pt x="22562" y="36445"/>
                  </a:cubicBezTo>
                  <a:lnTo>
                    <a:pt x="22118" y="36362"/>
                  </a:lnTo>
                  <a:lnTo>
                    <a:pt x="22118" y="36046"/>
                  </a:lnTo>
                  <a:lnTo>
                    <a:pt x="21447" y="35691"/>
                  </a:lnTo>
                  <a:cubicBezTo>
                    <a:pt x="21319" y="35419"/>
                    <a:pt x="21192" y="35147"/>
                    <a:pt x="21059" y="34870"/>
                  </a:cubicBezTo>
                  <a:cubicBezTo>
                    <a:pt x="21125" y="34736"/>
                    <a:pt x="21181" y="34620"/>
                    <a:pt x="21242" y="34498"/>
                  </a:cubicBezTo>
                  <a:cubicBezTo>
                    <a:pt x="21497" y="34637"/>
                    <a:pt x="21536" y="34969"/>
                    <a:pt x="21847" y="34986"/>
                  </a:cubicBezTo>
                  <a:cubicBezTo>
                    <a:pt x="22124" y="34797"/>
                    <a:pt x="22068" y="34570"/>
                    <a:pt x="21908" y="34304"/>
                  </a:cubicBezTo>
                  <a:lnTo>
                    <a:pt x="21314" y="34132"/>
                  </a:lnTo>
                  <a:cubicBezTo>
                    <a:pt x="21414" y="33882"/>
                    <a:pt x="21508" y="33649"/>
                    <a:pt x="21591" y="33443"/>
                  </a:cubicBezTo>
                  <a:lnTo>
                    <a:pt x="22163" y="33077"/>
                  </a:lnTo>
                  <a:lnTo>
                    <a:pt x="21785" y="32822"/>
                  </a:lnTo>
                  <a:cubicBezTo>
                    <a:pt x="21680" y="32450"/>
                    <a:pt x="21719" y="32084"/>
                    <a:pt x="21819" y="31723"/>
                  </a:cubicBezTo>
                  <a:cubicBezTo>
                    <a:pt x="21869" y="31557"/>
                    <a:pt x="21863" y="31401"/>
                    <a:pt x="21669" y="31318"/>
                  </a:cubicBezTo>
                  <a:cubicBezTo>
                    <a:pt x="21253" y="31346"/>
                    <a:pt x="21197" y="31790"/>
                    <a:pt x="20881" y="31984"/>
                  </a:cubicBezTo>
                  <a:lnTo>
                    <a:pt x="20365" y="32062"/>
                  </a:lnTo>
                  <a:lnTo>
                    <a:pt x="20182" y="32406"/>
                  </a:lnTo>
                  <a:lnTo>
                    <a:pt x="20443" y="32744"/>
                  </a:lnTo>
                  <a:lnTo>
                    <a:pt x="20043" y="32905"/>
                  </a:lnTo>
                  <a:cubicBezTo>
                    <a:pt x="19893" y="33360"/>
                    <a:pt x="20221" y="33793"/>
                    <a:pt x="19977" y="34209"/>
                  </a:cubicBezTo>
                  <a:cubicBezTo>
                    <a:pt x="20054" y="34276"/>
                    <a:pt x="20132" y="34342"/>
                    <a:pt x="20210" y="34403"/>
                  </a:cubicBezTo>
                  <a:cubicBezTo>
                    <a:pt x="20248" y="34431"/>
                    <a:pt x="20293" y="34453"/>
                    <a:pt x="20337" y="34470"/>
                  </a:cubicBezTo>
                  <a:cubicBezTo>
                    <a:pt x="20415" y="35203"/>
                    <a:pt x="20481" y="35785"/>
                    <a:pt x="20554" y="36457"/>
                  </a:cubicBezTo>
                  <a:lnTo>
                    <a:pt x="20026" y="37056"/>
                  </a:lnTo>
                  <a:lnTo>
                    <a:pt x="19871" y="36817"/>
                  </a:lnTo>
                  <a:lnTo>
                    <a:pt x="19355" y="36851"/>
                  </a:lnTo>
                  <a:lnTo>
                    <a:pt x="18989" y="37139"/>
                  </a:lnTo>
                  <a:cubicBezTo>
                    <a:pt x="18756" y="37167"/>
                    <a:pt x="18567" y="37161"/>
                    <a:pt x="18390" y="37211"/>
                  </a:cubicBezTo>
                  <a:cubicBezTo>
                    <a:pt x="18217" y="37272"/>
                    <a:pt x="18051" y="37355"/>
                    <a:pt x="17907" y="37461"/>
                  </a:cubicBezTo>
                  <a:cubicBezTo>
                    <a:pt x="17846" y="37505"/>
                    <a:pt x="17835" y="37622"/>
                    <a:pt x="17801" y="37705"/>
                  </a:cubicBezTo>
                  <a:cubicBezTo>
                    <a:pt x="17840" y="37777"/>
                    <a:pt x="17873" y="37838"/>
                    <a:pt x="17912" y="37894"/>
                  </a:cubicBezTo>
                  <a:cubicBezTo>
                    <a:pt x="17957" y="37966"/>
                    <a:pt x="18001" y="38032"/>
                    <a:pt x="18073" y="38138"/>
                  </a:cubicBezTo>
                  <a:lnTo>
                    <a:pt x="17652" y="38465"/>
                  </a:lnTo>
                  <a:cubicBezTo>
                    <a:pt x="17407" y="38293"/>
                    <a:pt x="17640" y="37971"/>
                    <a:pt x="17319" y="37833"/>
                  </a:cubicBezTo>
                  <a:cubicBezTo>
                    <a:pt x="17191" y="38204"/>
                    <a:pt x="17113" y="38593"/>
                    <a:pt x="16930" y="38915"/>
                  </a:cubicBezTo>
                  <a:cubicBezTo>
                    <a:pt x="16741" y="39237"/>
                    <a:pt x="16431" y="39508"/>
                    <a:pt x="16131" y="39858"/>
                  </a:cubicBezTo>
                  <a:lnTo>
                    <a:pt x="14838" y="40502"/>
                  </a:lnTo>
                  <a:cubicBezTo>
                    <a:pt x="14822" y="40846"/>
                    <a:pt x="14855" y="41184"/>
                    <a:pt x="14588" y="41489"/>
                  </a:cubicBezTo>
                  <a:lnTo>
                    <a:pt x="13795" y="41872"/>
                  </a:lnTo>
                  <a:cubicBezTo>
                    <a:pt x="13678" y="42055"/>
                    <a:pt x="13584" y="42211"/>
                    <a:pt x="13468" y="42399"/>
                  </a:cubicBezTo>
                  <a:lnTo>
                    <a:pt x="12746" y="42300"/>
                  </a:lnTo>
                  <a:lnTo>
                    <a:pt x="12441" y="41944"/>
                  </a:lnTo>
                  <a:lnTo>
                    <a:pt x="12191" y="42050"/>
                  </a:lnTo>
                  <a:cubicBezTo>
                    <a:pt x="12291" y="42427"/>
                    <a:pt x="12419" y="42777"/>
                    <a:pt x="12263" y="43165"/>
                  </a:cubicBezTo>
                  <a:lnTo>
                    <a:pt x="11381" y="43226"/>
                  </a:lnTo>
                  <a:lnTo>
                    <a:pt x="11043" y="42949"/>
                  </a:lnTo>
                  <a:lnTo>
                    <a:pt x="10099" y="43165"/>
                  </a:lnTo>
                  <a:lnTo>
                    <a:pt x="9877" y="43448"/>
                  </a:lnTo>
                  <a:cubicBezTo>
                    <a:pt x="9927" y="43548"/>
                    <a:pt x="9977" y="43648"/>
                    <a:pt x="10016" y="43753"/>
                  </a:cubicBezTo>
                  <a:cubicBezTo>
                    <a:pt x="10044" y="43881"/>
                    <a:pt x="10066" y="44003"/>
                    <a:pt x="10077" y="44131"/>
                  </a:cubicBezTo>
                  <a:lnTo>
                    <a:pt x="11043" y="44319"/>
                  </a:lnTo>
                  <a:lnTo>
                    <a:pt x="11908" y="44958"/>
                  </a:lnTo>
                  <a:cubicBezTo>
                    <a:pt x="11925" y="45118"/>
                    <a:pt x="11936" y="45279"/>
                    <a:pt x="11958" y="45474"/>
                  </a:cubicBezTo>
                  <a:lnTo>
                    <a:pt x="12635" y="46017"/>
                  </a:lnTo>
                  <a:cubicBezTo>
                    <a:pt x="12879" y="47011"/>
                    <a:pt x="12552" y="47948"/>
                    <a:pt x="12430" y="48908"/>
                  </a:cubicBezTo>
                  <a:lnTo>
                    <a:pt x="11886" y="49258"/>
                  </a:lnTo>
                  <a:cubicBezTo>
                    <a:pt x="11437" y="49161"/>
                    <a:pt x="10995" y="49045"/>
                    <a:pt x="10591" y="49045"/>
                  </a:cubicBezTo>
                  <a:cubicBezTo>
                    <a:pt x="10391" y="49045"/>
                    <a:pt x="10200" y="49074"/>
                    <a:pt x="10022" y="49147"/>
                  </a:cubicBezTo>
                  <a:cubicBezTo>
                    <a:pt x="9622" y="49086"/>
                    <a:pt x="9350" y="49019"/>
                    <a:pt x="9073" y="49008"/>
                  </a:cubicBezTo>
                  <a:cubicBezTo>
                    <a:pt x="8954" y="49003"/>
                    <a:pt x="8835" y="49002"/>
                    <a:pt x="8716" y="49002"/>
                  </a:cubicBezTo>
                  <a:cubicBezTo>
                    <a:pt x="8678" y="49002"/>
                    <a:pt x="8641" y="49002"/>
                    <a:pt x="8603" y="49002"/>
                  </a:cubicBezTo>
                  <a:cubicBezTo>
                    <a:pt x="8166" y="49002"/>
                    <a:pt x="7737" y="48993"/>
                    <a:pt x="7353" y="48764"/>
                  </a:cubicBezTo>
                  <a:lnTo>
                    <a:pt x="6243" y="49541"/>
                  </a:lnTo>
                  <a:cubicBezTo>
                    <a:pt x="6387" y="49802"/>
                    <a:pt x="6520" y="50035"/>
                    <a:pt x="6653" y="50268"/>
                  </a:cubicBezTo>
                  <a:cubicBezTo>
                    <a:pt x="6626" y="50512"/>
                    <a:pt x="6598" y="50740"/>
                    <a:pt x="6565" y="51006"/>
                  </a:cubicBezTo>
                  <a:cubicBezTo>
                    <a:pt x="6837" y="51561"/>
                    <a:pt x="6759" y="52149"/>
                    <a:pt x="6531" y="52726"/>
                  </a:cubicBezTo>
                  <a:cubicBezTo>
                    <a:pt x="6465" y="52920"/>
                    <a:pt x="6382" y="53109"/>
                    <a:pt x="6287" y="53292"/>
                  </a:cubicBezTo>
                  <a:cubicBezTo>
                    <a:pt x="6148" y="53503"/>
                    <a:pt x="6099" y="53764"/>
                    <a:pt x="6154" y="54008"/>
                  </a:cubicBezTo>
                  <a:lnTo>
                    <a:pt x="6615" y="54391"/>
                  </a:lnTo>
                  <a:lnTo>
                    <a:pt x="6615" y="55584"/>
                  </a:lnTo>
                  <a:lnTo>
                    <a:pt x="7319" y="55750"/>
                  </a:lnTo>
                  <a:lnTo>
                    <a:pt x="7797" y="55600"/>
                  </a:lnTo>
                  <a:lnTo>
                    <a:pt x="8385" y="55756"/>
                  </a:lnTo>
                  <a:lnTo>
                    <a:pt x="8707" y="56361"/>
                  </a:lnTo>
                  <a:lnTo>
                    <a:pt x="9200" y="56649"/>
                  </a:lnTo>
                  <a:cubicBezTo>
                    <a:pt x="9555" y="56179"/>
                    <a:pt x="10020" y="56015"/>
                    <a:pt x="10576" y="56015"/>
                  </a:cubicBezTo>
                  <a:cubicBezTo>
                    <a:pt x="10604" y="56015"/>
                    <a:pt x="10632" y="56016"/>
                    <a:pt x="10660" y="56017"/>
                  </a:cubicBezTo>
                  <a:cubicBezTo>
                    <a:pt x="10708" y="56019"/>
                    <a:pt x="10756" y="56019"/>
                    <a:pt x="10804" y="56019"/>
                  </a:cubicBezTo>
                  <a:cubicBezTo>
                    <a:pt x="11167" y="56019"/>
                    <a:pt x="11532" y="55969"/>
                    <a:pt x="11919" y="55944"/>
                  </a:cubicBezTo>
                  <a:cubicBezTo>
                    <a:pt x="12069" y="55434"/>
                    <a:pt x="12552" y="55273"/>
                    <a:pt x="12752" y="55090"/>
                  </a:cubicBezTo>
                  <a:lnTo>
                    <a:pt x="13567" y="53941"/>
                  </a:lnTo>
                  <a:cubicBezTo>
                    <a:pt x="13407" y="53725"/>
                    <a:pt x="13284" y="53481"/>
                    <a:pt x="13340" y="53126"/>
                  </a:cubicBezTo>
                  <a:lnTo>
                    <a:pt x="14289" y="51650"/>
                  </a:lnTo>
                  <a:cubicBezTo>
                    <a:pt x="14988" y="51577"/>
                    <a:pt x="15471" y="51139"/>
                    <a:pt x="15998" y="50778"/>
                  </a:cubicBezTo>
                  <a:cubicBezTo>
                    <a:pt x="16264" y="50368"/>
                    <a:pt x="15754" y="49979"/>
                    <a:pt x="16009" y="49497"/>
                  </a:cubicBezTo>
                  <a:lnTo>
                    <a:pt x="16542" y="49025"/>
                  </a:lnTo>
                  <a:lnTo>
                    <a:pt x="16980" y="48942"/>
                  </a:lnTo>
                  <a:cubicBezTo>
                    <a:pt x="17235" y="49047"/>
                    <a:pt x="17424" y="49119"/>
                    <a:pt x="17607" y="49202"/>
                  </a:cubicBezTo>
                  <a:cubicBezTo>
                    <a:pt x="17790" y="49286"/>
                    <a:pt x="17979" y="49380"/>
                    <a:pt x="18123" y="49452"/>
                  </a:cubicBezTo>
                  <a:cubicBezTo>
                    <a:pt x="18177" y="49461"/>
                    <a:pt x="18227" y="49465"/>
                    <a:pt x="18275" y="49465"/>
                  </a:cubicBezTo>
                  <a:cubicBezTo>
                    <a:pt x="18740" y="49465"/>
                    <a:pt x="18964" y="49078"/>
                    <a:pt x="19266" y="48836"/>
                  </a:cubicBezTo>
                  <a:lnTo>
                    <a:pt x="19805" y="48631"/>
                  </a:lnTo>
                  <a:cubicBezTo>
                    <a:pt x="19960" y="48464"/>
                    <a:pt x="20082" y="48326"/>
                    <a:pt x="20154" y="48248"/>
                  </a:cubicBezTo>
                  <a:cubicBezTo>
                    <a:pt x="20321" y="48186"/>
                    <a:pt x="20475" y="48159"/>
                    <a:pt x="20619" y="48159"/>
                  </a:cubicBezTo>
                  <a:cubicBezTo>
                    <a:pt x="20962" y="48159"/>
                    <a:pt x="21255" y="48312"/>
                    <a:pt x="21564" y="48503"/>
                  </a:cubicBezTo>
                  <a:cubicBezTo>
                    <a:pt x="21636" y="49147"/>
                    <a:pt x="22107" y="49591"/>
                    <a:pt x="22313" y="49946"/>
                  </a:cubicBezTo>
                  <a:lnTo>
                    <a:pt x="23839" y="51405"/>
                  </a:lnTo>
                  <a:lnTo>
                    <a:pt x="24416" y="51455"/>
                  </a:lnTo>
                  <a:lnTo>
                    <a:pt x="24882" y="51999"/>
                  </a:lnTo>
                  <a:lnTo>
                    <a:pt x="25198" y="52116"/>
                  </a:lnTo>
                  <a:lnTo>
                    <a:pt x="25403" y="52438"/>
                  </a:lnTo>
                  <a:lnTo>
                    <a:pt x="25858" y="52693"/>
                  </a:lnTo>
                  <a:cubicBezTo>
                    <a:pt x="26136" y="53109"/>
                    <a:pt x="26313" y="53503"/>
                    <a:pt x="26297" y="53847"/>
                  </a:cubicBezTo>
                  <a:cubicBezTo>
                    <a:pt x="26158" y="54147"/>
                    <a:pt x="26047" y="54341"/>
                    <a:pt x="25969" y="54552"/>
                  </a:cubicBezTo>
                  <a:cubicBezTo>
                    <a:pt x="25925" y="54674"/>
                    <a:pt x="25992" y="54774"/>
                    <a:pt x="26136" y="54790"/>
                  </a:cubicBezTo>
                  <a:cubicBezTo>
                    <a:pt x="26524" y="54468"/>
                    <a:pt x="26524" y="54468"/>
                    <a:pt x="26702" y="53975"/>
                  </a:cubicBezTo>
                  <a:lnTo>
                    <a:pt x="27035" y="53780"/>
                  </a:lnTo>
                  <a:lnTo>
                    <a:pt x="27035" y="53414"/>
                  </a:lnTo>
                  <a:lnTo>
                    <a:pt x="26574" y="52998"/>
                  </a:lnTo>
                  <a:cubicBezTo>
                    <a:pt x="26619" y="52721"/>
                    <a:pt x="26707" y="52493"/>
                    <a:pt x="26918" y="52282"/>
                  </a:cubicBezTo>
                  <a:lnTo>
                    <a:pt x="27601" y="52410"/>
                  </a:lnTo>
                  <a:lnTo>
                    <a:pt x="27995" y="52782"/>
                  </a:lnTo>
                  <a:lnTo>
                    <a:pt x="28128" y="52593"/>
                  </a:lnTo>
                  <a:cubicBezTo>
                    <a:pt x="27728" y="51805"/>
                    <a:pt x="26924" y="51633"/>
                    <a:pt x="26247" y="51300"/>
                  </a:cubicBezTo>
                  <a:cubicBezTo>
                    <a:pt x="26214" y="51100"/>
                    <a:pt x="26186" y="50923"/>
                    <a:pt x="26153" y="50745"/>
                  </a:cubicBezTo>
                  <a:lnTo>
                    <a:pt x="25553" y="50706"/>
                  </a:lnTo>
                  <a:cubicBezTo>
                    <a:pt x="24726" y="50329"/>
                    <a:pt x="24477" y="49657"/>
                    <a:pt x="24271" y="49030"/>
                  </a:cubicBezTo>
                  <a:lnTo>
                    <a:pt x="23323" y="48281"/>
                  </a:lnTo>
                  <a:cubicBezTo>
                    <a:pt x="23267" y="47788"/>
                    <a:pt x="23012" y="47349"/>
                    <a:pt x="23323" y="46839"/>
                  </a:cubicBezTo>
                  <a:lnTo>
                    <a:pt x="24205" y="46545"/>
                  </a:lnTo>
                  <a:cubicBezTo>
                    <a:pt x="24305" y="46850"/>
                    <a:pt x="24238" y="47188"/>
                    <a:pt x="24566" y="47382"/>
                  </a:cubicBezTo>
                  <a:lnTo>
                    <a:pt x="24926" y="47072"/>
                  </a:lnTo>
                  <a:lnTo>
                    <a:pt x="25292" y="47377"/>
                  </a:lnTo>
                  <a:cubicBezTo>
                    <a:pt x="25415" y="47788"/>
                    <a:pt x="25514" y="48115"/>
                    <a:pt x="25598" y="48392"/>
                  </a:cubicBezTo>
                  <a:cubicBezTo>
                    <a:pt x="25997" y="48709"/>
                    <a:pt x="26319" y="49003"/>
                    <a:pt x="26768" y="49103"/>
                  </a:cubicBezTo>
                  <a:cubicBezTo>
                    <a:pt x="26907" y="49141"/>
                    <a:pt x="27024" y="49214"/>
                    <a:pt x="27118" y="49319"/>
                  </a:cubicBezTo>
                  <a:cubicBezTo>
                    <a:pt x="27218" y="49430"/>
                    <a:pt x="27273" y="49580"/>
                    <a:pt x="27351" y="49713"/>
                  </a:cubicBezTo>
                  <a:cubicBezTo>
                    <a:pt x="28011" y="49929"/>
                    <a:pt x="28505" y="50384"/>
                    <a:pt x="28999" y="50845"/>
                  </a:cubicBezTo>
                  <a:cubicBezTo>
                    <a:pt x="28955" y="51339"/>
                    <a:pt x="28910" y="51816"/>
                    <a:pt x="28872" y="52243"/>
                  </a:cubicBezTo>
                  <a:cubicBezTo>
                    <a:pt x="29049" y="52487"/>
                    <a:pt x="29227" y="52654"/>
                    <a:pt x="29304" y="52859"/>
                  </a:cubicBezTo>
                  <a:cubicBezTo>
                    <a:pt x="29449" y="53242"/>
                    <a:pt x="29715" y="53564"/>
                    <a:pt x="30065" y="53775"/>
                  </a:cubicBezTo>
                  <a:cubicBezTo>
                    <a:pt x="29937" y="54191"/>
                    <a:pt x="30225" y="54341"/>
                    <a:pt x="30447" y="54518"/>
                  </a:cubicBezTo>
                  <a:lnTo>
                    <a:pt x="30253" y="54946"/>
                  </a:lnTo>
                  <a:lnTo>
                    <a:pt x="30625" y="55373"/>
                  </a:lnTo>
                  <a:cubicBezTo>
                    <a:pt x="30658" y="55545"/>
                    <a:pt x="30686" y="55700"/>
                    <a:pt x="30719" y="55883"/>
                  </a:cubicBezTo>
                  <a:lnTo>
                    <a:pt x="31069" y="55850"/>
                  </a:lnTo>
                  <a:lnTo>
                    <a:pt x="31413" y="56055"/>
                  </a:lnTo>
                  <a:lnTo>
                    <a:pt x="31690" y="55850"/>
                  </a:lnTo>
                  <a:lnTo>
                    <a:pt x="31585" y="55351"/>
                  </a:lnTo>
                  <a:lnTo>
                    <a:pt x="32001" y="55279"/>
                  </a:lnTo>
                  <a:lnTo>
                    <a:pt x="31824" y="54896"/>
                  </a:lnTo>
                  <a:cubicBezTo>
                    <a:pt x="31891" y="54820"/>
                    <a:pt x="31954" y="54794"/>
                    <a:pt x="32015" y="54794"/>
                  </a:cubicBezTo>
                  <a:cubicBezTo>
                    <a:pt x="32156" y="54794"/>
                    <a:pt x="32285" y="54936"/>
                    <a:pt x="32424" y="54936"/>
                  </a:cubicBezTo>
                  <a:cubicBezTo>
                    <a:pt x="32458" y="54936"/>
                    <a:pt x="32493" y="54928"/>
                    <a:pt x="32528" y="54907"/>
                  </a:cubicBezTo>
                  <a:lnTo>
                    <a:pt x="32528" y="54174"/>
                  </a:lnTo>
                  <a:cubicBezTo>
                    <a:pt x="32212" y="53986"/>
                    <a:pt x="31857" y="53902"/>
                    <a:pt x="31679" y="53581"/>
                  </a:cubicBezTo>
                  <a:lnTo>
                    <a:pt x="31824" y="53336"/>
                  </a:lnTo>
                  <a:lnTo>
                    <a:pt x="31352" y="52654"/>
                  </a:lnTo>
                  <a:cubicBezTo>
                    <a:pt x="31369" y="52532"/>
                    <a:pt x="31380" y="52421"/>
                    <a:pt x="31402" y="52271"/>
                  </a:cubicBezTo>
                  <a:lnTo>
                    <a:pt x="32284" y="52493"/>
                  </a:lnTo>
                  <a:lnTo>
                    <a:pt x="32689" y="51844"/>
                  </a:lnTo>
                  <a:lnTo>
                    <a:pt x="33527" y="51688"/>
                  </a:lnTo>
                  <a:lnTo>
                    <a:pt x="34515" y="52155"/>
                  </a:lnTo>
                  <a:cubicBezTo>
                    <a:pt x="34243" y="52415"/>
                    <a:pt x="34204" y="52721"/>
                    <a:pt x="34276" y="53048"/>
                  </a:cubicBezTo>
                  <a:cubicBezTo>
                    <a:pt x="34670" y="53342"/>
                    <a:pt x="34670" y="53342"/>
                    <a:pt x="34853" y="53880"/>
                  </a:cubicBezTo>
                  <a:lnTo>
                    <a:pt x="34576" y="54480"/>
                  </a:lnTo>
                  <a:lnTo>
                    <a:pt x="35003" y="54790"/>
                  </a:lnTo>
                  <a:cubicBezTo>
                    <a:pt x="34992" y="54940"/>
                    <a:pt x="34987" y="55051"/>
                    <a:pt x="34981" y="55140"/>
                  </a:cubicBezTo>
                  <a:cubicBezTo>
                    <a:pt x="35136" y="55334"/>
                    <a:pt x="35269" y="55495"/>
                    <a:pt x="35392" y="55645"/>
                  </a:cubicBezTo>
                  <a:cubicBezTo>
                    <a:pt x="35719" y="55759"/>
                    <a:pt x="35979" y="56020"/>
                    <a:pt x="36303" y="56020"/>
                  </a:cubicBezTo>
                  <a:cubicBezTo>
                    <a:pt x="36324" y="56020"/>
                    <a:pt x="36346" y="56019"/>
                    <a:pt x="36368" y="56017"/>
                  </a:cubicBezTo>
                  <a:lnTo>
                    <a:pt x="36790" y="56533"/>
                  </a:lnTo>
                  <a:lnTo>
                    <a:pt x="37517" y="56416"/>
                  </a:lnTo>
                  <a:lnTo>
                    <a:pt x="37783" y="55917"/>
                  </a:lnTo>
                  <a:cubicBezTo>
                    <a:pt x="37827" y="55913"/>
                    <a:pt x="37870" y="55911"/>
                    <a:pt x="37912" y="55911"/>
                  </a:cubicBezTo>
                  <a:cubicBezTo>
                    <a:pt x="38528" y="55911"/>
                    <a:pt x="38905" y="56315"/>
                    <a:pt x="39243" y="56616"/>
                  </a:cubicBezTo>
                  <a:cubicBezTo>
                    <a:pt x="39359" y="56647"/>
                    <a:pt x="39466" y="56661"/>
                    <a:pt x="39567" y="56661"/>
                  </a:cubicBezTo>
                  <a:cubicBezTo>
                    <a:pt x="40114" y="56661"/>
                    <a:pt x="40451" y="56252"/>
                    <a:pt x="40835" y="55994"/>
                  </a:cubicBezTo>
                  <a:lnTo>
                    <a:pt x="41523" y="56122"/>
                  </a:lnTo>
                  <a:cubicBezTo>
                    <a:pt x="41689" y="56110"/>
                    <a:pt x="41776" y="55967"/>
                    <a:pt x="41903" y="55967"/>
                  </a:cubicBezTo>
                  <a:cubicBezTo>
                    <a:pt x="41950" y="55967"/>
                    <a:pt x="42003" y="55987"/>
                    <a:pt x="42067" y="56039"/>
                  </a:cubicBezTo>
                  <a:lnTo>
                    <a:pt x="41873" y="56472"/>
                  </a:lnTo>
                  <a:cubicBezTo>
                    <a:pt x="41901" y="57038"/>
                    <a:pt x="41934" y="57587"/>
                    <a:pt x="41962" y="58142"/>
                  </a:cubicBezTo>
                  <a:cubicBezTo>
                    <a:pt x="41562" y="58769"/>
                    <a:pt x="41268" y="59457"/>
                    <a:pt x="41096" y="60178"/>
                  </a:cubicBezTo>
                  <a:cubicBezTo>
                    <a:pt x="41024" y="60467"/>
                    <a:pt x="40880" y="60733"/>
                    <a:pt x="40774" y="61005"/>
                  </a:cubicBezTo>
                  <a:lnTo>
                    <a:pt x="40286" y="61321"/>
                  </a:lnTo>
                  <a:cubicBezTo>
                    <a:pt x="40120" y="61321"/>
                    <a:pt x="39974" y="61302"/>
                    <a:pt x="39842" y="61302"/>
                  </a:cubicBezTo>
                  <a:cubicBezTo>
                    <a:pt x="39761" y="61302"/>
                    <a:pt x="39686" y="61309"/>
                    <a:pt x="39614" y="61332"/>
                  </a:cubicBezTo>
                  <a:cubicBezTo>
                    <a:pt x="39489" y="61376"/>
                    <a:pt x="39373" y="61398"/>
                    <a:pt x="39268" y="61398"/>
                  </a:cubicBezTo>
                  <a:cubicBezTo>
                    <a:pt x="39023" y="61398"/>
                    <a:pt x="38833" y="61279"/>
                    <a:pt x="38693" y="61027"/>
                  </a:cubicBezTo>
                  <a:cubicBezTo>
                    <a:pt x="38532" y="60999"/>
                    <a:pt x="38377" y="60984"/>
                    <a:pt x="38227" y="60984"/>
                  </a:cubicBezTo>
                  <a:cubicBezTo>
                    <a:pt x="37814" y="60984"/>
                    <a:pt x="37441" y="61099"/>
                    <a:pt x="37095" y="61371"/>
                  </a:cubicBezTo>
                  <a:cubicBezTo>
                    <a:pt x="36918" y="61510"/>
                    <a:pt x="36690" y="61571"/>
                    <a:pt x="36601" y="61615"/>
                  </a:cubicBezTo>
                  <a:cubicBezTo>
                    <a:pt x="36141" y="61504"/>
                    <a:pt x="35786" y="61477"/>
                    <a:pt x="35480" y="61338"/>
                  </a:cubicBezTo>
                  <a:cubicBezTo>
                    <a:pt x="34979" y="61105"/>
                    <a:pt x="34468" y="60963"/>
                    <a:pt x="33925" y="60963"/>
                  </a:cubicBezTo>
                  <a:cubicBezTo>
                    <a:pt x="33794" y="60963"/>
                    <a:pt x="33662" y="60971"/>
                    <a:pt x="33527" y="60988"/>
                  </a:cubicBezTo>
                  <a:lnTo>
                    <a:pt x="33216" y="60600"/>
                  </a:lnTo>
                  <a:cubicBezTo>
                    <a:pt x="33192" y="60601"/>
                    <a:pt x="33167" y="60601"/>
                    <a:pt x="33142" y="60601"/>
                  </a:cubicBezTo>
                  <a:cubicBezTo>
                    <a:pt x="32671" y="60601"/>
                    <a:pt x="32230" y="60499"/>
                    <a:pt x="31835" y="60256"/>
                  </a:cubicBezTo>
                  <a:cubicBezTo>
                    <a:pt x="31779" y="60145"/>
                    <a:pt x="31729" y="60040"/>
                    <a:pt x="31685" y="59956"/>
                  </a:cubicBezTo>
                  <a:cubicBezTo>
                    <a:pt x="31415" y="59794"/>
                    <a:pt x="31155" y="59727"/>
                    <a:pt x="30899" y="59727"/>
                  </a:cubicBezTo>
                  <a:cubicBezTo>
                    <a:pt x="30508" y="59727"/>
                    <a:pt x="30129" y="59884"/>
                    <a:pt x="29743" y="60095"/>
                  </a:cubicBezTo>
                  <a:cubicBezTo>
                    <a:pt x="29671" y="60173"/>
                    <a:pt x="29576" y="60273"/>
                    <a:pt x="29487" y="60384"/>
                  </a:cubicBezTo>
                  <a:cubicBezTo>
                    <a:pt x="29438" y="60445"/>
                    <a:pt x="29399" y="60506"/>
                    <a:pt x="29360" y="60578"/>
                  </a:cubicBezTo>
                  <a:cubicBezTo>
                    <a:pt x="29382" y="60717"/>
                    <a:pt x="29410" y="60877"/>
                    <a:pt x="29432" y="61033"/>
                  </a:cubicBezTo>
                  <a:cubicBezTo>
                    <a:pt x="29515" y="61715"/>
                    <a:pt x="29260" y="62015"/>
                    <a:pt x="28494" y="62115"/>
                  </a:cubicBezTo>
                  <a:cubicBezTo>
                    <a:pt x="27862" y="61610"/>
                    <a:pt x="27135" y="61294"/>
                    <a:pt x="26297" y="61255"/>
                  </a:cubicBezTo>
                  <a:cubicBezTo>
                    <a:pt x="26153" y="61244"/>
                    <a:pt x="26014" y="61122"/>
                    <a:pt x="25914" y="61072"/>
                  </a:cubicBezTo>
                  <a:lnTo>
                    <a:pt x="25598" y="60311"/>
                  </a:lnTo>
                  <a:cubicBezTo>
                    <a:pt x="25270" y="60162"/>
                    <a:pt x="25004" y="60023"/>
                    <a:pt x="24732" y="59912"/>
                  </a:cubicBezTo>
                  <a:cubicBezTo>
                    <a:pt x="24516" y="59829"/>
                    <a:pt x="24294" y="59768"/>
                    <a:pt x="24066" y="59740"/>
                  </a:cubicBezTo>
                  <a:cubicBezTo>
                    <a:pt x="24012" y="59735"/>
                    <a:pt x="23958" y="59733"/>
                    <a:pt x="23904" y="59733"/>
                  </a:cubicBezTo>
                  <a:cubicBezTo>
                    <a:pt x="23707" y="59733"/>
                    <a:pt x="23514" y="59759"/>
                    <a:pt x="23361" y="59768"/>
                  </a:cubicBezTo>
                  <a:lnTo>
                    <a:pt x="22302" y="59363"/>
                  </a:lnTo>
                  <a:cubicBezTo>
                    <a:pt x="22246" y="59285"/>
                    <a:pt x="22163" y="59179"/>
                    <a:pt x="22085" y="59069"/>
                  </a:cubicBezTo>
                  <a:cubicBezTo>
                    <a:pt x="21819" y="59019"/>
                    <a:pt x="21602" y="58908"/>
                    <a:pt x="21514" y="58591"/>
                  </a:cubicBezTo>
                  <a:cubicBezTo>
                    <a:pt x="21724" y="58208"/>
                    <a:pt x="22207" y="57992"/>
                    <a:pt x="22285" y="57509"/>
                  </a:cubicBezTo>
                  <a:cubicBezTo>
                    <a:pt x="22346" y="57132"/>
                    <a:pt x="22024" y="56938"/>
                    <a:pt x="21869" y="56677"/>
                  </a:cubicBezTo>
                  <a:cubicBezTo>
                    <a:pt x="21930" y="56388"/>
                    <a:pt x="22235" y="56216"/>
                    <a:pt x="22141" y="55889"/>
                  </a:cubicBezTo>
                  <a:lnTo>
                    <a:pt x="22141" y="55889"/>
                  </a:lnTo>
                  <a:lnTo>
                    <a:pt x="21780" y="55944"/>
                  </a:lnTo>
                  <a:lnTo>
                    <a:pt x="21552" y="55528"/>
                  </a:lnTo>
                  <a:cubicBezTo>
                    <a:pt x="21443" y="55488"/>
                    <a:pt x="21343" y="55470"/>
                    <a:pt x="21249" y="55470"/>
                  </a:cubicBezTo>
                  <a:cubicBezTo>
                    <a:pt x="20932" y="55470"/>
                    <a:pt x="20688" y="55668"/>
                    <a:pt x="20432" y="55839"/>
                  </a:cubicBezTo>
                  <a:cubicBezTo>
                    <a:pt x="20248" y="55839"/>
                    <a:pt x="20067" y="55870"/>
                    <a:pt x="19879" y="55870"/>
                  </a:cubicBezTo>
                  <a:cubicBezTo>
                    <a:pt x="19772" y="55870"/>
                    <a:pt x="19662" y="55860"/>
                    <a:pt x="19549" y="55828"/>
                  </a:cubicBezTo>
                  <a:cubicBezTo>
                    <a:pt x="19408" y="55788"/>
                    <a:pt x="19257" y="55779"/>
                    <a:pt x="19105" y="55779"/>
                  </a:cubicBezTo>
                  <a:cubicBezTo>
                    <a:pt x="18977" y="55779"/>
                    <a:pt x="18848" y="55785"/>
                    <a:pt x="18723" y="55785"/>
                  </a:cubicBezTo>
                  <a:cubicBezTo>
                    <a:pt x="18689" y="55785"/>
                    <a:pt x="18656" y="55785"/>
                    <a:pt x="18623" y="55784"/>
                  </a:cubicBezTo>
                  <a:lnTo>
                    <a:pt x="17724" y="56078"/>
                  </a:lnTo>
                  <a:cubicBezTo>
                    <a:pt x="17389" y="55928"/>
                    <a:pt x="17139" y="55861"/>
                    <a:pt x="16898" y="55861"/>
                  </a:cubicBezTo>
                  <a:cubicBezTo>
                    <a:pt x="16807" y="55861"/>
                    <a:pt x="16717" y="55871"/>
                    <a:pt x="16625" y="55889"/>
                  </a:cubicBezTo>
                  <a:cubicBezTo>
                    <a:pt x="16087" y="55989"/>
                    <a:pt x="15554" y="56122"/>
                    <a:pt x="15010" y="56178"/>
                  </a:cubicBezTo>
                  <a:cubicBezTo>
                    <a:pt x="14422" y="56233"/>
                    <a:pt x="13878" y="56411"/>
                    <a:pt x="13506" y="56938"/>
                  </a:cubicBezTo>
                  <a:cubicBezTo>
                    <a:pt x="13423" y="56917"/>
                    <a:pt x="13345" y="56908"/>
                    <a:pt x="13272" y="56908"/>
                  </a:cubicBezTo>
                  <a:cubicBezTo>
                    <a:pt x="12772" y="56908"/>
                    <a:pt x="12497" y="57342"/>
                    <a:pt x="12158" y="57604"/>
                  </a:cubicBezTo>
                  <a:cubicBezTo>
                    <a:pt x="11946" y="57618"/>
                    <a:pt x="11803" y="57628"/>
                    <a:pt x="11696" y="57628"/>
                  </a:cubicBezTo>
                  <a:cubicBezTo>
                    <a:pt x="11477" y="57628"/>
                    <a:pt x="11401" y="57588"/>
                    <a:pt x="11170" y="57465"/>
                  </a:cubicBezTo>
                  <a:cubicBezTo>
                    <a:pt x="10892" y="57516"/>
                    <a:pt x="10619" y="57574"/>
                    <a:pt x="10353" y="57574"/>
                  </a:cubicBezTo>
                  <a:cubicBezTo>
                    <a:pt x="10104" y="57574"/>
                    <a:pt x="9861" y="57523"/>
                    <a:pt x="9628" y="57371"/>
                  </a:cubicBezTo>
                  <a:lnTo>
                    <a:pt x="9261" y="56854"/>
                  </a:lnTo>
                  <a:lnTo>
                    <a:pt x="8895" y="56999"/>
                  </a:lnTo>
                  <a:cubicBezTo>
                    <a:pt x="8784" y="57298"/>
                    <a:pt x="8668" y="57604"/>
                    <a:pt x="8573" y="57909"/>
                  </a:cubicBezTo>
                  <a:cubicBezTo>
                    <a:pt x="8390" y="58508"/>
                    <a:pt x="7980" y="58880"/>
                    <a:pt x="7425" y="59124"/>
                  </a:cubicBezTo>
                  <a:cubicBezTo>
                    <a:pt x="7297" y="59179"/>
                    <a:pt x="7164" y="59224"/>
                    <a:pt x="6975" y="59296"/>
                  </a:cubicBezTo>
                  <a:cubicBezTo>
                    <a:pt x="6770" y="59501"/>
                    <a:pt x="6531" y="59751"/>
                    <a:pt x="6359" y="59923"/>
                  </a:cubicBezTo>
                  <a:cubicBezTo>
                    <a:pt x="6259" y="60212"/>
                    <a:pt x="6221" y="60428"/>
                    <a:pt x="6110" y="60589"/>
                  </a:cubicBezTo>
                  <a:cubicBezTo>
                    <a:pt x="5888" y="60916"/>
                    <a:pt x="5843" y="61271"/>
                    <a:pt x="5849" y="61643"/>
                  </a:cubicBezTo>
                  <a:lnTo>
                    <a:pt x="5849" y="62564"/>
                  </a:lnTo>
                  <a:cubicBezTo>
                    <a:pt x="5682" y="62775"/>
                    <a:pt x="5505" y="62981"/>
                    <a:pt x="5316" y="63180"/>
                  </a:cubicBezTo>
                  <a:cubicBezTo>
                    <a:pt x="5033" y="63447"/>
                    <a:pt x="4722" y="63685"/>
                    <a:pt x="4306" y="64035"/>
                  </a:cubicBezTo>
                  <a:lnTo>
                    <a:pt x="3274" y="64312"/>
                  </a:lnTo>
                  <a:cubicBezTo>
                    <a:pt x="3135" y="64634"/>
                    <a:pt x="2997" y="64967"/>
                    <a:pt x="2841" y="65328"/>
                  </a:cubicBezTo>
                  <a:lnTo>
                    <a:pt x="2098" y="65883"/>
                  </a:lnTo>
                  <a:cubicBezTo>
                    <a:pt x="1998" y="66243"/>
                    <a:pt x="1887" y="66637"/>
                    <a:pt x="1776" y="67053"/>
                  </a:cubicBezTo>
                  <a:lnTo>
                    <a:pt x="1288" y="67575"/>
                  </a:lnTo>
                  <a:cubicBezTo>
                    <a:pt x="921" y="68280"/>
                    <a:pt x="633" y="68851"/>
                    <a:pt x="344" y="69417"/>
                  </a:cubicBezTo>
                  <a:lnTo>
                    <a:pt x="283" y="69390"/>
                  </a:lnTo>
                  <a:cubicBezTo>
                    <a:pt x="244" y="69589"/>
                    <a:pt x="200" y="69795"/>
                    <a:pt x="139" y="70055"/>
                  </a:cubicBezTo>
                  <a:lnTo>
                    <a:pt x="760" y="70999"/>
                  </a:lnTo>
                  <a:cubicBezTo>
                    <a:pt x="716" y="71187"/>
                    <a:pt x="661" y="71432"/>
                    <a:pt x="611" y="71648"/>
                  </a:cubicBezTo>
                  <a:cubicBezTo>
                    <a:pt x="899" y="72253"/>
                    <a:pt x="960" y="72852"/>
                    <a:pt x="772" y="73474"/>
                  </a:cubicBezTo>
                  <a:cubicBezTo>
                    <a:pt x="666" y="73845"/>
                    <a:pt x="572" y="74228"/>
                    <a:pt x="433" y="74744"/>
                  </a:cubicBezTo>
                  <a:lnTo>
                    <a:pt x="0" y="75416"/>
                  </a:lnTo>
                  <a:lnTo>
                    <a:pt x="494" y="76381"/>
                  </a:lnTo>
                  <a:cubicBezTo>
                    <a:pt x="311" y="76820"/>
                    <a:pt x="311" y="76820"/>
                    <a:pt x="477" y="77191"/>
                  </a:cubicBezTo>
                  <a:lnTo>
                    <a:pt x="938" y="77214"/>
                  </a:lnTo>
                  <a:cubicBezTo>
                    <a:pt x="938" y="77236"/>
                    <a:pt x="938" y="77258"/>
                    <a:pt x="932" y="77275"/>
                  </a:cubicBezTo>
                  <a:lnTo>
                    <a:pt x="472" y="77358"/>
                  </a:lnTo>
                  <a:cubicBezTo>
                    <a:pt x="605" y="77802"/>
                    <a:pt x="988" y="77824"/>
                    <a:pt x="1332" y="77952"/>
                  </a:cubicBezTo>
                  <a:cubicBezTo>
                    <a:pt x="1432" y="78390"/>
                    <a:pt x="1987" y="78506"/>
                    <a:pt x="2037" y="78967"/>
                  </a:cubicBezTo>
                  <a:cubicBezTo>
                    <a:pt x="2936" y="79394"/>
                    <a:pt x="3180" y="80227"/>
                    <a:pt x="3429" y="81053"/>
                  </a:cubicBezTo>
                  <a:cubicBezTo>
                    <a:pt x="4029" y="81458"/>
                    <a:pt x="4628" y="81858"/>
                    <a:pt x="5216" y="82263"/>
                  </a:cubicBezTo>
                  <a:cubicBezTo>
                    <a:pt x="5427" y="82402"/>
                    <a:pt x="5621" y="82563"/>
                    <a:pt x="5804" y="82740"/>
                  </a:cubicBezTo>
                  <a:cubicBezTo>
                    <a:pt x="6304" y="83256"/>
                    <a:pt x="6903" y="83573"/>
                    <a:pt x="7641" y="83756"/>
                  </a:cubicBezTo>
                  <a:cubicBezTo>
                    <a:pt x="8462" y="83332"/>
                    <a:pt x="9317" y="83119"/>
                    <a:pt x="10191" y="83119"/>
                  </a:cubicBezTo>
                  <a:cubicBezTo>
                    <a:pt x="10771" y="83119"/>
                    <a:pt x="11360" y="83213"/>
                    <a:pt x="11953" y="83401"/>
                  </a:cubicBezTo>
                  <a:cubicBezTo>
                    <a:pt x="12413" y="83223"/>
                    <a:pt x="12863" y="83051"/>
                    <a:pt x="13312" y="82873"/>
                  </a:cubicBezTo>
                  <a:cubicBezTo>
                    <a:pt x="13767" y="82701"/>
                    <a:pt x="14206" y="82541"/>
                    <a:pt x="14833" y="82307"/>
                  </a:cubicBezTo>
                  <a:cubicBezTo>
                    <a:pt x="15254" y="82237"/>
                    <a:pt x="15764" y="82166"/>
                    <a:pt x="16307" y="82166"/>
                  </a:cubicBezTo>
                  <a:cubicBezTo>
                    <a:pt x="16572" y="82166"/>
                    <a:pt x="16844" y="82182"/>
                    <a:pt x="17119" y="82224"/>
                  </a:cubicBezTo>
                  <a:cubicBezTo>
                    <a:pt x="17441" y="82596"/>
                    <a:pt x="17790" y="82935"/>
                    <a:pt x="17940" y="83417"/>
                  </a:cubicBezTo>
                  <a:cubicBezTo>
                    <a:pt x="18007" y="83634"/>
                    <a:pt x="18184" y="83745"/>
                    <a:pt x="18462" y="83817"/>
                  </a:cubicBezTo>
                  <a:cubicBezTo>
                    <a:pt x="19011" y="83722"/>
                    <a:pt x="19649" y="83789"/>
                    <a:pt x="20210" y="83473"/>
                  </a:cubicBezTo>
                  <a:cubicBezTo>
                    <a:pt x="20404" y="83545"/>
                    <a:pt x="20587" y="83611"/>
                    <a:pt x="20631" y="83817"/>
                  </a:cubicBezTo>
                  <a:cubicBezTo>
                    <a:pt x="20687" y="84066"/>
                    <a:pt x="20953" y="84066"/>
                    <a:pt x="21075" y="84222"/>
                  </a:cubicBezTo>
                  <a:cubicBezTo>
                    <a:pt x="21186" y="84366"/>
                    <a:pt x="21281" y="84522"/>
                    <a:pt x="21364" y="84638"/>
                  </a:cubicBezTo>
                  <a:cubicBezTo>
                    <a:pt x="21414" y="85276"/>
                    <a:pt x="21325" y="85837"/>
                    <a:pt x="21036" y="86242"/>
                  </a:cubicBezTo>
                  <a:cubicBezTo>
                    <a:pt x="20986" y="86724"/>
                    <a:pt x="20948" y="87113"/>
                    <a:pt x="20898" y="87518"/>
                  </a:cubicBezTo>
                  <a:lnTo>
                    <a:pt x="20592" y="87845"/>
                  </a:lnTo>
                  <a:cubicBezTo>
                    <a:pt x="20659" y="87956"/>
                    <a:pt x="20787" y="88067"/>
                    <a:pt x="20770" y="88134"/>
                  </a:cubicBezTo>
                  <a:cubicBezTo>
                    <a:pt x="20692" y="88406"/>
                    <a:pt x="20853" y="88578"/>
                    <a:pt x="20970" y="88772"/>
                  </a:cubicBezTo>
                  <a:cubicBezTo>
                    <a:pt x="21214" y="89166"/>
                    <a:pt x="21508" y="89521"/>
                    <a:pt x="21847" y="89837"/>
                  </a:cubicBezTo>
                  <a:cubicBezTo>
                    <a:pt x="22202" y="90170"/>
                    <a:pt x="22518" y="90537"/>
                    <a:pt x="22945" y="90992"/>
                  </a:cubicBezTo>
                  <a:cubicBezTo>
                    <a:pt x="23089" y="91397"/>
                    <a:pt x="23273" y="91946"/>
                    <a:pt x="23472" y="92484"/>
                  </a:cubicBezTo>
                  <a:cubicBezTo>
                    <a:pt x="23672" y="93028"/>
                    <a:pt x="24027" y="93500"/>
                    <a:pt x="24138" y="94071"/>
                  </a:cubicBezTo>
                  <a:lnTo>
                    <a:pt x="23861" y="94532"/>
                  </a:lnTo>
                  <a:lnTo>
                    <a:pt x="24460" y="95891"/>
                  </a:lnTo>
                  <a:cubicBezTo>
                    <a:pt x="24460" y="96047"/>
                    <a:pt x="24466" y="96185"/>
                    <a:pt x="24460" y="96319"/>
                  </a:cubicBezTo>
                  <a:cubicBezTo>
                    <a:pt x="24449" y="96735"/>
                    <a:pt x="24332" y="97079"/>
                    <a:pt x="23966" y="97328"/>
                  </a:cubicBezTo>
                  <a:cubicBezTo>
                    <a:pt x="23766" y="97467"/>
                    <a:pt x="23628" y="97700"/>
                    <a:pt x="23495" y="97861"/>
                  </a:cubicBezTo>
                  <a:cubicBezTo>
                    <a:pt x="23384" y="98361"/>
                    <a:pt x="23339" y="98832"/>
                    <a:pt x="23173" y="99254"/>
                  </a:cubicBezTo>
                  <a:cubicBezTo>
                    <a:pt x="22940" y="99826"/>
                    <a:pt x="22873" y="100408"/>
                    <a:pt x="22851" y="101013"/>
                  </a:cubicBezTo>
                  <a:cubicBezTo>
                    <a:pt x="22834" y="101546"/>
                    <a:pt x="22962" y="102017"/>
                    <a:pt x="23328" y="102411"/>
                  </a:cubicBezTo>
                  <a:cubicBezTo>
                    <a:pt x="23622" y="102739"/>
                    <a:pt x="23844" y="103127"/>
                    <a:pt x="23972" y="103549"/>
                  </a:cubicBezTo>
                  <a:cubicBezTo>
                    <a:pt x="24105" y="103943"/>
                    <a:pt x="24294" y="104315"/>
                    <a:pt x="24538" y="104653"/>
                  </a:cubicBezTo>
                  <a:cubicBezTo>
                    <a:pt x="24677" y="104864"/>
                    <a:pt x="24815" y="105080"/>
                    <a:pt x="24987" y="105347"/>
                  </a:cubicBezTo>
                  <a:lnTo>
                    <a:pt x="24987" y="106895"/>
                  </a:lnTo>
                  <a:cubicBezTo>
                    <a:pt x="25193" y="107256"/>
                    <a:pt x="25298" y="107666"/>
                    <a:pt x="25298" y="108082"/>
                  </a:cubicBezTo>
                  <a:cubicBezTo>
                    <a:pt x="25309" y="108243"/>
                    <a:pt x="25326" y="108410"/>
                    <a:pt x="25353" y="108571"/>
                  </a:cubicBezTo>
                  <a:cubicBezTo>
                    <a:pt x="25464" y="109364"/>
                    <a:pt x="25742" y="110085"/>
                    <a:pt x="26319" y="110668"/>
                  </a:cubicBezTo>
                  <a:cubicBezTo>
                    <a:pt x="26519" y="110862"/>
                    <a:pt x="26696" y="111073"/>
                    <a:pt x="26857" y="111251"/>
                  </a:cubicBezTo>
                  <a:cubicBezTo>
                    <a:pt x="27029" y="111872"/>
                    <a:pt x="27162" y="112460"/>
                    <a:pt x="27529" y="112960"/>
                  </a:cubicBezTo>
                  <a:cubicBezTo>
                    <a:pt x="27845" y="113382"/>
                    <a:pt x="27967" y="113864"/>
                    <a:pt x="27995" y="114375"/>
                  </a:cubicBezTo>
                  <a:lnTo>
                    <a:pt x="27734" y="114708"/>
                  </a:lnTo>
                  <a:cubicBezTo>
                    <a:pt x="27967" y="115202"/>
                    <a:pt x="28189" y="115679"/>
                    <a:pt x="28411" y="116150"/>
                  </a:cubicBezTo>
                  <a:lnTo>
                    <a:pt x="29332" y="116539"/>
                  </a:lnTo>
                  <a:lnTo>
                    <a:pt x="30020" y="116156"/>
                  </a:lnTo>
                  <a:lnTo>
                    <a:pt x="30680" y="116156"/>
                  </a:lnTo>
                  <a:lnTo>
                    <a:pt x="31163" y="115829"/>
                  </a:lnTo>
                  <a:lnTo>
                    <a:pt x="32340" y="115829"/>
                  </a:lnTo>
                  <a:lnTo>
                    <a:pt x="32340" y="115790"/>
                  </a:lnTo>
                  <a:lnTo>
                    <a:pt x="32989" y="115923"/>
                  </a:lnTo>
                  <a:cubicBezTo>
                    <a:pt x="33461" y="115806"/>
                    <a:pt x="33871" y="115590"/>
                    <a:pt x="34337" y="115557"/>
                  </a:cubicBezTo>
                  <a:cubicBezTo>
                    <a:pt x="34493" y="115535"/>
                    <a:pt x="34648" y="115474"/>
                    <a:pt x="34781" y="115385"/>
                  </a:cubicBezTo>
                  <a:cubicBezTo>
                    <a:pt x="35225" y="115135"/>
                    <a:pt x="35647" y="114858"/>
                    <a:pt x="35991" y="114469"/>
                  </a:cubicBezTo>
                  <a:cubicBezTo>
                    <a:pt x="36268" y="114158"/>
                    <a:pt x="36524" y="113820"/>
                    <a:pt x="36845" y="113570"/>
                  </a:cubicBezTo>
                  <a:cubicBezTo>
                    <a:pt x="37245" y="113254"/>
                    <a:pt x="37567" y="112849"/>
                    <a:pt x="37778" y="112383"/>
                  </a:cubicBezTo>
                  <a:cubicBezTo>
                    <a:pt x="38083" y="111722"/>
                    <a:pt x="38477" y="111134"/>
                    <a:pt x="39071" y="110746"/>
                  </a:cubicBezTo>
                  <a:cubicBezTo>
                    <a:pt x="39492" y="109669"/>
                    <a:pt x="39570" y="109181"/>
                    <a:pt x="39487" y="108138"/>
                  </a:cubicBezTo>
                  <a:cubicBezTo>
                    <a:pt x="39842" y="107805"/>
                    <a:pt x="40302" y="107638"/>
                    <a:pt x="40757" y="107477"/>
                  </a:cubicBezTo>
                  <a:cubicBezTo>
                    <a:pt x="41046" y="107372"/>
                    <a:pt x="41323" y="107267"/>
                    <a:pt x="41418" y="107034"/>
                  </a:cubicBezTo>
                  <a:cubicBezTo>
                    <a:pt x="41473" y="106706"/>
                    <a:pt x="41512" y="106456"/>
                    <a:pt x="41556" y="106212"/>
                  </a:cubicBezTo>
                  <a:cubicBezTo>
                    <a:pt x="41623" y="105846"/>
                    <a:pt x="41690" y="105485"/>
                    <a:pt x="41468" y="105141"/>
                  </a:cubicBezTo>
                  <a:cubicBezTo>
                    <a:pt x="41407" y="105047"/>
                    <a:pt x="41407" y="104919"/>
                    <a:pt x="41390" y="104803"/>
                  </a:cubicBezTo>
                  <a:cubicBezTo>
                    <a:pt x="41323" y="104387"/>
                    <a:pt x="41207" y="103998"/>
                    <a:pt x="40929" y="103693"/>
                  </a:cubicBezTo>
                  <a:cubicBezTo>
                    <a:pt x="40952" y="103516"/>
                    <a:pt x="40968" y="103382"/>
                    <a:pt x="40979" y="103316"/>
                  </a:cubicBezTo>
                  <a:cubicBezTo>
                    <a:pt x="41634" y="102600"/>
                    <a:pt x="42455" y="102167"/>
                    <a:pt x="42944" y="101418"/>
                  </a:cubicBezTo>
                  <a:cubicBezTo>
                    <a:pt x="43349" y="101229"/>
                    <a:pt x="43726" y="101052"/>
                    <a:pt x="44109" y="100891"/>
                  </a:cubicBezTo>
                  <a:cubicBezTo>
                    <a:pt x="44681" y="100652"/>
                    <a:pt x="45158" y="100314"/>
                    <a:pt x="45452" y="99753"/>
                  </a:cubicBezTo>
                  <a:cubicBezTo>
                    <a:pt x="45496" y="99670"/>
                    <a:pt x="45546" y="99592"/>
                    <a:pt x="45607" y="99498"/>
                  </a:cubicBezTo>
                  <a:cubicBezTo>
                    <a:pt x="45657" y="99243"/>
                    <a:pt x="45707" y="98977"/>
                    <a:pt x="45752" y="98738"/>
                  </a:cubicBezTo>
                  <a:cubicBezTo>
                    <a:pt x="45663" y="98477"/>
                    <a:pt x="45591" y="98261"/>
                    <a:pt x="45518" y="98050"/>
                  </a:cubicBezTo>
                  <a:cubicBezTo>
                    <a:pt x="45535" y="97717"/>
                    <a:pt x="45624" y="97378"/>
                    <a:pt x="45557" y="97079"/>
                  </a:cubicBezTo>
                  <a:cubicBezTo>
                    <a:pt x="45469" y="96640"/>
                    <a:pt x="45491" y="96208"/>
                    <a:pt x="45491" y="95769"/>
                  </a:cubicBezTo>
                  <a:cubicBezTo>
                    <a:pt x="45485" y="95703"/>
                    <a:pt x="45474" y="95636"/>
                    <a:pt x="45457" y="95575"/>
                  </a:cubicBezTo>
                  <a:cubicBezTo>
                    <a:pt x="45313" y="95447"/>
                    <a:pt x="45174" y="95325"/>
                    <a:pt x="45047" y="95214"/>
                  </a:cubicBezTo>
                  <a:cubicBezTo>
                    <a:pt x="44914" y="94848"/>
                    <a:pt x="44797" y="94499"/>
                    <a:pt x="44669" y="94154"/>
                  </a:cubicBezTo>
                  <a:cubicBezTo>
                    <a:pt x="44509" y="93727"/>
                    <a:pt x="44475" y="93300"/>
                    <a:pt x="44636" y="92867"/>
                  </a:cubicBezTo>
                  <a:cubicBezTo>
                    <a:pt x="44647" y="92801"/>
                    <a:pt x="44647" y="92734"/>
                    <a:pt x="44636" y="92667"/>
                  </a:cubicBezTo>
                  <a:lnTo>
                    <a:pt x="44237" y="92296"/>
                  </a:lnTo>
                  <a:cubicBezTo>
                    <a:pt x="44187" y="91818"/>
                    <a:pt x="44287" y="91280"/>
                    <a:pt x="44536" y="90969"/>
                  </a:cubicBezTo>
                  <a:cubicBezTo>
                    <a:pt x="44914" y="90492"/>
                    <a:pt x="45174" y="89943"/>
                    <a:pt x="45302" y="89355"/>
                  </a:cubicBezTo>
                  <a:cubicBezTo>
                    <a:pt x="45435" y="89271"/>
                    <a:pt x="45568" y="89177"/>
                    <a:pt x="45696" y="89077"/>
                  </a:cubicBezTo>
                  <a:cubicBezTo>
                    <a:pt x="45985" y="88811"/>
                    <a:pt x="46312" y="88572"/>
                    <a:pt x="46528" y="88256"/>
                  </a:cubicBezTo>
                  <a:cubicBezTo>
                    <a:pt x="47105" y="87435"/>
                    <a:pt x="47810" y="86741"/>
                    <a:pt x="48576" y="86103"/>
                  </a:cubicBezTo>
                  <a:cubicBezTo>
                    <a:pt x="48765" y="85936"/>
                    <a:pt x="48975" y="85798"/>
                    <a:pt x="49203" y="85681"/>
                  </a:cubicBezTo>
                  <a:cubicBezTo>
                    <a:pt x="49641" y="85470"/>
                    <a:pt x="50035" y="85171"/>
                    <a:pt x="50352" y="84805"/>
                  </a:cubicBezTo>
                  <a:cubicBezTo>
                    <a:pt x="50562" y="84560"/>
                    <a:pt x="50796" y="84338"/>
                    <a:pt x="51023" y="84100"/>
                  </a:cubicBezTo>
                  <a:cubicBezTo>
                    <a:pt x="51589" y="83495"/>
                    <a:pt x="52044" y="82790"/>
                    <a:pt x="52349" y="82019"/>
                  </a:cubicBezTo>
                  <a:cubicBezTo>
                    <a:pt x="52505" y="81608"/>
                    <a:pt x="52715" y="81225"/>
                    <a:pt x="52976" y="80870"/>
                  </a:cubicBezTo>
                  <a:cubicBezTo>
                    <a:pt x="53248" y="80521"/>
                    <a:pt x="53448" y="80138"/>
                    <a:pt x="53653" y="79783"/>
                  </a:cubicBezTo>
                  <a:cubicBezTo>
                    <a:pt x="53670" y="79544"/>
                    <a:pt x="53687" y="79339"/>
                    <a:pt x="53703" y="79150"/>
                  </a:cubicBezTo>
                  <a:lnTo>
                    <a:pt x="53853" y="78934"/>
                  </a:lnTo>
                  <a:cubicBezTo>
                    <a:pt x="53886" y="78551"/>
                    <a:pt x="53914" y="78257"/>
                    <a:pt x="53931" y="77963"/>
                  </a:cubicBezTo>
                  <a:cubicBezTo>
                    <a:pt x="53931" y="77924"/>
                    <a:pt x="53897" y="77885"/>
                    <a:pt x="53859" y="77807"/>
                  </a:cubicBezTo>
                  <a:lnTo>
                    <a:pt x="53631" y="77785"/>
                  </a:lnTo>
                  <a:cubicBezTo>
                    <a:pt x="53315" y="77940"/>
                    <a:pt x="53076" y="78118"/>
                    <a:pt x="52821" y="78168"/>
                  </a:cubicBezTo>
                  <a:cubicBezTo>
                    <a:pt x="52211" y="78279"/>
                    <a:pt x="51595" y="78334"/>
                    <a:pt x="50895" y="78429"/>
                  </a:cubicBezTo>
                  <a:lnTo>
                    <a:pt x="50385" y="78717"/>
                  </a:lnTo>
                  <a:lnTo>
                    <a:pt x="49608" y="78717"/>
                  </a:lnTo>
                  <a:cubicBezTo>
                    <a:pt x="49347" y="78818"/>
                    <a:pt x="49108" y="78996"/>
                    <a:pt x="48786" y="78996"/>
                  </a:cubicBezTo>
                  <a:cubicBezTo>
                    <a:pt x="48683" y="78996"/>
                    <a:pt x="48572" y="78978"/>
                    <a:pt x="48448" y="78934"/>
                  </a:cubicBezTo>
                  <a:lnTo>
                    <a:pt x="47449" y="77929"/>
                  </a:lnTo>
                  <a:lnTo>
                    <a:pt x="47727" y="77635"/>
                  </a:lnTo>
                  <a:cubicBezTo>
                    <a:pt x="47721" y="77552"/>
                    <a:pt x="47716" y="77458"/>
                    <a:pt x="47710" y="77408"/>
                  </a:cubicBezTo>
                  <a:cubicBezTo>
                    <a:pt x="47433" y="77080"/>
                    <a:pt x="47222" y="76731"/>
                    <a:pt x="46922" y="76492"/>
                  </a:cubicBezTo>
                  <a:cubicBezTo>
                    <a:pt x="46584" y="76226"/>
                    <a:pt x="46279" y="75921"/>
                    <a:pt x="46023" y="75577"/>
                  </a:cubicBezTo>
                  <a:lnTo>
                    <a:pt x="45402" y="75355"/>
                  </a:lnTo>
                  <a:lnTo>
                    <a:pt x="45141" y="75011"/>
                  </a:lnTo>
                  <a:lnTo>
                    <a:pt x="44675" y="74805"/>
                  </a:lnTo>
                  <a:cubicBezTo>
                    <a:pt x="44287" y="74145"/>
                    <a:pt x="44475" y="73302"/>
                    <a:pt x="43920" y="72719"/>
                  </a:cubicBezTo>
                  <a:lnTo>
                    <a:pt x="43127" y="72175"/>
                  </a:lnTo>
                  <a:cubicBezTo>
                    <a:pt x="42805" y="71287"/>
                    <a:pt x="43055" y="70305"/>
                    <a:pt x="42555" y="69317"/>
                  </a:cubicBezTo>
                  <a:lnTo>
                    <a:pt x="41673" y="68529"/>
                  </a:lnTo>
                  <a:cubicBezTo>
                    <a:pt x="41640" y="68296"/>
                    <a:pt x="41601" y="67986"/>
                    <a:pt x="41551" y="67647"/>
                  </a:cubicBezTo>
                  <a:cubicBezTo>
                    <a:pt x="41174" y="67053"/>
                    <a:pt x="40807" y="66410"/>
                    <a:pt x="40558" y="65716"/>
                  </a:cubicBezTo>
                  <a:cubicBezTo>
                    <a:pt x="40286" y="64973"/>
                    <a:pt x="39969" y="64262"/>
                    <a:pt x="39476" y="63635"/>
                  </a:cubicBezTo>
                  <a:cubicBezTo>
                    <a:pt x="39281" y="63391"/>
                    <a:pt x="39209" y="63103"/>
                    <a:pt x="39154" y="62803"/>
                  </a:cubicBezTo>
                  <a:cubicBezTo>
                    <a:pt x="39148" y="62759"/>
                    <a:pt x="39231" y="62692"/>
                    <a:pt x="39304" y="62592"/>
                  </a:cubicBezTo>
                  <a:cubicBezTo>
                    <a:pt x="39526" y="63019"/>
                    <a:pt x="39709" y="63386"/>
                    <a:pt x="39931" y="63813"/>
                  </a:cubicBezTo>
                  <a:cubicBezTo>
                    <a:pt x="40080" y="63935"/>
                    <a:pt x="40208" y="64207"/>
                    <a:pt x="40502" y="64301"/>
                  </a:cubicBezTo>
                  <a:lnTo>
                    <a:pt x="40707" y="64146"/>
                  </a:lnTo>
                  <a:cubicBezTo>
                    <a:pt x="40824" y="63380"/>
                    <a:pt x="40846" y="63297"/>
                    <a:pt x="41096" y="62992"/>
                  </a:cubicBezTo>
                  <a:lnTo>
                    <a:pt x="41096" y="62992"/>
                  </a:lnTo>
                  <a:cubicBezTo>
                    <a:pt x="41040" y="63358"/>
                    <a:pt x="40990" y="63669"/>
                    <a:pt x="40941" y="64013"/>
                  </a:cubicBezTo>
                  <a:cubicBezTo>
                    <a:pt x="41262" y="64096"/>
                    <a:pt x="41468" y="64296"/>
                    <a:pt x="41618" y="64568"/>
                  </a:cubicBezTo>
                  <a:cubicBezTo>
                    <a:pt x="41812" y="64906"/>
                    <a:pt x="42034" y="65228"/>
                    <a:pt x="42250" y="65555"/>
                  </a:cubicBezTo>
                  <a:cubicBezTo>
                    <a:pt x="42489" y="65921"/>
                    <a:pt x="42727" y="66288"/>
                    <a:pt x="42944" y="66610"/>
                  </a:cubicBezTo>
                  <a:lnTo>
                    <a:pt x="42944" y="67109"/>
                  </a:lnTo>
                  <a:cubicBezTo>
                    <a:pt x="43582" y="67569"/>
                    <a:pt x="44220" y="68041"/>
                    <a:pt x="44381" y="69051"/>
                  </a:cubicBezTo>
                  <a:cubicBezTo>
                    <a:pt x="44381" y="69095"/>
                    <a:pt x="44386" y="69306"/>
                    <a:pt x="44381" y="69512"/>
                  </a:cubicBezTo>
                  <a:cubicBezTo>
                    <a:pt x="44370" y="69900"/>
                    <a:pt x="44481" y="70244"/>
                    <a:pt x="44764" y="70516"/>
                  </a:cubicBezTo>
                  <a:cubicBezTo>
                    <a:pt x="44914" y="70655"/>
                    <a:pt x="45069" y="70793"/>
                    <a:pt x="45230" y="70921"/>
                  </a:cubicBezTo>
                  <a:cubicBezTo>
                    <a:pt x="45524" y="71154"/>
                    <a:pt x="45774" y="71415"/>
                    <a:pt x="45929" y="71764"/>
                  </a:cubicBezTo>
                  <a:cubicBezTo>
                    <a:pt x="46073" y="72103"/>
                    <a:pt x="46245" y="72430"/>
                    <a:pt x="46401" y="72758"/>
                  </a:cubicBezTo>
                  <a:cubicBezTo>
                    <a:pt x="46501" y="72824"/>
                    <a:pt x="46595" y="72896"/>
                    <a:pt x="46684" y="72980"/>
                  </a:cubicBezTo>
                  <a:cubicBezTo>
                    <a:pt x="47083" y="73413"/>
                    <a:pt x="47416" y="73868"/>
                    <a:pt x="47327" y="74511"/>
                  </a:cubicBezTo>
                  <a:cubicBezTo>
                    <a:pt x="47300" y="74711"/>
                    <a:pt x="47350" y="74922"/>
                    <a:pt x="47377" y="75127"/>
                  </a:cubicBezTo>
                  <a:cubicBezTo>
                    <a:pt x="47461" y="75721"/>
                    <a:pt x="47744" y="76265"/>
                    <a:pt x="47771" y="76870"/>
                  </a:cubicBezTo>
                  <a:cubicBezTo>
                    <a:pt x="47771" y="76947"/>
                    <a:pt x="47871" y="77019"/>
                    <a:pt x="47910" y="77080"/>
                  </a:cubicBezTo>
                  <a:cubicBezTo>
                    <a:pt x="48072" y="77130"/>
                    <a:pt x="48241" y="77156"/>
                    <a:pt x="48409" y="77156"/>
                  </a:cubicBezTo>
                  <a:cubicBezTo>
                    <a:pt x="48632" y="77156"/>
                    <a:pt x="48855" y="77111"/>
                    <a:pt x="49064" y="77019"/>
                  </a:cubicBezTo>
                  <a:lnTo>
                    <a:pt x="49769" y="76525"/>
                  </a:lnTo>
                  <a:cubicBezTo>
                    <a:pt x="49843" y="76533"/>
                    <a:pt x="49917" y="76536"/>
                    <a:pt x="49989" y="76536"/>
                  </a:cubicBezTo>
                  <a:cubicBezTo>
                    <a:pt x="50530" y="76536"/>
                    <a:pt x="51005" y="76340"/>
                    <a:pt x="51411" y="76032"/>
                  </a:cubicBezTo>
                  <a:lnTo>
                    <a:pt x="52011" y="75965"/>
                  </a:lnTo>
                  <a:cubicBezTo>
                    <a:pt x="52310" y="75560"/>
                    <a:pt x="52743" y="75405"/>
                    <a:pt x="53193" y="75288"/>
                  </a:cubicBezTo>
                  <a:cubicBezTo>
                    <a:pt x="53648" y="75166"/>
                    <a:pt x="54097" y="75088"/>
                    <a:pt x="54502" y="74850"/>
                  </a:cubicBezTo>
                  <a:cubicBezTo>
                    <a:pt x="54563" y="74816"/>
                    <a:pt x="54613" y="74772"/>
                    <a:pt x="54663" y="74739"/>
                  </a:cubicBezTo>
                  <a:cubicBezTo>
                    <a:pt x="54735" y="74533"/>
                    <a:pt x="54796" y="74339"/>
                    <a:pt x="54874" y="74112"/>
                  </a:cubicBezTo>
                  <a:cubicBezTo>
                    <a:pt x="55229" y="73973"/>
                    <a:pt x="55584" y="73801"/>
                    <a:pt x="55962" y="73696"/>
                  </a:cubicBezTo>
                  <a:cubicBezTo>
                    <a:pt x="56289" y="73601"/>
                    <a:pt x="56633" y="73585"/>
                    <a:pt x="56994" y="73529"/>
                  </a:cubicBezTo>
                  <a:lnTo>
                    <a:pt x="57332" y="72941"/>
                  </a:lnTo>
                  <a:lnTo>
                    <a:pt x="57981" y="72780"/>
                  </a:lnTo>
                  <a:cubicBezTo>
                    <a:pt x="58142" y="72547"/>
                    <a:pt x="58281" y="72342"/>
                    <a:pt x="58436" y="72120"/>
                  </a:cubicBezTo>
                  <a:cubicBezTo>
                    <a:pt x="58608" y="72075"/>
                    <a:pt x="58792" y="72036"/>
                    <a:pt x="58964" y="71981"/>
                  </a:cubicBezTo>
                  <a:cubicBezTo>
                    <a:pt x="59025" y="71953"/>
                    <a:pt x="59080" y="71909"/>
                    <a:pt x="59125" y="71864"/>
                  </a:cubicBezTo>
                  <a:cubicBezTo>
                    <a:pt x="59108" y="71670"/>
                    <a:pt x="59091" y="71487"/>
                    <a:pt x="59075" y="71293"/>
                  </a:cubicBezTo>
                  <a:lnTo>
                    <a:pt x="59347" y="70743"/>
                  </a:lnTo>
                  <a:lnTo>
                    <a:pt x="59663" y="70666"/>
                  </a:lnTo>
                  <a:lnTo>
                    <a:pt x="60456" y="69717"/>
                  </a:lnTo>
                  <a:cubicBezTo>
                    <a:pt x="60506" y="69589"/>
                    <a:pt x="60595" y="69329"/>
                    <a:pt x="60678" y="69090"/>
                  </a:cubicBezTo>
                  <a:lnTo>
                    <a:pt x="59802" y="68047"/>
                  </a:lnTo>
                  <a:lnTo>
                    <a:pt x="58653" y="67797"/>
                  </a:lnTo>
                  <a:lnTo>
                    <a:pt x="58065" y="66954"/>
                  </a:lnTo>
                  <a:cubicBezTo>
                    <a:pt x="58065" y="66676"/>
                    <a:pt x="58076" y="66493"/>
                    <a:pt x="58059" y="66310"/>
                  </a:cubicBezTo>
                  <a:cubicBezTo>
                    <a:pt x="58054" y="66210"/>
                    <a:pt x="58004" y="66110"/>
                    <a:pt x="57943" y="65938"/>
                  </a:cubicBezTo>
                  <a:cubicBezTo>
                    <a:pt x="57227" y="66476"/>
                    <a:pt x="56861" y="67303"/>
                    <a:pt x="56139" y="67614"/>
                  </a:cubicBezTo>
                  <a:lnTo>
                    <a:pt x="54508" y="67680"/>
                  </a:lnTo>
                  <a:lnTo>
                    <a:pt x="54064" y="67336"/>
                  </a:lnTo>
                  <a:cubicBezTo>
                    <a:pt x="54314" y="66904"/>
                    <a:pt x="54291" y="66471"/>
                    <a:pt x="54208" y="66016"/>
                  </a:cubicBezTo>
                  <a:lnTo>
                    <a:pt x="54003" y="65927"/>
                  </a:lnTo>
                  <a:cubicBezTo>
                    <a:pt x="53687" y="66116"/>
                    <a:pt x="53675" y="66432"/>
                    <a:pt x="53559" y="66798"/>
                  </a:cubicBezTo>
                  <a:cubicBezTo>
                    <a:pt x="53304" y="66293"/>
                    <a:pt x="53010" y="65938"/>
                    <a:pt x="52998" y="65533"/>
                  </a:cubicBezTo>
                  <a:lnTo>
                    <a:pt x="52349" y="64662"/>
                  </a:lnTo>
                  <a:lnTo>
                    <a:pt x="52072" y="64495"/>
                  </a:lnTo>
                  <a:cubicBezTo>
                    <a:pt x="51972" y="64218"/>
                    <a:pt x="51911" y="63963"/>
                    <a:pt x="51794" y="63741"/>
                  </a:cubicBezTo>
                  <a:cubicBezTo>
                    <a:pt x="51667" y="63502"/>
                    <a:pt x="51484" y="63291"/>
                    <a:pt x="51312" y="63047"/>
                  </a:cubicBezTo>
                  <a:cubicBezTo>
                    <a:pt x="51395" y="62964"/>
                    <a:pt x="51473" y="62875"/>
                    <a:pt x="51545" y="62781"/>
                  </a:cubicBezTo>
                  <a:cubicBezTo>
                    <a:pt x="51600" y="62681"/>
                    <a:pt x="51650" y="62581"/>
                    <a:pt x="51694" y="62481"/>
                  </a:cubicBezTo>
                  <a:lnTo>
                    <a:pt x="52377" y="62154"/>
                  </a:lnTo>
                  <a:lnTo>
                    <a:pt x="52921" y="62215"/>
                  </a:lnTo>
                  <a:cubicBezTo>
                    <a:pt x="53653" y="62747"/>
                    <a:pt x="53814" y="63596"/>
                    <a:pt x="54230" y="64273"/>
                  </a:cubicBezTo>
                  <a:lnTo>
                    <a:pt x="54868" y="64512"/>
                  </a:lnTo>
                  <a:cubicBezTo>
                    <a:pt x="55407" y="65100"/>
                    <a:pt x="56034" y="65444"/>
                    <a:pt x="56822" y="65472"/>
                  </a:cubicBezTo>
                  <a:cubicBezTo>
                    <a:pt x="57482" y="65120"/>
                    <a:pt x="57735" y="64985"/>
                    <a:pt x="57972" y="64985"/>
                  </a:cubicBezTo>
                  <a:cubicBezTo>
                    <a:pt x="58120" y="64985"/>
                    <a:pt x="58262" y="65037"/>
                    <a:pt x="58492" y="65122"/>
                  </a:cubicBezTo>
                  <a:cubicBezTo>
                    <a:pt x="58603" y="65472"/>
                    <a:pt x="58581" y="65899"/>
                    <a:pt x="58853" y="66121"/>
                  </a:cubicBezTo>
                  <a:cubicBezTo>
                    <a:pt x="59369" y="66260"/>
                    <a:pt x="59813" y="66376"/>
                    <a:pt x="60257" y="66487"/>
                  </a:cubicBezTo>
                  <a:cubicBezTo>
                    <a:pt x="60353" y="66506"/>
                    <a:pt x="60450" y="66517"/>
                    <a:pt x="60546" y="66517"/>
                  </a:cubicBezTo>
                  <a:cubicBezTo>
                    <a:pt x="60566" y="66517"/>
                    <a:pt x="60586" y="66516"/>
                    <a:pt x="60606" y="66515"/>
                  </a:cubicBezTo>
                  <a:cubicBezTo>
                    <a:pt x="60706" y="66517"/>
                    <a:pt x="60805" y="66518"/>
                    <a:pt x="60905" y="66518"/>
                  </a:cubicBezTo>
                  <a:cubicBezTo>
                    <a:pt x="61104" y="66518"/>
                    <a:pt x="61305" y="66515"/>
                    <a:pt x="61516" y="66515"/>
                  </a:cubicBezTo>
                  <a:lnTo>
                    <a:pt x="62171" y="66765"/>
                  </a:lnTo>
                  <a:cubicBezTo>
                    <a:pt x="62548" y="66709"/>
                    <a:pt x="62820" y="66682"/>
                    <a:pt x="63092" y="66632"/>
                  </a:cubicBezTo>
                  <a:cubicBezTo>
                    <a:pt x="63819" y="66504"/>
                    <a:pt x="64563" y="66576"/>
                    <a:pt x="65295" y="66532"/>
                  </a:cubicBezTo>
                  <a:cubicBezTo>
                    <a:pt x="65371" y="66526"/>
                    <a:pt x="65447" y="66524"/>
                    <a:pt x="65525" y="66524"/>
                  </a:cubicBezTo>
                  <a:cubicBezTo>
                    <a:pt x="65680" y="66524"/>
                    <a:pt x="65841" y="66532"/>
                    <a:pt x="66011" y="66532"/>
                  </a:cubicBezTo>
                  <a:cubicBezTo>
                    <a:pt x="66089" y="66671"/>
                    <a:pt x="66161" y="66809"/>
                    <a:pt x="66238" y="66948"/>
                  </a:cubicBezTo>
                  <a:lnTo>
                    <a:pt x="66577" y="67137"/>
                  </a:lnTo>
                  <a:lnTo>
                    <a:pt x="66771" y="67636"/>
                  </a:lnTo>
                  <a:cubicBezTo>
                    <a:pt x="67060" y="67708"/>
                    <a:pt x="67287" y="67886"/>
                    <a:pt x="67492" y="68119"/>
                  </a:cubicBezTo>
                  <a:cubicBezTo>
                    <a:pt x="67698" y="68352"/>
                    <a:pt x="67970" y="68552"/>
                    <a:pt x="68197" y="68751"/>
                  </a:cubicBezTo>
                  <a:lnTo>
                    <a:pt x="69018" y="68751"/>
                  </a:lnTo>
                  <a:cubicBezTo>
                    <a:pt x="68863" y="69206"/>
                    <a:pt x="68319" y="68984"/>
                    <a:pt x="68114" y="69367"/>
                  </a:cubicBezTo>
                  <a:lnTo>
                    <a:pt x="69085" y="70361"/>
                  </a:lnTo>
                  <a:cubicBezTo>
                    <a:pt x="69297" y="70395"/>
                    <a:pt x="69436" y="70418"/>
                    <a:pt x="69558" y="70418"/>
                  </a:cubicBezTo>
                  <a:cubicBezTo>
                    <a:pt x="69789" y="70418"/>
                    <a:pt x="69955" y="70336"/>
                    <a:pt x="70439" y="70100"/>
                  </a:cubicBezTo>
                  <a:lnTo>
                    <a:pt x="70711" y="69201"/>
                  </a:lnTo>
                  <a:cubicBezTo>
                    <a:pt x="70883" y="69412"/>
                    <a:pt x="70833" y="69673"/>
                    <a:pt x="70994" y="69806"/>
                  </a:cubicBezTo>
                  <a:cubicBezTo>
                    <a:pt x="70955" y="69922"/>
                    <a:pt x="70933" y="70011"/>
                    <a:pt x="70899" y="70116"/>
                  </a:cubicBezTo>
                  <a:cubicBezTo>
                    <a:pt x="70955" y="70300"/>
                    <a:pt x="71016" y="70494"/>
                    <a:pt x="71077" y="70688"/>
                  </a:cubicBezTo>
                  <a:cubicBezTo>
                    <a:pt x="71033" y="70927"/>
                    <a:pt x="70988" y="71154"/>
                    <a:pt x="70933" y="71470"/>
                  </a:cubicBezTo>
                  <a:cubicBezTo>
                    <a:pt x="71077" y="72131"/>
                    <a:pt x="71260" y="72869"/>
                    <a:pt x="71393" y="73618"/>
                  </a:cubicBezTo>
                  <a:cubicBezTo>
                    <a:pt x="71515" y="74311"/>
                    <a:pt x="71793" y="74938"/>
                    <a:pt x="72142" y="75543"/>
                  </a:cubicBezTo>
                  <a:cubicBezTo>
                    <a:pt x="72331" y="75854"/>
                    <a:pt x="72464" y="76204"/>
                    <a:pt x="72536" y="76564"/>
                  </a:cubicBezTo>
                  <a:cubicBezTo>
                    <a:pt x="72603" y="76925"/>
                    <a:pt x="72736" y="77275"/>
                    <a:pt x="72930" y="77585"/>
                  </a:cubicBezTo>
                  <a:cubicBezTo>
                    <a:pt x="73297" y="78201"/>
                    <a:pt x="73624" y="78834"/>
                    <a:pt x="73763" y="79555"/>
                  </a:cubicBezTo>
                  <a:cubicBezTo>
                    <a:pt x="73863" y="80071"/>
                    <a:pt x="74146" y="80487"/>
                    <a:pt x="74634" y="80787"/>
                  </a:cubicBezTo>
                  <a:lnTo>
                    <a:pt x="75117" y="80576"/>
                  </a:lnTo>
                  <a:cubicBezTo>
                    <a:pt x="75178" y="80443"/>
                    <a:pt x="75233" y="80315"/>
                    <a:pt x="75300" y="80177"/>
                  </a:cubicBezTo>
                  <a:lnTo>
                    <a:pt x="75855" y="79877"/>
                  </a:lnTo>
                  <a:cubicBezTo>
                    <a:pt x="75821" y="79378"/>
                    <a:pt x="76127" y="79095"/>
                    <a:pt x="76559" y="78917"/>
                  </a:cubicBezTo>
                  <a:cubicBezTo>
                    <a:pt x="76559" y="78512"/>
                    <a:pt x="76509" y="78135"/>
                    <a:pt x="76576" y="77774"/>
                  </a:cubicBezTo>
                  <a:cubicBezTo>
                    <a:pt x="76637" y="77391"/>
                    <a:pt x="76809" y="77030"/>
                    <a:pt x="76926" y="76686"/>
                  </a:cubicBezTo>
                  <a:cubicBezTo>
                    <a:pt x="76865" y="76198"/>
                    <a:pt x="76809" y="75738"/>
                    <a:pt x="76748" y="75283"/>
                  </a:cubicBezTo>
                  <a:cubicBezTo>
                    <a:pt x="76715" y="75094"/>
                    <a:pt x="76776" y="74900"/>
                    <a:pt x="76909" y="74761"/>
                  </a:cubicBezTo>
                  <a:lnTo>
                    <a:pt x="77475" y="74600"/>
                  </a:lnTo>
                  <a:lnTo>
                    <a:pt x="77852" y="74178"/>
                  </a:lnTo>
                  <a:lnTo>
                    <a:pt x="78391" y="73945"/>
                  </a:lnTo>
                  <a:lnTo>
                    <a:pt x="78724" y="73418"/>
                  </a:lnTo>
                  <a:cubicBezTo>
                    <a:pt x="79328" y="73030"/>
                    <a:pt x="79856" y="72625"/>
                    <a:pt x="80266" y="72092"/>
                  </a:cubicBezTo>
                  <a:cubicBezTo>
                    <a:pt x="80599" y="71654"/>
                    <a:pt x="80999" y="71326"/>
                    <a:pt x="81542" y="71198"/>
                  </a:cubicBezTo>
                  <a:cubicBezTo>
                    <a:pt x="81620" y="71171"/>
                    <a:pt x="81698" y="71132"/>
                    <a:pt x="81764" y="71082"/>
                  </a:cubicBezTo>
                  <a:lnTo>
                    <a:pt x="82108" y="70571"/>
                  </a:lnTo>
                  <a:cubicBezTo>
                    <a:pt x="82131" y="70355"/>
                    <a:pt x="82153" y="70172"/>
                    <a:pt x="82164" y="70028"/>
                  </a:cubicBezTo>
                  <a:cubicBezTo>
                    <a:pt x="82471" y="69790"/>
                    <a:pt x="82789" y="69706"/>
                    <a:pt x="83120" y="69706"/>
                  </a:cubicBezTo>
                  <a:cubicBezTo>
                    <a:pt x="83208" y="69706"/>
                    <a:pt x="83296" y="69712"/>
                    <a:pt x="83385" y="69722"/>
                  </a:cubicBezTo>
                  <a:cubicBezTo>
                    <a:pt x="83464" y="69731"/>
                    <a:pt x="83542" y="69735"/>
                    <a:pt x="83619" y="69735"/>
                  </a:cubicBezTo>
                  <a:cubicBezTo>
                    <a:pt x="84146" y="69735"/>
                    <a:pt x="84628" y="69548"/>
                    <a:pt x="85121" y="69340"/>
                  </a:cubicBezTo>
                  <a:cubicBezTo>
                    <a:pt x="85155" y="69118"/>
                    <a:pt x="85188" y="68912"/>
                    <a:pt x="85221" y="68674"/>
                  </a:cubicBezTo>
                  <a:lnTo>
                    <a:pt x="85577" y="68996"/>
                  </a:lnTo>
                  <a:lnTo>
                    <a:pt x="85932" y="69084"/>
                  </a:lnTo>
                  <a:cubicBezTo>
                    <a:pt x="86142" y="69528"/>
                    <a:pt x="86043" y="70055"/>
                    <a:pt x="86387" y="70355"/>
                  </a:cubicBezTo>
                  <a:cubicBezTo>
                    <a:pt x="86725" y="70655"/>
                    <a:pt x="86964" y="71043"/>
                    <a:pt x="87385" y="71260"/>
                  </a:cubicBezTo>
                  <a:cubicBezTo>
                    <a:pt x="87391" y="71409"/>
                    <a:pt x="87402" y="71565"/>
                    <a:pt x="87413" y="71759"/>
                  </a:cubicBezTo>
                  <a:lnTo>
                    <a:pt x="87924" y="72236"/>
                  </a:lnTo>
                  <a:cubicBezTo>
                    <a:pt x="88151" y="72752"/>
                    <a:pt x="88262" y="73296"/>
                    <a:pt x="88024" y="73884"/>
                  </a:cubicBezTo>
                  <a:cubicBezTo>
                    <a:pt x="87957" y="74034"/>
                    <a:pt x="87996" y="74234"/>
                    <a:pt x="87985" y="74372"/>
                  </a:cubicBezTo>
                  <a:cubicBezTo>
                    <a:pt x="88146" y="74496"/>
                    <a:pt x="88301" y="74524"/>
                    <a:pt x="88448" y="74524"/>
                  </a:cubicBezTo>
                  <a:cubicBezTo>
                    <a:pt x="88575" y="74524"/>
                    <a:pt x="88696" y="74503"/>
                    <a:pt x="88809" y="74503"/>
                  </a:cubicBezTo>
                  <a:cubicBezTo>
                    <a:pt x="88831" y="74503"/>
                    <a:pt x="88852" y="74504"/>
                    <a:pt x="88873" y="74506"/>
                  </a:cubicBezTo>
                  <a:lnTo>
                    <a:pt x="89760" y="74040"/>
                  </a:lnTo>
                  <a:lnTo>
                    <a:pt x="90110" y="73529"/>
                  </a:lnTo>
                  <a:cubicBezTo>
                    <a:pt x="90338" y="73873"/>
                    <a:pt x="90537" y="74245"/>
                    <a:pt x="90698" y="74628"/>
                  </a:cubicBezTo>
                  <a:cubicBezTo>
                    <a:pt x="90720" y="74911"/>
                    <a:pt x="90715" y="75166"/>
                    <a:pt x="90759" y="75416"/>
                  </a:cubicBezTo>
                  <a:cubicBezTo>
                    <a:pt x="90798" y="75665"/>
                    <a:pt x="90831" y="75954"/>
                    <a:pt x="90970" y="76143"/>
                  </a:cubicBezTo>
                  <a:cubicBezTo>
                    <a:pt x="91297" y="76564"/>
                    <a:pt x="91403" y="77008"/>
                    <a:pt x="91408" y="77541"/>
                  </a:cubicBezTo>
                  <a:cubicBezTo>
                    <a:pt x="91408" y="77879"/>
                    <a:pt x="91442" y="78223"/>
                    <a:pt x="91386" y="78567"/>
                  </a:cubicBezTo>
                  <a:cubicBezTo>
                    <a:pt x="91314" y="79067"/>
                    <a:pt x="91342" y="79583"/>
                    <a:pt x="91153" y="80066"/>
                  </a:cubicBezTo>
                  <a:cubicBezTo>
                    <a:pt x="91109" y="80188"/>
                    <a:pt x="91148" y="80343"/>
                    <a:pt x="91153" y="80482"/>
                  </a:cubicBezTo>
                  <a:cubicBezTo>
                    <a:pt x="91164" y="80526"/>
                    <a:pt x="91181" y="80571"/>
                    <a:pt x="91203" y="80610"/>
                  </a:cubicBezTo>
                  <a:lnTo>
                    <a:pt x="91519" y="80748"/>
                  </a:lnTo>
                  <a:lnTo>
                    <a:pt x="92768" y="82502"/>
                  </a:lnTo>
                  <a:cubicBezTo>
                    <a:pt x="92846" y="83045"/>
                    <a:pt x="92912" y="83523"/>
                    <a:pt x="92973" y="83961"/>
                  </a:cubicBezTo>
                  <a:cubicBezTo>
                    <a:pt x="93045" y="84083"/>
                    <a:pt x="93084" y="84161"/>
                    <a:pt x="93134" y="84244"/>
                  </a:cubicBezTo>
                  <a:cubicBezTo>
                    <a:pt x="93295" y="84494"/>
                    <a:pt x="93417" y="84799"/>
                    <a:pt x="93628" y="84988"/>
                  </a:cubicBezTo>
                  <a:cubicBezTo>
                    <a:pt x="94161" y="85470"/>
                    <a:pt x="94760" y="85875"/>
                    <a:pt x="95404" y="86192"/>
                  </a:cubicBezTo>
                  <a:cubicBezTo>
                    <a:pt x="95425" y="86204"/>
                    <a:pt x="95451" y="86209"/>
                    <a:pt x="95479" y="86209"/>
                  </a:cubicBezTo>
                  <a:cubicBezTo>
                    <a:pt x="95552" y="86209"/>
                    <a:pt x="95645" y="86178"/>
                    <a:pt x="95737" y="86170"/>
                  </a:cubicBezTo>
                  <a:cubicBezTo>
                    <a:pt x="95714" y="85642"/>
                    <a:pt x="95448" y="85265"/>
                    <a:pt x="95232" y="84965"/>
                  </a:cubicBezTo>
                  <a:cubicBezTo>
                    <a:pt x="95021" y="84272"/>
                    <a:pt x="95382" y="83578"/>
                    <a:pt x="94888" y="83034"/>
                  </a:cubicBezTo>
                  <a:lnTo>
                    <a:pt x="93684" y="81847"/>
                  </a:lnTo>
                  <a:lnTo>
                    <a:pt x="93179" y="81764"/>
                  </a:lnTo>
                  <a:lnTo>
                    <a:pt x="92840" y="81475"/>
                  </a:lnTo>
                  <a:lnTo>
                    <a:pt x="92907" y="81431"/>
                  </a:lnTo>
                  <a:lnTo>
                    <a:pt x="92269" y="79933"/>
                  </a:lnTo>
                  <a:lnTo>
                    <a:pt x="91847" y="79799"/>
                  </a:lnTo>
                  <a:cubicBezTo>
                    <a:pt x="91825" y="79516"/>
                    <a:pt x="91814" y="79244"/>
                    <a:pt x="91797" y="78984"/>
                  </a:cubicBezTo>
                  <a:cubicBezTo>
                    <a:pt x="91986" y="78584"/>
                    <a:pt x="92213" y="78218"/>
                    <a:pt x="92324" y="77829"/>
                  </a:cubicBezTo>
                  <a:cubicBezTo>
                    <a:pt x="92435" y="77436"/>
                    <a:pt x="92441" y="77019"/>
                    <a:pt x="92491" y="76592"/>
                  </a:cubicBezTo>
                  <a:cubicBezTo>
                    <a:pt x="92638" y="76530"/>
                    <a:pt x="92776" y="76469"/>
                    <a:pt x="92912" y="76469"/>
                  </a:cubicBezTo>
                  <a:cubicBezTo>
                    <a:pt x="93006" y="76469"/>
                    <a:pt x="93100" y="76498"/>
                    <a:pt x="93195" y="76575"/>
                  </a:cubicBezTo>
                  <a:cubicBezTo>
                    <a:pt x="93245" y="76759"/>
                    <a:pt x="93290" y="76931"/>
                    <a:pt x="93334" y="77108"/>
                  </a:cubicBezTo>
                  <a:lnTo>
                    <a:pt x="94055" y="77230"/>
                  </a:lnTo>
                  <a:cubicBezTo>
                    <a:pt x="94299" y="77419"/>
                    <a:pt x="94494" y="77574"/>
                    <a:pt x="94716" y="77752"/>
                  </a:cubicBezTo>
                  <a:cubicBezTo>
                    <a:pt x="94804" y="77974"/>
                    <a:pt x="94904" y="78229"/>
                    <a:pt x="94999" y="78468"/>
                  </a:cubicBezTo>
                  <a:lnTo>
                    <a:pt x="95354" y="78495"/>
                  </a:lnTo>
                  <a:cubicBezTo>
                    <a:pt x="95409" y="78612"/>
                    <a:pt x="95459" y="78712"/>
                    <a:pt x="95504" y="78806"/>
                  </a:cubicBezTo>
                  <a:cubicBezTo>
                    <a:pt x="95809" y="78889"/>
                    <a:pt x="96075" y="79011"/>
                    <a:pt x="96258" y="79217"/>
                  </a:cubicBezTo>
                  <a:cubicBezTo>
                    <a:pt x="96358" y="79605"/>
                    <a:pt x="96219" y="79982"/>
                    <a:pt x="96358" y="80376"/>
                  </a:cubicBezTo>
                  <a:cubicBezTo>
                    <a:pt x="96580" y="80221"/>
                    <a:pt x="96758" y="80082"/>
                    <a:pt x="96946" y="79966"/>
                  </a:cubicBezTo>
                  <a:cubicBezTo>
                    <a:pt x="97141" y="79855"/>
                    <a:pt x="97357" y="79761"/>
                    <a:pt x="97535" y="79672"/>
                  </a:cubicBezTo>
                  <a:cubicBezTo>
                    <a:pt x="97668" y="79267"/>
                    <a:pt x="97668" y="79267"/>
                    <a:pt x="97962" y="78978"/>
                  </a:cubicBezTo>
                  <a:cubicBezTo>
                    <a:pt x="98572" y="78867"/>
                    <a:pt x="98961" y="78373"/>
                    <a:pt x="99488" y="78246"/>
                  </a:cubicBezTo>
                  <a:cubicBezTo>
                    <a:pt x="99804" y="77724"/>
                    <a:pt x="99765" y="77186"/>
                    <a:pt x="99765" y="76659"/>
                  </a:cubicBezTo>
                  <a:cubicBezTo>
                    <a:pt x="99760" y="75882"/>
                    <a:pt x="99665" y="75133"/>
                    <a:pt x="99061" y="74556"/>
                  </a:cubicBezTo>
                  <a:cubicBezTo>
                    <a:pt x="98950" y="74445"/>
                    <a:pt x="98877" y="74289"/>
                    <a:pt x="98800" y="74178"/>
                  </a:cubicBezTo>
                  <a:cubicBezTo>
                    <a:pt x="98200" y="73840"/>
                    <a:pt x="97745" y="73407"/>
                    <a:pt x="97529" y="72747"/>
                  </a:cubicBezTo>
                  <a:cubicBezTo>
                    <a:pt x="97424" y="72641"/>
                    <a:pt x="97290" y="72541"/>
                    <a:pt x="97185" y="72419"/>
                  </a:cubicBezTo>
                  <a:cubicBezTo>
                    <a:pt x="96869" y="72064"/>
                    <a:pt x="96869" y="71654"/>
                    <a:pt x="97163" y="71293"/>
                  </a:cubicBezTo>
                  <a:cubicBezTo>
                    <a:pt x="97440" y="70954"/>
                    <a:pt x="97723" y="70621"/>
                    <a:pt x="98028" y="70250"/>
                  </a:cubicBezTo>
                  <a:lnTo>
                    <a:pt x="99255" y="69661"/>
                  </a:lnTo>
                  <a:lnTo>
                    <a:pt x="100004" y="69833"/>
                  </a:lnTo>
                  <a:cubicBezTo>
                    <a:pt x="100242" y="70155"/>
                    <a:pt x="100043" y="70549"/>
                    <a:pt x="100381" y="70810"/>
                  </a:cubicBezTo>
                  <a:lnTo>
                    <a:pt x="100692" y="70771"/>
                  </a:lnTo>
                  <a:cubicBezTo>
                    <a:pt x="100670" y="70449"/>
                    <a:pt x="100709" y="70177"/>
                    <a:pt x="100975" y="69939"/>
                  </a:cubicBezTo>
                  <a:cubicBezTo>
                    <a:pt x="101263" y="69867"/>
                    <a:pt x="101602" y="69806"/>
                    <a:pt x="101929" y="69711"/>
                  </a:cubicBezTo>
                  <a:cubicBezTo>
                    <a:pt x="102268" y="69623"/>
                    <a:pt x="102595" y="69512"/>
                    <a:pt x="102912" y="69373"/>
                  </a:cubicBezTo>
                  <a:cubicBezTo>
                    <a:pt x="103061" y="69306"/>
                    <a:pt x="103172" y="69140"/>
                    <a:pt x="103300" y="69018"/>
                  </a:cubicBezTo>
                  <a:lnTo>
                    <a:pt x="103627" y="69090"/>
                  </a:lnTo>
                  <a:cubicBezTo>
                    <a:pt x="104132" y="68541"/>
                    <a:pt x="104865" y="68818"/>
                    <a:pt x="105481" y="68546"/>
                  </a:cubicBezTo>
                  <a:lnTo>
                    <a:pt x="105847" y="68097"/>
                  </a:lnTo>
                  <a:lnTo>
                    <a:pt x="106108" y="68025"/>
                  </a:lnTo>
                  <a:lnTo>
                    <a:pt x="107351" y="66893"/>
                  </a:lnTo>
                  <a:lnTo>
                    <a:pt x="107550" y="66537"/>
                  </a:lnTo>
                  <a:lnTo>
                    <a:pt x="107872" y="66426"/>
                  </a:lnTo>
                  <a:cubicBezTo>
                    <a:pt x="107939" y="66127"/>
                    <a:pt x="108000" y="65860"/>
                    <a:pt x="108050" y="65622"/>
                  </a:cubicBezTo>
                  <a:cubicBezTo>
                    <a:pt x="108344" y="65183"/>
                    <a:pt x="108738" y="64856"/>
                    <a:pt x="108871" y="64373"/>
                  </a:cubicBezTo>
                  <a:lnTo>
                    <a:pt x="109470" y="63985"/>
                  </a:lnTo>
                  <a:lnTo>
                    <a:pt x="109798" y="63047"/>
                  </a:lnTo>
                  <a:lnTo>
                    <a:pt x="109798" y="62459"/>
                  </a:lnTo>
                  <a:lnTo>
                    <a:pt x="109315" y="62120"/>
                  </a:lnTo>
                  <a:cubicBezTo>
                    <a:pt x="109294" y="62106"/>
                    <a:pt x="109270" y="62101"/>
                    <a:pt x="109244" y="62101"/>
                  </a:cubicBezTo>
                  <a:cubicBezTo>
                    <a:pt x="109199" y="62101"/>
                    <a:pt x="109148" y="62116"/>
                    <a:pt x="109100" y="62116"/>
                  </a:cubicBezTo>
                  <a:cubicBezTo>
                    <a:pt x="109041" y="62116"/>
                    <a:pt x="108986" y="62093"/>
                    <a:pt x="108949" y="61993"/>
                  </a:cubicBezTo>
                  <a:cubicBezTo>
                    <a:pt x="109104" y="61793"/>
                    <a:pt x="109321" y="61682"/>
                    <a:pt x="109565" y="61604"/>
                  </a:cubicBezTo>
                  <a:cubicBezTo>
                    <a:pt x="109620" y="61588"/>
                    <a:pt x="109665" y="61521"/>
                    <a:pt x="109715" y="61477"/>
                  </a:cubicBezTo>
                  <a:lnTo>
                    <a:pt x="109520" y="61055"/>
                  </a:lnTo>
                  <a:lnTo>
                    <a:pt x="109731" y="60883"/>
                  </a:lnTo>
                  <a:cubicBezTo>
                    <a:pt x="109692" y="60367"/>
                    <a:pt x="109182" y="60250"/>
                    <a:pt x="108949" y="59851"/>
                  </a:cubicBezTo>
                  <a:cubicBezTo>
                    <a:pt x="108888" y="59346"/>
                    <a:pt x="108716" y="58858"/>
                    <a:pt x="108455" y="58419"/>
                  </a:cubicBezTo>
                  <a:cubicBezTo>
                    <a:pt x="108183" y="58164"/>
                    <a:pt x="107833" y="58142"/>
                    <a:pt x="107678" y="57837"/>
                  </a:cubicBezTo>
                  <a:cubicBezTo>
                    <a:pt x="107789" y="57581"/>
                    <a:pt x="107894" y="57326"/>
                    <a:pt x="107939" y="57221"/>
                  </a:cubicBezTo>
                  <a:cubicBezTo>
                    <a:pt x="108283" y="56755"/>
                    <a:pt x="108755" y="56660"/>
                    <a:pt x="108932" y="56200"/>
                  </a:cubicBezTo>
                  <a:lnTo>
                    <a:pt x="110220" y="55711"/>
                  </a:lnTo>
                  <a:cubicBezTo>
                    <a:pt x="110231" y="55650"/>
                    <a:pt x="110242" y="55545"/>
                    <a:pt x="110264" y="55406"/>
                  </a:cubicBezTo>
                  <a:lnTo>
                    <a:pt x="109443" y="55290"/>
                  </a:lnTo>
                  <a:lnTo>
                    <a:pt x="108954" y="54984"/>
                  </a:lnTo>
                  <a:lnTo>
                    <a:pt x="108594" y="55046"/>
                  </a:lnTo>
                  <a:lnTo>
                    <a:pt x="108100" y="55628"/>
                  </a:lnTo>
                  <a:lnTo>
                    <a:pt x="107462" y="55473"/>
                  </a:lnTo>
                  <a:lnTo>
                    <a:pt x="107462" y="54751"/>
                  </a:lnTo>
                  <a:cubicBezTo>
                    <a:pt x="107034" y="54718"/>
                    <a:pt x="106674" y="54602"/>
                    <a:pt x="106413" y="54269"/>
                  </a:cubicBezTo>
                  <a:cubicBezTo>
                    <a:pt x="106319" y="53941"/>
                    <a:pt x="106407" y="53686"/>
                    <a:pt x="106746" y="53464"/>
                  </a:cubicBezTo>
                  <a:lnTo>
                    <a:pt x="107501" y="53464"/>
                  </a:lnTo>
                  <a:lnTo>
                    <a:pt x="107917" y="52809"/>
                  </a:lnTo>
                  <a:lnTo>
                    <a:pt x="108566" y="52515"/>
                  </a:lnTo>
                  <a:cubicBezTo>
                    <a:pt x="108755" y="52216"/>
                    <a:pt x="108938" y="51921"/>
                    <a:pt x="109315" y="51805"/>
                  </a:cubicBezTo>
                  <a:cubicBezTo>
                    <a:pt x="109493" y="51849"/>
                    <a:pt x="109659" y="51910"/>
                    <a:pt x="109826" y="51977"/>
                  </a:cubicBezTo>
                  <a:cubicBezTo>
                    <a:pt x="109914" y="52021"/>
                    <a:pt x="109970" y="52132"/>
                    <a:pt x="110036" y="52210"/>
                  </a:cubicBezTo>
                  <a:cubicBezTo>
                    <a:pt x="109881" y="52598"/>
                    <a:pt x="109531" y="52793"/>
                    <a:pt x="109359" y="53114"/>
                  </a:cubicBezTo>
                  <a:cubicBezTo>
                    <a:pt x="109465" y="53331"/>
                    <a:pt x="109570" y="53536"/>
                    <a:pt x="109681" y="53753"/>
                  </a:cubicBezTo>
                  <a:cubicBezTo>
                    <a:pt x="109748" y="53719"/>
                    <a:pt x="109814" y="53675"/>
                    <a:pt x="109870" y="53625"/>
                  </a:cubicBezTo>
                  <a:cubicBezTo>
                    <a:pt x="110321" y="53129"/>
                    <a:pt x="110883" y="52917"/>
                    <a:pt x="111516" y="52917"/>
                  </a:cubicBezTo>
                  <a:cubicBezTo>
                    <a:pt x="111592" y="52917"/>
                    <a:pt x="111668" y="52920"/>
                    <a:pt x="111745" y="52926"/>
                  </a:cubicBezTo>
                  <a:cubicBezTo>
                    <a:pt x="112073" y="52948"/>
                    <a:pt x="112378" y="53065"/>
                    <a:pt x="112539" y="53481"/>
                  </a:cubicBezTo>
                  <a:lnTo>
                    <a:pt x="112106" y="54629"/>
                  </a:lnTo>
                  <a:lnTo>
                    <a:pt x="112350" y="54907"/>
                  </a:lnTo>
                  <a:lnTo>
                    <a:pt x="112744" y="54757"/>
                  </a:lnTo>
                  <a:lnTo>
                    <a:pt x="113527" y="55212"/>
                  </a:lnTo>
                  <a:cubicBezTo>
                    <a:pt x="113360" y="55795"/>
                    <a:pt x="113388" y="56366"/>
                    <a:pt x="113482" y="56904"/>
                  </a:cubicBezTo>
                  <a:cubicBezTo>
                    <a:pt x="113305" y="57365"/>
                    <a:pt x="113083" y="57776"/>
                    <a:pt x="113227" y="58292"/>
                  </a:cubicBezTo>
                  <a:lnTo>
                    <a:pt x="114015" y="58170"/>
                  </a:lnTo>
                  <a:cubicBezTo>
                    <a:pt x="114409" y="57731"/>
                    <a:pt x="114919" y="57681"/>
                    <a:pt x="115436" y="57559"/>
                  </a:cubicBezTo>
                  <a:lnTo>
                    <a:pt x="115685" y="57210"/>
                  </a:lnTo>
                  <a:cubicBezTo>
                    <a:pt x="115685" y="56854"/>
                    <a:pt x="115674" y="56533"/>
                    <a:pt x="115685" y="56211"/>
                  </a:cubicBezTo>
                  <a:cubicBezTo>
                    <a:pt x="115707" y="55772"/>
                    <a:pt x="115563" y="55395"/>
                    <a:pt x="115336" y="55034"/>
                  </a:cubicBezTo>
                  <a:cubicBezTo>
                    <a:pt x="115130" y="54701"/>
                    <a:pt x="114942" y="54363"/>
                    <a:pt x="114692" y="53936"/>
                  </a:cubicBezTo>
                  <a:lnTo>
                    <a:pt x="114137" y="53497"/>
                  </a:lnTo>
                  <a:cubicBezTo>
                    <a:pt x="114126" y="53403"/>
                    <a:pt x="114126" y="53309"/>
                    <a:pt x="114137" y="53214"/>
                  </a:cubicBezTo>
                  <a:cubicBezTo>
                    <a:pt x="114159" y="53114"/>
                    <a:pt x="114187" y="53020"/>
                    <a:pt x="114226" y="52926"/>
                  </a:cubicBezTo>
                  <a:cubicBezTo>
                    <a:pt x="114936" y="52770"/>
                    <a:pt x="115336" y="52160"/>
                    <a:pt x="115896" y="51766"/>
                  </a:cubicBezTo>
                  <a:cubicBezTo>
                    <a:pt x="115879" y="51550"/>
                    <a:pt x="115857" y="51344"/>
                    <a:pt x="115841" y="51167"/>
                  </a:cubicBezTo>
                  <a:cubicBezTo>
                    <a:pt x="116002" y="50817"/>
                    <a:pt x="116174" y="50529"/>
                    <a:pt x="116468" y="50312"/>
                  </a:cubicBezTo>
                  <a:cubicBezTo>
                    <a:pt x="116834" y="50035"/>
                    <a:pt x="117172" y="49724"/>
                    <a:pt x="117555" y="49397"/>
                  </a:cubicBezTo>
                  <a:lnTo>
                    <a:pt x="117966" y="49347"/>
                  </a:lnTo>
                  <a:lnTo>
                    <a:pt x="118132" y="49680"/>
                  </a:lnTo>
                  <a:lnTo>
                    <a:pt x="118521" y="49863"/>
                  </a:lnTo>
                  <a:cubicBezTo>
                    <a:pt x="119259" y="49824"/>
                    <a:pt x="119653" y="49225"/>
                    <a:pt x="120185" y="48953"/>
                  </a:cubicBezTo>
                  <a:cubicBezTo>
                    <a:pt x="120474" y="48514"/>
                    <a:pt x="120718" y="48109"/>
                    <a:pt x="121079" y="47765"/>
                  </a:cubicBezTo>
                  <a:cubicBezTo>
                    <a:pt x="121478" y="47388"/>
                    <a:pt x="121817" y="46939"/>
                    <a:pt x="122150" y="46500"/>
                  </a:cubicBezTo>
                  <a:cubicBezTo>
                    <a:pt x="122411" y="46151"/>
                    <a:pt x="122682" y="45795"/>
                    <a:pt x="122788" y="45357"/>
                  </a:cubicBezTo>
                  <a:cubicBezTo>
                    <a:pt x="122816" y="45246"/>
                    <a:pt x="122860" y="45135"/>
                    <a:pt x="122927" y="45041"/>
                  </a:cubicBezTo>
                  <a:cubicBezTo>
                    <a:pt x="123104" y="44747"/>
                    <a:pt x="123276" y="44447"/>
                    <a:pt x="123482" y="44170"/>
                  </a:cubicBezTo>
                  <a:cubicBezTo>
                    <a:pt x="123681" y="43892"/>
                    <a:pt x="123920" y="43642"/>
                    <a:pt x="124181" y="43343"/>
                  </a:cubicBezTo>
                  <a:cubicBezTo>
                    <a:pt x="124297" y="42727"/>
                    <a:pt x="124425" y="42072"/>
                    <a:pt x="124547" y="41434"/>
                  </a:cubicBezTo>
                  <a:cubicBezTo>
                    <a:pt x="124491" y="41162"/>
                    <a:pt x="124447" y="40912"/>
                    <a:pt x="124419" y="40790"/>
                  </a:cubicBezTo>
                  <a:cubicBezTo>
                    <a:pt x="124491" y="40374"/>
                    <a:pt x="124491" y="40063"/>
                    <a:pt x="124597" y="39791"/>
                  </a:cubicBezTo>
                  <a:cubicBezTo>
                    <a:pt x="124713" y="39497"/>
                    <a:pt x="124924" y="39248"/>
                    <a:pt x="125102" y="38965"/>
                  </a:cubicBezTo>
                  <a:cubicBezTo>
                    <a:pt x="124924" y="38482"/>
                    <a:pt x="124902" y="37955"/>
                    <a:pt x="125041" y="37461"/>
                  </a:cubicBezTo>
                  <a:lnTo>
                    <a:pt x="123920" y="36140"/>
                  </a:lnTo>
                  <a:lnTo>
                    <a:pt x="123082" y="36074"/>
                  </a:lnTo>
                  <a:cubicBezTo>
                    <a:pt x="122949" y="36451"/>
                    <a:pt x="122688" y="36773"/>
                    <a:pt x="122355" y="36989"/>
                  </a:cubicBezTo>
                  <a:lnTo>
                    <a:pt x="121983" y="36939"/>
                  </a:lnTo>
                  <a:lnTo>
                    <a:pt x="122189" y="36490"/>
                  </a:lnTo>
                  <a:lnTo>
                    <a:pt x="121856" y="36190"/>
                  </a:lnTo>
                  <a:lnTo>
                    <a:pt x="121856" y="36190"/>
                  </a:lnTo>
                  <a:cubicBezTo>
                    <a:pt x="121745" y="36357"/>
                    <a:pt x="121878" y="36623"/>
                    <a:pt x="121539" y="36651"/>
                  </a:cubicBezTo>
                  <a:cubicBezTo>
                    <a:pt x="121489" y="36329"/>
                    <a:pt x="121434" y="35996"/>
                    <a:pt x="121378" y="35646"/>
                  </a:cubicBezTo>
                  <a:lnTo>
                    <a:pt x="120596" y="35585"/>
                  </a:lnTo>
                  <a:lnTo>
                    <a:pt x="120263" y="35225"/>
                  </a:lnTo>
                  <a:lnTo>
                    <a:pt x="122538" y="33066"/>
                  </a:lnTo>
                  <a:cubicBezTo>
                    <a:pt x="122694" y="32556"/>
                    <a:pt x="123021" y="32112"/>
                    <a:pt x="123465" y="31818"/>
                  </a:cubicBezTo>
                  <a:cubicBezTo>
                    <a:pt x="123598" y="31729"/>
                    <a:pt x="123698" y="31596"/>
                    <a:pt x="123814" y="31485"/>
                  </a:cubicBezTo>
                  <a:cubicBezTo>
                    <a:pt x="124003" y="31290"/>
                    <a:pt x="124197" y="31091"/>
                    <a:pt x="124430" y="30852"/>
                  </a:cubicBezTo>
                  <a:cubicBezTo>
                    <a:pt x="124480" y="30713"/>
                    <a:pt x="124553" y="30525"/>
                    <a:pt x="124630" y="30303"/>
                  </a:cubicBezTo>
                  <a:cubicBezTo>
                    <a:pt x="125024" y="30009"/>
                    <a:pt x="125401" y="29676"/>
                    <a:pt x="125651" y="29221"/>
                  </a:cubicBezTo>
                  <a:cubicBezTo>
                    <a:pt x="125757" y="29065"/>
                    <a:pt x="125906" y="28949"/>
                    <a:pt x="126084" y="28888"/>
                  </a:cubicBezTo>
                  <a:cubicBezTo>
                    <a:pt x="126428" y="28760"/>
                    <a:pt x="126789" y="28677"/>
                    <a:pt x="127155" y="28633"/>
                  </a:cubicBezTo>
                  <a:cubicBezTo>
                    <a:pt x="127341" y="28618"/>
                    <a:pt x="127528" y="28614"/>
                    <a:pt x="127713" y="28614"/>
                  </a:cubicBezTo>
                  <a:cubicBezTo>
                    <a:pt x="128030" y="28614"/>
                    <a:pt x="128342" y="28627"/>
                    <a:pt x="128637" y="28627"/>
                  </a:cubicBezTo>
                  <a:lnTo>
                    <a:pt x="128925" y="28932"/>
                  </a:lnTo>
                  <a:lnTo>
                    <a:pt x="129219" y="28560"/>
                  </a:lnTo>
                  <a:lnTo>
                    <a:pt x="129896" y="28810"/>
                  </a:lnTo>
                  <a:lnTo>
                    <a:pt x="130396" y="28644"/>
                  </a:lnTo>
                  <a:lnTo>
                    <a:pt x="130912" y="28782"/>
                  </a:lnTo>
                  <a:cubicBezTo>
                    <a:pt x="131222" y="28594"/>
                    <a:pt x="131289" y="28211"/>
                    <a:pt x="131683" y="28067"/>
                  </a:cubicBezTo>
                  <a:lnTo>
                    <a:pt x="132721" y="28472"/>
                  </a:lnTo>
                  <a:lnTo>
                    <a:pt x="133042" y="28350"/>
                  </a:lnTo>
                  <a:lnTo>
                    <a:pt x="133592" y="28843"/>
                  </a:lnTo>
                  <a:cubicBezTo>
                    <a:pt x="133459" y="29121"/>
                    <a:pt x="133214" y="29038"/>
                    <a:pt x="133026" y="29099"/>
                  </a:cubicBezTo>
                  <a:cubicBezTo>
                    <a:pt x="132998" y="29104"/>
                    <a:pt x="132981" y="29154"/>
                    <a:pt x="132943" y="29204"/>
                  </a:cubicBezTo>
                  <a:lnTo>
                    <a:pt x="133120" y="29409"/>
                  </a:lnTo>
                  <a:lnTo>
                    <a:pt x="133986" y="29304"/>
                  </a:lnTo>
                  <a:lnTo>
                    <a:pt x="134607" y="28910"/>
                  </a:lnTo>
                  <a:lnTo>
                    <a:pt x="135073" y="29027"/>
                  </a:lnTo>
                  <a:lnTo>
                    <a:pt x="135889" y="28849"/>
                  </a:lnTo>
                  <a:cubicBezTo>
                    <a:pt x="135872" y="28744"/>
                    <a:pt x="135856" y="28660"/>
                    <a:pt x="135839" y="28583"/>
                  </a:cubicBezTo>
                  <a:lnTo>
                    <a:pt x="135218" y="28461"/>
                  </a:lnTo>
                  <a:cubicBezTo>
                    <a:pt x="135234" y="28216"/>
                    <a:pt x="135245" y="28011"/>
                    <a:pt x="135262" y="27800"/>
                  </a:cubicBezTo>
                  <a:cubicBezTo>
                    <a:pt x="135495" y="27528"/>
                    <a:pt x="135678" y="27212"/>
                    <a:pt x="135950" y="27018"/>
                  </a:cubicBezTo>
                  <a:cubicBezTo>
                    <a:pt x="136344" y="26729"/>
                    <a:pt x="136599" y="26363"/>
                    <a:pt x="136832" y="25964"/>
                  </a:cubicBezTo>
                  <a:cubicBezTo>
                    <a:pt x="137054" y="25581"/>
                    <a:pt x="137299" y="25220"/>
                    <a:pt x="137631" y="24981"/>
                  </a:cubicBezTo>
                  <a:lnTo>
                    <a:pt x="139013" y="24593"/>
                  </a:lnTo>
                  <a:lnTo>
                    <a:pt x="139490" y="24904"/>
                  </a:lnTo>
                  <a:lnTo>
                    <a:pt x="140040" y="24621"/>
                  </a:lnTo>
                  <a:lnTo>
                    <a:pt x="140040" y="24621"/>
                  </a:lnTo>
                  <a:cubicBezTo>
                    <a:pt x="140190" y="25120"/>
                    <a:pt x="139879" y="25503"/>
                    <a:pt x="139823" y="25930"/>
                  </a:cubicBezTo>
                  <a:lnTo>
                    <a:pt x="140073" y="26141"/>
                  </a:lnTo>
                  <a:cubicBezTo>
                    <a:pt x="140101" y="26280"/>
                    <a:pt x="140128" y="26402"/>
                    <a:pt x="140167" y="26585"/>
                  </a:cubicBezTo>
                  <a:cubicBezTo>
                    <a:pt x="140866" y="26047"/>
                    <a:pt x="141244" y="25237"/>
                    <a:pt x="142026" y="24920"/>
                  </a:cubicBezTo>
                  <a:cubicBezTo>
                    <a:pt x="142166" y="25011"/>
                    <a:pt x="142224" y="25049"/>
                    <a:pt x="142267" y="25049"/>
                  </a:cubicBezTo>
                  <a:cubicBezTo>
                    <a:pt x="142297" y="25049"/>
                    <a:pt x="142320" y="25030"/>
                    <a:pt x="142359" y="24998"/>
                  </a:cubicBezTo>
                  <a:lnTo>
                    <a:pt x="142187" y="24648"/>
                  </a:lnTo>
                  <a:cubicBezTo>
                    <a:pt x="142254" y="24288"/>
                    <a:pt x="142320" y="23927"/>
                    <a:pt x="142387" y="23533"/>
                  </a:cubicBezTo>
                  <a:lnTo>
                    <a:pt x="143369" y="23256"/>
                  </a:lnTo>
                  <a:lnTo>
                    <a:pt x="143868" y="23627"/>
                  </a:lnTo>
                  <a:lnTo>
                    <a:pt x="143114" y="23883"/>
                  </a:lnTo>
                  <a:cubicBezTo>
                    <a:pt x="143219" y="24543"/>
                    <a:pt x="142675" y="25087"/>
                    <a:pt x="142892" y="25703"/>
                  </a:cubicBezTo>
                  <a:cubicBezTo>
                    <a:pt x="142770" y="25958"/>
                    <a:pt x="142681" y="26158"/>
                    <a:pt x="142614" y="26296"/>
                  </a:cubicBezTo>
                  <a:lnTo>
                    <a:pt x="141377" y="27040"/>
                  </a:lnTo>
                  <a:cubicBezTo>
                    <a:pt x="141272" y="27451"/>
                    <a:pt x="140983" y="27750"/>
                    <a:pt x="140694" y="28055"/>
                  </a:cubicBezTo>
                  <a:cubicBezTo>
                    <a:pt x="140423" y="28338"/>
                    <a:pt x="140162" y="28633"/>
                    <a:pt x="139901" y="28921"/>
                  </a:cubicBezTo>
                  <a:cubicBezTo>
                    <a:pt x="139807" y="29027"/>
                    <a:pt x="139685" y="29126"/>
                    <a:pt x="139646" y="29248"/>
                  </a:cubicBezTo>
                  <a:cubicBezTo>
                    <a:pt x="139457" y="29831"/>
                    <a:pt x="139019" y="30203"/>
                    <a:pt x="138541" y="30641"/>
                  </a:cubicBezTo>
                  <a:cubicBezTo>
                    <a:pt x="138516" y="30638"/>
                    <a:pt x="138492" y="30637"/>
                    <a:pt x="138469" y="30637"/>
                  </a:cubicBezTo>
                  <a:cubicBezTo>
                    <a:pt x="138047" y="30637"/>
                    <a:pt x="137835" y="31128"/>
                    <a:pt x="137398" y="31196"/>
                  </a:cubicBezTo>
                  <a:cubicBezTo>
                    <a:pt x="137615" y="31929"/>
                    <a:pt x="136949" y="32178"/>
                    <a:pt x="136671" y="32689"/>
                  </a:cubicBezTo>
                  <a:cubicBezTo>
                    <a:pt x="136322" y="33677"/>
                    <a:pt x="136255" y="34747"/>
                    <a:pt x="136477" y="35774"/>
                  </a:cubicBezTo>
                  <a:cubicBezTo>
                    <a:pt x="136572" y="36201"/>
                    <a:pt x="136599" y="36640"/>
                    <a:pt x="136666" y="37072"/>
                  </a:cubicBezTo>
                  <a:cubicBezTo>
                    <a:pt x="136727" y="37461"/>
                    <a:pt x="136771" y="37855"/>
                    <a:pt x="136877" y="38232"/>
                  </a:cubicBezTo>
                  <a:cubicBezTo>
                    <a:pt x="136993" y="38632"/>
                    <a:pt x="137088" y="39031"/>
                    <a:pt x="137065" y="39453"/>
                  </a:cubicBezTo>
                  <a:cubicBezTo>
                    <a:pt x="137038" y="39736"/>
                    <a:pt x="137121" y="40019"/>
                    <a:pt x="137304" y="40235"/>
                  </a:cubicBezTo>
                  <a:cubicBezTo>
                    <a:pt x="137826" y="39786"/>
                    <a:pt x="138347" y="39370"/>
                    <a:pt x="138603" y="38698"/>
                  </a:cubicBezTo>
                  <a:lnTo>
                    <a:pt x="138603" y="38160"/>
                  </a:lnTo>
                  <a:cubicBezTo>
                    <a:pt x="138858" y="37766"/>
                    <a:pt x="139146" y="37417"/>
                    <a:pt x="139707" y="37367"/>
                  </a:cubicBezTo>
                  <a:cubicBezTo>
                    <a:pt x="139557" y="36540"/>
                    <a:pt x="139845" y="35946"/>
                    <a:pt x="140517" y="35630"/>
                  </a:cubicBezTo>
                  <a:cubicBezTo>
                    <a:pt x="140566" y="35617"/>
                    <a:pt x="140616" y="35612"/>
                    <a:pt x="140666" y="35612"/>
                  </a:cubicBezTo>
                  <a:cubicBezTo>
                    <a:pt x="140795" y="35612"/>
                    <a:pt x="140923" y="35644"/>
                    <a:pt x="141039" y="35644"/>
                  </a:cubicBezTo>
                  <a:cubicBezTo>
                    <a:pt x="141184" y="35644"/>
                    <a:pt x="141310" y="35595"/>
                    <a:pt x="141399" y="35375"/>
                  </a:cubicBezTo>
                  <a:cubicBezTo>
                    <a:pt x="141338" y="35158"/>
                    <a:pt x="141266" y="34920"/>
                    <a:pt x="141199" y="34675"/>
                  </a:cubicBezTo>
                  <a:cubicBezTo>
                    <a:pt x="141277" y="34309"/>
                    <a:pt x="141349" y="33948"/>
                    <a:pt x="141399" y="33704"/>
                  </a:cubicBezTo>
                  <a:cubicBezTo>
                    <a:pt x="141588" y="33421"/>
                    <a:pt x="141704" y="33233"/>
                    <a:pt x="141843" y="33061"/>
                  </a:cubicBezTo>
                  <a:cubicBezTo>
                    <a:pt x="141882" y="33005"/>
                    <a:pt x="141993" y="33005"/>
                    <a:pt x="142121" y="32972"/>
                  </a:cubicBezTo>
                  <a:lnTo>
                    <a:pt x="142121" y="32972"/>
                  </a:lnTo>
                  <a:cubicBezTo>
                    <a:pt x="142076" y="33050"/>
                    <a:pt x="142043" y="33133"/>
                    <a:pt x="142010" y="33222"/>
                  </a:cubicBezTo>
                  <a:cubicBezTo>
                    <a:pt x="141998" y="33288"/>
                    <a:pt x="141987" y="33355"/>
                    <a:pt x="141982" y="33421"/>
                  </a:cubicBezTo>
                  <a:cubicBezTo>
                    <a:pt x="142051" y="33446"/>
                    <a:pt x="142116" y="33484"/>
                    <a:pt x="142165" y="33484"/>
                  </a:cubicBezTo>
                  <a:cubicBezTo>
                    <a:pt x="142171" y="33484"/>
                    <a:pt x="142176" y="33484"/>
                    <a:pt x="142182" y="33482"/>
                  </a:cubicBezTo>
                  <a:cubicBezTo>
                    <a:pt x="142270" y="33449"/>
                    <a:pt x="142354" y="33399"/>
                    <a:pt x="142431" y="33344"/>
                  </a:cubicBezTo>
                  <a:cubicBezTo>
                    <a:pt x="142398" y="33122"/>
                    <a:pt x="142370" y="32922"/>
                    <a:pt x="142343" y="32744"/>
                  </a:cubicBezTo>
                  <a:lnTo>
                    <a:pt x="142026" y="32456"/>
                  </a:lnTo>
                  <a:lnTo>
                    <a:pt x="142026" y="31712"/>
                  </a:lnTo>
                  <a:cubicBezTo>
                    <a:pt x="142143" y="31501"/>
                    <a:pt x="142237" y="31324"/>
                    <a:pt x="142348" y="31118"/>
                  </a:cubicBezTo>
                  <a:lnTo>
                    <a:pt x="142060" y="30941"/>
                  </a:lnTo>
                  <a:lnTo>
                    <a:pt x="141699" y="31024"/>
                  </a:lnTo>
                  <a:lnTo>
                    <a:pt x="141405" y="30747"/>
                  </a:lnTo>
                  <a:cubicBezTo>
                    <a:pt x="141371" y="30408"/>
                    <a:pt x="141477" y="30070"/>
                    <a:pt x="141693" y="29809"/>
                  </a:cubicBezTo>
                  <a:cubicBezTo>
                    <a:pt x="141987" y="29482"/>
                    <a:pt x="142187" y="29104"/>
                    <a:pt x="142398" y="28721"/>
                  </a:cubicBezTo>
                  <a:cubicBezTo>
                    <a:pt x="142276" y="28438"/>
                    <a:pt x="142359" y="28189"/>
                    <a:pt x="142559" y="27906"/>
                  </a:cubicBezTo>
                  <a:lnTo>
                    <a:pt x="143225" y="27539"/>
                  </a:lnTo>
                  <a:lnTo>
                    <a:pt x="143674" y="27767"/>
                  </a:lnTo>
                  <a:cubicBezTo>
                    <a:pt x="143991" y="27434"/>
                    <a:pt x="144318" y="27151"/>
                    <a:pt x="144729" y="27007"/>
                  </a:cubicBezTo>
                  <a:lnTo>
                    <a:pt x="144729" y="27007"/>
                  </a:lnTo>
                  <a:cubicBezTo>
                    <a:pt x="144939" y="27317"/>
                    <a:pt x="144645" y="27606"/>
                    <a:pt x="144751" y="27956"/>
                  </a:cubicBezTo>
                  <a:lnTo>
                    <a:pt x="145433" y="27084"/>
                  </a:lnTo>
                  <a:cubicBezTo>
                    <a:pt x="145847" y="26886"/>
                    <a:pt x="146246" y="26723"/>
                    <a:pt x="146636" y="26723"/>
                  </a:cubicBezTo>
                  <a:cubicBezTo>
                    <a:pt x="146868" y="26723"/>
                    <a:pt x="147098" y="26781"/>
                    <a:pt x="147326" y="26923"/>
                  </a:cubicBezTo>
                  <a:cubicBezTo>
                    <a:pt x="147575" y="27162"/>
                    <a:pt x="147547" y="27545"/>
                    <a:pt x="147903" y="27678"/>
                  </a:cubicBezTo>
                  <a:lnTo>
                    <a:pt x="148258" y="27029"/>
                  </a:lnTo>
                  <a:lnTo>
                    <a:pt x="149540" y="26063"/>
                  </a:lnTo>
                  <a:lnTo>
                    <a:pt x="149706" y="25714"/>
                  </a:lnTo>
                  <a:cubicBezTo>
                    <a:pt x="149878" y="25603"/>
                    <a:pt x="150039" y="25481"/>
                    <a:pt x="150194" y="25353"/>
                  </a:cubicBezTo>
                  <a:cubicBezTo>
                    <a:pt x="150350" y="25187"/>
                    <a:pt x="150500" y="25015"/>
                    <a:pt x="150644" y="24832"/>
                  </a:cubicBezTo>
                  <a:lnTo>
                    <a:pt x="151238" y="24726"/>
                  </a:lnTo>
                  <a:lnTo>
                    <a:pt x="153457" y="23322"/>
                  </a:lnTo>
                  <a:lnTo>
                    <a:pt x="154939" y="23849"/>
                  </a:lnTo>
                  <a:lnTo>
                    <a:pt x="155155" y="23211"/>
                  </a:lnTo>
                  <a:cubicBezTo>
                    <a:pt x="155122" y="22851"/>
                    <a:pt x="155105" y="22645"/>
                    <a:pt x="155077" y="22412"/>
                  </a:cubicBezTo>
                  <a:lnTo>
                    <a:pt x="154733" y="21974"/>
                  </a:lnTo>
                  <a:cubicBezTo>
                    <a:pt x="154617" y="21474"/>
                    <a:pt x="154506" y="21008"/>
                    <a:pt x="154395" y="20542"/>
                  </a:cubicBezTo>
                  <a:cubicBezTo>
                    <a:pt x="154371" y="20543"/>
                    <a:pt x="154347" y="20544"/>
                    <a:pt x="154324" y="20544"/>
                  </a:cubicBezTo>
                  <a:cubicBezTo>
                    <a:pt x="154013" y="20544"/>
                    <a:pt x="153794" y="20437"/>
                    <a:pt x="153629" y="20143"/>
                  </a:cubicBezTo>
                  <a:cubicBezTo>
                    <a:pt x="153651" y="20015"/>
                    <a:pt x="153679" y="19843"/>
                    <a:pt x="153712" y="19638"/>
                  </a:cubicBezTo>
                  <a:lnTo>
                    <a:pt x="154517" y="19710"/>
                  </a:lnTo>
                  <a:cubicBezTo>
                    <a:pt x="155177" y="19632"/>
                    <a:pt x="155405" y="19133"/>
                    <a:pt x="155799" y="18872"/>
                  </a:cubicBezTo>
                  <a:cubicBezTo>
                    <a:pt x="155832" y="18844"/>
                    <a:pt x="155849" y="18794"/>
                    <a:pt x="155899" y="18711"/>
                  </a:cubicBezTo>
                  <a:cubicBezTo>
                    <a:pt x="155888" y="18600"/>
                    <a:pt x="155876" y="18445"/>
                    <a:pt x="155860" y="18262"/>
                  </a:cubicBezTo>
                  <a:lnTo>
                    <a:pt x="156054" y="17967"/>
                  </a:lnTo>
                  <a:cubicBezTo>
                    <a:pt x="155899" y="17612"/>
                    <a:pt x="155616" y="17302"/>
                    <a:pt x="155915" y="16885"/>
                  </a:cubicBezTo>
                  <a:cubicBezTo>
                    <a:pt x="156065" y="16885"/>
                    <a:pt x="156215" y="16874"/>
                    <a:pt x="156359" y="16847"/>
                  </a:cubicBezTo>
                  <a:cubicBezTo>
                    <a:pt x="156504" y="16813"/>
                    <a:pt x="156631" y="16736"/>
                    <a:pt x="156775" y="16675"/>
                  </a:cubicBezTo>
                  <a:lnTo>
                    <a:pt x="156775" y="16675"/>
                  </a:lnTo>
                  <a:cubicBezTo>
                    <a:pt x="156936" y="16974"/>
                    <a:pt x="156614" y="17146"/>
                    <a:pt x="156614" y="17352"/>
                  </a:cubicBezTo>
                  <a:lnTo>
                    <a:pt x="156986" y="18217"/>
                  </a:lnTo>
                  <a:cubicBezTo>
                    <a:pt x="157084" y="18217"/>
                    <a:pt x="157190" y="18227"/>
                    <a:pt x="157295" y="18227"/>
                  </a:cubicBezTo>
                  <a:cubicBezTo>
                    <a:pt x="157369" y="18227"/>
                    <a:pt x="157443" y="18222"/>
                    <a:pt x="157513" y="18206"/>
                  </a:cubicBezTo>
                  <a:cubicBezTo>
                    <a:pt x="157708" y="18167"/>
                    <a:pt x="157896" y="18062"/>
                    <a:pt x="158068" y="17990"/>
                  </a:cubicBezTo>
                  <a:cubicBezTo>
                    <a:pt x="158829" y="18400"/>
                    <a:pt x="158823" y="18400"/>
                    <a:pt x="158989" y="19172"/>
                  </a:cubicBezTo>
                  <a:cubicBezTo>
                    <a:pt x="159012" y="19271"/>
                    <a:pt x="159106" y="19360"/>
                    <a:pt x="159161" y="19455"/>
                  </a:cubicBezTo>
                  <a:lnTo>
                    <a:pt x="159788" y="19582"/>
                  </a:lnTo>
                  <a:lnTo>
                    <a:pt x="160527" y="20265"/>
                  </a:lnTo>
                  <a:lnTo>
                    <a:pt x="161104" y="20387"/>
                  </a:lnTo>
                  <a:lnTo>
                    <a:pt x="161503" y="20059"/>
                  </a:lnTo>
                  <a:lnTo>
                    <a:pt x="161265" y="19621"/>
                  </a:lnTo>
                  <a:lnTo>
                    <a:pt x="161764" y="19000"/>
                  </a:lnTo>
                  <a:cubicBezTo>
                    <a:pt x="161792" y="18683"/>
                    <a:pt x="161642" y="18411"/>
                    <a:pt x="161758" y="18123"/>
                  </a:cubicBezTo>
                  <a:lnTo>
                    <a:pt x="162480" y="18123"/>
                  </a:lnTo>
                  <a:lnTo>
                    <a:pt x="163012" y="17840"/>
                  </a:lnTo>
                  <a:cubicBezTo>
                    <a:pt x="163057" y="17701"/>
                    <a:pt x="163101" y="17546"/>
                    <a:pt x="163135" y="17440"/>
                  </a:cubicBezTo>
                  <a:lnTo>
                    <a:pt x="163584" y="16980"/>
                  </a:lnTo>
                  <a:cubicBezTo>
                    <a:pt x="163018" y="16503"/>
                    <a:pt x="162524" y="15948"/>
                    <a:pt x="162119" y="15332"/>
                  </a:cubicBezTo>
                  <a:lnTo>
                    <a:pt x="160965" y="15393"/>
                  </a:lnTo>
                  <a:lnTo>
                    <a:pt x="160765" y="15088"/>
                  </a:lnTo>
                  <a:lnTo>
                    <a:pt x="160232" y="15132"/>
                  </a:lnTo>
                  <a:cubicBezTo>
                    <a:pt x="160282" y="15304"/>
                    <a:pt x="160321" y="15476"/>
                    <a:pt x="160349" y="15654"/>
                  </a:cubicBezTo>
                  <a:cubicBezTo>
                    <a:pt x="160354" y="15803"/>
                    <a:pt x="160349" y="15953"/>
                    <a:pt x="160332" y="16103"/>
                  </a:cubicBezTo>
                  <a:cubicBezTo>
                    <a:pt x="160399" y="16208"/>
                    <a:pt x="160460" y="16297"/>
                    <a:pt x="160532" y="16408"/>
                  </a:cubicBezTo>
                  <a:cubicBezTo>
                    <a:pt x="160470" y="16426"/>
                    <a:pt x="160415" y="16434"/>
                    <a:pt x="160365" y="16434"/>
                  </a:cubicBezTo>
                  <a:cubicBezTo>
                    <a:pt x="160040" y="16434"/>
                    <a:pt x="159945" y="16102"/>
                    <a:pt x="159733" y="16020"/>
                  </a:cubicBezTo>
                  <a:cubicBezTo>
                    <a:pt x="159700" y="15487"/>
                    <a:pt x="159678" y="14988"/>
                    <a:pt x="159644" y="14400"/>
                  </a:cubicBezTo>
                  <a:cubicBezTo>
                    <a:pt x="159567" y="14277"/>
                    <a:pt x="159444" y="14083"/>
                    <a:pt x="159317" y="13895"/>
                  </a:cubicBezTo>
                  <a:cubicBezTo>
                    <a:pt x="159267" y="13845"/>
                    <a:pt x="159206" y="13800"/>
                    <a:pt x="159139" y="13767"/>
                  </a:cubicBezTo>
                  <a:lnTo>
                    <a:pt x="158856" y="13967"/>
                  </a:lnTo>
                  <a:lnTo>
                    <a:pt x="158534" y="13828"/>
                  </a:lnTo>
                  <a:cubicBezTo>
                    <a:pt x="158568" y="13673"/>
                    <a:pt x="158590" y="13567"/>
                    <a:pt x="158612" y="13462"/>
                  </a:cubicBezTo>
                  <a:lnTo>
                    <a:pt x="158168" y="13262"/>
                  </a:lnTo>
                  <a:cubicBezTo>
                    <a:pt x="158046" y="13084"/>
                    <a:pt x="158046" y="12835"/>
                    <a:pt x="157791" y="12790"/>
                  </a:cubicBezTo>
                  <a:lnTo>
                    <a:pt x="157591" y="12907"/>
                  </a:lnTo>
                  <a:cubicBezTo>
                    <a:pt x="157314" y="12563"/>
                    <a:pt x="157064" y="12163"/>
                    <a:pt x="156664" y="11975"/>
                  </a:cubicBezTo>
                  <a:cubicBezTo>
                    <a:pt x="156581" y="11803"/>
                    <a:pt x="156509" y="11658"/>
                    <a:pt x="156442" y="11514"/>
                  </a:cubicBezTo>
                  <a:lnTo>
                    <a:pt x="155754" y="11214"/>
                  </a:lnTo>
                  <a:lnTo>
                    <a:pt x="155005" y="10415"/>
                  </a:lnTo>
                  <a:lnTo>
                    <a:pt x="154611" y="10338"/>
                  </a:lnTo>
                  <a:lnTo>
                    <a:pt x="154439" y="10121"/>
                  </a:lnTo>
                  <a:cubicBezTo>
                    <a:pt x="153735" y="9772"/>
                    <a:pt x="153008" y="9594"/>
                    <a:pt x="152525" y="9156"/>
                  </a:cubicBezTo>
                  <a:cubicBezTo>
                    <a:pt x="151903" y="9095"/>
                    <a:pt x="151376" y="9028"/>
                    <a:pt x="150849" y="8995"/>
                  </a:cubicBezTo>
                  <a:cubicBezTo>
                    <a:pt x="150822" y="8993"/>
                    <a:pt x="150794" y="8992"/>
                    <a:pt x="150767" y="8992"/>
                  </a:cubicBezTo>
                  <a:cubicBezTo>
                    <a:pt x="150576" y="8992"/>
                    <a:pt x="150377" y="9037"/>
                    <a:pt x="150144" y="9061"/>
                  </a:cubicBezTo>
                  <a:cubicBezTo>
                    <a:pt x="149606" y="8690"/>
                    <a:pt x="148913" y="8756"/>
                    <a:pt x="148241" y="8534"/>
                  </a:cubicBezTo>
                  <a:cubicBezTo>
                    <a:pt x="148219" y="8734"/>
                    <a:pt x="148213" y="8889"/>
                    <a:pt x="148186" y="9045"/>
                  </a:cubicBezTo>
                  <a:cubicBezTo>
                    <a:pt x="148158" y="9195"/>
                    <a:pt x="148113" y="9350"/>
                    <a:pt x="148069" y="9528"/>
                  </a:cubicBezTo>
                  <a:cubicBezTo>
                    <a:pt x="148402" y="9949"/>
                    <a:pt x="148546" y="10493"/>
                    <a:pt x="148474" y="11026"/>
                  </a:cubicBezTo>
                  <a:cubicBezTo>
                    <a:pt x="148213" y="11231"/>
                    <a:pt x="147975" y="11492"/>
                    <a:pt x="147603" y="11520"/>
                  </a:cubicBezTo>
                  <a:cubicBezTo>
                    <a:pt x="147599" y="11520"/>
                    <a:pt x="147595" y="11520"/>
                    <a:pt x="147591" y="11520"/>
                  </a:cubicBezTo>
                  <a:cubicBezTo>
                    <a:pt x="147533" y="11520"/>
                    <a:pt x="147470" y="11485"/>
                    <a:pt x="147387" y="11459"/>
                  </a:cubicBezTo>
                  <a:cubicBezTo>
                    <a:pt x="147331" y="11270"/>
                    <a:pt x="147270" y="11076"/>
                    <a:pt x="147209" y="10881"/>
                  </a:cubicBezTo>
                  <a:cubicBezTo>
                    <a:pt x="147065" y="10815"/>
                    <a:pt x="146937" y="10765"/>
                    <a:pt x="146809" y="10704"/>
                  </a:cubicBezTo>
                  <a:cubicBezTo>
                    <a:pt x="146665" y="10637"/>
                    <a:pt x="146526" y="10565"/>
                    <a:pt x="146371" y="10499"/>
                  </a:cubicBezTo>
                  <a:cubicBezTo>
                    <a:pt x="146360" y="10321"/>
                    <a:pt x="146366" y="10160"/>
                    <a:pt x="146343" y="10005"/>
                  </a:cubicBezTo>
                  <a:cubicBezTo>
                    <a:pt x="146304" y="9838"/>
                    <a:pt x="146260" y="9672"/>
                    <a:pt x="146210" y="9511"/>
                  </a:cubicBezTo>
                  <a:lnTo>
                    <a:pt x="146210" y="9511"/>
                  </a:lnTo>
                  <a:lnTo>
                    <a:pt x="147048" y="9733"/>
                  </a:lnTo>
                  <a:cubicBezTo>
                    <a:pt x="147142" y="9478"/>
                    <a:pt x="147264" y="9283"/>
                    <a:pt x="147187" y="9017"/>
                  </a:cubicBezTo>
                  <a:cubicBezTo>
                    <a:pt x="146976" y="8823"/>
                    <a:pt x="146704" y="8801"/>
                    <a:pt x="146471" y="8778"/>
                  </a:cubicBezTo>
                  <a:cubicBezTo>
                    <a:pt x="146138" y="8895"/>
                    <a:pt x="146027" y="9150"/>
                    <a:pt x="145861" y="9372"/>
                  </a:cubicBezTo>
                  <a:cubicBezTo>
                    <a:pt x="145694" y="9594"/>
                    <a:pt x="145522" y="9816"/>
                    <a:pt x="145306" y="9910"/>
                  </a:cubicBezTo>
                  <a:lnTo>
                    <a:pt x="143386" y="9661"/>
                  </a:lnTo>
                  <a:lnTo>
                    <a:pt x="143042" y="9478"/>
                  </a:lnTo>
                  <a:lnTo>
                    <a:pt x="141704" y="9544"/>
                  </a:lnTo>
                  <a:lnTo>
                    <a:pt x="141000" y="10171"/>
                  </a:lnTo>
                  <a:lnTo>
                    <a:pt x="140883" y="9811"/>
                  </a:lnTo>
                  <a:cubicBezTo>
                    <a:pt x="140484" y="9505"/>
                    <a:pt x="139868" y="9555"/>
                    <a:pt x="139601" y="9000"/>
                  </a:cubicBezTo>
                  <a:cubicBezTo>
                    <a:pt x="139696" y="8734"/>
                    <a:pt x="139790" y="8451"/>
                    <a:pt x="139895" y="8129"/>
                  </a:cubicBezTo>
                  <a:lnTo>
                    <a:pt x="139463" y="7130"/>
                  </a:lnTo>
                  <a:lnTo>
                    <a:pt x="139191" y="6925"/>
                  </a:lnTo>
                  <a:cubicBezTo>
                    <a:pt x="138609" y="6455"/>
                    <a:pt x="137886" y="6203"/>
                    <a:pt x="137148" y="6203"/>
                  </a:cubicBezTo>
                  <a:cubicBezTo>
                    <a:pt x="137006" y="6203"/>
                    <a:pt x="136864" y="6213"/>
                    <a:pt x="136721" y="6231"/>
                  </a:cubicBezTo>
                  <a:cubicBezTo>
                    <a:pt x="136222" y="6287"/>
                    <a:pt x="135728" y="6442"/>
                    <a:pt x="135251" y="6603"/>
                  </a:cubicBezTo>
                  <a:cubicBezTo>
                    <a:pt x="134829" y="6742"/>
                    <a:pt x="134391" y="6814"/>
                    <a:pt x="133947" y="6825"/>
                  </a:cubicBezTo>
                  <a:cubicBezTo>
                    <a:pt x="133425" y="6520"/>
                    <a:pt x="133364" y="5954"/>
                    <a:pt x="133054" y="5549"/>
                  </a:cubicBezTo>
                  <a:lnTo>
                    <a:pt x="132587" y="5394"/>
                  </a:lnTo>
                  <a:cubicBezTo>
                    <a:pt x="132382" y="5066"/>
                    <a:pt x="132071" y="4883"/>
                    <a:pt x="131705" y="4778"/>
                  </a:cubicBezTo>
                  <a:cubicBezTo>
                    <a:pt x="131572" y="4733"/>
                    <a:pt x="131444" y="4683"/>
                    <a:pt x="131317" y="4628"/>
                  </a:cubicBezTo>
                  <a:cubicBezTo>
                    <a:pt x="131289" y="4611"/>
                    <a:pt x="131278" y="4556"/>
                    <a:pt x="131250" y="4500"/>
                  </a:cubicBezTo>
                  <a:lnTo>
                    <a:pt x="131411" y="4300"/>
                  </a:lnTo>
                  <a:lnTo>
                    <a:pt x="131755" y="4461"/>
                  </a:lnTo>
                  <a:lnTo>
                    <a:pt x="131927" y="4295"/>
                  </a:lnTo>
                  <a:cubicBezTo>
                    <a:pt x="131938" y="3862"/>
                    <a:pt x="131688" y="3629"/>
                    <a:pt x="131394" y="3429"/>
                  </a:cubicBezTo>
                  <a:cubicBezTo>
                    <a:pt x="131043" y="3192"/>
                    <a:pt x="130668" y="3100"/>
                    <a:pt x="130299" y="3100"/>
                  </a:cubicBezTo>
                  <a:cubicBezTo>
                    <a:pt x="130133" y="3100"/>
                    <a:pt x="129968" y="3119"/>
                    <a:pt x="129807" y="3152"/>
                  </a:cubicBezTo>
                  <a:cubicBezTo>
                    <a:pt x="129602" y="3346"/>
                    <a:pt x="129447" y="3496"/>
                    <a:pt x="129291" y="3640"/>
                  </a:cubicBezTo>
                  <a:cubicBezTo>
                    <a:pt x="129325" y="3485"/>
                    <a:pt x="129358" y="3324"/>
                    <a:pt x="129402" y="3102"/>
                  </a:cubicBezTo>
                  <a:lnTo>
                    <a:pt x="129402" y="3102"/>
                  </a:lnTo>
                  <a:cubicBezTo>
                    <a:pt x="129075" y="3141"/>
                    <a:pt x="128803" y="3163"/>
                    <a:pt x="128531" y="3196"/>
                  </a:cubicBezTo>
                  <a:cubicBezTo>
                    <a:pt x="128338" y="3225"/>
                    <a:pt x="128147" y="3281"/>
                    <a:pt x="127954" y="3281"/>
                  </a:cubicBezTo>
                  <a:cubicBezTo>
                    <a:pt x="127853" y="3281"/>
                    <a:pt x="127752" y="3266"/>
                    <a:pt x="127649" y="3224"/>
                  </a:cubicBezTo>
                  <a:cubicBezTo>
                    <a:pt x="127760" y="2958"/>
                    <a:pt x="127760" y="2958"/>
                    <a:pt x="127976" y="2819"/>
                  </a:cubicBezTo>
                  <a:cubicBezTo>
                    <a:pt x="128332" y="2920"/>
                    <a:pt x="128501" y="2967"/>
                    <a:pt x="128652" y="2967"/>
                  </a:cubicBezTo>
                  <a:cubicBezTo>
                    <a:pt x="128782" y="2967"/>
                    <a:pt x="128898" y="2933"/>
                    <a:pt x="129108" y="2869"/>
                  </a:cubicBezTo>
                  <a:cubicBezTo>
                    <a:pt x="128287" y="2325"/>
                    <a:pt x="127982" y="2253"/>
                    <a:pt x="125757" y="2075"/>
                  </a:cubicBezTo>
                  <a:cubicBezTo>
                    <a:pt x="125454" y="2001"/>
                    <a:pt x="125238" y="1712"/>
                    <a:pt x="124914" y="1712"/>
                  </a:cubicBezTo>
                  <a:cubicBezTo>
                    <a:pt x="124852" y="1712"/>
                    <a:pt x="124785" y="1723"/>
                    <a:pt x="124713" y="1748"/>
                  </a:cubicBezTo>
                  <a:cubicBezTo>
                    <a:pt x="124780" y="1970"/>
                    <a:pt x="124841" y="2164"/>
                    <a:pt x="124897" y="2358"/>
                  </a:cubicBezTo>
                  <a:cubicBezTo>
                    <a:pt x="124902" y="2375"/>
                    <a:pt x="124880" y="2403"/>
                    <a:pt x="124847" y="2464"/>
                  </a:cubicBezTo>
                  <a:lnTo>
                    <a:pt x="124475" y="2708"/>
                  </a:lnTo>
                  <a:lnTo>
                    <a:pt x="123676" y="2708"/>
                  </a:lnTo>
                  <a:cubicBezTo>
                    <a:pt x="123581" y="2913"/>
                    <a:pt x="123476" y="3113"/>
                    <a:pt x="123387" y="3318"/>
                  </a:cubicBezTo>
                  <a:cubicBezTo>
                    <a:pt x="123376" y="3340"/>
                    <a:pt x="123426" y="3396"/>
                    <a:pt x="123454" y="3435"/>
                  </a:cubicBezTo>
                  <a:cubicBezTo>
                    <a:pt x="123471" y="3443"/>
                    <a:pt x="123489" y="3446"/>
                    <a:pt x="123507" y="3446"/>
                  </a:cubicBezTo>
                  <a:cubicBezTo>
                    <a:pt x="123598" y="3446"/>
                    <a:pt x="123702" y="3363"/>
                    <a:pt x="123797" y="3363"/>
                  </a:cubicBezTo>
                  <a:cubicBezTo>
                    <a:pt x="123864" y="3363"/>
                    <a:pt x="123926" y="3404"/>
                    <a:pt x="123975" y="3546"/>
                  </a:cubicBezTo>
                  <a:cubicBezTo>
                    <a:pt x="123953" y="3601"/>
                    <a:pt x="123925" y="3685"/>
                    <a:pt x="123892" y="3768"/>
                  </a:cubicBezTo>
                  <a:cubicBezTo>
                    <a:pt x="123859" y="3851"/>
                    <a:pt x="123820" y="3940"/>
                    <a:pt x="123820" y="3945"/>
                  </a:cubicBezTo>
                  <a:cubicBezTo>
                    <a:pt x="123881" y="4400"/>
                    <a:pt x="123937" y="4778"/>
                    <a:pt x="123987" y="5172"/>
                  </a:cubicBezTo>
                  <a:lnTo>
                    <a:pt x="123515" y="5344"/>
                  </a:lnTo>
                  <a:lnTo>
                    <a:pt x="123132" y="4855"/>
                  </a:lnTo>
                  <a:lnTo>
                    <a:pt x="122710" y="4966"/>
                  </a:lnTo>
                  <a:cubicBezTo>
                    <a:pt x="122477" y="5227"/>
                    <a:pt x="122621" y="5582"/>
                    <a:pt x="122316" y="5754"/>
                  </a:cubicBezTo>
                  <a:cubicBezTo>
                    <a:pt x="122044" y="5649"/>
                    <a:pt x="121889" y="5410"/>
                    <a:pt x="121673" y="5249"/>
                  </a:cubicBezTo>
                  <a:cubicBezTo>
                    <a:pt x="121623" y="5216"/>
                    <a:pt x="121567" y="5194"/>
                    <a:pt x="121512" y="5177"/>
                  </a:cubicBezTo>
                  <a:cubicBezTo>
                    <a:pt x="121295" y="5233"/>
                    <a:pt x="121206" y="5466"/>
                    <a:pt x="120940" y="5516"/>
                  </a:cubicBezTo>
                  <a:lnTo>
                    <a:pt x="121057" y="4955"/>
                  </a:lnTo>
                  <a:cubicBezTo>
                    <a:pt x="120957" y="4925"/>
                    <a:pt x="120865" y="4912"/>
                    <a:pt x="120780" y="4912"/>
                  </a:cubicBezTo>
                  <a:cubicBezTo>
                    <a:pt x="120368" y="4912"/>
                    <a:pt x="120121" y="5229"/>
                    <a:pt x="119864" y="5455"/>
                  </a:cubicBezTo>
                  <a:cubicBezTo>
                    <a:pt x="119730" y="5469"/>
                    <a:pt x="119637" y="5479"/>
                    <a:pt x="119559" y="5479"/>
                  </a:cubicBezTo>
                  <a:cubicBezTo>
                    <a:pt x="119374" y="5479"/>
                    <a:pt x="119278" y="5423"/>
                    <a:pt x="118954" y="5244"/>
                  </a:cubicBezTo>
                  <a:lnTo>
                    <a:pt x="118221" y="4284"/>
                  </a:lnTo>
                  <a:cubicBezTo>
                    <a:pt x="118143" y="4384"/>
                    <a:pt x="118082" y="4489"/>
                    <a:pt x="118021" y="4595"/>
                  </a:cubicBezTo>
                  <a:cubicBezTo>
                    <a:pt x="117971" y="4722"/>
                    <a:pt x="117933" y="4855"/>
                    <a:pt x="117899" y="4989"/>
                  </a:cubicBezTo>
                  <a:cubicBezTo>
                    <a:pt x="117805" y="5394"/>
                    <a:pt x="117738" y="5804"/>
                    <a:pt x="117622" y="6204"/>
                  </a:cubicBezTo>
                  <a:cubicBezTo>
                    <a:pt x="117539" y="6503"/>
                    <a:pt x="117428" y="6809"/>
                    <a:pt x="117139" y="7008"/>
                  </a:cubicBezTo>
                  <a:lnTo>
                    <a:pt x="116462" y="6603"/>
                  </a:lnTo>
                  <a:lnTo>
                    <a:pt x="115719" y="5621"/>
                  </a:lnTo>
                  <a:cubicBezTo>
                    <a:pt x="115696" y="5499"/>
                    <a:pt x="115657" y="5321"/>
                    <a:pt x="115613" y="5116"/>
                  </a:cubicBezTo>
                  <a:cubicBezTo>
                    <a:pt x="115252" y="4977"/>
                    <a:pt x="115347" y="4533"/>
                    <a:pt x="115097" y="4300"/>
                  </a:cubicBezTo>
                  <a:cubicBezTo>
                    <a:pt x="114986" y="3779"/>
                    <a:pt x="114620" y="3413"/>
                    <a:pt x="114326" y="3024"/>
                  </a:cubicBezTo>
                  <a:cubicBezTo>
                    <a:pt x="114173" y="2977"/>
                    <a:pt x="114034" y="2930"/>
                    <a:pt x="113893" y="2930"/>
                  </a:cubicBezTo>
                  <a:cubicBezTo>
                    <a:pt x="113834" y="2930"/>
                    <a:pt x="113775" y="2938"/>
                    <a:pt x="113715" y="2958"/>
                  </a:cubicBezTo>
                  <a:cubicBezTo>
                    <a:pt x="113738" y="3235"/>
                    <a:pt x="113760" y="3485"/>
                    <a:pt x="113782" y="3740"/>
                  </a:cubicBezTo>
                  <a:cubicBezTo>
                    <a:pt x="114009" y="4217"/>
                    <a:pt x="114009" y="4217"/>
                    <a:pt x="113932" y="4578"/>
                  </a:cubicBezTo>
                  <a:cubicBezTo>
                    <a:pt x="113821" y="3967"/>
                    <a:pt x="113321" y="3668"/>
                    <a:pt x="113061" y="3213"/>
                  </a:cubicBezTo>
                  <a:cubicBezTo>
                    <a:pt x="113133" y="3096"/>
                    <a:pt x="113199" y="2980"/>
                    <a:pt x="113255" y="2880"/>
                  </a:cubicBezTo>
                  <a:cubicBezTo>
                    <a:pt x="113160" y="2541"/>
                    <a:pt x="112922" y="2358"/>
                    <a:pt x="112689" y="2175"/>
                  </a:cubicBezTo>
                  <a:cubicBezTo>
                    <a:pt x="112672" y="2164"/>
                    <a:pt x="112700" y="2103"/>
                    <a:pt x="112705" y="2059"/>
                  </a:cubicBezTo>
                  <a:lnTo>
                    <a:pt x="113138" y="2181"/>
                  </a:lnTo>
                  <a:lnTo>
                    <a:pt x="113138" y="2181"/>
                  </a:lnTo>
                  <a:lnTo>
                    <a:pt x="112900" y="1515"/>
                  </a:lnTo>
                  <a:lnTo>
                    <a:pt x="113305" y="1376"/>
                  </a:lnTo>
                  <a:cubicBezTo>
                    <a:pt x="113288" y="916"/>
                    <a:pt x="113271" y="472"/>
                    <a:pt x="113260" y="0"/>
                  </a:cubicBezTo>
                  <a:lnTo>
                    <a:pt x="110858" y="0"/>
                  </a:lnTo>
                  <a:cubicBezTo>
                    <a:pt x="110941" y="311"/>
                    <a:pt x="111030" y="627"/>
                    <a:pt x="111118" y="971"/>
                  </a:cubicBezTo>
                  <a:lnTo>
                    <a:pt x="110813" y="1465"/>
                  </a:lnTo>
                  <a:lnTo>
                    <a:pt x="110486" y="1260"/>
                  </a:lnTo>
                  <a:cubicBezTo>
                    <a:pt x="110469" y="1287"/>
                    <a:pt x="110453" y="1315"/>
                    <a:pt x="110436" y="1343"/>
                  </a:cubicBezTo>
                  <a:lnTo>
                    <a:pt x="111118" y="1837"/>
                  </a:lnTo>
                  <a:cubicBezTo>
                    <a:pt x="111061" y="1850"/>
                    <a:pt x="111007" y="1856"/>
                    <a:pt x="110956" y="1856"/>
                  </a:cubicBezTo>
                  <a:cubicBezTo>
                    <a:pt x="110714" y="1856"/>
                    <a:pt x="110541" y="1723"/>
                    <a:pt x="110353" y="1659"/>
                  </a:cubicBezTo>
                  <a:cubicBezTo>
                    <a:pt x="110109" y="1576"/>
                    <a:pt x="109875" y="1482"/>
                    <a:pt x="109659" y="1398"/>
                  </a:cubicBezTo>
                  <a:lnTo>
                    <a:pt x="109010" y="1493"/>
                  </a:lnTo>
                  <a:lnTo>
                    <a:pt x="108544" y="1276"/>
                  </a:lnTo>
                  <a:lnTo>
                    <a:pt x="108405" y="982"/>
                  </a:lnTo>
                  <a:cubicBezTo>
                    <a:pt x="108313" y="925"/>
                    <a:pt x="108230" y="903"/>
                    <a:pt x="108152" y="903"/>
                  </a:cubicBezTo>
                  <a:cubicBezTo>
                    <a:pt x="107990" y="903"/>
                    <a:pt x="107850" y="996"/>
                    <a:pt x="107700" y="1049"/>
                  </a:cubicBezTo>
                  <a:lnTo>
                    <a:pt x="107118" y="810"/>
                  </a:lnTo>
                  <a:cubicBezTo>
                    <a:pt x="107079" y="621"/>
                    <a:pt x="107034" y="444"/>
                    <a:pt x="107001" y="305"/>
                  </a:cubicBezTo>
                  <a:cubicBezTo>
                    <a:pt x="107057" y="200"/>
                    <a:pt x="107101" y="105"/>
                    <a:pt x="107145" y="6"/>
                  </a:cubicBezTo>
                  <a:lnTo>
                    <a:pt x="103228" y="6"/>
                  </a:lnTo>
                  <a:lnTo>
                    <a:pt x="103228" y="17"/>
                  </a:lnTo>
                  <a:lnTo>
                    <a:pt x="103444" y="311"/>
                  </a:lnTo>
                  <a:lnTo>
                    <a:pt x="103133" y="877"/>
                  </a:lnTo>
                  <a:lnTo>
                    <a:pt x="102939" y="655"/>
                  </a:lnTo>
                  <a:lnTo>
                    <a:pt x="103067" y="383"/>
                  </a:lnTo>
                  <a:cubicBezTo>
                    <a:pt x="103022" y="272"/>
                    <a:pt x="102978" y="166"/>
                    <a:pt x="102928" y="55"/>
                  </a:cubicBezTo>
                  <a:lnTo>
                    <a:pt x="102945" y="6"/>
                  </a:lnTo>
                  <a:lnTo>
                    <a:pt x="100320" y="6"/>
                  </a:lnTo>
                  <a:lnTo>
                    <a:pt x="98994" y="544"/>
                  </a:lnTo>
                  <a:cubicBezTo>
                    <a:pt x="98861" y="660"/>
                    <a:pt x="98722" y="777"/>
                    <a:pt x="98611" y="871"/>
                  </a:cubicBezTo>
                  <a:lnTo>
                    <a:pt x="97535" y="805"/>
                  </a:lnTo>
                  <a:cubicBezTo>
                    <a:pt x="97446" y="1276"/>
                    <a:pt x="97246" y="1637"/>
                    <a:pt x="96913" y="1909"/>
                  </a:cubicBezTo>
                  <a:cubicBezTo>
                    <a:pt x="96852" y="1959"/>
                    <a:pt x="96735" y="1948"/>
                    <a:pt x="96641" y="1964"/>
                  </a:cubicBezTo>
                  <a:cubicBezTo>
                    <a:pt x="96625" y="1937"/>
                    <a:pt x="96613" y="1909"/>
                    <a:pt x="96597" y="1881"/>
                  </a:cubicBezTo>
                  <a:lnTo>
                    <a:pt x="97052" y="1526"/>
                  </a:lnTo>
                  <a:cubicBezTo>
                    <a:pt x="97118" y="1115"/>
                    <a:pt x="97168" y="771"/>
                    <a:pt x="97424" y="483"/>
                  </a:cubicBezTo>
                  <a:lnTo>
                    <a:pt x="97812" y="372"/>
                  </a:lnTo>
                  <a:lnTo>
                    <a:pt x="98001" y="0"/>
                  </a:ln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73" name="Google Shape;1473;p66"/>
            <p:cNvSpPr/>
            <p:nvPr/>
          </p:nvSpPr>
          <p:spPr>
            <a:xfrm>
              <a:off x="6389575" y="1104450"/>
              <a:ext cx="68825" cy="17900"/>
            </a:xfrm>
            <a:custGeom>
              <a:avLst/>
              <a:gdLst/>
              <a:ahLst/>
              <a:cxnLst/>
              <a:rect l="l" t="t" r="r" b="b"/>
              <a:pathLst>
                <a:path w="2753" h="716" extrusionOk="0">
                  <a:moveTo>
                    <a:pt x="339" y="0"/>
                  </a:moveTo>
                  <a:cubicBezTo>
                    <a:pt x="233" y="83"/>
                    <a:pt x="117" y="161"/>
                    <a:pt x="0" y="233"/>
                  </a:cubicBezTo>
                  <a:cubicBezTo>
                    <a:pt x="110" y="179"/>
                    <a:pt x="213" y="158"/>
                    <a:pt x="313" y="158"/>
                  </a:cubicBezTo>
                  <a:cubicBezTo>
                    <a:pt x="553" y="158"/>
                    <a:pt x="772" y="277"/>
                    <a:pt x="999" y="344"/>
                  </a:cubicBezTo>
                  <a:cubicBezTo>
                    <a:pt x="1393" y="466"/>
                    <a:pt x="1787" y="594"/>
                    <a:pt x="2186" y="699"/>
                  </a:cubicBezTo>
                  <a:cubicBezTo>
                    <a:pt x="2234" y="712"/>
                    <a:pt x="2284" y="716"/>
                    <a:pt x="2332" y="716"/>
                  </a:cubicBezTo>
                  <a:cubicBezTo>
                    <a:pt x="2413" y="716"/>
                    <a:pt x="2492" y="705"/>
                    <a:pt x="2558" y="705"/>
                  </a:cubicBezTo>
                  <a:cubicBezTo>
                    <a:pt x="2752" y="477"/>
                    <a:pt x="2747" y="244"/>
                    <a:pt x="2730"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74" name="Google Shape;1474;p66"/>
            <p:cNvSpPr/>
            <p:nvPr/>
          </p:nvSpPr>
          <p:spPr>
            <a:xfrm>
              <a:off x="5006350" y="1104450"/>
              <a:ext cx="31800" cy="32475"/>
            </a:xfrm>
            <a:custGeom>
              <a:avLst/>
              <a:gdLst/>
              <a:ahLst/>
              <a:cxnLst/>
              <a:rect l="l" t="t" r="r" b="b"/>
              <a:pathLst>
                <a:path w="1272" h="1299" extrusionOk="0">
                  <a:moveTo>
                    <a:pt x="661" y="0"/>
                  </a:moveTo>
                  <a:lnTo>
                    <a:pt x="95" y="261"/>
                  </a:lnTo>
                  <a:cubicBezTo>
                    <a:pt x="89" y="633"/>
                    <a:pt x="0" y="943"/>
                    <a:pt x="156" y="1298"/>
                  </a:cubicBezTo>
                  <a:cubicBezTo>
                    <a:pt x="361" y="1210"/>
                    <a:pt x="550" y="1138"/>
                    <a:pt x="733" y="1054"/>
                  </a:cubicBezTo>
                  <a:cubicBezTo>
                    <a:pt x="916" y="971"/>
                    <a:pt x="1088" y="888"/>
                    <a:pt x="1271" y="799"/>
                  </a:cubicBezTo>
                  <a:cubicBezTo>
                    <a:pt x="1166" y="455"/>
                    <a:pt x="1116" y="100"/>
                    <a:pt x="661" y="0"/>
                  </a:cubicBezTo>
                  <a:close/>
                </a:path>
              </a:pathLst>
            </a:custGeom>
            <a:solidFill>
              <a:srgbClr val="BDC1C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475" name="Google Shape;1475;p66"/>
          <p:cNvSpPr/>
          <p:nvPr/>
        </p:nvSpPr>
        <p:spPr>
          <a:xfrm>
            <a:off x="9797257" y="2183895"/>
            <a:ext cx="44459" cy="44464"/>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1476" name="Google Shape;1476;p66"/>
          <p:cNvGrpSpPr/>
          <p:nvPr/>
        </p:nvGrpSpPr>
        <p:grpSpPr>
          <a:xfrm>
            <a:off x="1905701" y="996671"/>
            <a:ext cx="8751333" cy="3846453"/>
            <a:chOff x="1429275" y="746831"/>
            <a:chExt cx="6563500" cy="2882246"/>
          </a:xfrm>
        </p:grpSpPr>
        <p:grpSp>
          <p:nvGrpSpPr>
            <p:cNvPr id="1477" name="Google Shape;1477;p66"/>
            <p:cNvGrpSpPr/>
            <p:nvPr/>
          </p:nvGrpSpPr>
          <p:grpSpPr>
            <a:xfrm>
              <a:off x="1429275" y="746831"/>
              <a:ext cx="6563500" cy="2882246"/>
              <a:chOff x="1429275" y="746831"/>
              <a:chExt cx="6563500" cy="2882246"/>
            </a:xfrm>
          </p:grpSpPr>
          <p:grpSp>
            <p:nvGrpSpPr>
              <p:cNvPr id="1478" name="Google Shape;1478;p66"/>
              <p:cNvGrpSpPr/>
              <p:nvPr/>
            </p:nvGrpSpPr>
            <p:grpSpPr>
              <a:xfrm>
                <a:off x="1429275" y="746831"/>
                <a:ext cx="6563500" cy="2882246"/>
                <a:chOff x="1429275" y="746831"/>
                <a:chExt cx="6563500" cy="2882246"/>
              </a:xfrm>
            </p:grpSpPr>
            <p:grpSp>
              <p:nvGrpSpPr>
                <p:cNvPr id="1479" name="Google Shape;1479;p66"/>
                <p:cNvGrpSpPr/>
                <p:nvPr/>
              </p:nvGrpSpPr>
              <p:grpSpPr>
                <a:xfrm>
                  <a:off x="1429275" y="746831"/>
                  <a:ext cx="6563500" cy="2774975"/>
                  <a:chOff x="1429275" y="746831"/>
                  <a:chExt cx="6563500" cy="2774975"/>
                </a:xfrm>
              </p:grpSpPr>
              <p:grpSp>
                <p:nvGrpSpPr>
                  <p:cNvPr id="1480" name="Google Shape;1480;p66"/>
                  <p:cNvGrpSpPr/>
                  <p:nvPr/>
                </p:nvGrpSpPr>
                <p:grpSpPr>
                  <a:xfrm>
                    <a:off x="1429275" y="746831"/>
                    <a:ext cx="6563500" cy="2774975"/>
                    <a:chOff x="1429275" y="746831"/>
                    <a:chExt cx="6563500" cy="2774975"/>
                  </a:xfrm>
                </p:grpSpPr>
                <p:grpSp>
                  <p:nvGrpSpPr>
                    <p:cNvPr id="1481" name="Google Shape;1481;p66"/>
                    <p:cNvGrpSpPr/>
                    <p:nvPr/>
                  </p:nvGrpSpPr>
                  <p:grpSpPr>
                    <a:xfrm>
                      <a:off x="1429275" y="746831"/>
                      <a:ext cx="6563500" cy="2774975"/>
                      <a:chOff x="1193100" y="1727025"/>
                      <a:chExt cx="5462300" cy="2313250"/>
                    </a:xfrm>
                  </p:grpSpPr>
                  <p:sp>
                    <p:nvSpPr>
                      <p:cNvPr id="1482" name="Google Shape;1482;p66"/>
                      <p:cNvSpPr/>
                      <p:nvPr/>
                    </p:nvSpPr>
                    <p:spPr>
                      <a:xfrm>
                        <a:off x="1248575" y="2524700"/>
                        <a:ext cx="90200" cy="90175"/>
                      </a:xfrm>
                      <a:custGeom>
                        <a:avLst/>
                        <a:gdLst/>
                        <a:ahLst/>
                        <a:cxnLst/>
                        <a:rect l="l" t="t" r="r" b="b"/>
                        <a:pathLst>
                          <a:path w="3608" h="3607" extrusionOk="0">
                            <a:moveTo>
                              <a:pt x="1804" y="0"/>
                            </a:moveTo>
                            <a:cubicBezTo>
                              <a:pt x="805" y="0"/>
                              <a:pt x="1" y="805"/>
                              <a:pt x="1" y="1803"/>
                            </a:cubicBezTo>
                            <a:cubicBezTo>
                              <a:pt x="1" y="2797"/>
                              <a:pt x="805" y="3607"/>
                              <a:pt x="1804" y="3607"/>
                            </a:cubicBezTo>
                            <a:cubicBezTo>
                              <a:pt x="2797" y="3607"/>
                              <a:pt x="3608" y="2797"/>
                              <a:pt x="3608" y="1803"/>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83" name="Google Shape;1483;p66"/>
                      <p:cNvSpPr/>
                      <p:nvPr/>
                    </p:nvSpPr>
                    <p:spPr>
                      <a:xfrm>
                        <a:off x="1193100" y="2226425"/>
                        <a:ext cx="90175" cy="90200"/>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84" name="Google Shape;1484;p66"/>
                      <p:cNvSpPr/>
                      <p:nvPr/>
                    </p:nvSpPr>
                    <p:spPr>
                      <a:xfrm>
                        <a:off x="1692500" y="234435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85" name="Google Shape;1485;p66"/>
                      <p:cNvSpPr/>
                      <p:nvPr/>
                    </p:nvSpPr>
                    <p:spPr>
                      <a:xfrm>
                        <a:off x="2129475" y="2229900"/>
                        <a:ext cx="90200" cy="90200"/>
                      </a:xfrm>
                      <a:custGeom>
                        <a:avLst/>
                        <a:gdLst/>
                        <a:ahLst/>
                        <a:cxnLst/>
                        <a:rect l="l" t="t" r="r" b="b"/>
                        <a:pathLst>
                          <a:path w="3608" h="3608" extrusionOk="0">
                            <a:moveTo>
                              <a:pt x="1804" y="1"/>
                            </a:moveTo>
                            <a:cubicBezTo>
                              <a:pt x="805" y="1"/>
                              <a:pt x="1" y="805"/>
                              <a:pt x="1" y="1804"/>
                            </a:cubicBezTo>
                            <a:cubicBezTo>
                              <a:pt x="1" y="2797"/>
                              <a:pt x="805" y="3607"/>
                              <a:pt x="1804" y="3607"/>
                            </a:cubicBezTo>
                            <a:cubicBezTo>
                              <a:pt x="2797" y="3607"/>
                              <a:pt x="3608" y="2797"/>
                              <a:pt x="3608" y="1804"/>
                            </a:cubicBezTo>
                            <a:cubicBezTo>
                              <a:pt x="3608"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86" name="Google Shape;1486;p66"/>
                      <p:cNvSpPr/>
                      <p:nvPr/>
                    </p:nvSpPr>
                    <p:spPr>
                      <a:xfrm>
                        <a:off x="2053175" y="2406775"/>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87" name="Google Shape;1487;p66"/>
                      <p:cNvSpPr/>
                      <p:nvPr/>
                    </p:nvSpPr>
                    <p:spPr>
                      <a:xfrm>
                        <a:off x="2004625" y="254550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88" name="Google Shape;1488;p66"/>
                      <p:cNvSpPr/>
                      <p:nvPr/>
                    </p:nvSpPr>
                    <p:spPr>
                      <a:xfrm>
                        <a:off x="2663575" y="3717725"/>
                        <a:ext cx="90200" cy="90175"/>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89" name="Google Shape;1489;p66"/>
                      <p:cNvSpPr/>
                      <p:nvPr/>
                    </p:nvSpPr>
                    <p:spPr>
                      <a:xfrm>
                        <a:off x="3579150" y="2049550"/>
                        <a:ext cx="90200" cy="90200"/>
                      </a:xfrm>
                      <a:custGeom>
                        <a:avLst/>
                        <a:gdLst/>
                        <a:ahLst/>
                        <a:cxnLst/>
                        <a:rect l="l" t="t" r="r" b="b"/>
                        <a:pathLst>
                          <a:path w="3608" h="3608" extrusionOk="0">
                            <a:moveTo>
                              <a:pt x="1804" y="1"/>
                            </a:moveTo>
                            <a:cubicBezTo>
                              <a:pt x="805" y="1"/>
                              <a:pt x="1" y="806"/>
                              <a:pt x="1" y="1804"/>
                            </a:cubicBezTo>
                            <a:cubicBezTo>
                              <a:pt x="1"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90" name="Google Shape;1490;p66"/>
                      <p:cNvSpPr/>
                      <p:nvPr/>
                    </p:nvSpPr>
                    <p:spPr>
                      <a:xfrm>
                        <a:off x="3658925" y="2084250"/>
                        <a:ext cx="90175" cy="90175"/>
                      </a:xfrm>
                      <a:custGeom>
                        <a:avLst/>
                        <a:gdLst/>
                        <a:ahLst/>
                        <a:cxnLst/>
                        <a:rect l="l" t="t" r="r" b="b"/>
                        <a:pathLst>
                          <a:path w="3607" h="3607"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91" name="Google Shape;1491;p66"/>
                      <p:cNvSpPr/>
                      <p:nvPr/>
                    </p:nvSpPr>
                    <p:spPr>
                      <a:xfrm>
                        <a:off x="3752550" y="209465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92" name="Google Shape;1492;p66"/>
                      <p:cNvSpPr/>
                      <p:nvPr/>
                    </p:nvSpPr>
                    <p:spPr>
                      <a:xfrm>
                        <a:off x="3717875" y="1987125"/>
                        <a:ext cx="90200" cy="90200"/>
                      </a:xfrm>
                      <a:custGeom>
                        <a:avLst/>
                        <a:gdLst/>
                        <a:ahLst/>
                        <a:cxnLst/>
                        <a:rect l="l" t="t" r="r" b="b"/>
                        <a:pathLst>
                          <a:path w="3608" h="3608" extrusionOk="0">
                            <a:moveTo>
                              <a:pt x="1804" y="1"/>
                            </a:moveTo>
                            <a:cubicBezTo>
                              <a:pt x="805" y="1"/>
                              <a:pt x="0" y="806"/>
                              <a:pt x="0" y="1804"/>
                            </a:cubicBezTo>
                            <a:cubicBezTo>
                              <a:pt x="0"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93" name="Google Shape;1493;p66"/>
                      <p:cNvSpPr/>
                      <p:nvPr/>
                    </p:nvSpPr>
                    <p:spPr>
                      <a:xfrm>
                        <a:off x="4120175" y="1727025"/>
                        <a:ext cx="90200" cy="90200"/>
                      </a:xfrm>
                      <a:custGeom>
                        <a:avLst/>
                        <a:gdLst/>
                        <a:ahLst/>
                        <a:cxnLst/>
                        <a:rect l="l" t="t" r="r" b="b"/>
                        <a:pathLst>
                          <a:path w="3608" h="3608" extrusionOk="0">
                            <a:moveTo>
                              <a:pt x="1804" y="1"/>
                            </a:moveTo>
                            <a:cubicBezTo>
                              <a:pt x="805" y="1"/>
                              <a:pt x="1" y="805"/>
                              <a:pt x="1" y="1804"/>
                            </a:cubicBezTo>
                            <a:cubicBezTo>
                              <a:pt x="1" y="2797"/>
                              <a:pt x="805" y="3607"/>
                              <a:pt x="1804" y="3607"/>
                            </a:cubicBezTo>
                            <a:cubicBezTo>
                              <a:pt x="2797" y="3607"/>
                              <a:pt x="3607" y="2797"/>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94" name="Google Shape;1494;p66"/>
                      <p:cNvSpPr/>
                      <p:nvPr/>
                    </p:nvSpPr>
                    <p:spPr>
                      <a:xfrm>
                        <a:off x="5021875" y="2854150"/>
                        <a:ext cx="90200" cy="90200"/>
                      </a:xfrm>
                      <a:custGeom>
                        <a:avLst/>
                        <a:gdLst/>
                        <a:ahLst/>
                        <a:cxnLst/>
                        <a:rect l="l" t="t" r="r" b="b"/>
                        <a:pathLst>
                          <a:path w="3608" h="3608" extrusionOk="0">
                            <a:moveTo>
                              <a:pt x="1804" y="1"/>
                            </a:moveTo>
                            <a:cubicBezTo>
                              <a:pt x="805" y="1"/>
                              <a:pt x="1" y="805"/>
                              <a:pt x="1" y="1804"/>
                            </a:cubicBezTo>
                            <a:cubicBezTo>
                              <a:pt x="1" y="2797"/>
                              <a:pt x="805" y="3608"/>
                              <a:pt x="1804" y="3608"/>
                            </a:cubicBezTo>
                            <a:cubicBezTo>
                              <a:pt x="2798" y="3608"/>
                              <a:pt x="3608" y="2797"/>
                              <a:pt x="3608" y="1804"/>
                            </a:cubicBezTo>
                            <a:cubicBezTo>
                              <a:pt x="3608" y="805"/>
                              <a:pt x="2798"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95" name="Google Shape;1495;p66"/>
                      <p:cNvSpPr/>
                      <p:nvPr/>
                    </p:nvSpPr>
                    <p:spPr>
                      <a:xfrm>
                        <a:off x="5833425" y="278480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96" name="Google Shape;1496;p66"/>
                      <p:cNvSpPr/>
                      <p:nvPr/>
                    </p:nvSpPr>
                    <p:spPr>
                      <a:xfrm>
                        <a:off x="5632275" y="3211375"/>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97" name="Google Shape;1497;p66"/>
                      <p:cNvSpPr/>
                      <p:nvPr/>
                    </p:nvSpPr>
                    <p:spPr>
                      <a:xfrm>
                        <a:off x="5958275" y="2746650"/>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98" name="Google Shape;1498;p66"/>
                      <p:cNvSpPr/>
                      <p:nvPr/>
                    </p:nvSpPr>
                    <p:spPr>
                      <a:xfrm>
                        <a:off x="6256525" y="2507350"/>
                        <a:ext cx="90200" cy="90200"/>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499" name="Google Shape;1499;p66"/>
                      <p:cNvSpPr/>
                      <p:nvPr/>
                    </p:nvSpPr>
                    <p:spPr>
                      <a:xfrm>
                        <a:off x="6339775" y="2483075"/>
                        <a:ext cx="90175" cy="90200"/>
                      </a:xfrm>
                      <a:custGeom>
                        <a:avLst/>
                        <a:gdLst/>
                        <a:ahLst/>
                        <a:cxnLst/>
                        <a:rect l="l" t="t" r="r" b="b"/>
                        <a:pathLst>
                          <a:path w="3607"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00" name="Google Shape;1500;p66"/>
                      <p:cNvSpPr/>
                      <p:nvPr/>
                    </p:nvSpPr>
                    <p:spPr>
                      <a:xfrm>
                        <a:off x="6565200" y="3950075"/>
                        <a:ext cx="90200" cy="90200"/>
                      </a:xfrm>
                      <a:custGeom>
                        <a:avLst/>
                        <a:gdLst/>
                        <a:ahLst/>
                        <a:cxnLst/>
                        <a:rect l="l" t="t" r="r" b="b"/>
                        <a:pathLst>
                          <a:path w="3608" h="3608" extrusionOk="0">
                            <a:moveTo>
                              <a:pt x="1804" y="0"/>
                            </a:moveTo>
                            <a:cubicBezTo>
                              <a:pt x="805" y="0"/>
                              <a:pt x="0" y="805"/>
                              <a:pt x="0" y="1804"/>
                            </a:cubicBezTo>
                            <a:cubicBezTo>
                              <a:pt x="0"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01" name="Google Shape;1501;p66"/>
                      <p:cNvSpPr/>
                      <p:nvPr/>
                    </p:nvSpPr>
                    <p:spPr>
                      <a:xfrm>
                        <a:off x="3752550" y="2174425"/>
                        <a:ext cx="90200" cy="90175"/>
                      </a:xfrm>
                      <a:custGeom>
                        <a:avLst/>
                        <a:gdLst/>
                        <a:ahLst/>
                        <a:cxnLst/>
                        <a:rect l="l" t="t" r="r" b="b"/>
                        <a:pathLst>
                          <a:path w="3608" h="3607" extrusionOk="0">
                            <a:moveTo>
                              <a:pt x="1804" y="0"/>
                            </a:moveTo>
                            <a:cubicBezTo>
                              <a:pt x="805" y="0"/>
                              <a:pt x="1" y="805"/>
                              <a:pt x="1" y="1803"/>
                            </a:cubicBezTo>
                            <a:cubicBezTo>
                              <a:pt x="1" y="2797"/>
                              <a:pt x="805" y="3607"/>
                              <a:pt x="1804" y="3607"/>
                            </a:cubicBezTo>
                            <a:cubicBezTo>
                              <a:pt x="2797" y="3607"/>
                              <a:pt x="3608" y="2797"/>
                              <a:pt x="3608" y="1803"/>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502" name="Google Shape;1502;p66"/>
                    <p:cNvSpPr/>
                    <p:nvPr/>
                  </p:nvSpPr>
                  <p:spPr>
                    <a:xfrm>
                      <a:off x="7309305" y="1599687"/>
                      <a:ext cx="108384" cy="108204"/>
                    </a:xfrm>
                    <a:custGeom>
                      <a:avLst/>
                      <a:gdLst/>
                      <a:ahLst/>
                      <a:cxnLst/>
                      <a:rect l="l" t="t" r="r" b="b"/>
                      <a:pathLst>
                        <a:path w="3608" h="3608" extrusionOk="0">
                          <a:moveTo>
                            <a:pt x="1804" y="1"/>
                          </a:moveTo>
                          <a:cubicBezTo>
                            <a:pt x="805" y="1"/>
                            <a:pt x="0" y="806"/>
                            <a:pt x="0" y="1804"/>
                          </a:cubicBezTo>
                          <a:cubicBezTo>
                            <a:pt x="0" y="2798"/>
                            <a:pt x="805" y="3608"/>
                            <a:pt x="1804" y="3608"/>
                          </a:cubicBezTo>
                          <a:cubicBezTo>
                            <a:pt x="2797" y="3608"/>
                            <a:pt x="3607" y="2798"/>
                            <a:pt x="3607" y="1804"/>
                          </a:cubicBezTo>
                          <a:cubicBezTo>
                            <a:pt x="3607" y="806"/>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1503" name="Google Shape;1503;p66"/>
                  <p:cNvGrpSpPr/>
                  <p:nvPr/>
                </p:nvGrpSpPr>
                <p:grpSpPr>
                  <a:xfrm>
                    <a:off x="1570944" y="1104612"/>
                    <a:ext cx="5371663" cy="1709940"/>
                    <a:chOff x="1570944" y="1104612"/>
                    <a:chExt cx="5371663" cy="1709940"/>
                  </a:xfrm>
                </p:grpSpPr>
                <p:sp>
                  <p:nvSpPr>
                    <p:cNvPr id="1504" name="Google Shape;1504;p66"/>
                    <p:cNvSpPr/>
                    <p:nvPr/>
                  </p:nvSpPr>
                  <p:spPr>
                    <a:xfrm>
                      <a:off x="1645954" y="1504019"/>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05" name="Google Shape;1505;p66"/>
                    <p:cNvSpPr/>
                    <p:nvPr/>
                  </p:nvSpPr>
                  <p:spPr>
                    <a:xfrm>
                      <a:off x="6834222" y="270634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06" name="Google Shape;1506;p66"/>
                    <p:cNvSpPr/>
                    <p:nvPr/>
                  </p:nvSpPr>
                  <p:spPr>
                    <a:xfrm>
                      <a:off x="1570944" y="164131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8" y="2797"/>
                            <a:pt x="3608" y="1804"/>
                          </a:cubicBezTo>
                          <a:cubicBezTo>
                            <a:pt x="3608" y="805"/>
                            <a:pt x="2797" y="0"/>
                            <a:pt x="1804" y="0"/>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07" name="Google Shape;1507;p66"/>
                    <p:cNvSpPr/>
                    <p:nvPr/>
                  </p:nvSpPr>
                  <p:spPr>
                    <a:xfrm>
                      <a:off x="4800604" y="11046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4285F4"/>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grpSp>
            <p:sp>
              <p:nvSpPr>
                <p:cNvPr id="1508" name="Google Shape;1508;p66"/>
                <p:cNvSpPr/>
                <p:nvPr/>
              </p:nvSpPr>
              <p:spPr>
                <a:xfrm>
                  <a:off x="4800604" y="11046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09" name="Google Shape;1509;p66"/>
                <p:cNvSpPr/>
                <p:nvPr/>
              </p:nvSpPr>
              <p:spPr>
                <a:xfrm>
                  <a:off x="6162147" y="188879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10" name="Google Shape;1510;p66"/>
                <p:cNvSpPr/>
                <p:nvPr/>
              </p:nvSpPr>
              <p:spPr>
                <a:xfrm>
                  <a:off x="7747047" y="352087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11" name="Google Shape;1511;p66"/>
                <p:cNvSpPr/>
                <p:nvPr/>
              </p:nvSpPr>
              <p:spPr>
                <a:xfrm>
                  <a:off x="2400672" y="1406073"/>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512" name="Google Shape;1512;p66"/>
              <p:cNvSpPr/>
              <p:nvPr/>
            </p:nvSpPr>
            <p:spPr>
              <a:xfrm>
                <a:off x="5547697" y="1922398"/>
                <a:ext cx="108384" cy="108204"/>
              </a:xfrm>
              <a:custGeom>
                <a:avLst/>
                <a:gdLst/>
                <a:ahLst/>
                <a:cxnLst/>
                <a:rect l="l" t="t" r="r" b="b"/>
                <a:pathLst>
                  <a:path w="3608" h="3608" extrusionOk="0">
                    <a:moveTo>
                      <a:pt x="1804" y="0"/>
                    </a:moveTo>
                    <a:cubicBezTo>
                      <a:pt x="805" y="0"/>
                      <a:pt x="1" y="805"/>
                      <a:pt x="1" y="1804"/>
                    </a:cubicBezTo>
                    <a:cubicBezTo>
                      <a:pt x="1" y="2797"/>
                      <a:pt x="805" y="3607"/>
                      <a:pt x="1804" y="3607"/>
                    </a:cubicBezTo>
                    <a:cubicBezTo>
                      <a:pt x="2797" y="3607"/>
                      <a:pt x="3607" y="2797"/>
                      <a:pt x="3607" y="1804"/>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513" name="Google Shape;1513;p66"/>
            <p:cNvSpPr/>
            <p:nvPr/>
          </p:nvSpPr>
          <p:spPr>
            <a:xfrm>
              <a:off x="2648448" y="3374912"/>
              <a:ext cx="108384" cy="108174"/>
            </a:xfrm>
            <a:custGeom>
              <a:avLst/>
              <a:gdLst/>
              <a:ahLst/>
              <a:cxnLst/>
              <a:rect l="l" t="t" r="r" b="b"/>
              <a:pathLst>
                <a:path w="3608" h="3607" extrusionOk="0">
                  <a:moveTo>
                    <a:pt x="1804" y="0"/>
                  </a:moveTo>
                  <a:cubicBezTo>
                    <a:pt x="805" y="0"/>
                    <a:pt x="0" y="805"/>
                    <a:pt x="0" y="1803"/>
                  </a:cubicBezTo>
                  <a:cubicBezTo>
                    <a:pt x="0" y="2797"/>
                    <a:pt x="805" y="3607"/>
                    <a:pt x="1804" y="3607"/>
                  </a:cubicBezTo>
                  <a:cubicBezTo>
                    <a:pt x="2797" y="3607"/>
                    <a:pt x="3607" y="2797"/>
                    <a:pt x="3607" y="1803"/>
                  </a:cubicBezTo>
                  <a:cubicBezTo>
                    <a:pt x="3607" y="805"/>
                    <a:pt x="2797" y="0"/>
                    <a:pt x="1804" y="0"/>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14" name="Google Shape;1514;p66"/>
            <p:cNvSpPr/>
            <p:nvPr/>
          </p:nvSpPr>
          <p:spPr>
            <a:xfrm>
              <a:off x="4359979" y="1232712"/>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FF00FF"/>
                </a:solidFill>
                <a:latin typeface="Arial"/>
                <a:cs typeface="Arial"/>
                <a:sym typeface="Arial"/>
              </a:endParaRPr>
            </a:p>
          </p:txBody>
        </p:sp>
        <p:sp>
          <p:nvSpPr>
            <p:cNvPr id="1515" name="Google Shape;1515;p66"/>
            <p:cNvSpPr/>
            <p:nvPr/>
          </p:nvSpPr>
          <p:spPr>
            <a:xfrm>
              <a:off x="4205204" y="1492974"/>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FF00FF"/>
                </a:solidFill>
                <a:latin typeface="Arial"/>
                <a:cs typeface="Arial"/>
                <a:sym typeface="Arial"/>
              </a:endParaRPr>
            </a:p>
          </p:txBody>
        </p:sp>
        <p:sp>
          <p:nvSpPr>
            <p:cNvPr id="1516" name="Google Shape;1516;p66"/>
            <p:cNvSpPr/>
            <p:nvPr/>
          </p:nvSpPr>
          <p:spPr>
            <a:xfrm>
              <a:off x="4539079" y="1370399"/>
              <a:ext cx="108354" cy="108204"/>
            </a:xfrm>
            <a:custGeom>
              <a:avLst/>
              <a:gdLst/>
              <a:ahLst/>
              <a:cxnLst/>
              <a:rect l="l" t="t" r="r" b="b"/>
              <a:pathLst>
                <a:path w="3607" h="3608" extrusionOk="0">
                  <a:moveTo>
                    <a:pt x="1804" y="1"/>
                  </a:moveTo>
                  <a:cubicBezTo>
                    <a:pt x="805" y="1"/>
                    <a:pt x="0" y="805"/>
                    <a:pt x="0" y="1804"/>
                  </a:cubicBezTo>
                  <a:cubicBezTo>
                    <a:pt x="0" y="2798"/>
                    <a:pt x="805" y="3608"/>
                    <a:pt x="1804" y="3608"/>
                  </a:cubicBezTo>
                  <a:cubicBezTo>
                    <a:pt x="2797" y="3608"/>
                    <a:pt x="3607" y="2798"/>
                    <a:pt x="3607" y="1804"/>
                  </a:cubicBezTo>
                  <a:cubicBezTo>
                    <a:pt x="3607" y="805"/>
                    <a:pt x="2797" y="1"/>
                    <a:pt x="1804" y="1"/>
                  </a:cubicBezTo>
                  <a:close/>
                </a:path>
              </a:pathLst>
            </a:custGeom>
            <a:solidFill>
              <a:srgbClr val="FFFFFF"/>
            </a:solidFill>
            <a:ln w="9525" cap="flat" cmpd="sng">
              <a:solidFill>
                <a:srgbClr val="174EA6"/>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1867" kern="0">
                <a:solidFill>
                  <a:srgbClr val="FF00FF"/>
                </a:solidFill>
                <a:latin typeface="Arial"/>
                <a:cs typeface="Arial"/>
                <a:sym typeface="Arial"/>
              </a:endParaRPr>
            </a:p>
          </p:txBody>
        </p:sp>
      </p:grpSp>
      <p:grpSp>
        <p:nvGrpSpPr>
          <p:cNvPr id="1517" name="Google Shape;1517;p66"/>
          <p:cNvGrpSpPr/>
          <p:nvPr/>
        </p:nvGrpSpPr>
        <p:grpSpPr>
          <a:xfrm>
            <a:off x="1913912" y="1085570"/>
            <a:ext cx="8693095" cy="3592294"/>
            <a:chOff x="1198225" y="1782525"/>
            <a:chExt cx="5425950" cy="2243875"/>
          </a:xfrm>
        </p:grpSpPr>
        <p:sp>
          <p:nvSpPr>
            <p:cNvPr id="1518" name="Google Shape;1518;p66"/>
            <p:cNvSpPr/>
            <p:nvPr/>
          </p:nvSpPr>
          <p:spPr>
            <a:xfrm>
              <a:off x="2153750" y="3176700"/>
              <a:ext cx="27775" cy="27750"/>
            </a:xfrm>
            <a:custGeom>
              <a:avLst/>
              <a:gdLst/>
              <a:ahLst/>
              <a:cxnLst/>
              <a:rect l="l" t="t" r="r" b="b"/>
              <a:pathLst>
                <a:path w="1111" h="1110" extrusionOk="0">
                  <a:moveTo>
                    <a:pt x="556" y="0"/>
                  </a:moveTo>
                  <a:cubicBezTo>
                    <a:pt x="250" y="0"/>
                    <a:pt x="1" y="244"/>
                    <a:pt x="1" y="555"/>
                  </a:cubicBezTo>
                  <a:cubicBezTo>
                    <a:pt x="1" y="860"/>
                    <a:pt x="250" y="1110"/>
                    <a:pt x="556" y="1110"/>
                  </a:cubicBezTo>
                  <a:cubicBezTo>
                    <a:pt x="861" y="1110"/>
                    <a:pt x="1111" y="860"/>
                    <a:pt x="1111" y="555"/>
                  </a:cubicBezTo>
                  <a:cubicBezTo>
                    <a:pt x="1111" y="244"/>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19" name="Google Shape;1519;p66"/>
            <p:cNvSpPr/>
            <p:nvPr/>
          </p:nvSpPr>
          <p:spPr>
            <a:xfrm>
              <a:off x="2219650" y="3970875"/>
              <a:ext cx="27775" cy="27775"/>
            </a:xfrm>
            <a:custGeom>
              <a:avLst/>
              <a:gdLst/>
              <a:ahLst/>
              <a:cxnLst/>
              <a:rect l="l" t="t" r="r" b="b"/>
              <a:pathLst>
                <a:path w="1111" h="1111" extrusionOk="0">
                  <a:moveTo>
                    <a:pt x="555" y="1"/>
                  </a:moveTo>
                  <a:cubicBezTo>
                    <a:pt x="250" y="1"/>
                    <a:pt x="1" y="245"/>
                    <a:pt x="1" y="556"/>
                  </a:cubicBezTo>
                  <a:cubicBezTo>
                    <a:pt x="1" y="861"/>
                    <a:pt x="250" y="1111"/>
                    <a:pt x="555" y="1111"/>
                  </a:cubicBezTo>
                  <a:cubicBezTo>
                    <a:pt x="861" y="1111"/>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20" name="Google Shape;1520;p66"/>
            <p:cNvSpPr/>
            <p:nvPr/>
          </p:nvSpPr>
          <p:spPr>
            <a:xfrm>
              <a:off x="2462425" y="3998625"/>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0" y="1110"/>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21" name="Google Shape;1521;p66"/>
            <p:cNvSpPr/>
            <p:nvPr/>
          </p:nvSpPr>
          <p:spPr>
            <a:xfrm>
              <a:off x="2760675" y="3735050"/>
              <a:ext cx="27775" cy="27775"/>
            </a:xfrm>
            <a:custGeom>
              <a:avLst/>
              <a:gdLst/>
              <a:ahLst/>
              <a:cxnLst/>
              <a:rect l="l" t="t" r="r" b="b"/>
              <a:pathLst>
                <a:path w="1111" h="1111" extrusionOk="0">
                  <a:moveTo>
                    <a:pt x="555" y="1"/>
                  </a:moveTo>
                  <a:cubicBezTo>
                    <a:pt x="250" y="1"/>
                    <a:pt x="1" y="245"/>
                    <a:pt x="1" y="556"/>
                  </a:cubicBezTo>
                  <a:cubicBezTo>
                    <a:pt x="1"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22" name="Google Shape;1522;p66"/>
            <p:cNvSpPr/>
            <p:nvPr/>
          </p:nvSpPr>
          <p:spPr>
            <a:xfrm>
              <a:off x="3679725" y="3142000"/>
              <a:ext cx="27775" cy="27775"/>
            </a:xfrm>
            <a:custGeom>
              <a:avLst/>
              <a:gdLst/>
              <a:ahLst/>
              <a:cxnLst/>
              <a:rect l="l" t="t" r="r" b="b"/>
              <a:pathLst>
                <a:path w="1111" h="1111" extrusionOk="0">
                  <a:moveTo>
                    <a:pt x="555" y="1"/>
                  </a:moveTo>
                  <a:cubicBezTo>
                    <a:pt x="250" y="1"/>
                    <a:pt x="1" y="245"/>
                    <a:pt x="1" y="556"/>
                  </a:cubicBezTo>
                  <a:cubicBezTo>
                    <a:pt x="1" y="861"/>
                    <a:pt x="250" y="1111"/>
                    <a:pt x="555" y="1111"/>
                  </a:cubicBezTo>
                  <a:cubicBezTo>
                    <a:pt x="861" y="1111"/>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23" name="Google Shape;1523;p66"/>
            <p:cNvSpPr/>
            <p:nvPr/>
          </p:nvSpPr>
          <p:spPr>
            <a:xfrm>
              <a:off x="4397625" y="3350100"/>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24" name="Google Shape;1524;p66"/>
            <p:cNvSpPr/>
            <p:nvPr/>
          </p:nvSpPr>
          <p:spPr>
            <a:xfrm>
              <a:off x="4168725" y="38078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25" name="Google Shape;1525;p66"/>
            <p:cNvSpPr/>
            <p:nvPr/>
          </p:nvSpPr>
          <p:spPr>
            <a:xfrm>
              <a:off x="2694775" y="3748925"/>
              <a:ext cx="27775" cy="27775"/>
            </a:xfrm>
            <a:custGeom>
              <a:avLst/>
              <a:gdLst/>
              <a:ahLst/>
              <a:cxnLst/>
              <a:rect l="l" t="t" r="r" b="b"/>
              <a:pathLst>
                <a:path w="1111" h="1111" extrusionOk="0">
                  <a:moveTo>
                    <a:pt x="556" y="1"/>
                  </a:moveTo>
                  <a:cubicBezTo>
                    <a:pt x="251" y="1"/>
                    <a:pt x="1" y="245"/>
                    <a:pt x="1" y="555"/>
                  </a:cubicBezTo>
                  <a:cubicBezTo>
                    <a:pt x="1" y="861"/>
                    <a:pt x="251" y="1110"/>
                    <a:pt x="556" y="1110"/>
                  </a:cubicBezTo>
                  <a:cubicBezTo>
                    <a:pt x="861" y="1110"/>
                    <a:pt x="1111" y="861"/>
                    <a:pt x="1111" y="555"/>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26" name="Google Shape;1526;p66"/>
            <p:cNvSpPr/>
            <p:nvPr/>
          </p:nvSpPr>
          <p:spPr>
            <a:xfrm>
              <a:off x="1543375" y="241370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27" name="Google Shape;1527;p66"/>
            <p:cNvSpPr/>
            <p:nvPr/>
          </p:nvSpPr>
          <p:spPr>
            <a:xfrm>
              <a:off x="1702900" y="2583650"/>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0" y="860"/>
                    <a:pt x="1110" y="555"/>
                  </a:cubicBezTo>
                  <a:cubicBezTo>
                    <a:pt x="1110"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28" name="Google Shape;1528;p66"/>
            <p:cNvSpPr/>
            <p:nvPr/>
          </p:nvSpPr>
          <p:spPr>
            <a:xfrm>
              <a:off x="1949150" y="2562850"/>
              <a:ext cx="27750" cy="27750"/>
            </a:xfrm>
            <a:custGeom>
              <a:avLst/>
              <a:gdLst/>
              <a:ahLst/>
              <a:cxnLst/>
              <a:rect l="l" t="t" r="r" b="b"/>
              <a:pathLst>
                <a:path w="1110"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29" name="Google Shape;1529;p66"/>
            <p:cNvSpPr/>
            <p:nvPr/>
          </p:nvSpPr>
          <p:spPr>
            <a:xfrm>
              <a:off x="1633550" y="28541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30" name="Google Shape;1530;p66"/>
            <p:cNvSpPr/>
            <p:nvPr/>
          </p:nvSpPr>
          <p:spPr>
            <a:xfrm>
              <a:off x="2032375" y="2743175"/>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31" name="Google Shape;1531;p66"/>
            <p:cNvSpPr/>
            <p:nvPr/>
          </p:nvSpPr>
          <p:spPr>
            <a:xfrm>
              <a:off x="2153750" y="238942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32" name="Google Shape;1532;p66"/>
            <p:cNvSpPr/>
            <p:nvPr/>
          </p:nvSpPr>
          <p:spPr>
            <a:xfrm>
              <a:off x="2046250" y="2309675"/>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33" name="Google Shape;1533;p66"/>
            <p:cNvSpPr/>
            <p:nvPr/>
          </p:nvSpPr>
          <p:spPr>
            <a:xfrm>
              <a:off x="1883250" y="2358225"/>
              <a:ext cx="27775" cy="27775"/>
            </a:xfrm>
            <a:custGeom>
              <a:avLst/>
              <a:gdLst/>
              <a:ahLst/>
              <a:cxnLst/>
              <a:rect l="l" t="t" r="r" b="b"/>
              <a:pathLst>
                <a:path w="1111"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34" name="Google Shape;1534;p66"/>
            <p:cNvSpPr/>
            <p:nvPr/>
          </p:nvSpPr>
          <p:spPr>
            <a:xfrm>
              <a:off x="1279800" y="2555900"/>
              <a:ext cx="27775" cy="27775"/>
            </a:xfrm>
            <a:custGeom>
              <a:avLst/>
              <a:gdLst/>
              <a:ahLst/>
              <a:cxnLst/>
              <a:rect l="l" t="t" r="r" b="b"/>
              <a:pathLst>
                <a:path w="1111" h="1111" extrusionOk="0">
                  <a:moveTo>
                    <a:pt x="555" y="1"/>
                  </a:moveTo>
                  <a:cubicBezTo>
                    <a:pt x="250" y="1"/>
                    <a:pt x="0" y="245"/>
                    <a:pt x="0" y="555"/>
                  </a:cubicBezTo>
                  <a:cubicBezTo>
                    <a:pt x="0" y="861"/>
                    <a:pt x="250" y="1110"/>
                    <a:pt x="555" y="1110"/>
                  </a:cubicBezTo>
                  <a:cubicBezTo>
                    <a:pt x="860" y="1110"/>
                    <a:pt x="1110" y="861"/>
                    <a:pt x="1110" y="555"/>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35" name="Google Shape;1535;p66"/>
            <p:cNvSpPr/>
            <p:nvPr/>
          </p:nvSpPr>
          <p:spPr>
            <a:xfrm>
              <a:off x="1200025" y="2198700"/>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36" name="Google Shape;1536;p66"/>
            <p:cNvSpPr/>
            <p:nvPr/>
          </p:nvSpPr>
          <p:spPr>
            <a:xfrm>
              <a:off x="1210425" y="247612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37" name="Google Shape;1537;p66"/>
            <p:cNvSpPr/>
            <p:nvPr/>
          </p:nvSpPr>
          <p:spPr>
            <a:xfrm>
              <a:off x="1198225" y="2463925"/>
              <a:ext cx="27775" cy="27775"/>
            </a:xfrm>
            <a:custGeom>
              <a:avLst/>
              <a:gdLst/>
              <a:ahLst/>
              <a:cxnLst/>
              <a:rect l="l" t="t" r="r" b="b"/>
              <a:pathLst>
                <a:path w="1111" h="1111" extrusionOk="0">
                  <a:moveTo>
                    <a:pt x="555" y="1"/>
                  </a:moveTo>
                  <a:cubicBezTo>
                    <a:pt x="250" y="1"/>
                    <a:pt x="0" y="250"/>
                    <a:pt x="0" y="556"/>
                  </a:cubicBezTo>
                  <a:cubicBezTo>
                    <a:pt x="0" y="861"/>
                    <a:pt x="250" y="1110"/>
                    <a:pt x="555" y="1110"/>
                  </a:cubicBezTo>
                  <a:cubicBezTo>
                    <a:pt x="866" y="1110"/>
                    <a:pt x="1110" y="861"/>
                    <a:pt x="1110" y="556"/>
                  </a:cubicBezTo>
                  <a:cubicBezTo>
                    <a:pt x="1110" y="250"/>
                    <a:pt x="866"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38" name="Google Shape;1538;p66"/>
            <p:cNvSpPr/>
            <p:nvPr/>
          </p:nvSpPr>
          <p:spPr>
            <a:xfrm>
              <a:off x="2160700" y="2261125"/>
              <a:ext cx="27775" cy="27750"/>
            </a:xfrm>
            <a:custGeom>
              <a:avLst/>
              <a:gdLst/>
              <a:ahLst/>
              <a:cxnLst/>
              <a:rect l="l" t="t" r="r" b="b"/>
              <a:pathLst>
                <a:path w="1111"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39" name="Google Shape;1539;p66"/>
            <p:cNvSpPr/>
            <p:nvPr/>
          </p:nvSpPr>
          <p:spPr>
            <a:xfrm>
              <a:off x="3610375" y="2080775"/>
              <a:ext cx="27750" cy="27775"/>
            </a:xfrm>
            <a:custGeom>
              <a:avLst/>
              <a:gdLst/>
              <a:ahLst/>
              <a:cxnLst/>
              <a:rect l="l" t="t" r="r" b="b"/>
              <a:pathLst>
                <a:path w="1110" h="1111" extrusionOk="0">
                  <a:moveTo>
                    <a:pt x="555" y="0"/>
                  </a:moveTo>
                  <a:cubicBezTo>
                    <a:pt x="250" y="0"/>
                    <a:pt x="0" y="245"/>
                    <a:pt x="0" y="555"/>
                  </a:cubicBezTo>
                  <a:cubicBezTo>
                    <a:pt x="0" y="861"/>
                    <a:pt x="250" y="1110"/>
                    <a:pt x="555" y="1110"/>
                  </a:cubicBezTo>
                  <a:cubicBezTo>
                    <a:pt x="860" y="1110"/>
                    <a:pt x="1110" y="861"/>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40" name="Google Shape;1540;p66"/>
            <p:cNvSpPr/>
            <p:nvPr/>
          </p:nvSpPr>
          <p:spPr>
            <a:xfrm>
              <a:off x="3488975" y="2021825"/>
              <a:ext cx="27775" cy="27750"/>
            </a:xfrm>
            <a:custGeom>
              <a:avLst/>
              <a:gdLst/>
              <a:ahLst/>
              <a:cxnLst/>
              <a:rect l="l" t="t" r="r" b="b"/>
              <a:pathLst>
                <a:path w="1111" h="1110" extrusionOk="0">
                  <a:moveTo>
                    <a:pt x="556" y="0"/>
                  </a:moveTo>
                  <a:cubicBezTo>
                    <a:pt x="250" y="0"/>
                    <a:pt x="1" y="244"/>
                    <a:pt x="1" y="555"/>
                  </a:cubicBezTo>
                  <a:cubicBezTo>
                    <a:pt x="1" y="860"/>
                    <a:pt x="250" y="1110"/>
                    <a:pt x="556" y="1110"/>
                  </a:cubicBezTo>
                  <a:cubicBezTo>
                    <a:pt x="861" y="1110"/>
                    <a:pt x="1110" y="860"/>
                    <a:pt x="1110" y="555"/>
                  </a:cubicBezTo>
                  <a:cubicBezTo>
                    <a:pt x="1110" y="244"/>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41" name="Google Shape;1541;p66"/>
            <p:cNvSpPr/>
            <p:nvPr/>
          </p:nvSpPr>
          <p:spPr>
            <a:xfrm>
              <a:off x="3658925" y="216400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42" name="Google Shape;1542;p66"/>
            <p:cNvSpPr/>
            <p:nvPr/>
          </p:nvSpPr>
          <p:spPr>
            <a:xfrm>
              <a:off x="3721350" y="2320075"/>
              <a:ext cx="27750" cy="27775"/>
            </a:xfrm>
            <a:custGeom>
              <a:avLst/>
              <a:gdLst/>
              <a:ahLst/>
              <a:cxnLst/>
              <a:rect l="l" t="t" r="r" b="b"/>
              <a:pathLst>
                <a:path w="1110"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43" name="Google Shape;1543;p66"/>
            <p:cNvSpPr/>
            <p:nvPr/>
          </p:nvSpPr>
          <p:spPr>
            <a:xfrm>
              <a:off x="3794175" y="2261125"/>
              <a:ext cx="27775" cy="27750"/>
            </a:xfrm>
            <a:custGeom>
              <a:avLst/>
              <a:gdLst/>
              <a:ahLst/>
              <a:cxnLst/>
              <a:rect l="l" t="t" r="r" b="b"/>
              <a:pathLst>
                <a:path w="1111" h="1110" extrusionOk="0">
                  <a:moveTo>
                    <a:pt x="555" y="0"/>
                  </a:moveTo>
                  <a:cubicBezTo>
                    <a:pt x="250" y="0"/>
                    <a:pt x="0" y="244"/>
                    <a:pt x="0" y="555"/>
                  </a:cubicBezTo>
                  <a:cubicBezTo>
                    <a:pt x="0"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44" name="Google Shape;1544;p66"/>
            <p:cNvSpPr/>
            <p:nvPr/>
          </p:nvSpPr>
          <p:spPr>
            <a:xfrm>
              <a:off x="3860075" y="2358225"/>
              <a:ext cx="27750" cy="27775"/>
            </a:xfrm>
            <a:custGeom>
              <a:avLst/>
              <a:gdLst/>
              <a:ahLst/>
              <a:cxnLst/>
              <a:rect l="l" t="t" r="r" b="b"/>
              <a:pathLst>
                <a:path w="1110" h="1111" extrusionOk="0">
                  <a:moveTo>
                    <a:pt x="555" y="0"/>
                  </a:moveTo>
                  <a:cubicBezTo>
                    <a:pt x="250" y="0"/>
                    <a:pt x="0" y="245"/>
                    <a:pt x="0" y="555"/>
                  </a:cubicBezTo>
                  <a:cubicBezTo>
                    <a:pt x="0" y="860"/>
                    <a:pt x="250" y="1110"/>
                    <a:pt x="555" y="1110"/>
                  </a:cubicBezTo>
                  <a:cubicBezTo>
                    <a:pt x="860" y="1110"/>
                    <a:pt x="1110" y="860"/>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45" name="Google Shape;1545;p66"/>
            <p:cNvSpPr/>
            <p:nvPr/>
          </p:nvSpPr>
          <p:spPr>
            <a:xfrm>
              <a:off x="3929425" y="2250700"/>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46" name="Google Shape;1546;p66"/>
            <p:cNvSpPr/>
            <p:nvPr/>
          </p:nvSpPr>
          <p:spPr>
            <a:xfrm>
              <a:off x="3842725" y="2184825"/>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47" name="Google Shape;1547;p66"/>
            <p:cNvSpPr/>
            <p:nvPr/>
          </p:nvSpPr>
          <p:spPr>
            <a:xfrm>
              <a:off x="3898225" y="21258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48" name="Google Shape;1548;p66"/>
            <p:cNvSpPr/>
            <p:nvPr/>
          </p:nvSpPr>
          <p:spPr>
            <a:xfrm>
              <a:off x="3988375" y="22021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49" name="Google Shape;1549;p66"/>
            <p:cNvSpPr/>
            <p:nvPr/>
          </p:nvSpPr>
          <p:spPr>
            <a:xfrm>
              <a:off x="4075100" y="2337425"/>
              <a:ext cx="27750" cy="27750"/>
            </a:xfrm>
            <a:custGeom>
              <a:avLst/>
              <a:gdLst/>
              <a:ahLst/>
              <a:cxnLst/>
              <a:rect l="l" t="t" r="r" b="b"/>
              <a:pathLst>
                <a:path w="1110" h="1110"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50" name="Google Shape;1550;p66"/>
            <p:cNvSpPr/>
            <p:nvPr/>
          </p:nvSpPr>
          <p:spPr>
            <a:xfrm>
              <a:off x="4127100" y="22888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51" name="Google Shape;1551;p66"/>
            <p:cNvSpPr/>
            <p:nvPr/>
          </p:nvSpPr>
          <p:spPr>
            <a:xfrm>
              <a:off x="4723625" y="2750125"/>
              <a:ext cx="27775" cy="27750"/>
            </a:xfrm>
            <a:custGeom>
              <a:avLst/>
              <a:gdLst/>
              <a:ahLst/>
              <a:cxnLst/>
              <a:rect l="l" t="t" r="r" b="b"/>
              <a:pathLst>
                <a:path w="1111" h="1110"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52" name="Google Shape;1552;p66"/>
            <p:cNvSpPr/>
            <p:nvPr/>
          </p:nvSpPr>
          <p:spPr>
            <a:xfrm>
              <a:off x="4765250" y="2791725"/>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53" name="Google Shape;1553;p66"/>
            <p:cNvSpPr/>
            <p:nvPr/>
          </p:nvSpPr>
          <p:spPr>
            <a:xfrm>
              <a:off x="4217275" y="2115450"/>
              <a:ext cx="27775" cy="27775"/>
            </a:xfrm>
            <a:custGeom>
              <a:avLst/>
              <a:gdLst/>
              <a:ahLst/>
              <a:cxnLst/>
              <a:rect l="l" t="t" r="r" b="b"/>
              <a:pathLst>
                <a:path w="1111" h="1111" extrusionOk="0">
                  <a:moveTo>
                    <a:pt x="556" y="1"/>
                  </a:moveTo>
                  <a:cubicBezTo>
                    <a:pt x="251" y="1"/>
                    <a:pt x="1" y="245"/>
                    <a:pt x="1" y="556"/>
                  </a:cubicBezTo>
                  <a:cubicBezTo>
                    <a:pt x="1" y="861"/>
                    <a:pt x="251" y="1110"/>
                    <a:pt x="556" y="1110"/>
                  </a:cubicBezTo>
                  <a:cubicBezTo>
                    <a:pt x="861" y="1110"/>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54" name="Google Shape;1554;p66"/>
            <p:cNvSpPr/>
            <p:nvPr/>
          </p:nvSpPr>
          <p:spPr>
            <a:xfrm>
              <a:off x="4356000" y="19385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55" name="Google Shape;1555;p66"/>
            <p:cNvSpPr/>
            <p:nvPr/>
          </p:nvSpPr>
          <p:spPr>
            <a:xfrm>
              <a:off x="4213825" y="1782525"/>
              <a:ext cx="27750" cy="27775"/>
            </a:xfrm>
            <a:custGeom>
              <a:avLst/>
              <a:gdLst/>
              <a:ahLst/>
              <a:cxnLst/>
              <a:rect l="l" t="t" r="r" b="b"/>
              <a:pathLst>
                <a:path w="1110"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56" name="Google Shape;1556;p66"/>
            <p:cNvSpPr/>
            <p:nvPr/>
          </p:nvSpPr>
          <p:spPr>
            <a:xfrm>
              <a:off x="3971050" y="1806800"/>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57" name="Google Shape;1557;p66"/>
            <p:cNvSpPr/>
            <p:nvPr/>
          </p:nvSpPr>
          <p:spPr>
            <a:xfrm>
              <a:off x="3811525" y="2014875"/>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58" name="Google Shape;1558;p66"/>
            <p:cNvSpPr/>
            <p:nvPr/>
          </p:nvSpPr>
          <p:spPr>
            <a:xfrm>
              <a:off x="3541000" y="2396375"/>
              <a:ext cx="27775" cy="27775"/>
            </a:xfrm>
            <a:custGeom>
              <a:avLst/>
              <a:gdLst/>
              <a:ahLst/>
              <a:cxnLst/>
              <a:rect l="l" t="t" r="r" b="b"/>
              <a:pathLst>
                <a:path w="1111" h="1111" extrusionOk="0">
                  <a:moveTo>
                    <a:pt x="555" y="0"/>
                  </a:moveTo>
                  <a:cubicBezTo>
                    <a:pt x="250" y="0"/>
                    <a:pt x="1" y="244"/>
                    <a:pt x="1" y="555"/>
                  </a:cubicBezTo>
                  <a:cubicBezTo>
                    <a:pt x="1" y="860"/>
                    <a:pt x="250" y="1110"/>
                    <a:pt x="555" y="1110"/>
                  </a:cubicBezTo>
                  <a:cubicBezTo>
                    <a:pt x="861" y="1110"/>
                    <a:pt x="1110" y="860"/>
                    <a:pt x="1110" y="555"/>
                  </a:cubicBezTo>
                  <a:cubicBezTo>
                    <a:pt x="1110" y="244"/>
                    <a:pt x="861"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59" name="Google Shape;1559;p66"/>
            <p:cNvSpPr/>
            <p:nvPr/>
          </p:nvSpPr>
          <p:spPr>
            <a:xfrm>
              <a:off x="3433500" y="2441450"/>
              <a:ext cx="27750" cy="27775"/>
            </a:xfrm>
            <a:custGeom>
              <a:avLst/>
              <a:gdLst/>
              <a:ahLst/>
              <a:cxnLst/>
              <a:rect l="l" t="t" r="r" b="b"/>
              <a:pathLst>
                <a:path w="1110"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60" name="Google Shape;1560;p66"/>
            <p:cNvSpPr/>
            <p:nvPr/>
          </p:nvSpPr>
          <p:spPr>
            <a:xfrm>
              <a:off x="3783775" y="212585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61" name="Google Shape;1561;p66"/>
            <p:cNvSpPr/>
            <p:nvPr/>
          </p:nvSpPr>
          <p:spPr>
            <a:xfrm>
              <a:off x="3783775" y="2205625"/>
              <a:ext cx="27775" cy="27775"/>
            </a:xfrm>
            <a:custGeom>
              <a:avLst/>
              <a:gdLst/>
              <a:ahLst/>
              <a:cxnLst/>
              <a:rect l="l" t="t" r="r" b="b"/>
              <a:pathLst>
                <a:path w="1111" h="1111" extrusionOk="0">
                  <a:moveTo>
                    <a:pt x="555" y="1"/>
                  </a:moveTo>
                  <a:cubicBezTo>
                    <a:pt x="250" y="1"/>
                    <a:pt x="0" y="245"/>
                    <a:pt x="0" y="555"/>
                  </a:cubicBezTo>
                  <a:cubicBezTo>
                    <a:pt x="0" y="861"/>
                    <a:pt x="250" y="1110"/>
                    <a:pt x="555" y="1110"/>
                  </a:cubicBezTo>
                  <a:cubicBezTo>
                    <a:pt x="860" y="1110"/>
                    <a:pt x="1110" y="861"/>
                    <a:pt x="1110" y="555"/>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62" name="Google Shape;1562;p66"/>
            <p:cNvSpPr/>
            <p:nvPr/>
          </p:nvSpPr>
          <p:spPr>
            <a:xfrm>
              <a:off x="3749100" y="2018350"/>
              <a:ext cx="27750" cy="27775"/>
            </a:xfrm>
            <a:custGeom>
              <a:avLst/>
              <a:gdLst/>
              <a:ahLst/>
              <a:cxnLst/>
              <a:rect l="l" t="t" r="r" b="b"/>
              <a:pathLst>
                <a:path w="1110" h="1111" extrusionOk="0">
                  <a:moveTo>
                    <a:pt x="555" y="0"/>
                  </a:moveTo>
                  <a:cubicBezTo>
                    <a:pt x="250" y="0"/>
                    <a:pt x="0" y="245"/>
                    <a:pt x="0" y="555"/>
                  </a:cubicBezTo>
                  <a:cubicBezTo>
                    <a:pt x="0" y="861"/>
                    <a:pt x="250" y="1110"/>
                    <a:pt x="555" y="1110"/>
                  </a:cubicBezTo>
                  <a:cubicBezTo>
                    <a:pt x="860" y="1110"/>
                    <a:pt x="1110" y="861"/>
                    <a:pt x="1110" y="555"/>
                  </a:cubicBezTo>
                  <a:cubicBezTo>
                    <a:pt x="1110" y="245"/>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63" name="Google Shape;1563;p66"/>
            <p:cNvSpPr/>
            <p:nvPr/>
          </p:nvSpPr>
          <p:spPr>
            <a:xfrm>
              <a:off x="4030000" y="2056500"/>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0" y="860"/>
                    <a:pt x="1110" y="555"/>
                  </a:cubicBezTo>
                  <a:cubicBezTo>
                    <a:pt x="1110"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64" name="Google Shape;1564;p66"/>
            <p:cNvSpPr/>
            <p:nvPr/>
          </p:nvSpPr>
          <p:spPr>
            <a:xfrm>
              <a:off x="5053100" y="2885375"/>
              <a:ext cx="27775" cy="27775"/>
            </a:xfrm>
            <a:custGeom>
              <a:avLst/>
              <a:gdLst/>
              <a:ahLst/>
              <a:cxnLst/>
              <a:rect l="l" t="t" r="r" b="b"/>
              <a:pathLst>
                <a:path w="1111" h="1111" extrusionOk="0">
                  <a:moveTo>
                    <a:pt x="555" y="0"/>
                  </a:moveTo>
                  <a:cubicBezTo>
                    <a:pt x="250" y="0"/>
                    <a:pt x="0" y="244"/>
                    <a:pt x="0" y="555"/>
                  </a:cubicBezTo>
                  <a:cubicBezTo>
                    <a:pt x="0" y="860"/>
                    <a:pt x="250" y="1110"/>
                    <a:pt x="555" y="1110"/>
                  </a:cubicBezTo>
                  <a:cubicBezTo>
                    <a:pt x="860" y="1110"/>
                    <a:pt x="1110" y="860"/>
                    <a:pt x="1110" y="555"/>
                  </a:cubicBezTo>
                  <a:cubicBezTo>
                    <a:pt x="1110" y="244"/>
                    <a:pt x="860" y="0"/>
                    <a:pt x="555"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65" name="Google Shape;1565;p66"/>
            <p:cNvSpPr/>
            <p:nvPr/>
          </p:nvSpPr>
          <p:spPr>
            <a:xfrm>
              <a:off x="5136325" y="2680750"/>
              <a:ext cx="27775" cy="27775"/>
            </a:xfrm>
            <a:custGeom>
              <a:avLst/>
              <a:gdLst/>
              <a:ahLst/>
              <a:cxnLst/>
              <a:rect l="l" t="t" r="r" b="b"/>
              <a:pathLst>
                <a:path w="1111" h="1111" extrusionOk="0">
                  <a:moveTo>
                    <a:pt x="556" y="1"/>
                  </a:moveTo>
                  <a:cubicBezTo>
                    <a:pt x="250" y="1"/>
                    <a:pt x="1" y="245"/>
                    <a:pt x="1" y="556"/>
                  </a:cubicBezTo>
                  <a:cubicBezTo>
                    <a:pt x="1" y="861"/>
                    <a:pt x="250" y="1110"/>
                    <a:pt x="556" y="1110"/>
                  </a:cubicBezTo>
                  <a:cubicBezTo>
                    <a:pt x="861" y="1110"/>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66" name="Google Shape;1566;p66"/>
            <p:cNvSpPr/>
            <p:nvPr/>
          </p:nvSpPr>
          <p:spPr>
            <a:xfrm>
              <a:off x="5198750" y="3010225"/>
              <a:ext cx="27775" cy="27775"/>
            </a:xfrm>
            <a:custGeom>
              <a:avLst/>
              <a:gdLst/>
              <a:ahLst/>
              <a:cxnLst/>
              <a:rect l="l" t="t" r="r" b="b"/>
              <a:pathLst>
                <a:path w="1111" h="1111" extrusionOk="0">
                  <a:moveTo>
                    <a:pt x="556" y="0"/>
                  </a:moveTo>
                  <a:cubicBezTo>
                    <a:pt x="250" y="0"/>
                    <a:pt x="1" y="245"/>
                    <a:pt x="1" y="555"/>
                  </a:cubicBezTo>
                  <a:cubicBezTo>
                    <a:pt x="1" y="860"/>
                    <a:pt x="250" y="1110"/>
                    <a:pt x="556" y="1110"/>
                  </a:cubicBezTo>
                  <a:cubicBezTo>
                    <a:pt x="861" y="1110"/>
                    <a:pt x="1111" y="860"/>
                    <a:pt x="1111" y="555"/>
                  </a:cubicBezTo>
                  <a:cubicBezTo>
                    <a:pt x="1111" y="245"/>
                    <a:pt x="861" y="0"/>
                    <a:pt x="556" y="0"/>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67" name="Google Shape;1567;p66"/>
            <p:cNvSpPr/>
            <p:nvPr/>
          </p:nvSpPr>
          <p:spPr>
            <a:xfrm>
              <a:off x="5618400" y="3207900"/>
              <a:ext cx="27775" cy="27775"/>
            </a:xfrm>
            <a:custGeom>
              <a:avLst/>
              <a:gdLst/>
              <a:ahLst/>
              <a:cxnLst/>
              <a:rect l="l" t="t" r="r" b="b"/>
              <a:pathLst>
                <a:path w="1111" h="1111" extrusionOk="0">
                  <a:moveTo>
                    <a:pt x="555" y="1"/>
                  </a:moveTo>
                  <a:cubicBezTo>
                    <a:pt x="250" y="1"/>
                    <a:pt x="0" y="245"/>
                    <a:pt x="0" y="556"/>
                  </a:cubicBezTo>
                  <a:cubicBezTo>
                    <a:pt x="0" y="861"/>
                    <a:pt x="250" y="1110"/>
                    <a:pt x="555" y="1110"/>
                  </a:cubicBezTo>
                  <a:cubicBezTo>
                    <a:pt x="861" y="1110"/>
                    <a:pt x="1110" y="861"/>
                    <a:pt x="1110" y="556"/>
                  </a:cubicBezTo>
                  <a:cubicBezTo>
                    <a:pt x="1110" y="245"/>
                    <a:pt x="861"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68" name="Google Shape;1568;p66"/>
            <p:cNvSpPr/>
            <p:nvPr/>
          </p:nvSpPr>
          <p:spPr>
            <a:xfrm>
              <a:off x="5663475" y="3242575"/>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69" name="Google Shape;1569;p66"/>
            <p:cNvSpPr/>
            <p:nvPr/>
          </p:nvSpPr>
          <p:spPr>
            <a:xfrm>
              <a:off x="5864625" y="281600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0" name="Google Shape;1570;p66"/>
            <p:cNvSpPr/>
            <p:nvPr/>
          </p:nvSpPr>
          <p:spPr>
            <a:xfrm>
              <a:off x="5989475" y="2777850"/>
              <a:ext cx="27775" cy="27775"/>
            </a:xfrm>
            <a:custGeom>
              <a:avLst/>
              <a:gdLst/>
              <a:ahLst/>
              <a:cxnLst/>
              <a:rect l="l" t="t" r="r" b="b"/>
              <a:pathLst>
                <a:path w="1111" h="1111" extrusionOk="0">
                  <a:moveTo>
                    <a:pt x="556" y="1"/>
                  </a:moveTo>
                  <a:cubicBezTo>
                    <a:pt x="251" y="1"/>
                    <a:pt x="1" y="245"/>
                    <a:pt x="1" y="556"/>
                  </a:cubicBezTo>
                  <a:cubicBezTo>
                    <a:pt x="1" y="861"/>
                    <a:pt x="251"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1" name="Google Shape;1571;p66"/>
            <p:cNvSpPr/>
            <p:nvPr/>
          </p:nvSpPr>
          <p:spPr>
            <a:xfrm>
              <a:off x="6596400" y="39812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1" y="861"/>
                    <a:pt x="1111" y="556"/>
                  </a:cubicBezTo>
                  <a:cubicBezTo>
                    <a:pt x="1111"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2" name="Google Shape;1572;p66"/>
            <p:cNvSpPr/>
            <p:nvPr/>
          </p:nvSpPr>
          <p:spPr>
            <a:xfrm>
              <a:off x="6287750" y="2538550"/>
              <a:ext cx="27775" cy="27775"/>
            </a:xfrm>
            <a:custGeom>
              <a:avLst/>
              <a:gdLst/>
              <a:ahLst/>
              <a:cxnLst/>
              <a:rect l="l" t="t" r="r" b="b"/>
              <a:pathLst>
                <a:path w="1111" h="1111" extrusionOk="0">
                  <a:moveTo>
                    <a:pt x="555" y="1"/>
                  </a:moveTo>
                  <a:cubicBezTo>
                    <a:pt x="250" y="1"/>
                    <a:pt x="0" y="245"/>
                    <a:pt x="0" y="556"/>
                  </a:cubicBezTo>
                  <a:cubicBezTo>
                    <a:pt x="0" y="861"/>
                    <a:pt x="250" y="1111"/>
                    <a:pt x="555" y="1111"/>
                  </a:cubicBezTo>
                  <a:cubicBezTo>
                    <a:pt x="860" y="1111"/>
                    <a:pt x="1110" y="861"/>
                    <a:pt x="1110" y="556"/>
                  </a:cubicBezTo>
                  <a:cubicBezTo>
                    <a:pt x="1110" y="245"/>
                    <a:pt x="860" y="1"/>
                    <a:pt x="555"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573" name="Google Shape;1573;p66"/>
            <p:cNvSpPr/>
            <p:nvPr/>
          </p:nvSpPr>
          <p:spPr>
            <a:xfrm>
              <a:off x="6370975" y="2514275"/>
              <a:ext cx="27775" cy="27775"/>
            </a:xfrm>
            <a:custGeom>
              <a:avLst/>
              <a:gdLst/>
              <a:ahLst/>
              <a:cxnLst/>
              <a:rect l="l" t="t" r="r" b="b"/>
              <a:pathLst>
                <a:path w="1111" h="1111" extrusionOk="0">
                  <a:moveTo>
                    <a:pt x="556" y="1"/>
                  </a:moveTo>
                  <a:cubicBezTo>
                    <a:pt x="250" y="1"/>
                    <a:pt x="1" y="245"/>
                    <a:pt x="1" y="556"/>
                  </a:cubicBezTo>
                  <a:cubicBezTo>
                    <a:pt x="1" y="861"/>
                    <a:pt x="250" y="1111"/>
                    <a:pt x="556" y="1111"/>
                  </a:cubicBezTo>
                  <a:cubicBezTo>
                    <a:pt x="861" y="1111"/>
                    <a:pt x="1110" y="861"/>
                    <a:pt x="1110" y="556"/>
                  </a:cubicBezTo>
                  <a:cubicBezTo>
                    <a:pt x="1110" y="245"/>
                    <a:pt x="861" y="1"/>
                    <a:pt x="556" y="1"/>
                  </a:cubicBezTo>
                  <a:close/>
                </a:path>
              </a:pathLst>
            </a:custGeom>
            <a:solidFill>
              <a:srgbClr val="174EA6"/>
            </a:solidFill>
            <a:ln>
              <a:noFill/>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1574" name="Google Shape;1574;p66"/>
          <p:cNvGrpSpPr/>
          <p:nvPr/>
        </p:nvGrpSpPr>
        <p:grpSpPr>
          <a:xfrm>
            <a:off x="1244100" y="1022420"/>
            <a:ext cx="10074517" cy="3805941"/>
            <a:chOff x="933075" y="766125"/>
            <a:chExt cx="7555888" cy="2851889"/>
          </a:xfrm>
        </p:grpSpPr>
        <p:grpSp>
          <p:nvGrpSpPr>
            <p:cNvPr id="1575" name="Google Shape;1575;p66"/>
            <p:cNvGrpSpPr/>
            <p:nvPr/>
          </p:nvGrpSpPr>
          <p:grpSpPr>
            <a:xfrm>
              <a:off x="933075" y="766125"/>
              <a:ext cx="7555888" cy="2851889"/>
              <a:chOff x="933075" y="766125"/>
              <a:chExt cx="7555888" cy="2851889"/>
            </a:xfrm>
          </p:grpSpPr>
          <p:grpSp>
            <p:nvGrpSpPr>
              <p:cNvPr id="1576" name="Google Shape;1576;p66"/>
              <p:cNvGrpSpPr/>
              <p:nvPr/>
            </p:nvGrpSpPr>
            <p:grpSpPr>
              <a:xfrm>
                <a:off x="933075" y="766125"/>
                <a:ext cx="7555888" cy="2747627"/>
                <a:chOff x="933075" y="766125"/>
                <a:chExt cx="7555888" cy="2747627"/>
              </a:xfrm>
            </p:grpSpPr>
            <p:sp>
              <p:nvSpPr>
                <p:cNvPr id="1577" name="Google Shape;1577;p66"/>
                <p:cNvSpPr txBox="1"/>
                <p:nvPr/>
              </p:nvSpPr>
              <p:spPr>
                <a:xfrm>
                  <a:off x="2699675" y="3148913"/>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São Paulo</a:t>
                  </a:r>
                  <a:endParaRPr sz="800" kern="0">
                    <a:solidFill>
                      <a:srgbClr val="202124"/>
                    </a:solidFill>
                    <a:latin typeface="Google Sans Medium"/>
                    <a:ea typeface="Google Sans Medium"/>
                    <a:cs typeface="Google Sans Medium"/>
                    <a:sym typeface="Google Sans Medium"/>
                  </a:endParaRPr>
                </a:p>
              </p:txBody>
            </p:sp>
            <p:grpSp>
              <p:nvGrpSpPr>
                <p:cNvPr id="1578" name="Google Shape;1578;p66"/>
                <p:cNvGrpSpPr/>
                <p:nvPr/>
              </p:nvGrpSpPr>
              <p:grpSpPr>
                <a:xfrm>
                  <a:off x="933075" y="766125"/>
                  <a:ext cx="7555888" cy="2747627"/>
                  <a:chOff x="933075" y="766125"/>
                  <a:chExt cx="7555888" cy="2747627"/>
                </a:xfrm>
              </p:grpSpPr>
              <p:sp>
                <p:nvSpPr>
                  <p:cNvPr id="1579" name="Google Shape;1579;p66"/>
                  <p:cNvSpPr txBox="1"/>
                  <p:nvPr/>
                </p:nvSpPr>
                <p:spPr>
                  <a:xfrm>
                    <a:off x="933075" y="136183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Oregon</a:t>
                    </a:r>
                    <a:endParaRPr sz="800" kern="0">
                      <a:solidFill>
                        <a:srgbClr val="202124"/>
                      </a:solidFill>
                      <a:latin typeface="Google Sans Medium"/>
                      <a:ea typeface="Google Sans Medium"/>
                      <a:cs typeface="Google Sans Medium"/>
                      <a:sym typeface="Google Sans Medium"/>
                    </a:endParaRPr>
                  </a:p>
                </p:txBody>
              </p:sp>
              <p:sp>
                <p:nvSpPr>
                  <p:cNvPr id="1580" name="Google Shape;1580;p66"/>
                  <p:cNvSpPr txBox="1"/>
                  <p:nvPr/>
                </p:nvSpPr>
                <p:spPr>
                  <a:xfrm>
                    <a:off x="1680475" y="1656661"/>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Las Vegas</a:t>
                    </a:r>
                    <a:endParaRPr sz="800" kern="0">
                      <a:solidFill>
                        <a:srgbClr val="202124"/>
                      </a:solidFill>
                      <a:latin typeface="Google Sans Medium"/>
                      <a:ea typeface="Google Sans Medium"/>
                      <a:cs typeface="Google Sans Medium"/>
                      <a:sym typeface="Google Sans Medium"/>
                    </a:endParaRPr>
                  </a:p>
                </p:txBody>
              </p:sp>
              <p:sp>
                <p:nvSpPr>
                  <p:cNvPr id="1581" name="Google Shape;1581;p66"/>
                  <p:cNvSpPr txBox="1"/>
                  <p:nvPr/>
                </p:nvSpPr>
                <p:spPr>
                  <a:xfrm>
                    <a:off x="955525" y="1512100"/>
                    <a:ext cx="6903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Salt Lake City</a:t>
                    </a:r>
                    <a:endParaRPr sz="800" kern="0">
                      <a:solidFill>
                        <a:srgbClr val="202124"/>
                      </a:solidFill>
                      <a:latin typeface="Google Sans Medium"/>
                      <a:ea typeface="Google Sans Medium"/>
                      <a:cs typeface="Google Sans Medium"/>
                      <a:sym typeface="Google Sans Medium"/>
                    </a:endParaRPr>
                  </a:p>
                </p:txBody>
              </p:sp>
              <p:sp>
                <p:nvSpPr>
                  <p:cNvPr id="1582" name="Google Shape;1582;p66"/>
                  <p:cNvSpPr txBox="1"/>
                  <p:nvPr/>
                </p:nvSpPr>
                <p:spPr>
                  <a:xfrm>
                    <a:off x="995675" y="171873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Los Angeles</a:t>
                    </a:r>
                    <a:endParaRPr sz="800" kern="0">
                      <a:solidFill>
                        <a:srgbClr val="202124"/>
                      </a:solidFill>
                      <a:latin typeface="Google Sans Medium"/>
                      <a:ea typeface="Google Sans Medium"/>
                      <a:cs typeface="Google Sans Medium"/>
                      <a:sym typeface="Google Sans Medium"/>
                    </a:endParaRPr>
                  </a:p>
                </p:txBody>
              </p:sp>
              <p:sp>
                <p:nvSpPr>
                  <p:cNvPr id="1583" name="Google Shape;1583;p66"/>
                  <p:cNvSpPr txBox="1"/>
                  <p:nvPr/>
                </p:nvSpPr>
                <p:spPr>
                  <a:xfrm>
                    <a:off x="1806425" y="1392418"/>
                    <a:ext cx="5550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Iowa*</a:t>
                    </a:r>
                    <a:endParaRPr sz="800" kern="0">
                      <a:solidFill>
                        <a:srgbClr val="202124"/>
                      </a:solidFill>
                      <a:latin typeface="Google Sans Medium"/>
                      <a:ea typeface="Google Sans Medium"/>
                      <a:cs typeface="Google Sans Medium"/>
                      <a:sym typeface="Google Sans Medium"/>
                    </a:endParaRPr>
                  </a:p>
                </p:txBody>
              </p:sp>
              <p:sp>
                <p:nvSpPr>
                  <p:cNvPr id="1584" name="Google Shape;1584;p66"/>
                  <p:cNvSpPr txBox="1"/>
                  <p:nvPr/>
                </p:nvSpPr>
                <p:spPr>
                  <a:xfrm>
                    <a:off x="2357401" y="1263644"/>
                    <a:ext cx="4962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Montréal</a:t>
                    </a:r>
                    <a:endParaRPr sz="800" kern="0">
                      <a:solidFill>
                        <a:srgbClr val="202124"/>
                      </a:solidFill>
                      <a:latin typeface="Google Sans Medium"/>
                      <a:ea typeface="Google Sans Medium"/>
                      <a:cs typeface="Google Sans Medium"/>
                      <a:sym typeface="Google Sans Medium"/>
                    </a:endParaRPr>
                  </a:p>
                </p:txBody>
              </p:sp>
              <p:sp>
                <p:nvSpPr>
                  <p:cNvPr id="1585" name="Google Shape;1585;p66"/>
                  <p:cNvSpPr txBox="1"/>
                  <p:nvPr/>
                </p:nvSpPr>
                <p:spPr>
                  <a:xfrm>
                    <a:off x="2577950" y="1578605"/>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N. Virginia</a:t>
                    </a:r>
                    <a:endParaRPr sz="800" kern="0">
                      <a:solidFill>
                        <a:srgbClr val="202124"/>
                      </a:solidFill>
                      <a:latin typeface="Google Sans Medium"/>
                      <a:ea typeface="Google Sans Medium"/>
                      <a:cs typeface="Google Sans Medium"/>
                      <a:sym typeface="Google Sans Medium"/>
                    </a:endParaRPr>
                  </a:p>
                </p:txBody>
              </p:sp>
              <p:sp>
                <p:nvSpPr>
                  <p:cNvPr id="1586" name="Google Shape;1586;p66"/>
                  <p:cNvSpPr txBox="1"/>
                  <p:nvPr/>
                </p:nvSpPr>
                <p:spPr>
                  <a:xfrm>
                    <a:off x="2514675" y="1738725"/>
                    <a:ext cx="7431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S. Carolina</a:t>
                    </a:r>
                    <a:endParaRPr sz="800" kern="0">
                      <a:solidFill>
                        <a:srgbClr val="202124"/>
                      </a:solidFill>
                      <a:latin typeface="Google Sans Medium"/>
                      <a:ea typeface="Google Sans Medium"/>
                      <a:cs typeface="Google Sans Medium"/>
                      <a:sym typeface="Google Sans Medium"/>
                    </a:endParaRPr>
                  </a:p>
                </p:txBody>
              </p:sp>
              <p:sp>
                <p:nvSpPr>
                  <p:cNvPr id="1587" name="Google Shape;1587;p66"/>
                  <p:cNvSpPr txBox="1"/>
                  <p:nvPr/>
                </p:nvSpPr>
                <p:spPr>
                  <a:xfrm>
                    <a:off x="3759506" y="1150025"/>
                    <a:ext cx="5316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London</a:t>
                    </a:r>
                    <a:endParaRPr sz="800" kern="0">
                      <a:solidFill>
                        <a:srgbClr val="202124"/>
                      </a:solidFill>
                      <a:latin typeface="Google Sans Medium"/>
                      <a:ea typeface="Google Sans Medium"/>
                      <a:cs typeface="Google Sans Medium"/>
                      <a:sym typeface="Google Sans Medium"/>
                    </a:endParaRPr>
                  </a:p>
                </p:txBody>
              </p:sp>
              <p:sp>
                <p:nvSpPr>
                  <p:cNvPr id="1588" name="Google Shape;1588;p66"/>
                  <p:cNvSpPr txBox="1"/>
                  <p:nvPr/>
                </p:nvSpPr>
                <p:spPr>
                  <a:xfrm>
                    <a:off x="4261795" y="965139"/>
                    <a:ext cx="4962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Netherlands</a:t>
                    </a:r>
                    <a:endParaRPr sz="800" kern="0">
                      <a:solidFill>
                        <a:srgbClr val="202124"/>
                      </a:solidFill>
                      <a:latin typeface="Google Sans Medium"/>
                      <a:ea typeface="Google Sans Medium"/>
                      <a:cs typeface="Google Sans Medium"/>
                      <a:sym typeface="Google Sans Medium"/>
                    </a:endParaRPr>
                  </a:p>
                </p:txBody>
              </p:sp>
              <p:sp>
                <p:nvSpPr>
                  <p:cNvPr id="1589" name="Google Shape;1589;p66"/>
                  <p:cNvSpPr txBox="1"/>
                  <p:nvPr/>
                </p:nvSpPr>
                <p:spPr>
                  <a:xfrm>
                    <a:off x="3810010" y="1229051"/>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Belgium</a:t>
                    </a:r>
                    <a:endParaRPr sz="800" kern="0">
                      <a:solidFill>
                        <a:srgbClr val="202124"/>
                      </a:solidFill>
                      <a:latin typeface="Google Sans Medium"/>
                      <a:ea typeface="Google Sans Medium"/>
                      <a:cs typeface="Google Sans Medium"/>
                      <a:sym typeface="Google Sans Medium"/>
                    </a:endParaRPr>
                  </a:p>
                </p:txBody>
              </p:sp>
              <p:sp>
                <p:nvSpPr>
                  <p:cNvPr id="1590" name="Google Shape;1590;p66"/>
                  <p:cNvSpPr txBox="1"/>
                  <p:nvPr/>
                </p:nvSpPr>
                <p:spPr>
                  <a:xfrm>
                    <a:off x="4617947" y="1232133"/>
                    <a:ext cx="4530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Frankfurt</a:t>
                    </a:r>
                    <a:endParaRPr sz="800" kern="0">
                      <a:solidFill>
                        <a:srgbClr val="202124"/>
                      </a:solidFill>
                      <a:latin typeface="Google Sans Medium"/>
                      <a:ea typeface="Google Sans Medium"/>
                      <a:cs typeface="Google Sans Medium"/>
                      <a:sym typeface="Google Sans Medium"/>
                    </a:endParaRPr>
                  </a:p>
                </p:txBody>
              </p:sp>
              <p:sp>
                <p:nvSpPr>
                  <p:cNvPr id="1591" name="Google Shape;1591;p66"/>
                  <p:cNvSpPr txBox="1"/>
                  <p:nvPr/>
                </p:nvSpPr>
                <p:spPr>
                  <a:xfrm>
                    <a:off x="4912842" y="1109986"/>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Warsaw</a:t>
                    </a:r>
                    <a:endParaRPr sz="800" kern="0">
                      <a:solidFill>
                        <a:srgbClr val="202124"/>
                      </a:solidFill>
                      <a:latin typeface="Google Sans Medium"/>
                      <a:ea typeface="Google Sans Medium"/>
                      <a:cs typeface="Google Sans Medium"/>
                      <a:sym typeface="Google Sans Medium"/>
                    </a:endParaRPr>
                  </a:p>
                </p:txBody>
              </p:sp>
              <p:sp>
                <p:nvSpPr>
                  <p:cNvPr id="1592" name="Google Shape;1592;p66"/>
                  <p:cNvSpPr txBox="1"/>
                  <p:nvPr/>
                </p:nvSpPr>
                <p:spPr>
                  <a:xfrm>
                    <a:off x="4428556" y="766125"/>
                    <a:ext cx="5076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Finland</a:t>
                    </a:r>
                    <a:endParaRPr sz="800" kern="0">
                      <a:solidFill>
                        <a:srgbClr val="202124"/>
                      </a:solidFill>
                      <a:latin typeface="Google Sans Medium"/>
                      <a:ea typeface="Google Sans Medium"/>
                      <a:cs typeface="Google Sans Medium"/>
                      <a:sym typeface="Google Sans Medium"/>
                    </a:endParaRPr>
                  </a:p>
                </p:txBody>
              </p:sp>
              <p:sp>
                <p:nvSpPr>
                  <p:cNvPr id="1593" name="Google Shape;1593;p66"/>
                  <p:cNvSpPr txBox="1"/>
                  <p:nvPr/>
                </p:nvSpPr>
                <p:spPr>
                  <a:xfrm>
                    <a:off x="4075455" y="1353630"/>
                    <a:ext cx="475200" cy="86100"/>
                  </a:xfrm>
                  <a:prstGeom prst="rect">
                    <a:avLst/>
                  </a:prstGeom>
                  <a:noFill/>
                  <a:ln>
                    <a:noFill/>
                  </a:ln>
                </p:spPr>
                <p:txBody>
                  <a:bodyPr spcFirstLastPara="1" wrap="square" lIns="24367" tIns="24367" rIns="24367" bIns="24367" anchor="t"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Zurich</a:t>
                    </a:r>
                    <a:endParaRPr sz="800" kern="0">
                      <a:solidFill>
                        <a:srgbClr val="202124"/>
                      </a:solidFill>
                      <a:latin typeface="Google Sans Medium"/>
                      <a:ea typeface="Google Sans Medium"/>
                      <a:cs typeface="Google Sans Medium"/>
                      <a:sym typeface="Google Sans Medium"/>
                    </a:endParaRPr>
                  </a:p>
                </p:txBody>
              </p:sp>
              <p:sp>
                <p:nvSpPr>
                  <p:cNvPr id="1594" name="Google Shape;1594;p66"/>
                  <p:cNvSpPr txBox="1"/>
                  <p:nvPr/>
                </p:nvSpPr>
                <p:spPr>
                  <a:xfrm>
                    <a:off x="5527763" y="211241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Mumbai</a:t>
                    </a:r>
                    <a:endParaRPr sz="800" kern="0">
                      <a:solidFill>
                        <a:srgbClr val="202124"/>
                      </a:solidFill>
                      <a:latin typeface="Google Sans Medium"/>
                      <a:ea typeface="Google Sans Medium"/>
                      <a:cs typeface="Google Sans Medium"/>
                      <a:sym typeface="Google Sans Medium"/>
                    </a:endParaRPr>
                  </a:p>
                </p:txBody>
              </p:sp>
              <p:sp>
                <p:nvSpPr>
                  <p:cNvPr id="1595" name="Google Shape;1595;p66"/>
                  <p:cNvSpPr txBox="1"/>
                  <p:nvPr/>
                </p:nvSpPr>
                <p:spPr>
                  <a:xfrm>
                    <a:off x="6263488" y="2540775"/>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Singapore</a:t>
                    </a:r>
                    <a:endParaRPr sz="800" kern="0">
                      <a:solidFill>
                        <a:srgbClr val="202124"/>
                      </a:solidFill>
                      <a:latin typeface="Google Sans Medium"/>
                      <a:ea typeface="Google Sans Medium"/>
                      <a:cs typeface="Google Sans Medium"/>
                      <a:sym typeface="Google Sans Medium"/>
                    </a:endParaRPr>
                  </a:p>
                </p:txBody>
              </p:sp>
              <p:sp>
                <p:nvSpPr>
                  <p:cNvPr id="1596" name="Google Shape;1596;p66"/>
                  <p:cNvSpPr txBox="1"/>
                  <p:nvPr/>
                </p:nvSpPr>
                <p:spPr>
                  <a:xfrm>
                    <a:off x="6334613" y="2720390"/>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Jakarta</a:t>
                    </a:r>
                    <a:endParaRPr sz="800" kern="0">
                      <a:solidFill>
                        <a:srgbClr val="202124"/>
                      </a:solidFill>
                      <a:latin typeface="Google Sans Medium"/>
                      <a:ea typeface="Google Sans Medium"/>
                      <a:cs typeface="Google Sans Medium"/>
                      <a:sym typeface="Google Sans Medium"/>
                    </a:endParaRPr>
                  </a:p>
                </p:txBody>
              </p:sp>
              <p:sp>
                <p:nvSpPr>
                  <p:cNvPr id="1597" name="Google Shape;1597;p66"/>
                  <p:cNvSpPr txBox="1"/>
                  <p:nvPr/>
                </p:nvSpPr>
                <p:spPr>
                  <a:xfrm>
                    <a:off x="7268913" y="1975927"/>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Taiwan</a:t>
                    </a:r>
                    <a:endParaRPr sz="800" kern="0">
                      <a:solidFill>
                        <a:srgbClr val="202124"/>
                      </a:solidFill>
                      <a:latin typeface="Google Sans Medium"/>
                      <a:ea typeface="Google Sans Medium"/>
                      <a:cs typeface="Google Sans Medium"/>
                      <a:sym typeface="Google Sans Medium"/>
                    </a:endParaRPr>
                  </a:p>
                </p:txBody>
              </p:sp>
              <p:sp>
                <p:nvSpPr>
                  <p:cNvPr id="1598" name="Google Shape;1598;p66"/>
                  <p:cNvSpPr txBox="1"/>
                  <p:nvPr/>
                </p:nvSpPr>
                <p:spPr>
                  <a:xfrm>
                    <a:off x="6502538" y="2026319"/>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Hong Kong</a:t>
                    </a:r>
                    <a:endParaRPr sz="800" kern="0">
                      <a:solidFill>
                        <a:srgbClr val="202124"/>
                      </a:solidFill>
                      <a:latin typeface="Google Sans Medium"/>
                      <a:ea typeface="Google Sans Medium"/>
                      <a:cs typeface="Google Sans Medium"/>
                      <a:sym typeface="Google Sans Medium"/>
                    </a:endParaRPr>
                  </a:p>
                </p:txBody>
              </p:sp>
              <p:sp>
                <p:nvSpPr>
                  <p:cNvPr id="1599" name="Google Shape;1599;p66"/>
                  <p:cNvSpPr txBox="1"/>
                  <p:nvPr/>
                </p:nvSpPr>
                <p:spPr>
                  <a:xfrm>
                    <a:off x="7727763" y="1671917"/>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Tokyo</a:t>
                    </a:r>
                    <a:endParaRPr sz="800" kern="0">
                      <a:solidFill>
                        <a:srgbClr val="202124"/>
                      </a:solidFill>
                      <a:latin typeface="Google Sans Medium"/>
                      <a:ea typeface="Google Sans Medium"/>
                      <a:cs typeface="Google Sans Medium"/>
                      <a:sym typeface="Google Sans Medium"/>
                    </a:endParaRPr>
                  </a:p>
                </p:txBody>
              </p:sp>
              <p:sp>
                <p:nvSpPr>
                  <p:cNvPr id="1600" name="Google Shape;1600;p66"/>
                  <p:cNvSpPr txBox="1"/>
                  <p:nvPr/>
                </p:nvSpPr>
                <p:spPr>
                  <a:xfrm>
                    <a:off x="7320510" y="1798568"/>
                    <a:ext cx="496200" cy="86100"/>
                  </a:xfrm>
                  <a:prstGeom prst="rect">
                    <a:avLst/>
                  </a:prstGeom>
                  <a:noFill/>
                  <a:ln>
                    <a:noFill/>
                  </a:ln>
                </p:spPr>
                <p:txBody>
                  <a:bodyPr spcFirstLastPara="1" wrap="square" lIns="24367" tIns="24367" rIns="24367" bIns="24367" anchor="t"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Osaka</a:t>
                    </a:r>
                    <a:endParaRPr sz="800" kern="0">
                      <a:solidFill>
                        <a:srgbClr val="202124"/>
                      </a:solidFill>
                      <a:latin typeface="Google Sans Medium"/>
                      <a:ea typeface="Google Sans Medium"/>
                      <a:cs typeface="Google Sans Medium"/>
                      <a:sym typeface="Google Sans Medium"/>
                    </a:endParaRPr>
                  </a:p>
                </p:txBody>
              </p:sp>
              <p:sp>
                <p:nvSpPr>
                  <p:cNvPr id="1601" name="Google Shape;1601;p66"/>
                  <p:cNvSpPr txBox="1"/>
                  <p:nvPr/>
                </p:nvSpPr>
                <p:spPr>
                  <a:xfrm>
                    <a:off x="6806812" y="1614673"/>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Seoul</a:t>
                    </a:r>
                    <a:endParaRPr sz="800" kern="0">
                      <a:solidFill>
                        <a:srgbClr val="202124"/>
                      </a:solidFill>
                      <a:latin typeface="Google Sans Medium"/>
                      <a:ea typeface="Google Sans Medium"/>
                      <a:cs typeface="Google Sans Medium"/>
                      <a:sym typeface="Google Sans Medium"/>
                    </a:endParaRPr>
                  </a:p>
                </p:txBody>
              </p:sp>
              <p:sp>
                <p:nvSpPr>
                  <p:cNvPr id="1602" name="Google Shape;1602;p66"/>
                  <p:cNvSpPr txBox="1"/>
                  <p:nvPr/>
                </p:nvSpPr>
                <p:spPr>
                  <a:xfrm>
                    <a:off x="7992763" y="3427652"/>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202124"/>
                        </a:solidFill>
                        <a:latin typeface="Google Sans Medium"/>
                        <a:ea typeface="Google Sans Medium"/>
                        <a:cs typeface="Google Sans Medium"/>
                        <a:sym typeface="Google Sans Medium"/>
                      </a:rPr>
                      <a:t>Sydney</a:t>
                    </a:r>
                    <a:endParaRPr sz="800" kern="0">
                      <a:solidFill>
                        <a:srgbClr val="202124"/>
                      </a:solidFill>
                      <a:latin typeface="Google Sans Medium"/>
                      <a:ea typeface="Google Sans Medium"/>
                      <a:cs typeface="Google Sans Medium"/>
                      <a:sym typeface="Google Sans Medium"/>
                    </a:endParaRPr>
                  </a:p>
                </p:txBody>
              </p:sp>
            </p:grpSp>
          </p:grpSp>
          <p:sp>
            <p:nvSpPr>
              <p:cNvPr id="1603" name="Google Shape;1603;p66"/>
              <p:cNvSpPr txBox="1"/>
              <p:nvPr/>
            </p:nvSpPr>
            <p:spPr>
              <a:xfrm>
                <a:off x="4994363" y="196001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Doha</a:t>
                </a:r>
                <a:endParaRPr sz="800" kern="0">
                  <a:solidFill>
                    <a:srgbClr val="202124"/>
                  </a:solidFill>
                  <a:latin typeface="Google Sans Medium"/>
                  <a:ea typeface="Google Sans Medium"/>
                  <a:cs typeface="Google Sans Medium"/>
                  <a:sym typeface="Google Sans Medium"/>
                </a:endParaRPr>
              </a:p>
            </p:txBody>
          </p:sp>
          <p:sp>
            <p:nvSpPr>
              <p:cNvPr id="1604" name="Google Shape;1604;p66"/>
              <p:cNvSpPr txBox="1"/>
              <p:nvPr/>
            </p:nvSpPr>
            <p:spPr>
              <a:xfrm>
                <a:off x="7210138" y="3531914"/>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Melbourne</a:t>
                </a:r>
                <a:endParaRPr sz="800" kern="0">
                  <a:solidFill>
                    <a:srgbClr val="202124"/>
                  </a:solidFill>
                  <a:latin typeface="Google Sans Medium"/>
                  <a:ea typeface="Google Sans Medium"/>
                  <a:cs typeface="Google Sans Medium"/>
                  <a:sym typeface="Google Sans Medium"/>
                </a:endParaRPr>
              </a:p>
            </p:txBody>
          </p:sp>
          <p:sp>
            <p:nvSpPr>
              <p:cNvPr id="1605" name="Google Shape;1605;p66"/>
              <p:cNvSpPr txBox="1"/>
              <p:nvPr/>
            </p:nvSpPr>
            <p:spPr>
              <a:xfrm>
                <a:off x="5656063" y="1899839"/>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Delhi</a:t>
                </a:r>
                <a:endParaRPr sz="800" kern="0">
                  <a:solidFill>
                    <a:srgbClr val="202124"/>
                  </a:solidFill>
                  <a:latin typeface="Google Sans Medium"/>
                  <a:ea typeface="Google Sans Medium"/>
                  <a:cs typeface="Google Sans Medium"/>
                  <a:sym typeface="Google Sans Medium"/>
                </a:endParaRPr>
              </a:p>
            </p:txBody>
          </p:sp>
          <p:sp>
            <p:nvSpPr>
              <p:cNvPr id="1606" name="Google Shape;1606;p66"/>
              <p:cNvSpPr txBox="1"/>
              <p:nvPr/>
            </p:nvSpPr>
            <p:spPr>
              <a:xfrm>
                <a:off x="2032051" y="1340919"/>
                <a:ext cx="496200" cy="86100"/>
              </a:xfrm>
              <a:prstGeom prst="rect">
                <a:avLst/>
              </a:prstGeom>
              <a:noFill/>
              <a:ln>
                <a:noFill/>
              </a:ln>
            </p:spPr>
            <p:txBody>
              <a:bodyPr spcFirstLastPara="1" wrap="square" lIns="24367" tIns="24367" rIns="24367" bIns="24367" anchor="ctr" anchorCtr="0">
                <a:noAutofit/>
              </a:bodyPr>
              <a:lstStyle/>
              <a:p>
                <a:pPr algn="ctr" defTabSz="609630">
                  <a:buClr>
                    <a:srgbClr val="000000"/>
                  </a:buClr>
                </a:pPr>
                <a:r>
                  <a:rPr lang="en" sz="800" kern="0">
                    <a:solidFill>
                      <a:srgbClr val="202124"/>
                    </a:solidFill>
                    <a:latin typeface="Google Sans Medium"/>
                    <a:ea typeface="Google Sans Medium"/>
                    <a:cs typeface="Google Sans Medium"/>
                    <a:sym typeface="Google Sans Medium"/>
                  </a:rPr>
                  <a:t>Toronto</a:t>
                </a:r>
                <a:endParaRPr sz="800" kern="0">
                  <a:solidFill>
                    <a:srgbClr val="202124"/>
                  </a:solidFill>
                  <a:latin typeface="Google Sans Medium"/>
                  <a:ea typeface="Google Sans Medium"/>
                  <a:cs typeface="Google Sans Medium"/>
                  <a:sym typeface="Google Sans Medium"/>
                </a:endParaRPr>
              </a:p>
            </p:txBody>
          </p:sp>
        </p:grpSp>
        <p:sp>
          <p:nvSpPr>
            <p:cNvPr id="1607" name="Google Shape;1607;p66"/>
            <p:cNvSpPr txBox="1"/>
            <p:nvPr/>
          </p:nvSpPr>
          <p:spPr>
            <a:xfrm>
              <a:off x="2756825" y="3385925"/>
              <a:ext cx="3870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202124"/>
                  </a:solidFill>
                  <a:latin typeface="Google Sans Medium"/>
                  <a:ea typeface="Google Sans Medium"/>
                  <a:cs typeface="Google Sans Medium"/>
                  <a:sym typeface="Google Sans Medium"/>
                </a:rPr>
                <a:t>Santiago</a:t>
              </a:r>
              <a:endParaRPr sz="800" kern="0">
                <a:solidFill>
                  <a:srgbClr val="202124"/>
                </a:solidFill>
                <a:latin typeface="Google Sans Medium"/>
                <a:ea typeface="Google Sans Medium"/>
                <a:cs typeface="Google Sans Medium"/>
                <a:sym typeface="Google Sans Medium"/>
              </a:endParaRPr>
            </a:p>
          </p:txBody>
        </p:sp>
        <p:sp>
          <p:nvSpPr>
            <p:cNvPr id="1608" name="Google Shape;1608;p66"/>
            <p:cNvSpPr txBox="1"/>
            <p:nvPr/>
          </p:nvSpPr>
          <p:spPr>
            <a:xfrm>
              <a:off x="3863785" y="1301276"/>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000000"/>
                  </a:solidFill>
                  <a:latin typeface="Google Sans Medium"/>
                  <a:ea typeface="Google Sans Medium"/>
                  <a:cs typeface="Google Sans Medium"/>
                  <a:sym typeface="Google Sans Medium"/>
                </a:rPr>
                <a:t>Paris</a:t>
              </a:r>
              <a:endParaRPr sz="800" kern="0">
                <a:solidFill>
                  <a:srgbClr val="000000"/>
                </a:solidFill>
                <a:latin typeface="Google Sans Medium"/>
                <a:ea typeface="Google Sans Medium"/>
                <a:cs typeface="Google Sans Medium"/>
                <a:sym typeface="Google Sans Medium"/>
              </a:endParaRPr>
            </a:p>
          </p:txBody>
        </p:sp>
        <p:sp>
          <p:nvSpPr>
            <p:cNvPr id="1609" name="Google Shape;1609;p66"/>
            <p:cNvSpPr txBox="1"/>
            <p:nvPr/>
          </p:nvSpPr>
          <p:spPr>
            <a:xfrm>
              <a:off x="3714110" y="1504026"/>
              <a:ext cx="496200" cy="86100"/>
            </a:xfrm>
            <a:prstGeom prst="rect">
              <a:avLst/>
            </a:prstGeom>
            <a:noFill/>
            <a:ln>
              <a:noFill/>
            </a:ln>
          </p:spPr>
          <p:txBody>
            <a:bodyPr spcFirstLastPara="1" wrap="square" lIns="24367" tIns="24367" rIns="24367" bIns="24367" anchor="ctr" anchorCtr="0">
              <a:noAutofit/>
            </a:bodyPr>
            <a:lstStyle/>
            <a:p>
              <a:pPr algn="r" defTabSz="609630">
                <a:buClr>
                  <a:srgbClr val="000000"/>
                </a:buClr>
              </a:pPr>
              <a:r>
                <a:rPr lang="en" sz="800" kern="0">
                  <a:solidFill>
                    <a:srgbClr val="000000"/>
                  </a:solidFill>
                  <a:latin typeface="Google Sans Medium"/>
                  <a:ea typeface="Google Sans Medium"/>
                  <a:cs typeface="Google Sans Medium"/>
                  <a:sym typeface="Google Sans Medium"/>
                </a:rPr>
                <a:t>Madrid</a:t>
              </a:r>
              <a:endParaRPr sz="800" kern="0">
                <a:solidFill>
                  <a:srgbClr val="000000"/>
                </a:solidFill>
                <a:latin typeface="Google Sans Medium"/>
                <a:ea typeface="Google Sans Medium"/>
                <a:cs typeface="Google Sans Medium"/>
                <a:sym typeface="Google Sans Medium"/>
              </a:endParaRPr>
            </a:p>
          </p:txBody>
        </p:sp>
        <p:sp>
          <p:nvSpPr>
            <p:cNvPr id="1610" name="Google Shape;1610;p66"/>
            <p:cNvSpPr txBox="1"/>
            <p:nvPr/>
          </p:nvSpPr>
          <p:spPr>
            <a:xfrm>
              <a:off x="4674260" y="1381451"/>
              <a:ext cx="496200" cy="86100"/>
            </a:xfrm>
            <a:prstGeom prst="rect">
              <a:avLst/>
            </a:prstGeom>
            <a:noFill/>
            <a:ln>
              <a:noFill/>
            </a:ln>
          </p:spPr>
          <p:txBody>
            <a:bodyPr spcFirstLastPara="1" wrap="square" lIns="24367" tIns="24367" rIns="24367" bIns="24367" anchor="ctr" anchorCtr="0">
              <a:noAutofit/>
            </a:bodyPr>
            <a:lstStyle/>
            <a:p>
              <a:pPr defTabSz="609630">
                <a:buClr>
                  <a:srgbClr val="000000"/>
                </a:buClr>
              </a:pPr>
              <a:r>
                <a:rPr lang="en" sz="800" kern="0">
                  <a:solidFill>
                    <a:srgbClr val="000000"/>
                  </a:solidFill>
                  <a:latin typeface="Google Sans Medium"/>
                  <a:ea typeface="Google Sans Medium"/>
                  <a:cs typeface="Google Sans Medium"/>
                  <a:sym typeface="Google Sans Medium"/>
                </a:rPr>
                <a:t>Milan</a:t>
              </a:r>
              <a:endParaRPr sz="800" kern="0">
                <a:solidFill>
                  <a:srgbClr val="000000"/>
                </a:solidFill>
                <a:latin typeface="Google Sans Medium"/>
                <a:ea typeface="Google Sans Medium"/>
                <a:cs typeface="Google Sans Medium"/>
                <a:sym typeface="Google Sans Medium"/>
              </a:endParaRPr>
            </a:p>
          </p:txBody>
        </p:sp>
      </p:grpSp>
      <p:grpSp>
        <p:nvGrpSpPr>
          <p:cNvPr id="1611" name="Google Shape;1611;p66"/>
          <p:cNvGrpSpPr/>
          <p:nvPr/>
        </p:nvGrpSpPr>
        <p:grpSpPr>
          <a:xfrm>
            <a:off x="-3" y="861875"/>
            <a:ext cx="12192053" cy="4014192"/>
            <a:chOff x="-2" y="645825"/>
            <a:chExt cx="9144040" cy="3007937"/>
          </a:xfrm>
        </p:grpSpPr>
        <p:sp>
          <p:nvSpPr>
            <p:cNvPr id="1612" name="Google Shape;1612;p66"/>
            <p:cNvSpPr/>
            <p:nvPr/>
          </p:nvSpPr>
          <p:spPr>
            <a:xfrm rot="-274933">
              <a:off x="4130693" y="1253539"/>
              <a:ext cx="198714" cy="328268"/>
            </a:xfrm>
            <a:custGeom>
              <a:avLst/>
              <a:gdLst/>
              <a:ahLst/>
              <a:cxnLst/>
              <a:rect l="l" t="t" r="r" b="b"/>
              <a:pathLst>
                <a:path w="3608" h="9989" fill="none" extrusionOk="0">
                  <a:moveTo>
                    <a:pt x="1" y="0"/>
                  </a:moveTo>
                  <a:cubicBezTo>
                    <a:pt x="1" y="0"/>
                    <a:pt x="3607" y="2703"/>
                    <a:pt x="2359" y="9989"/>
                  </a:cubicBezTo>
                </a:path>
              </a:pathLst>
            </a:custGeom>
            <a:noFill/>
            <a:ln w="9525" cap="flat" cmpd="sng">
              <a:solidFill>
                <a:srgbClr val="0277BD"/>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13" name="Google Shape;1613;p66"/>
            <p:cNvSpPr/>
            <p:nvPr/>
          </p:nvSpPr>
          <p:spPr>
            <a:xfrm>
              <a:off x="2601250" y="1179251"/>
              <a:ext cx="1750246" cy="388213"/>
            </a:xfrm>
            <a:custGeom>
              <a:avLst/>
              <a:gdLst/>
              <a:ahLst/>
              <a:cxnLst/>
              <a:rect l="l" t="t" r="r" b="b"/>
              <a:pathLst>
                <a:path w="53410" h="14633" fill="none" extrusionOk="0">
                  <a:moveTo>
                    <a:pt x="1" y="14633"/>
                  </a:moveTo>
                  <a:cubicBezTo>
                    <a:pt x="1" y="14633"/>
                    <a:pt x="24350" y="14150"/>
                    <a:pt x="53410" y="0"/>
                  </a:cubicBezTo>
                </a:path>
              </a:pathLst>
            </a:custGeom>
            <a:noFill/>
            <a:ln w="9525" cap="flat" cmpd="sng">
              <a:solidFill>
                <a:srgbClr val="0277BD"/>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1614" name="Google Shape;1614;p66"/>
            <p:cNvGrpSpPr/>
            <p:nvPr/>
          </p:nvGrpSpPr>
          <p:grpSpPr>
            <a:xfrm>
              <a:off x="-2" y="645825"/>
              <a:ext cx="9144040" cy="3007937"/>
              <a:chOff x="-2" y="645825"/>
              <a:chExt cx="9144040" cy="3007937"/>
            </a:xfrm>
          </p:grpSpPr>
          <p:grpSp>
            <p:nvGrpSpPr>
              <p:cNvPr id="1615" name="Google Shape;1615;p66"/>
              <p:cNvGrpSpPr/>
              <p:nvPr/>
            </p:nvGrpSpPr>
            <p:grpSpPr>
              <a:xfrm>
                <a:off x="-2" y="645825"/>
                <a:ext cx="9144040" cy="3007937"/>
                <a:chOff x="-2" y="645825"/>
                <a:chExt cx="9144040" cy="3007937"/>
              </a:xfrm>
            </p:grpSpPr>
            <p:sp>
              <p:nvSpPr>
                <p:cNvPr id="1616" name="Google Shape;1616;p66"/>
                <p:cNvSpPr/>
                <p:nvPr/>
              </p:nvSpPr>
              <p:spPr>
                <a:xfrm>
                  <a:off x="1551118" y="1758784"/>
                  <a:ext cx="1129354" cy="1697464"/>
                </a:xfrm>
                <a:custGeom>
                  <a:avLst/>
                  <a:gdLst/>
                  <a:ahLst/>
                  <a:cxnLst/>
                  <a:rect l="l" t="t" r="r" b="b"/>
                  <a:pathLst>
                    <a:path w="37595" h="56601" fill="none" extrusionOk="0">
                      <a:moveTo>
                        <a:pt x="0" y="1"/>
                      </a:moveTo>
                      <a:cubicBezTo>
                        <a:pt x="0" y="1"/>
                        <a:pt x="4789" y="17963"/>
                        <a:pt x="18035" y="18451"/>
                      </a:cubicBezTo>
                      <a:cubicBezTo>
                        <a:pt x="27174" y="18784"/>
                        <a:pt x="18867" y="21642"/>
                        <a:pt x="37595" y="5660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17" name="Google Shape;1617;p66"/>
                <p:cNvSpPr/>
                <p:nvPr/>
              </p:nvSpPr>
              <p:spPr>
                <a:xfrm>
                  <a:off x="2972160" y="3189936"/>
                  <a:ext cx="389739" cy="434705"/>
                </a:xfrm>
                <a:custGeom>
                  <a:avLst/>
                  <a:gdLst/>
                  <a:ahLst/>
                  <a:cxnLst/>
                  <a:rect l="l" t="t" r="r" b="b"/>
                  <a:pathLst>
                    <a:path w="12974" h="14495" fill="none" extrusionOk="0">
                      <a:moveTo>
                        <a:pt x="0" y="9989"/>
                      </a:moveTo>
                      <a:cubicBezTo>
                        <a:pt x="0" y="9989"/>
                        <a:pt x="12974" y="14495"/>
                        <a:pt x="9295"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18" name="Google Shape;1618;p66"/>
                <p:cNvSpPr/>
                <p:nvPr/>
              </p:nvSpPr>
              <p:spPr>
                <a:xfrm>
                  <a:off x="3251351" y="3173292"/>
                  <a:ext cx="79215" cy="79084"/>
                </a:xfrm>
                <a:custGeom>
                  <a:avLst/>
                  <a:gdLst/>
                  <a:ahLst/>
                  <a:cxnLst/>
                  <a:rect l="l" t="t" r="r" b="b"/>
                  <a:pathLst>
                    <a:path w="2637" h="2637" fill="none" extrusionOk="0">
                      <a:moveTo>
                        <a:pt x="1" y="556"/>
                      </a:moveTo>
                      <a:cubicBezTo>
                        <a:pt x="1" y="556"/>
                        <a:pt x="2154" y="2637"/>
                        <a:pt x="2637"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19" name="Google Shape;1619;p66"/>
                <p:cNvSpPr/>
                <p:nvPr/>
              </p:nvSpPr>
              <p:spPr>
                <a:xfrm>
                  <a:off x="2601256" y="1118107"/>
                  <a:ext cx="1604436" cy="441033"/>
                </a:xfrm>
                <a:custGeom>
                  <a:avLst/>
                  <a:gdLst/>
                  <a:ahLst/>
                  <a:cxnLst/>
                  <a:rect l="l" t="t" r="r" b="b"/>
                  <a:pathLst>
                    <a:path w="53410" h="14706" fill="none" extrusionOk="0">
                      <a:moveTo>
                        <a:pt x="1" y="14705"/>
                      </a:moveTo>
                      <a:cubicBezTo>
                        <a:pt x="1" y="14705"/>
                        <a:pt x="18590" y="9711"/>
                        <a:pt x="5341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20" name="Google Shape;1620;p66"/>
                <p:cNvSpPr/>
                <p:nvPr/>
              </p:nvSpPr>
              <p:spPr>
                <a:xfrm>
                  <a:off x="3611922" y="645825"/>
                  <a:ext cx="981347" cy="636568"/>
                </a:xfrm>
                <a:custGeom>
                  <a:avLst/>
                  <a:gdLst/>
                  <a:ahLst/>
                  <a:cxnLst/>
                  <a:rect l="l" t="t" r="r" b="b"/>
                  <a:pathLst>
                    <a:path w="32668" h="21226" fill="none" extrusionOk="0">
                      <a:moveTo>
                        <a:pt x="32667" y="15471"/>
                      </a:moveTo>
                      <a:cubicBezTo>
                        <a:pt x="27534" y="10266"/>
                        <a:pt x="20182" y="0"/>
                        <a:pt x="16853" y="7147"/>
                      </a:cubicBezTo>
                      <a:cubicBezTo>
                        <a:pt x="13523" y="14289"/>
                        <a:pt x="0" y="21225"/>
                        <a:pt x="0" y="2122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21" name="Google Shape;1621;p66"/>
                <p:cNvSpPr/>
                <p:nvPr/>
              </p:nvSpPr>
              <p:spPr>
                <a:xfrm>
                  <a:off x="3499392" y="1621489"/>
                  <a:ext cx="933523" cy="1635055"/>
                </a:xfrm>
                <a:custGeom>
                  <a:avLst/>
                  <a:gdLst/>
                  <a:ahLst/>
                  <a:cxnLst/>
                  <a:rect l="l" t="t" r="r" b="b"/>
                  <a:pathLst>
                    <a:path w="31076" h="54520" fill="none" extrusionOk="0">
                      <a:moveTo>
                        <a:pt x="21292" y="1"/>
                      </a:moveTo>
                      <a:cubicBezTo>
                        <a:pt x="1" y="1"/>
                        <a:pt x="6660" y="54519"/>
                        <a:pt x="31075" y="2795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22" name="Google Shape;1622;p66"/>
                <p:cNvSpPr/>
                <p:nvPr/>
              </p:nvSpPr>
              <p:spPr>
                <a:xfrm>
                  <a:off x="4198993" y="2645438"/>
                  <a:ext cx="596474" cy="827424"/>
                </a:xfrm>
                <a:custGeom>
                  <a:avLst/>
                  <a:gdLst/>
                  <a:ahLst/>
                  <a:cxnLst/>
                  <a:rect l="l" t="t" r="r" b="b"/>
                  <a:pathLst>
                    <a:path w="19856" h="27590" fill="none" extrusionOk="0">
                      <a:moveTo>
                        <a:pt x="19855" y="27590"/>
                      </a:moveTo>
                      <a:cubicBezTo>
                        <a:pt x="8618" y="27590"/>
                        <a:pt x="9212" y="2448"/>
                        <a:pt x="1"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23" name="Google Shape;1623;p66"/>
                <p:cNvSpPr/>
                <p:nvPr/>
              </p:nvSpPr>
              <p:spPr>
                <a:xfrm>
                  <a:off x="6506005" y="2580360"/>
                  <a:ext cx="589775" cy="855075"/>
                </a:xfrm>
                <a:custGeom>
                  <a:avLst/>
                  <a:gdLst/>
                  <a:ahLst/>
                  <a:cxnLst/>
                  <a:rect l="l" t="t" r="r" b="b"/>
                  <a:pathLst>
                    <a:path w="19633" h="28512" fill="none" extrusionOk="0">
                      <a:moveTo>
                        <a:pt x="10405" y="1"/>
                      </a:moveTo>
                      <a:cubicBezTo>
                        <a:pt x="10405" y="1"/>
                        <a:pt x="1" y="22058"/>
                        <a:pt x="19633" y="2851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24" name="Google Shape;1624;p66"/>
                <p:cNvSpPr/>
                <p:nvPr/>
              </p:nvSpPr>
              <p:spPr>
                <a:xfrm>
                  <a:off x="6816559" y="2068640"/>
                  <a:ext cx="422933" cy="513939"/>
                </a:xfrm>
                <a:custGeom>
                  <a:avLst/>
                  <a:gdLst/>
                  <a:ahLst/>
                  <a:cxnLst/>
                  <a:rect l="l" t="t" r="r" b="b"/>
                  <a:pathLst>
                    <a:path w="14079" h="17137" fill="none" extrusionOk="0">
                      <a:moveTo>
                        <a:pt x="8046" y="1"/>
                      </a:moveTo>
                      <a:cubicBezTo>
                        <a:pt x="8046" y="1"/>
                        <a:pt x="14078" y="6038"/>
                        <a:pt x="0" y="1713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25" name="Google Shape;1625;p66"/>
                <p:cNvSpPr/>
                <p:nvPr/>
              </p:nvSpPr>
              <p:spPr>
                <a:xfrm>
                  <a:off x="7097763" y="1708880"/>
                  <a:ext cx="568958" cy="507581"/>
                </a:xfrm>
                <a:custGeom>
                  <a:avLst/>
                  <a:gdLst/>
                  <a:ahLst/>
                  <a:cxnLst/>
                  <a:rect l="l" t="t" r="r" b="b"/>
                  <a:pathLst>
                    <a:path w="18940" h="16925" fill="none" extrusionOk="0">
                      <a:moveTo>
                        <a:pt x="18939" y="0"/>
                      </a:moveTo>
                      <a:cubicBezTo>
                        <a:pt x="18939" y="0"/>
                        <a:pt x="13318" y="16924"/>
                        <a:pt x="1" y="1664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26" name="Google Shape;1626;p66"/>
                <p:cNvSpPr/>
                <p:nvPr/>
              </p:nvSpPr>
              <p:spPr>
                <a:xfrm>
                  <a:off x="1397914" y="1329267"/>
                  <a:ext cx="109556" cy="318224"/>
                </a:xfrm>
                <a:custGeom>
                  <a:avLst/>
                  <a:gdLst/>
                  <a:ahLst/>
                  <a:cxnLst/>
                  <a:rect l="l" t="t" r="r" b="b"/>
                  <a:pathLst>
                    <a:path w="3647" h="10611" fill="none" extrusionOk="0">
                      <a:moveTo>
                        <a:pt x="1876" y="1"/>
                      </a:moveTo>
                      <a:cubicBezTo>
                        <a:pt x="1876" y="1"/>
                        <a:pt x="1" y="3885"/>
                        <a:pt x="1804" y="10611"/>
                      </a:cubicBezTo>
                      <a:cubicBezTo>
                        <a:pt x="1804" y="10611"/>
                        <a:pt x="3647" y="5167"/>
                        <a:pt x="1876" y="1"/>
                      </a:cubicBezTo>
                      <a:close/>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27" name="Google Shape;1627;p66"/>
                <p:cNvSpPr/>
                <p:nvPr/>
              </p:nvSpPr>
              <p:spPr>
                <a:xfrm>
                  <a:off x="1431769" y="1178357"/>
                  <a:ext cx="844484" cy="938267"/>
                </a:xfrm>
                <a:custGeom>
                  <a:avLst/>
                  <a:gdLst/>
                  <a:ahLst/>
                  <a:cxnLst/>
                  <a:rect l="l" t="t" r="r" b="b"/>
                  <a:pathLst>
                    <a:path w="28112" h="31286" fill="none" extrusionOk="0">
                      <a:moveTo>
                        <a:pt x="14516" y="13667"/>
                      </a:moveTo>
                      <a:cubicBezTo>
                        <a:pt x="14516" y="18661"/>
                        <a:pt x="20898" y="20465"/>
                        <a:pt x="20898" y="20465"/>
                      </a:cubicBezTo>
                      <a:cubicBezTo>
                        <a:pt x="16947" y="26846"/>
                        <a:pt x="18123" y="31285"/>
                        <a:pt x="18123" y="31285"/>
                      </a:cubicBezTo>
                      <a:cubicBezTo>
                        <a:pt x="18123" y="31285"/>
                        <a:pt x="12646" y="17413"/>
                        <a:pt x="3973" y="19355"/>
                      </a:cubicBezTo>
                      <a:cubicBezTo>
                        <a:pt x="3973" y="19355"/>
                        <a:pt x="0" y="19438"/>
                        <a:pt x="716" y="15676"/>
                      </a:cubicBezTo>
                      <a:cubicBezTo>
                        <a:pt x="8485" y="12624"/>
                        <a:pt x="14516" y="13667"/>
                        <a:pt x="14516" y="13667"/>
                      </a:cubicBezTo>
                      <a:cubicBezTo>
                        <a:pt x="14516" y="13667"/>
                        <a:pt x="2797" y="10127"/>
                        <a:pt x="783" y="5066"/>
                      </a:cubicBezTo>
                      <a:cubicBezTo>
                        <a:pt x="783" y="5066"/>
                        <a:pt x="13895" y="0"/>
                        <a:pt x="28111" y="1137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28" name="Google Shape;1628;p66"/>
                <p:cNvSpPr/>
                <p:nvPr/>
              </p:nvSpPr>
              <p:spPr>
                <a:xfrm>
                  <a:off x="2059514" y="1789913"/>
                  <a:ext cx="395927" cy="191396"/>
                </a:xfrm>
                <a:custGeom>
                  <a:avLst/>
                  <a:gdLst/>
                  <a:ahLst/>
                  <a:cxnLst/>
                  <a:rect l="l" t="t" r="r" b="b"/>
                  <a:pathLst>
                    <a:path w="13180" h="6382" fill="none" extrusionOk="0">
                      <a:moveTo>
                        <a:pt x="1" y="0"/>
                      </a:moveTo>
                      <a:cubicBezTo>
                        <a:pt x="7769" y="2153"/>
                        <a:pt x="13180" y="6382"/>
                        <a:pt x="13180" y="638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29" name="Google Shape;1629;p66"/>
                <p:cNvSpPr/>
                <p:nvPr/>
              </p:nvSpPr>
              <p:spPr>
                <a:xfrm>
                  <a:off x="2059514" y="1521653"/>
                  <a:ext cx="216739" cy="270450"/>
                </a:xfrm>
                <a:custGeom>
                  <a:avLst/>
                  <a:gdLst/>
                  <a:ahLst/>
                  <a:cxnLst/>
                  <a:rect l="l" t="t" r="r" b="b"/>
                  <a:pathLst>
                    <a:path w="7215" h="9018" fill="none" extrusionOk="0">
                      <a:moveTo>
                        <a:pt x="7214" y="1"/>
                      </a:moveTo>
                      <a:cubicBezTo>
                        <a:pt x="7214" y="1"/>
                        <a:pt x="1044" y="3607"/>
                        <a:pt x="1" y="901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30" name="Google Shape;1630;p66"/>
                <p:cNvSpPr/>
                <p:nvPr/>
              </p:nvSpPr>
              <p:spPr>
                <a:xfrm>
                  <a:off x="1867829" y="1521653"/>
                  <a:ext cx="408424" cy="99867"/>
                </a:xfrm>
                <a:custGeom>
                  <a:avLst/>
                  <a:gdLst/>
                  <a:ahLst/>
                  <a:cxnLst/>
                  <a:rect l="l" t="t" r="r" b="b"/>
                  <a:pathLst>
                    <a:path w="13596" h="3330" fill="none" extrusionOk="0">
                      <a:moveTo>
                        <a:pt x="0" y="2220"/>
                      </a:moveTo>
                      <a:cubicBezTo>
                        <a:pt x="0" y="2220"/>
                        <a:pt x="6454" y="3330"/>
                        <a:pt x="13595"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31" name="Google Shape;1631;p66"/>
                <p:cNvSpPr/>
                <p:nvPr/>
              </p:nvSpPr>
              <p:spPr>
                <a:xfrm>
                  <a:off x="1551118" y="1588230"/>
                  <a:ext cx="316742" cy="170583"/>
                </a:xfrm>
                <a:custGeom>
                  <a:avLst/>
                  <a:gdLst/>
                  <a:ahLst/>
                  <a:cxnLst/>
                  <a:rect l="l" t="t" r="r" b="b"/>
                  <a:pathLst>
                    <a:path w="10544" h="5688" fill="none" extrusionOk="0">
                      <a:moveTo>
                        <a:pt x="10543" y="0"/>
                      </a:moveTo>
                      <a:cubicBezTo>
                        <a:pt x="10543" y="0"/>
                        <a:pt x="8324" y="3535"/>
                        <a:pt x="0" y="568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32" name="Google Shape;1632;p66"/>
                <p:cNvSpPr/>
                <p:nvPr/>
              </p:nvSpPr>
              <p:spPr>
                <a:xfrm>
                  <a:off x="1551118" y="1715028"/>
                  <a:ext cx="508427" cy="77074"/>
                </a:xfrm>
                <a:custGeom>
                  <a:avLst/>
                  <a:gdLst/>
                  <a:ahLst/>
                  <a:cxnLst/>
                  <a:rect l="l" t="t" r="r" b="b"/>
                  <a:pathLst>
                    <a:path w="16925" h="2570" fill="none" extrusionOk="0">
                      <a:moveTo>
                        <a:pt x="0" y="1460"/>
                      </a:moveTo>
                      <a:cubicBezTo>
                        <a:pt x="0" y="1460"/>
                        <a:pt x="7075" y="0"/>
                        <a:pt x="16925" y="257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33" name="Google Shape;1633;p66"/>
                <p:cNvSpPr/>
                <p:nvPr/>
              </p:nvSpPr>
              <p:spPr>
                <a:xfrm>
                  <a:off x="1466765" y="1662096"/>
                  <a:ext cx="84382" cy="96718"/>
                </a:xfrm>
                <a:custGeom>
                  <a:avLst/>
                  <a:gdLst/>
                  <a:ahLst/>
                  <a:cxnLst/>
                  <a:rect l="l" t="t" r="r" b="b"/>
                  <a:pathLst>
                    <a:path w="2809" h="3225" fill="none" extrusionOk="0">
                      <a:moveTo>
                        <a:pt x="1" y="1"/>
                      </a:moveTo>
                      <a:cubicBezTo>
                        <a:pt x="1" y="1"/>
                        <a:pt x="2048" y="1072"/>
                        <a:pt x="2808" y="322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34" name="Google Shape;1634;p66"/>
                <p:cNvSpPr/>
                <p:nvPr/>
              </p:nvSpPr>
              <p:spPr>
                <a:xfrm>
                  <a:off x="1551118" y="1758784"/>
                  <a:ext cx="1129354" cy="1695275"/>
                </a:xfrm>
                <a:custGeom>
                  <a:avLst/>
                  <a:gdLst/>
                  <a:ahLst/>
                  <a:cxnLst/>
                  <a:rect l="l" t="t" r="r" b="b"/>
                  <a:pathLst>
                    <a:path w="37595" h="56528" fill="none" extrusionOk="0">
                      <a:moveTo>
                        <a:pt x="0" y="1"/>
                      </a:moveTo>
                      <a:cubicBezTo>
                        <a:pt x="0" y="1"/>
                        <a:pt x="8463" y="32601"/>
                        <a:pt x="37595" y="5652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35" name="Google Shape;1635;p66"/>
                <p:cNvSpPr/>
                <p:nvPr/>
              </p:nvSpPr>
              <p:spPr>
                <a:xfrm>
                  <a:off x="2059514" y="1708880"/>
                  <a:ext cx="295924" cy="83222"/>
                </a:xfrm>
                <a:custGeom>
                  <a:avLst/>
                  <a:gdLst/>
                  <a:ahLst/>
                  <a:cxnLst/>
                  <a:rect l="l" t="t" r="r" b="b"/>
                  <a:pathLst>
                    <a:path w="9851" h="2775" fill="none" extrusionOk="0">
                      <a:moveTo>
                        <a:pt x="1" y="2775"/>
                      </a:moveTo>
                      <a:cubicBezTo>
                        <a:pt x="1" y="2775"/>
                        <a:pt x="4928" y="0"/>
                        <a:pt x="9850" y="194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36" name="Google Shape;1636;p66"/>
                <p:cNvSpPr/>
                <p:nvPr/>
              </p:nvSpPr>
              <p:spPr>
                <a:xfrm>
                  <a:off x="2207552" y="1521653"/>
                  <a:ext cx="147887" cy="245498"/>
                </a:xfrm>
                <a:custGeom>
                  <a:avLst/>
                  <a:gdLst/>
                  <a:ahLst/>
                  <a:cxnLst/>
                  <a:rect l="l" t="t" r="r" b="b"/>
                  <a:pathLst>
                    <a:path w="4923" h="8186" fill="none" extrusionOk="0">
                      <a:moveTo>
                        <a:pt x="2286" y="1"/>
                      </a:moveTo>
                      <a:cubicBezTo>
                        <a:pt x="2286" y="1"/>
                        <a:pt x="0" y="3746"/>
                        <a:pt x="4922" y="818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37" name="Google Shape;1637;p66"/>
                <p:cNvSpPr/>
                <p:nvPr/>
              </p:nvSpPr>
              <p:spPr>
                <a:xfrm>
                  <a:off x="2355408" y="1767121"/>
                  <a:ext cx="100033" cy="216348"/>
                </a:xfrm>
                <a:custGeom>
                  <a:avLst/>
                  <a:gdLst/>
                  <a:ahLst/>
                  <a:cxnLst/>
                  <a:rect l="l" t="t" r="r" b="b"/>
                  <a:pathLst>
                    <a:path w="3330" h="7214" fill="none" extrusionOk="0">
                      <a:moveTo>
                        <a:pt x="0" y="0"/>
                      </a:moveTo>
                      <a:cubicBezTo>
                        <a:pt x="0" y="0"/>
                        <a:pt x="350" y="3535"/>
                        <a:pt x="3330" y="721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38" name="Google Shape;1638;p66"/>
                <p:cNvSpPr/>
                <p:nvPr/>
              </p:nvSpPr>
              <p:spPr>
                <a:xfrm>
                  <a:off x="2355408" y="1461253"/>
                  <a:ext cx="298057" cy="303739"/>
                </a:xfrm>
                <a:custGeom>
                  <a:avLst/>
                  <a:gdLst/>
                  <a:ahLst/>
                  <a:cxnLst/>
                  <a:rect l="l" t="t" r="r" b="b"/>
                  <a:pathLst>
                    <a:path w="9922" h="10128" fill="none" extrusionOk="0">
                      <a:moveTo>
                        <a:pt x="3885" y="0"/>
                      </a:moveTo>
                      <a:cubicBezTo>
                        <a:pt x="3885" y="0"/>
                        <a:pt x="9922" y="8673"/>
                        <a:pt x="0" y="101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39" name="Google Shape;1639;p66"/>
                <p:cNvSpPr/>
                <p:nvPr/>
              </p:nvSpPr>
              <p:spPr>
                <a:xfrm>
                  <a:off x="2276223" y="1434292"/>
                  <a:ext cx="195891" cy="85232"/>
                </a:xfrm>
                <a:custGeom>
                  <a:avLst/>
                  <a:gdLst/>
                  <a:ahLst/>
                  <a:cxnLst/>
                  <a:rect l="l" t="t" r="r" b="b"/>
                  <a:pathLst>
                    <a:path w="6521" h="2842" fill="none" extrusionOk="0">
                      <a:moveTo>
                        <a:pt x="0" y="2841"/>
                      </a:moveTo>
                      <a:cubicBezTo>
                        <a:pt x="0" y="2841"/>
                        <a:pt x="2708" y="0"/>
                        <a:pt x="6521" y="89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40" name="Google Shape;1640;p66"/>
                <p:cNvSpPr/>
                <p:nvPr/>
              </p:nvSpPr>
              <p:spPr>
                <a:xfrm>
                  <a:off x="2472084" y="1401003"/>
                  <a:ext cx="137553" cy="60280"/>
                </a:xfrm>
                <a:custGeom>
                  <a:avLst/>
                  <a:gdLst/>
                  <a:ahLst/>
                  <a:cxnLst/>
                  <a:rect l="l" t="t" r="r" b="b"/>
                  <a:pathLst>
                    <a:path w="4579" h="2010" fill="none" extrusionOk="0">
                      <a:moveTo>
                        <a:pt x="1" y="2009"/>
                      </a:moveTo>
                      <a:cubicBezTo>
                        <a:pt x="1" y="2009"/>
                        <a:pt x="1182" y="1"/>
                        <a:pt x="4578" y="6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41" name="Google Shape;1641;p66"/>
                <p:cNvSpPr/>
                <p:nvPr/>
              </p:nvSpPr>
              <p:spPr>
                <a:xfrm>
                  <a:off x="2582601" y="1403012"/>
                  <a:ext cx="27036" cy="153939"/>
                </a:xfrm>
                <a:custGeom>
                  <a:avLst/>
                  <a:gdLst/>
                  <a:ahLst/>
                  <a:cxnLst/>
                  <a:rect l="l" t="t" r="r" b="b"/>
                  <a:pathLst>
                    <a:path w="900" h="5133" fill="none" extrusionOk="0">
                      <a:moveTo>
                        <a:pt x="899" y="0"/>
                      </a:moveTo>
                      <a:cubicBezTo>
                        <a:pt x="899" y="0"/>
                        <a:pt x="1" y="2220"/>
                        <a:pt x="622" y="513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42" name="Google Shape;1642;p66"/>
                <p:cNvSpPr/>
                <p:nvPr/>
              </p:nvSpPr>
              <p:spPr>
                <a:xfrm>
                  <a:off x="2472084" y="1446768"/>
                  <a:ext cx="129202" cy="110183"/>
                </a:xfrm>
                <a:custGeom>
                  <a:avLst/>
                  <a:gdLst/>
                  <a:ahLst/>
                  <a:cxnLst/>
                  <a:rect l="l" t="t" r="r" b="b"/>
                  <a:pathLst>
                    <a:path w="4301" h="3674" fill="none" extrusionOk="0">
                      <a:moveTo>
                        <a:pt x="1" y="483"/>
                      </a:moveTo>
                      <a:cubicBezTo>
                        <a:pt x="1" y="483"/>
                        <a:pt x="2015" y="1"/>
                        <a:pt x="4301" y="367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43" name="Google Shape;1643;p66"/>
                <p:cNvSpPr/>
                <p:nvPr/>
              </p:nvSpPr>
              <p:spPr>
                <a:xfrm>
                  <a:off x="2276223" y="1519493"/>
                  <a:ext cx="325063" cy="70746"/>
                </a:xfrm>
                <a:custGeom>
                  <a:avLst/>
                  <a:gdLst/>
                  <a:ahLst/>
                  <a:cxnLst/>
                  <a:rect l="l" t="t" r="r" b="b"/>
                  <a:pathLst>
                    <a:path w="10821" h="2359" fill="none" extrusionOk="0">
                      <a:moveTo>
                        <a:pt x="0" y="0"/>
                      </a:moveTo>
                      <a:cubicBezTo>
                        <a:pt x="0" y="0"/>
                        <a:pt x="5483" y="2359"/>
                        <a:pt x="10821" y="124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44" name="Google Shape;1644;p66"/>
                <p:cNvSpPr/>
                <p:nvPr/>
              </p:nvSpPr>
              <p:spPr>
                <a:xfrm>
                  <a:off x="2355408" y="1556921"/>
                  <a:ext cx="245877" cy="208071"/>
                </a:xfrm>
                <a:custGeom>
                  <a:avLst/>
                  <a:gdLst/>
                  <a:ahLst/>
                  <a:cxnLst/>
                  <a:rect l="l" t="t" r="r" b="b"/>
                  <a:pathLst>
                    <a:path w="8185" h="6938" fill="none" extrusionOk="0">
                      <a:moveTo>
                        <a:pt x="8185" y="1"/>
                      </a:moveTo>
                      <a:cubicBezTo>
                        <a:pt x="8185" y="1"/>
                        <a:pt x="3330" y="2498"/>
                        <a:pt x="0" y="693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45" name="Google Shape;1645;p66"/>
                <p:cNvSpPr/>
                <p:nvPr/>
              </p:nvSpPr>
              <p:spPr>
                <a:xfrm>
                  <a:off x="2242879" y="1764962"/>
                  <a:ext cx="437593" cy="1691286"/>
                </a:xfrm>
                <a:custGeom>
                  <a:avLst/>
                  <a:gdLst/>
                  <a:ahLst/>
                  <a:cxnLst/>
                  <a:rect l="l" t="t" r="r" b="b"/>
                  <a:pathLst>
                    <a:path w="14567" h="56395" fill="none" extrusionOk="0">
                      <a:moveTo>
                        <a:pt x="3746" y="0"/>
                      </a:moveTo>
                      <a:cubicBezTo>
                        <a:pt x="3746" y="0"/>
                        <a:pt x="1" y="27606"/>
                        <a:pt x="14567" y="5639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46" name="Google Shape;1646;p66"/>
                <p:cNvSpPr/>
                <p:nvPr/>
              </p:nvSpPr>
              <p:spPr>
                <a:xfrm>
                  <a:off x="2363730" y="1981279"/>
                  <a:ext cx="316742" cy="1474968"/>
                </a:xfrm>
                <a:custGeom>
                  <a:avLst/>
                  <a:gdLst/>
                  <a:ahLst/>
                  <a:cxnLst/>
                  <a:rect l="l" t="t" r="r" b="b"/>
                  <a:pathLst>
                    <a:path w="10544" h="49182" fill="none" extrusionOk="0">
                      <a:moveTo>
                        <a:pt x="2986" y="1"/>
                      </a:moveTo>
                      <a:cubicBezTo>
                        <a:pt x="2986" y="1"/>
                        <a:pt x="1" y="13318"/>
                        <a:pt x="10544" y="4918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47" name="Google Shape;1647;p66"/>
                <p:cNvSpPr/>
                <p:nvPr/>
              </p:nvSpPr>
              <p:spPr>
                <a:xfrm>
                  <a:off x="2451236" y="1983439"/>
                  <a:ext cx="150050" cy="520087"/>
                </a:xfrm>
                <a:custGeom>
                  <a:avLst/>
                  <a:gdLst/>
                  <a:ahLst/>
                  <a:cxnLst/>
                  <a:rect l="l" t="t" r="r" b="b"/>
                  <a:pathLst>
                    <a:path w="4995" h="17342" fill="none" extrusionOk="0">
                      <a:moveTo>
                        <a:pt x="140" y="1"/>
                      </a:moveTo>
                      <a:cubicBezTo>
                        <a:pt x="140" y="1"/>
                        <a:pt x="1" y="10821"/>
                        <a:pt x="4995" y="1734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48" name="Google Shape;1648;p66"/>
                <p:cNvSpPr/>
                <p:nvPr/>
              </p:nvSpPr>
              <p:spPr>
                <a:xfrm>
                  <a:off x="2455412" y="1983439"/>
                  <a:ext cx="145874" cy="520087"/>
                </a:xfrm>
                <a:custGeom>
                  <a:avLst/>
                  <a:gdLst/>
                  <a:ahLst/>
                  <a:cxnLst/>
                  <a:rect l="l" t="t" r="r" b="b"/>
                  <a:pathLst>
                    <a:path w="4856" h="17342" fill="none" extrusionOk="0">
                      <a:moveTo>
                        <a:pt x="1" y="1"/>
                      </a:moveTo>
                      <a:cubicBezTo>
                        <a:pt x="1" y="1"/>
                        <a:pt x="2015" y="10610"/>
                        <a:pt x="4856" y="1734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49" name="Google Shape;1649;p66"/>
                <p:cNvSpPr/>
                <p:nvPr/>
              </p:nvSpPr>
              <p:spPr>
                <a:xfrm>
                  <a:off x="2680441" y="3370836"/>
                  <a:ext cx="291748" cy="118670"/>
                </a:xfrm>
                <a:custGeom>
                  <a:avLst/>
                  <a:gdLst/>
                  <a:ahLst/>
                  <a:cxnLst/>
                  <a:rect l="l" t="t" r="r" b="b"/>
                  <a:pathLst>
                    <a:path w="9712" h="3957" fill="none" extrusionOk="0">
                      <a:moveTo>
                        <a:pt x="1" y="2847"/>
                      </a:moveTo>
                      <a:cubicBezTo>
                        <a:pt x="1" y="2847"/>
                        <a:pt x="5483" y="0"/>
                        <a:pt x="9711" y="395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50" name="Google Shape;1650;p66"/>
                <p:cNvSpPr/>
                <p:nvPr/>
              </p:nvSpPr>
              <p:spPr>
                <a:xfrm>
                  <a:off x="2680441" y="3456218"/>
                  <a:ext cx="291748" cy="162276"/>
                </a:xfrm>
                <a:custGeom>
                  <a:avLst/>
                  <a:gdLst/>
                  <a:ahLst/>
                  <a:cxnLst/>
                  <a:rect l="l" t="t" r="r" b="b"/>
                  <a:pathLst>
                    <a:path w="9712" h="5411" fill="none" extrusionOk="0">
                      <a:moveTo>
                        <a:pt x="1" y="0"/>
                      </a:moveTo>
                      <a:cubicBezTo>
                        <a:pt x="1" y="0"/>
                        <a:pt x="4579" y="5410"/>
                        <a:pt x="9711" y="111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51" name="Google Shape;1651;p66"/>
                <p:cNvSpPr/>
                <p:nvPr/>
              </p:nvSpPr>
              <p:spPr>
                <a:xfrm>
                  <a:off x="2680441" y="3456218"/>
                  <a:ext cx="291748" cy="58271"/>
                </a:xfrm>
                <a:custGeom>
                  <a:avLst/>
                  <a:gdLst/>
                  <a:ahLst/>
                  <a:cxnLst/>
                  <a:rect l="l" t="t" r="r" b="b"/>
                  <a:pathLst>
                    <a:path w="9712" h="1943" fill="none" extrusionOk="0">
                      <a:moveTo>
                        <a:pt x="1" y="0"/>
                      </a:moveTo>
                      <a:cubicBezTo>
                        <a:pt x="1" y="0"/>
                        <a:pt x="4579" y="1942"/>
                        <a:pt x="9711" y="111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52" name="Google Shape;1652;p66"/>
                <p:cNvSpPr/>
                <p:nvPr/>
              </p:nvSpPr>
              <p:spPr>
                <a:xfrm>
                  <a:off x="2972160" y="3189936"/>
                  <a:ext cx="279222" cy="299570"/>
                </a:xfrm>
                <a:custGeom>
                  <a:avLst/>
                  <a:gdLst/>
                  <a:ahLst/>
                  <a:cxnLst/>
                  <a:rect l="l" t="t" r="r" b="b"/>
                  <a:pathLst>
                    <a:path w="9295" h="9989" fill="none" extrusionOk="0">
                      <a:moveTo>
                        <a:pt x="9295" y="1"/>
                      </a:moveTo>
                      <a:cubicBezTo>
                        <a:pt x="9295" y="1"/>
                        <a:pt x="2431" y="1732"/>
                        <a:pt x="0" y="99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53" name="Google Shape;1653;p66"/>
                <p:cNvSpPr/>
                <p:nvPr/>
              </p:nvSpPr>
              <p:spPr>
                <a:xfrm>
                  <a:off x="2972160" y="3189936"/>
                  <a:ext cx="279222" cy="299570"/>
                </a:xfrm>
                <a:custGeom>
                  <a:avLst/>
                  <a:gdLst/>
                  <a:ahLst/>
                  <a:cxnLst/>
                  <a:rect l="l" t="t" r="r" b="b"/>
                  <a:pathLst>
                    <a:path w="9295" h="9989" fill="none" extrusionOk="0">
                      <a:moveTo>
                        <a:pt x="9295" y="1"/>
                      </a:moveTo>
                      <a:cubicBezTo>
                        <a:pt x="9295" y="1"/>
                        <a:pt x="7564" y="3608"/>
                        <a:pt x="0" y="99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54" name="Google Shape;1654;p66"/>
                <p:cNvSpPr/>
                <p:nvPr/>
              </p:nvSpPr>
              <p:spPr>
                <a:xfrm>
                  <a:off x="2455412" y="1981279"/>
                  <a:ext cx="1252398" cy="1208687"/>
                </a:xfrm>
                <a:custGeom>
                  <a:avLst/>
                  <a:gdLst/>
                  <a:ahLst/>
                  <a:cxnLst/>
                  <a:rect l="l" t="t" r="r" b="b"/>
                  <a:pathLst>
                    <a:path w="41691" h="40303" fill="none" extrusionOk="0">
                      <a:moveTo>
                        <a:pt x="1" y="1"/>
                      </a:moveTo>
                      <a:cubicBezTo>
                        <a:pt x="1" y="1"/>
                        <a:pt x="41690" y="7009"/>
                        <a:pt x="26497" y="4030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55" name="Google Shape;1655;p66"/>
                <p:cNvSpPr/>
                <p:nvPr/>
              </p:nvSpPr>
              <p:spPr>
                <a:xfrm>
                  <a:off x="2455412" y="1983439"/>
                  <a:ext cx="1304397" cy="1189883"/>
                </a:xfrm>
                <a:custGeom>
                  <a:avLst/>
                  <a:gdLst/>
                  <a:ahLst/>
                  <a:cxnLst/>
                  <a:rect l="l" t="t" r="r" b="b"/>
                  <a:pathLst>
                    <a:path w="43422" h="39676" fill="none" extrusionOk="0">
                      <a:moveTo>
                        <a:pt x="1" y="1"/>
                      </a:moveTo>
                      <a:cubicBezTo>
                        <a:pt x="1" y="1"/>
                        <a:pt x="43421" y="2775"/>
                        <a:pt x="29133" y="3967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56" name="Google Shape;1656;p66"/>
                <p:cNvSpPr/>
                <p:nvPr/>
              </p:nvSpPr>
              <p:spPr>
                <a:xfrm>
                  <a:off x="4139003" y="1556921"/>
                  <a:ext cx="129202" cy="64598"/>
                </a:xfrm>
                <a:custGeom>
                  <a:avLst/>
                  <a:gdLst/>
                  <a:ahLst/>
                  <a:cxnLst/>
                  <a:rect l="l" t="t" r="r" b="b"/>
                  <a:pathLst>
                    <a:path w="4301" h="2154" fill="none" extrusionOk="0">
                      <a:moveTo>
                        <a:pt x="0" y="2154"/>
                      </a:moveTo>
                      <a:cubicBezTo>
                        <a:pt x="0" y="2154"/>
                        <a:pt x="1598" y="1"/>
                        <a:pt x="4301" y="35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57" name="Google Shape;1657;p66"/>
                <p:cNvSpPr/>
                <p:nvPr/>
              </p:nvSpPr>
              <p:spPr>
                <a:xfrm>
                  <a:off x="4268175" y="1288690"/>
                  <a:ext cx="141729" cy="282926"/>
                </a:xfrm>
                <a:custGeom>
                  <a:avLst/>
                  <a:gdLst/>
                  <a:ahLst/>
                  <a:cxnLst/>
                  <a:rect l="l" t="t" r="r" b="b"/>
                  <a:pathLst>
                    <a:path w="4718" h="9434" fill="none" extrusionOk="0">
                      <a:moveTo>
                        <a:pt x="4717" y="0"/>
                      </a:moveTo>
                      <a:cubicBezTo>
                        <a:pt x="4717" y="0"/>
                        <a:pt x="4651" y="4300"/>
                        <a:pt x="1" y="943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58" name="Google Shape;1658;p66"/>
                <p:cNvSpPr/>
                <p:nvPr/>
              </p:nvSpPr>
              <p:spPr>
                <a:xfrm>
                  <a:off x="4268175" y="1475888"/>
                  <a:ext cx="216739" cy="91559"/>
                </a:xfrm>
                <a:custGeom>
                  <a:avLst/>
                  <a:gdLst/>
                  <a:ahLst/>
                  <a:cxnLst/>
                  <a:rect l="l" t="t" r="r" b="b"/>
                  <a:pathLst>
                    <a:path w="7215" h="3053" fill="none" extrusionOk="0">
                      <a:moveTo>
                        <a:pt x="7214" y="1"/>
                      </a:moveTo>
                      <a:cubicBezTo>
                        <a:pt x="7214" y="1"/>
                        <a:pt x="3264" y="900"/>
                        <a:pt x="1" y="305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59" name="Google Shape;1659;p66"/>
                <p:cNvSpPr/>
                <p:nvPr/>
              </p:nvSpPr>
              <p:spPr>
                <a:xfrm>
                  <a:off x="4409874" y="1288690"/>
                  <a:ext cx="77203" cy="187228"/>
                </a:xfrm>
                <a:custGeom>
                  <a:avLst/>
                  <a:gdLst/>
                  <a:ahLst/>
                  <a:cxnLst/>
                  <a:rect l="l" t="t" r="r" b="b"/>
                  <a:pathLst>
                    <a:path w="2570" h="6243" fill="none" extrusionOk="0">
                      <a:moveTo>
                        <a:pt x="0" y="0"/>
                      </a:moveTo>
                      <a:cubicBezTo>
                        <a:pt x="0" y="0"/>
                        <a:pt x="2570" y="2147"/>
                        <a:pt x="2497" y="62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60" name="Google Shape;1660;p66"/>
                <p:cNvSpPr/>
                <p:nvPr/>
              </p:nvSpPr>
              <p:spPr>
                <a:xfrm>
                  <a:off x="4572391" y="1405172"/>
                  <a:ext cx="337590" cy="118520"/>
                </a:xfrm>
                <a:custGeom>
                  <a:avLst/>
                  <a:gdLst/>
                  <a:ahLst/>
                  <a:cxnLst/>
                  <a:rect l="l" t="t" r="r" b="b"/>
                  <a:pathLst>
                    <a:path w="11238" h="3952" fill="none" extrusionOk="0">
                      <a:moveTo>
                        <a:pt x="1" y="0"/>
                      </a:moveTo>
                      <a:cubicBezTo>
                        <a:pt x="1" y="0"/>
                        <a:pt x="4995" y="3951"/>
                        <a:pt x="11237" y="305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61" name="Google Shape;1661;p66"/>
                <p:cNvSpPr/>
                <p:nvPr/>
              </p:nvSpPr>
              <p:spPr>
                <a:xfrm>
                  <a:off x="4557881" y="1336434"/>
                  <a:ext cx="12557" cy="66608"/>
                </a:xfrm>
                <a:custGeom>
                  <a:avLst/>
                  <a:gdLst/>
                  <a:ahLst/>
                  <a:cxnLst/>
                  <a:rect l="l" t="t" r="r" b="b"/>
                  <a:pathLst>
                    <a:path w="418" h="2221" fill="none" extrusionOk="0">
                      <a:moveTo>
                        <a:pt x="1" y="1"/>
                      </a:moveTo>
                      <a:lnTo>
                        <a:pt x="417" y="2220"/>
                      </a:ln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62" name="Google Shape;1662;p66"/>
                <p:cNvSpPr/>
                <p:nvPr/>
              </p:nvSpPr>
              <p:spPr>
                <a:xfrm>
                  <a:off x="4782911" y="741523"/>
                  <a:ext cx="291748" cy="118670"/>
                </a:xfrm>
                <a:custGeom>
                  <a:avLst/>
                  <a:gdLst/>
                  <a:ahLst/>
                  <a:cxnLst/>
                  <a:rect l="l" t="t" r="r" b="b"/>
                  <a:pathLst>
                    <a:path w="9712" h="3957" fill="none" extrusionOk="0">
                      <a:moveTo>
                        <a:pt x="1" y="3956"/>
                      </a:moveTo>
                      <a:cubicBezTo>
                        <a:pt x="1" y="3956"/>
                        <a:pt x="4645" y="0"/>
                        <a:pt x="9712" y="298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63" name="Google Shape;1663;p66"/>
                <p:cNvSpPr/>
                <p:nvPr/>
              </p:nvSpPr>
              <p:spPr>
                <a:xfrm>
                  <a:off x="5074629" y="831043"/>
                  <a:ext cx="170898" cy="187228"/>
                </a:xfrm>
                <a:custGeom>
                  <a:avLst/>
                  <a:gdLst/>
                  <a:ahLst/>
                  <a:cxnLst/>
                  <a:rect l="l" t="t" r="r" b="b"/>
                  <a:pathLst>
                    <a:path w="5689" h="6243" fill="none" extrusionOk="0">
                      <a:moveTo>
                        <a:pt x="1" y="0"/>
                      </a:moveTo>
                      <a:cubicBezTo>
                        <a:pt x="1" y="0"/>
                        <a:pt x="4645" y="1316"/>
                        <a:pt x="5688" y="62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64" name="Google Shape;1664;p66"/>
                <p:cNvSpPr/>
                <p:nvPr/>
              </p:nvSpPr>
              <p:spPr>
                <a:xfrm>
                  <a:off x="5078805" y="1018241"/>
                  <a:ext cx="197904" cy="212209"/>
                </a:xfrm>
                <a:custGeom>
                  <a:avLst/>
                  <a:gdLst/>
                  <a:ahLst/>
                  <a:cxnLst/>
                  <a:rect l="l" t="t" r="r" b="b"/>
                  <a:pathLst>
                    <a:path w="6588" h="7076" fill="none" extrusionOk="0">
                      <a:moveTo>
                        <a:pt x="5549" y="1"/>
                      </a:moveTo>
                      <a:cubicBezTo>
                        <a:pt x="5549" y="1"/>
                        <a:pt x="6587" y="6382"/>
                        <a:pt x="0" y="707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65" name="Google Shape;1665;p66"/>
                <p:cNvSpPr/>
                <p:nvPr/>
              </p:nvSpPr>
              <p:spPr>
                <a:xfrm>
                  <a:off x="4853775" y="1157544"/>
                  <a:ext cx="225060" cy="124848"/>
                </a:xfrm>
                <a:custGeom>
                  <a:avLst/>
                  <a:gdLst/>
                  <a:ahLst/>
                  <a:cxnLst/>
                  <a:rect l="l" t="t" r="r" b="b"/>
                  <a:pathLst>
                    <a:path w="7492" h="4163" fill="none" extrusionOk="0">
                      <a:moveTo>
                        <a:pt x="7491" y="2359"/>
                      </a:moveTo>
                      <a:cubicBezTo>
                        <a:pt x="7491" y="2359"/>
                        <a:pt x="3258" y="4162"/>
                        <a:pt x="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66" name="Google Shape;1666;p66"/>
                <p:cNvSpPr/>
                <p:nvPr/>
              </p:nvSpPr>
              <p:spPr>
                <a:xfrm>
                  <a:off x="4853775" y="831043"/>
                  <a:ext cx="220884" cy="328690"/>
                </a:xfrm>
                <a:custGeom>
                  <a:avLst/>
                  <a:gdLst/>
                  <a:ahLst/>
                  <a:cxnLst/>
                  <a:rect l="l" t="t" r="r" b="b"/>
                  <a:pathLst>
                    <a:path w="7353" h="10960" fill="none" extrusionOk="0">
                      <a:moveTo>
                        <a:pt x="7353" y="0"/>
                      </a:moveTo>
                      <a:cubicBezTo>
                        <a:pt x="7353" y="0"/>
                        <a:pt x="6104" y="5339"/>
                        <a:pt x="0" y="1096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67" name="Google Shape;1667;p66"/>
                <p:cNvSpPr/>
                <p:nvPr/>
              </p:nvSpPr>
              <p:spPr>
                <a:xfrm>
                  <a:off x="4784924" y="860163"/>
                  <a:ext cx="108384" cy="299570"/>
                </a:xfrm>
                <a:custGeom>
                  <a:avLst/>
                  <a:gdLst/>
                  <a:ahLst/>
                  <a:cxnLst/>
                  <a:rect l="l" t="t" r="r" b="b"/>
                  <a:pathLst>
                    <a:path w="3608" h="9989" fill="none" extrusionOk="0">
                      <a:moveTo>
                        <a:pt x="1" y="0"/>
                      </a:moveTo>
                      <a:cubicBezTo>
                        <a:pt x="1" y="0"/>
                        <a:pt x="3607" y="2703"/>
                        <a:pt x="2359" y="99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68" name="Google Shape;1668;p66"/>
                <p:cNvSpPr/>
                <p:nvPr/>
              </p:nvSpPr>
              <p:spPr>
                <a:xfrm>
                  <a:off x="4593238" y="860163"/>
                  <a:ext cx="191715" cy="249637"/>
                </a:xfrm>
                <a:custGeom>
                  <a:avLst/>
                  <a:gdLst/>
                  <a:ahLst/>
                  <a:cxnLst/>
                  <a:rect l="l" t="t" r="r" b="b"/>
                  <a:pathLst>
                    <a:path w="6382" h="8324" fill="none" extrusionOk="0">
                      <a:moveTo>
                        <a:pt x="6382" y="0"/>
                      </a:moveTo>
                      <a:cubicBezTo>
                        <a:pt x="6382" y="0"/>
                        <a:pt x="278" y="3469"/>
                        <a:pt x="0" y="832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69" name="Google Shape;1669;p66"/>
                <p:cNvSpPr/>
                <p:nvPr/>
              </p:nvSpPr>
              <p:spPr>
                <a:xfrm>
                  <a:off x="4351536" y="974485"/>
                  <a:ext cx="241732" cy="214369"/>
                </a:xfrm>
                <a:custGeom>
                  <a:avLst/>
                  <a:gdLst/>
                  <a:ahLst/>
                  <a:cxnLst/>
                  <a:rect l="l" t="t" r="r" b="b"/>
                  <a:pathLst>
                    <a:path w="8047" h="7148" fill="none" extrusionOk="0">
                      <a:moveTo>
                        <a:pt x="8046" y="4512"/>
                      </a:moveTo>
                      <a:cubicBezTo>
                        <a:pt x="8046" y="4512"/>
                        <a:pt x="2569" y="1"/>
                        <a:pt x="0" y="714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70" name="Google Shape;1670;p66"/>
                <p:cNvSpPr/>
                <p:nvPr/>
              </p:nvSpPr>
              <p:spPr>
                <a:xfrm>
                  <a:off x="4518228" y="1093156"/>
                  <a:ext cx="75040" cy="20813"/>
                </a:xfrm>
                <a:custGeom>
                  <a:avLst/>
                  <a:gdLst/>
                  <a:ahLst/>
                  <a:cxnLst/>
                  <a:rect l="l" t="t" r="r" b="b"/>
                  <a:pathLst>
                    <a:path w="2498" h="694" fill="none" extrusionOk="0">
                      <a:moveTo>
                        <a:pt x="2497" y="555"/>
                      </a:moveTo>
                      <a:cubicBezTo>
                        <a:pt x="2497" y="555"/>
                        <a:pt x="971" y="0"/>
                        <a:pt x="0" y="69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71" name="Google Shape;1671;p66"/>
                <p:cNvSpPr/>
                <p:nvPr/>
              </p:nvSpPr>
              <p:spPr>
                <a:xfrm>
                  <a:off x="4351536" y="1088987"/>
                  <a:ext cx="166722" cy="99867"/>
                </a:xfrm>
                <a:custGeom>
                  <a:avLst/>
                  <a:gdLst/>
                  <a:ahLst/>
                  <a:cxnLst/>
                  <a:rect l="l" t="t" r="r" b="b"/>
                  <a:pathLst>
                    <a:path w="5550" h="3330" fill="none" extrusionOk="0">
                      <a:moveTo>
                        <a:pt x="5549" y="833"/>
                      </a:moveTo>
                      <a:cubicBezTo>
                        <a:pt x="5549" y="833"/>
                        <a:pt x="2636" y="0"/>
                        <a:pt x="0" y="333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72" name="Google Shape;1672;p66"/>
                <p:cNvSpPr/>
                <p:nvPr/>
              </p:nvSpPr>
              <p:spPr>
                <a:xfrm>
                  <a:off x="4593238" y="1084818"/>
                  <a:ext cx="262550" cy="74915"/>
                </a:xfrm>
                <a:custGeom>
                  <a:avLst/>
                  <a:gdLst/>
                  <a:ahLst/>
                  <a:cxnLst/>
                  <a:rect l="l" t="t" r="r" b="b"/>
                  <a:pathLst>
                    <a:path w="8740" h="2498" fill="none" extrusionOk="0">
                      <a:moveTo>
                        <a:pt x="0" y="833"/>
                      </a:moveTo>
                      <a:cubicBezTo>
                        <a:pt x="0" y="833"/>
                        <a:pt x="5621" y="1"/>
                        <a:pt x="8740" y="249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73" name="Google Shape;1673;p66"/>
                <p:cNvSpPr/>
                <p:nvPr/>
              </p:nvSpPr>
              <p:spPr>
                <a:xfrm>
                  <a:off x="4593238" y="1109770"/>
                  <a:ext cx="212563" cy="224685"/>
                </a:xfrm>
                <a:custGeom>
                  <a:avLst/>
                  <a:gdLst/>
                  <a:ahLst/>
                  <a:cxnLst/>
                  <a:rect l="l" t="t" r="r" b="b"/>
                  <a:pathLst>
                    <a:path w="7076" h="7492" fill="none" extrusionOk="0">
                      <a:moveTo>
                        <a:pt x="0" y="1"/>
                      </a:moveTo>
                      <a:cubicBezTo>
                        <a:pt x="0" y="1"/>
                        <a:pt x="6176" y="3258"/>
                        <a:pt x="7075" y="749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74" name="Google Shape;1674;p66"/>
                <p:cNvSpPr/>
                <p:nvPr/>
              </p:nvSpPr>
              <p:spPr>
                <a:xfrm>
                  <a:off x="4805771" y="1159703"/>
                  <a:ext cx="50017" cy="174752"/>
                </a:xfrm>
                <a:custGeom>
                  <a:avLst/>
                  <a:gdLst/>
                  <a:ahLst/>
                  <a:cxnLst/>
                  <a:rect l="l" t="t" r="r" b="b"/>
                  <a:pathLst>
                    <a:path w="1665" h="5827" fill="none" extrusionOk="0">
                      <a:moveTo>
                        <a:pt x="1665" y="1"/>
                      </a:moveTo>
                      <a:cubicBezTo>
                        <a:pt x="1665" y="1"/>
                        <a:pt x="211" y="1316"/>
                        <a:pt x="0" y="58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75" name="Google Shape;1675;p66"/>
                <p:cNvSpPr/>
                <p:nvPr/>
              </p:nvSpPr>
              <p:spPr>
                <a:xfrm>
                  <a:off x="4805771" y="1334425"/>
                  <a:ext cx="104209" cy="162306"/>
                </a:xfrm>
                <a:custGeom>
                  <a:avLst/>
                  <a:gdLst/>
                  <a:ahLst/>
                  <a:cxnLst/>
                  <a:rect l="l" t="t" r="r" b="b"/>
                  <a:pathLst>
                    <a:path w="3469" h="5412" fill="none" extrusionOk="0">
                      <a:moveTo>
                        <a:pt x="0" y="1"/>
                      </a:moveTo>
                      <a:cubicBezTo>
                        <a:pt x="0" y="1"/>
                        <a:pt x="488" y="3330"/>
                        <a:pt x="3468" y="541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76" name="Google Shape;1676;p66"/>
                <p:cNvSpPr/>
                <p:nvPr/>
              </p:nvSpPr>
              <p:spPr>
                <a:xfrm>
                  <a:off x="4805771" y="1334425"/>
                  <a:ext cx="104209" cy="162306"/>
                </a:xfrm>
                <a:custGeom>
                  <a:avLst/>
                  <a:gdLst/>
                  <a:ahLst/>
                  <a:cxnLst/>
                  <a:rect l="l" t="t" r="r" b="b"/>
                  <a:pathLst>
                    <a:path w="3469" h="5412" fill="none" extrusionOk="0">
                      <a:moveTo>
                        <a:pt x="0" y="1"/>
                      </a:moveTo>
                      <a:cubicBezTo>
                        <a:pt x="0" y="1"/>
                        <a:pt x="2775" y="556"/>
                        <a:pt x="3468" y="541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77" name="Google Shape;1677;p66"/>
                <p:cNvSpPr/>
                <p:nvPr/>
              </p:nvSpPr>
              <p:spPr>
                <a:xfrm>
                  <a:off x="4514053" y="1111779"/>
                  <a:ext cx="45871" cy="128987"/>
                </a:xfrm>
                <a:custGeom>
                  <a:avLst/>
                  <a:gdLst/>
                  <a:ahLst/>
                  <a:cxnLst/>
                  <a:rect l="l" t="t" r="r" b="b"/>
                  <a:pathLst>
                    <a:path w="1527" h="4301" fill="none" extrusionOk="0">
                      <a:moveTo>
                        <a:pt x="139" y="0"/>
                      </a:moveTo>
                      <a:cubicBezTo>
                        <a:pt x="139" y="0"/>
                        <a:pt x="0" y="2775"/>
                        <a:pt x="1526" y="430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78" name="Google Shape;1678;p66"/>
                <p:cNvSpPr/>
                <p:nvPr/>
              </p:nvSpPr>
              <p:spPr>
                <a:xfrm>
                  <a:off x="4543222" y="1107611"/>
                  <a:ext cx="50047" cy="133156"/>
                </a:xfrm>
                <a:custGeom>
                  <a:avLst/>
                  <a:gdLst/>
                  <a:ahLst/>
                  <a:cxnLst/>
                  <a:rect l="l" t="t" r="r" b="b"/>
                  <a:pathLst>
                    <a:path w="1666" h="4440" fill="none" extrusionOk="0">
                      <a:moveTo>
                        <a:pt x="1665" y="1"/>
                      </a:moveTo>
                      <a:cubicBezTo>
                        <a:pt x="1665" y="1"/>
                        <a:pt x="1" y="1183"/>
                        <a:pt x="555" y="444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79" name="Google Shape;1679;p66"/>
                <p:cNvSpPr/>
                <p:nvPr/>
              </p:nvSpPr>
              <p:spPr>
                <a:xfrm>
                  <a:off x="4409874" y="1240736"/>
                  <a:ext cx="150050" cy="79084"/>
                </a:xfrm>
                <a:custGeom>
                  <a:avLst/>
                  <a:gdLst/>
                  <a:ahLst/>
                  <a:cxnLst/>
                  <a:rect l="l" t="t" r="r" b="b"/>
                  <a:pathLst>
                    <a:path w="4995" h="2637" fill="none" extrusionOk="0">
                      <a:moveTo>
                        <a:pt x="4994" y="1"/>
                      </a:moveTo>
                      <a:cubicBezTo>
                        <a:pt x="4994" y="1"/>
                        <a:pt x="2708" y="2637"/>
                        <a:pt x="0" y="15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80" name="Google Shape;1680;p66"/>
                <p:cNvSpPr/>
                <p:nvPr/>
              </p:nvSpPr>
              <p:spPr>
                <a:xfrm>
                  <a:off x="4409874" y="1111779"/>
                  <a:ext cx="108384" cy="174752"/>
                </a:xfrm>
                <a:custGeom>
                  <a:avLst/>
                  <a:gdLst/>
                  <a:ahLst/>
                  <a:cxnLst/>
                  <a:rect l="l" t="t" r="r" b="b"/>
                  <a:pathLst>
                    <a:path w="3608" h="5827" fill="none" extrusionOk="0">
                      <a:moveTo>
                        <a:pt x="3607" y="0"/>
                      </a:moveTo>
                      <a:cubicBezTo>
                        <a:pt x="3607" y="0"/>
                        <a:pt x="2570" y="4717"/>
                        <a:pt x="0" y="582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81" name="Google Shape;1681;p66"/>
                <p:cNvSpPr/>
                <p:nvPr/>
              </p:nvSpPr>
              <p:spPr>
                <a:xfrm>
                  <a:off x="4559894" y="1240736"/>
                  <a:ext cx="33374" cy="95728"/>
                </a:xfrm>
                <a:custGeom>
                  <a:avLst/>
                  <a:gdLst/>
                  <a:ahLst/>
                  <a:cxnLst/>
                  <a:rect l="l" t="t" r="r" b="b"/>
                  <a:pathLst>
                    <a:path w="1111" h="3192" fill="none" extrusionOk="0">
                      <a:moveTo>
                        <a:pt x="0" y="1"/>
                      </a:moveTo>
                      <a:cubicBezTo>
                        <a:pt x="0" y="1"/>
                        <a:pt x="1110" y="1322"/>
                        <a:pt x="0" y="319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82" name="Google Shape;1682;p66"/>
                <p:cNvSpPr/>
                <p:nvPr/>
              </p:nvSpPr>
              <p:spPr>
                <a:xfrm>
                  <a:off x="4482871" y="1336434"/>
                  <a:ext cx="77053" cy="137324"/>
                </a:xfrm>
                <a:custGeom>
                  <a:avLst/>
                  <a:gdLst/>
                  <a:ahLst/>
                  <a:cxnLst/>
                  <a:rect l="l" t="t" r="r" b="b"/>
                  <a:pathLst>
                    <a:path w="2565" h="4579" fill="none" extrusionOk="0">
                      <a:moveTo>
                        <a:pt x="67" y="4578"/>
                      </a:moveTo>
                      <a:cubicBezTo>
                        <a:pt x="67" y="4578"/>
                        <a:pt x="1" y="766"/>
                        <a:pt x="2564"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83" name="Google Shape;1683;p66"/>
                <p:cNvSpPr/>
                <p:nvPr/>
              </p:nvSpPr>
              <p:spPr>
                <a:xfrm>
                  <a:off x="4559894" y="1136731"/>
                  <a:ext cx="295894" cy="104035"/>
                </a:xfrm>
                <a:custGeom>
                  <a:avLst/>
                  <a:gdLst/>
                  <a:ahLst/>
                  <a:cxnLst/>
                  <a:rect l="l" t="t" r="r" b="b"/>
                  <a:pathLst>
                    <a:path w="9850" h="3469" fill="none" extrusionOk="0">
                      <a:moveTo>
                        <a:pt x="0" y="3469"/>
                      </a:moveTo>
                      <a:cubicBezTo>
                        <a:pt x="0" y="3469"/>
                        <a:pt x="4995" y="1"/>
                        <a:pt x="9850" y="69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84" name="Google Shape;1684;p66"/>
                <p:cNvSpPr/>
                <p:nvPr/>
              </p:nvSpPr>
              <p:spPr>
                <a:xfrm>
                  <a:off x="4559894" y="1215785"/>
                  <a:ext cx="137553" cy="24982"/>
                </a:xfrm>
                <a:custGeom>
                  <a:avLst/>
                  <a:gdLst/>
                  <a:ahLst/>
                  <a:cxnLst/>
                  <a:rect l="l" t="t" r="r" b="b"/>
                  <a:pathLst>
                    <a:path w="4579" h="833" fill="none" extrusionOk="0">
                      <a:moveTo>
                        <a:pt x="0" y="833"/>
                      </a:moveTo>
                      <a:cubicBezTo>
                        <a:pt x="0" y="833"/>
                        <a:pt x="2015" y="1"/>
                        <a:pt x="4578" y="83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85" name="Google Shape;1685;p66"/>
                <p:cNvSpPr/>
                <p:nvPr/>
              </p:nvSpPr>
              <p:spPr>
                <a:xfrm>
                  <a:off x="4630728" y="1240736"/>
                  <a:ext cx="66719" cy="70776"/>
                </a:xfrm>
                <a:custGeom>
                  <a:avLst/>
                  <a:gdLst/>
                  <a:ahLst/>
                  <a:cxnLst/>
                  <a:rect l="l" t="t" r="r" b="b"/>
                  <a:pathLst>
                    <a:path w="2221" h="2360" fill="none" extrusionOk="0">
                      <a:moveTo>
                        <a:pt x="2220" y="1"/>
                      </a:moveTo>
                      <a:cubicBezTo>
                        <a:pt x="2220" y="1"/>
                        <a:pt x="350" y="695"/>
                        <a:pt x="1" y="235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86" name="Google Shape;1686;p66"/>
                <p:cNvSpPr/>
                <p:nvPr/>
              </p:nvSpPr>
              <p:spPr>
                <a:xfrm>
                  <a:off x="3672272" y="1403012"/>
                  <a:ext cx="2273367" cy="2069850"/>
                </a:xfrm>
                <a:custGeom>
                  <a:avLst/>
                  <a:gdLst/>
                  <a:ahLst/>
                  <a:cxnLst/>
                  <a:rect l="l" t="t" r="r" b="b"/>
                  <a:pathLst>
                    <a:path w="75678" h="69018" fill="none" extrusionOk="0">
                      <a:moveTo>
                        <a:pt x="29898" y="0"/>
                      </a:moveTo>
                      <a:cubicBezTo>
                        <a:pt x="29898" y="0"/>
                        <a:pt x="29548" y="8601"/>
                        <a:pt x="14777" y="10477"/>
                      </a:cubicBezTo>
                      <a:cubicBezTo>
                        <a:pt x="0" y="12347"/>
                        <a:pt x="971" y="51539"/>
                        <a:pt x="25320" y="35236"/>
                      </a:cubicBezTo>
                      <a:cubicBezTo>
                        <a:pt x="25320" y="35236"/>
                        <a:pt x="28577" y="68186"/>
                        <a:pt x="37389" y="69018"/>
                      </a:cubicBezTo>
                      <a:cubicBezTo>
                        <a:pt x="37389" y="69018"/>
                        <a:pt x="39398" y="62287"/>
                        <a:pt x="44947" y="61943"/>
                      </a:cubicBezTo>
                      <a:cubicBezTo>
                        <a:pt x="44947" y="61943"/>
                        <a:pt x="60695" y="51050"/>
                        <a:pt x="54103" y="43631"/>
                      </a:cubicBezTo>
                      <a:cubicBezTo>
                        <a:pt x="63536" y="42450"/>
                        <a:pt x="69712" y="30037"/>
                        <a:pt x="62426" y="30037"/>
                      </a:cubicBezTo>
                      <a:cubicBezTo>
                        <a:pt x="69712" y="30037"/>
                        <a:pt x="75677" y="19560"/>
                        <a:pt x="67076" y="1956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87" name="Google Shape;1687;p66"/>
                <p:cNvSpPr/>
                <p:nvPr/>
              </p:nvSpPr>
              <p:spPr>
                <a:xfrm>
                  <a:off x="4554727" y="1403012"/>
                  <a:ext cx="992852" cy="990840"/>
                </a:xfrm>
                <a:custGeom>
                  <a:avLst/>
                  <a:gdLst/>
                  <a:ahLst/>
                  <a:cxnLst/>
                  <a:rect l="l" t="t" r="r" b="b"/>
                  <a:pathLst>
                    <a:path w="33051" h="33039" fill="none" extrusionOk="0">
                      <a:moveTo>
                        <a:pt x="522" y="0"/>
                      </a:moveTo>
                      <a:cubicBezTo>
                        <a:pt x="522" y="0"/>
                        <a:pt x="0" y="10776"/>
                        <a:pt x="11176" y="12696"/>
                      </a:cubicBezTo>
                      <a:cubicBezTo>
                        <a:pt x="14633" y="13290"/>
                        <a:pt x="17796" y="15021"/>
                        <a:pt x="20088" y="17674"/>
                      </a:cubicBezTo>
                      <a:cubicBezTo>
                        <a:pt x="22879" y="20903"/>
                        <a:pt x="24488" y="24243"/>
                        <a:pt x="25198" y="25930"/>
                      </a:cubicBezTo>
                      <a:cubicBezTo>
                        <a:pt x="25398" y="26424"/>
                        <a:pt x="25581" y="26924"/>
                        <a:pt x="25731" y="27434"/>
                      </a:cubicBezTo>
                      <a:cubicBezTo>
                        <a:pt x="26131" y="28783"/>
                        <a:pt x="27862" y="33039"/>
                        <a:pt x="33050" y="3003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88" name="Google Shape;1688;p66"/>
                <p:cNvSpPr/>
                <p:nvPr/>
              </p:nvSpPr>
              <p:spPr>
                <a:xfrm>
                  <a:off x="4482871" y="1475888"/>
                  <a:ext cx="321909" cy="287424"/>
                </a:xfrm>
                <a:custGeom>
                  <a:avLst/>
                  <a:gdLst/>
                  <a:ahLst/>
                  <a:cxnLst/>
                  <a:rect l="l" t="t" r="r" b="b"/>
                  <a:pathLst>
                    <a:path w="10716" h="9584" fill="none" extrusionOk="0">
                      <a:moveTo>
                        <a:pt x="1" y="1"/>
                      </a:moveTo>
                      <a:cubicBezTo>
                        <a:pt x="1" y="1"/>
                        <a:pt x="1666" y="8968"/>
                        <a:pt x="10716" y="958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89" name="Google Shape;1689;p66"/>
                <p:cNvSpPr/>
                <p:nvPr/>
              </p:nvSpPr>
              <p:spPr>
                <a:xfrm>
                  <a:off x="4482871" y="1475888"/>
                  <a:ext cx="341254" cy="332529"/>
                </a:xfrm>
                <a:custGeom>
                  <a:avLst/>
                  <a:gdLst/>
                  <a:ahLst/>
                  <a:cxnLst/>
                  <a:rect l="l" t="t" r="r" b="b"/>
                  <a:pathLst>
                    <a:path w="11360" h="11088" fill="none" extrusionOk="0">
                      <a:moveTo>
                        <a:pt x="1" y="1"/>
                      </a:moveTo>
                      <a:cubicBezTo>
                        <a:pt x="1" y="1"/>
                        <a:pt x="522" y="11087"/>
                        <a:pt x="11360" y="977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90" name="Google Shape;1690;p66"/>
                <p:cNvSpPr/>
                <p:nvPr/>
              </p:nvSpPr>
              <p:spPr>
                <a:xfrm>
                  <a:off x="4484884" y="1475888"/>
                  <a:ext cx="298057" cy="280766"/>
                </a:xfrm>
                <a:custGeom>
                  <a:avLst/>
                  <a:gdLst/>
                  <a:ahLst/>
                  <a:cxnLst/>
                  <a:rect l="l" t="t" r="r" b="b"/>
                  <a:pathLst>
                    <a:path w="9922" h="9362" fill="none" extrusionOk="0">
                      <a:moveTo>
                        <a:pt x="0" y="1"/>
                      </a:moveTo>
                      <a:cubicBezTo>
                        <a:pt x="0" y="1"/>
                        <a:pt x="4162" y="8113"/>
                        <a:pt x="9922" y="936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91" name="Google Shape;1691;p66"/>
                <p:cNvSpPr/>
                <p:nvPr/>
              </p:nvSpPr>
              <p:spPr>
                <a:xfrm>
                  <a:off x="5739234" y="2025065"/>
                  <a:ext cx="345911" cy="128987"/>
                </a:xfrm>
                <a:custGeom>
                  <a:avLst/>
                  <a:gdLst/>
                  <a:ahLst/>
                  <a:cxnLst/>
                  <a:rect l="l" t="t" r="r" b="b"/>
                  <a:pathLst>
                    <a:path w="11515" h="4301" fill="none" extrusionOk="0">
                      <a:moveTo>
                        <a:pt x="0" y="555"/>
                      </a:moveTo>
                      <a:cubicBezTo>
                        <a:pt x="0" y="555"/>
                        <a:pt x="6593" y="0"/>
                        <a:pt x="11515" y="430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92" name="Google Shape;1692;p66"/>
                <p:cNvSpPr/>
                <p:nvPr/>
              </p:nvSpPr>
              <p:spPr>
                <a:xfrm>
                  <a:off x="6072618" y="1908554"/>
                  <a:ext cx="112530" cy="245498"/>
                </a:xfrm>
                <a:custGeom>
                  <a:avLst/>
                  <a:gdLst/>
                  <a:ahLst/>
                  <a:cxnLst/>
                  <a:rect l="l" t="t" r="r" b="b"/>
                  <a:pathLst>
                    <a:path w="3746" h="8186" fill="none" extrusionOk="0">
                      <a:moveTo>
                        <a:pt x="3746" y="1"/>
                      </a:moveTo>
                      <a:cubicBezTo>
                        <a:pt x="3746" y="1"/>
                        <a:pt x="0" y="2564"/>
                        <a:pt x="417" y="818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93" name="Google Shape;1693;p66"/>
                <p:cNvSpPr/>
                <p:nvPr/>
              </p:nvSpPr>
              <p:spPr>
                <a:xfrm>
                  <a:off x="6085115" y="1908554"/>
                  <a:ext cx="120881" cy="245498"/>
                </a:xfrm>
                <a:custGeom>
                  <a:avLst/>
                  <a:gdLst/>
                  <a:ahLst/>
                  <a:cxnLst/>
                  <a:rect l="l" t="t" r="r" b="b"/>
                  <a:pathLst>
                    <a:path w="4024" h="8186" fill="none" extrusionOk="0">
                      <a:moveTo>
                        <a:pt x="3330" y="1"/>
                      </a:moveTo>
                      <a:cubicBezTo>
                        <a:pt x="3330" y="1"/>
                        <a:pt x="4024" y="4645"/>
                        <a:pt x="1" y="8186"/>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94" name="Google Shape;1694;p66"/>
                <p:cNvSpPr/>
                <p:nvPr/>
              </p:nvSpPr>
              <p:spPr>
                <a:xfrm>
                  <a:off x="6185118" y="1908554"/>
                  <a:ext cx="185557" cy="395268"/>
                </a:xfrm>
                <a:custGeom>
                  <a:avLst/>
                  <a:gdLst/>
                  <a:ahLst/>
                  <a:cxnLst/>
                  <a:rect l="l" t="t" r="r" b="b"/>
                  <a:pathLst>
                    <a:path w="6177" h="13180" fill="none" extrusionOk="0">
                      <a:moveTo>
                        <a:pt x="1" y="1"/>
                      </a:moveTo>
                      <a:cubicBezTo>
                        <a:pt x="1" y="1"/>
                        <a:pt x="6177" y="4301"/>
                        <a:pt x="2498" y="1318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95" name="Google Shape;1695;p66"/>
                <p:cNvSpPr/>
                <p:nvPr/>
              </p:nvSpPr>
              <p:spPr>
                <a:xfrm>
                  <a:off x="6085115" y="2131049"/>
                  <a:ext cx="175043" cy="172772"/>
                </a:xfrm>
                <a:custGeom>
                  <a:avLst/>
                  <a:gdLst/>
                  <a:ahLst/>
                  <a:cxnLst/>
                  <a:rect l="l" t="t" r="r" b="b"/>
                  <a:pathLst>
                    <a:path w="5827" h="5761" fill="none" extrusionOk="0">
                      <a:moveTo>
                        <a:pt x="1" y="767"/>
                      </a:moveTo>
                      <a:cubicBezTo>
                        <a:pt x="1" y="767"/>
                        <a:pt x="4024" y="1"/>
                        <a:pt x="5827" y="576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96" name="Google Shape;1696;p66"/>
                <p:cNvSpPr/>
                <p:nvPr/>
              </p:nvSpPr>
              <p:spPr>
                <a:xfrm>
                  <a:off x="6260128" y="2301633"/>
                  <a:ext cx="558474" cy="278757"/>
                </a:xfrm>
                <a:custGeom>
                  <a:avLst/>
                  <a:gdLst/>
                  <a:ahLst/>
                  <a:cxnLst/>
                  <a:rect l="l" t="t" r="r" b="b"/>
                  <a:pathLst>
                    <a:path w="18591" h="9295" fill="none" extrusionOk="0">
                      <a:moveTo>
                        <a:pt x="1" y="0"/>
                      </a:moveTo>
                      <a:cubicBezTo>
                        <a:pt x="1" y="0"/>
                        <a:pt x="5550" y="7214"/>
                        <a:pt x="18590" y="929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97" name="Google Shape;1697;p66"/>
                <p:cNvSpPr/>
                <p:nvPr/>
              </p:nvSpPr>
              <p:spPr>
                <a:xfrm>
                  <a:off x="6260128" y="2301633"/>
                  <a:ext cx="558474" cy="278757"/>
                </a:xfrm>
                <a:custGeom>
                  <a:avLst/>
                  <a:gdLst/>
                  <a:ahLst/>
                  <a:cxnLst/>
                  <a:rect l="l" t="t" r="r" b="b"/>
                  <a:pathLst>
                    <a:path w="18591" h="9295" fill="none" extrusionOk="0">
                      <a:moveTo>
                        <a:pt x="1" y="0"/>
                      </a:moveTo>
                      <a:cubicBezTo>
                        <a:pt x="1" y="0"/>
                        <a:pt x="2637" y="8463"/>
                        <a:pt x="18590" y="929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98" name="Google Shape;1698;p66"/>
                <p:cNvSpPr/>
                <p:nvPr/>
              </p:nvSpPr>
              <p:spPr>
                <a:xfrm>
                  <a:off x="6764379" y="2538764"/>
                  <a:ext cx="54222" cy="41626"/>
                </a:xfrm>
                <a:custGeom>
                  <a:avLst/>
                  <a:gdLst/>
                  <a:ahLst/>
                  <a:cxnLst/>
                  <a:rect l="l" t="t" r="r" b="b"/>
                  <a:pathLst>
                    <a:path w="1805" h="1388" fill="none" extrusionOk="0">
                      <a:moveTo>
                        <a:pt x="1" y="1"/>
                      </a:moveTo>
                      <a:lnTo>
                        <a:pt x="1804" y="1388"/>
                      </a:ln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699" name="Google Shape;1699;p66"/>
                <p:cNvSpPr/>
                <p:nvPr/>
              </p:nvSpPr>
              <p:spPr>
                <a:xfrm>
                  <a:off x="6020619" y="2151863"/>
                  <a:ext cx="797983" cy="445172"/>
                </a:xfrm>
                <a:custGeom>
                  <a:avLst/>
                  <a:gdLst/>
                  <a:ahLst/>
                  <a:cxnLst/>
                  <a:rect l="l" t="t" r="r" b="b"/>
                  <a:pathLst>
                    <a:path w="26564" h="14844" fill="none" extrusionOk="0">
                      <a:moveTo>
                        <a:pt x="2148" y="0"/>
                      </a:moveTo>
                      <a:cubicBezTo>
                        <a:pt x="2148" y="0"/>
                        <a:pt x="0" y="7769"/>
                        <a:pt x="7491" y="11309"/>
                      </a:cubicBezTo>
                      <a:cubicBezTo>
                        <a:pt x="14982" y="14844"/>
                        <a:pt x="26563" y="14289"/>
                        <a:pt x="26563" y="142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00" name="Google Shape;1700;p66"/>
                <p:cNvSpPr/>
                <p:nvPr/>
              </p:nvSpPr>
              <p:spPr>
                <a:xfrm>
                  <a:off x="5880933" y="2151863"/>
                  <a:ext cx="937669" cy="655371"/>
                </a:xfrm>
                <a:custGeom>
                  <a:avLst/>
                  <a:gdLst/>
                  <a:ahLst/>
                  <a:cxnLst/>
                  <a:rect l="l" t="t" r="r" b="b"/>
                  <a:pathLst>
                    <a:path w="31214" h="21853" fill="none" extrusionOk="0">
                      <a:moveTo>
                        <a:pt x="6798" y="0"/>
                      </a:moveTo>
                      <a:cubicBezTo>
                        <a:pt x="6798" y="0"/>
                        <a:pt x="0" y="13390"/>
                        <a:pt x="8673" y="17618"/>
                      </a:cubicBezTo>
                      <a:cubicBezTo>
                        <a:pt x="17341" y="21852"/>
                        <a:pt x="22684" y="14361"/>
                        <a:pt x="31213" y="1428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01" name="Google Shape;1701;p66"/>
                <p:cNvSpPr/>
                <p:nvPr/>
              </p:nvSpPr>
              <p:spPr>
                <a:xfrm>
                  <a:off x="6631032" y="2582549"/>
                  <a:ext cx="1306560" cy="886175"/>
                </a:xfrm>
                <a:custGeom>
                  <a:avLst/>
                  <a:gdLst/>
                  <a:ahLst/>
                  <a:cxnLst/>
                  <a:rect l="l" t="t" r="r" b="b"/>
                  <a:pathLst>
                    <a:path w="43494" h="29549" fill="none" extrusionOk="0">
                      <a:moveTo>
                        <a:pt x="6176" y="0"/>
                      </a:moveTo>
                      <a:cubicBezTo>
                        <a:pt x="6176" y="0"/>
                        <a:pt x="0" y="17407"/>
                        <a:pt x="15471" y="28438"/>
                      </a:cubicBezTo>
                      <a:cubicBezTo>
                        <a:pt x="15471" y="28438"/>
                        <a:pt x="30592" y="21641"/>
                        <a:pt x="43493" y="2954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02" name="Google Shape;1702;p66"/>
                <p:cNvSpPr/>
                <p:nvPr/>
              </p:nvSpPr>
              <p:spPr>
                <a:xfrm>
                  <a:off x="7566658" y="1738001"/>
                  <a:ext cx="789661" cy="1728564"/>
                </a:xfrm>
                <a:custGeom>
                  <a:avLst/>
                  <a:gdLst/>
                  <a:ahLst/>
                  <a:cxnLst/>
                  <a:rect l="l" t="t" r="r" b="b"/>
                  <a:pathLst>
                    <a:path w="26287" h="57638" fill="none" extrusionOk="0">
                      <a:moveTo>
                        <a:pt x="1" y="0"/>
                      </a:moveTo>
                      <a:cubicBezTo>
                        <a:pt x="1" y="0"/>
                        <a:pt x="26286" y="27673"/>
                        <a:pt x="12347" y="57637"/>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03" name="Google Shape;1703;p66"/>
                <p:cNvSpPr/>
                <p:nvPr/>
              </p:nvSpPr>
              <p:spPr>
                <a:xfrm>
                  <a:off x="7666691" y="1706691"/>
                  <a:ext cx="791794" cy="1759873"/>
                </a:xfrm>
                <a:custGeom>
                  <a:avLst/>
                  <a:gdLst/>
                  <a:ahLst/>
                  <a:cxnLst/>
                  <a:rect l="l" t="t" r="r" b="b"/>
                  <a:pathLst>
                    <a:path w="26358" h="58682" fill="none" extrusionOk="0">
                      <a:moveTo>
                        <a:pt x="0" y="1"/>
                      </a:moveTo>
                      <a:cubicBezTo>
                        <a:pt x="0" y="1"/>
                        <a:pt x="26358" y="23517"/>
                        <a:pt x="9017" y="5868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04" name="Google Shape;1704;p66"/>
                <p:cNvSpPr/>
                <p:nvPr/>
              </p:nvSpPr>
              <p:spPr>
                <a:xfrm>
                  <a:off x="6816559" y="1708880"/>
                  <a:ext cx="958516" cy="871509"/>
                </a:xfrm>
                <a:custGeom>
                  <a:avLst/>
                  <a:gdLst/>
                  <a:ahLst/>
                  <a:cxnLst/>
                  <a:rect l="l" t="t" r="r" b="b"/>
                  <a:pathLst>
                    <a:path w="31908" h="29060" fill="none" extrusionOk="0">
                      <a:moveTo>
                        <a:pt x="28300" y="0"/>
                      </a:moveTo>
                      <a:cubicBezTo>
                        <a:pt x="28300" y="0"/>
                        <a:pt x="31907" y="18728"/>
                        <a:pt x="0" y="2906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05" name="Google Shape;1705;p66"/>
                <p:cNvSpPr/>
                <p:nvPr/>
              </p:nvSpPr>
              <p:spPr>
                <a:xfrm>
                  <a:off x="6816559" y="2068640"/>
                  <a:ext cx="350086" cy="511749"/>
                </a:xfrm>
                <a:custGeom>
                  <a:avLst/>
                  <a:gdLst/>
                  <a:ahLst/>
                  <a:cxnLst/>
                  <a:rect l="l" t="t" r="r" b="b"/>
                  <a:pathLst>
                    <a:path w="11654" h="17064" fill="none" extrusionOk="0">
                      <a:moveTo>
                        <a:pt x="8046" y="1"/>
                      </a:moveTo>
                      <a:cubicBezTo>
                        <a:pt x="8046" y="1"/>
                        <a:pt x="11653" y="7492"/>
                        <a:pt x="0" y="17064"/>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06" name="Google Shape;1706;p66"/>
                <p:cNvSpPr/>
                <p:nvPr/>
              </p:nvSpPr>
              <p:spPr>
                <a:xfrm>
                  <a:off x="7058261" y="1966794"/>
                  <a:ext cx="150050" cy="104065"/>
                </a:xfrm>
                <a:custGeom>
                  <a:avLst/>
                  <a:gdLst/>
                  <a:ahLst/>
                  <a:cxnLst/>
                  <a:rect l="l" t="t" r="r" b="b"/>
                  <a:pathLst>
                    <a:path w="4995" h="3470" fill="none" extrusionOk="0">
                      <a:moveTo>
                        <a:pt x="0" y="3469"/>
                      </a:moveTo>
                      <a:cubicBezTo>
                        <a:pt x="0" y="3469"/>
                        <a:pt x="1943" y="1"/>
                        <a:pt x="4995" y="19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07" name="Google Shape;1707;p66"/>
                <p:cNvSpPr/>
                <p:nvPr/>
              </p:nvSpPr>
              <p:spPr>
                <a:xfrm>
                  <a:off x="6816559" y="2022876"/>
                  <a:ext cx="481271" cy="557514"/>
                </a:xfrm>
                <a:custGeom>
                  <a:avLst/>
                  <a:gdLst/>
                  <a:ahLst/>
                  <a:cxnLst/>
                  <a:rect l="l" t="t" r="r" b="b"/>
                  <a:pathLst>
                    <a:path w="16021" h="18590" fill="none" extrusionOk="0">
                      <a:moveTo>
                        <a:pt x="13041" y="1"/>
                      </a:moveTo>
                      <a:cubicBezTo>
                        <a:pt x="13041" y="1"/>
                        <a:pt x="16020" y="1943"/>
                        <a:pt x="13041" y="5345"/>
                      </a:cubicBezTo>
                      <a:cubicBezTo>
                        <a:pt x="10055" y="8741"/>
                        <a:pt x="7492" y="12764"/>
                        <a:pt x="0" y="1859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08" name="Google Shape;1708;p66"/>
                <p:cNvSpPr/>
                <p:nvPr/>
              </p:nvSpPr>
              <p:spPr>
                <a:xfrm>
                  <a:off x="7208280" y="1735841"/>
                  <a:ext cx="358407" cy="287064"/>
                </a:xfrm>
                <a:custGeom>
                  <a:avLst/>
                  <a:gdLst/>
                  <a:ahLst/>
                  <a:cxnLst/>
                  <a:rect l="l" t="t" r="r" b="b"/>
                  <a:pathLst>
                    <a:path w="11931" h="9572" fill="none" extrusionOk="0">
                      <a:moveTo>
                        <a:pt x="11931" y="0"/>
                      </a:moveTo>
                      <a:cubicBezTo>
                        <a:pt x="11931" y="0"/>
                        <a:pt x="8185" y="6243"/>
                        <a:pt x="1" y="957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09" name="Google Shape;1709;p66"/>
                <p:cNvSpPr/>
                <p:nvPr/>
              </p:nvSpPr>
              <p:spPr>
                <a:xfrm>
                  <a:off x="4203680" y="1101463"/>
                  <a:ext cx="145874" cy="85232"/>
                </a:xfrm>
                <a:custGeom>
                  <a:avLst/>
                  <a:gdLst/>
                  <a:ahLst/>
                  <a:cxnLst/>
                  <a:rect l="l" t="t" r="r" b="b"/>
                  <a:pathLst>
                    <a:path w="4856" h="2842" fill="none" extrusionOk="0">
                      <a:moveTo>
                        <a:pt x="0" y="483"/>
                      </a:moveTo>
                      <a:cubicBezTo>
                        <a:pt x="0" y="483"/>
                        <a:pt x="2841" y="0"/>
                        <a:pt x="4856" y="284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10" name="Google Shape;1710;p66"/>
                <p:cNvSpPr/>
                <p:nvPr/>
              </p:nvSpPr>
              <p:spPr>
                <a:xfrm>
                  <a:off x="4203680" y="1115948"/>
                  <a:ext cx="145874" cy="70746"/>
                </a:xfrm>
                <a:custGeom>
                  <a:avLst/>
                  <a:gdLst/>
                  <a:ahLst/>
                  <a:cxnLst/>
                  <a:rect l="l" t="t" r="r" b="b"/>
                  <a:pathLst>
                    <a:path w="4856" h="2359" fill="none" extrusionOk="0">
                      <a:moveTo>
                        <a:pt x="0" y="0"/>
                      </a:moveTo>
                      <a:cubicBezTo>
                        <a:pt x="0" y="0"/>
                        <a:pt x="1110" y="2014"/>
                        <a:pt x="4856" y="235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11" name="Google Shape;1711;p66"/>
                <p:cNvSpPr/>
                <p:nvPr/>
              </p:nvSpPr>
              <p:spPr>
                <a:xfrm>
                  <a:off x="3828630" y="1186664"/>
                  <a:ext cx="520924" cy="852886"/>
                </a:xfrm>
                <a:custGeom>
                  <a:avLst/>
                  <a:gdLst/>
                  <a:ahLst/>
                  <a:cxnLst/>
                  <a:rect l="l" t="t" r="r" b="b"/>
                  <a:pathLst>
                    <a:path w="17341" h="28439" fill="none" extrusionOk="0">
                      <a:moveTo>
                        <a:pt x="17341" y="1"/>
                      </a:moveTo>
                      <a:cubicBezTo>
                        <a:pt x="17341" y="1"/>
                        <a:pt x="0" y="8674"/>
                        <a:pt x="344" y="28439"/>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12" name="Google Shape;1712;p66"/>
                <p:cNvSpPr/>
                <p:nvPr/>
              </p:nvSpPr>
              <p:spPr>
                <a:xfrm>
                  <a:off x="2601256" y="1118107"/>
                  <a:ext cx="1604436" cy="438844"/>
                </a:xfrm>
                <a:custGeom>
                  <a:avLst/>
                  <a:gdLst/>
                  <a:ahLst/>
                  <a:cxnLst/>
                  <a:rect l="l" t="t" r="r" b="b"/>
                  <a:pathLst>
                    <a:path w="53410" h="14633" fill="none" extrusionOk="0">
                      <a:moveTo>
                        <a:pt x="1" y="14633"/>
                      </a:moveTo>
                      <a:cubicBezTo>
                        <a:pt x="1" y="14633"/>
                        <a:pt x="24350" y="14150"/>
                        <a:pt x="5341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13" name="Google Shape;1713;p66"/>
                <p:cNvSpPr/>
                <p:nvPr/>
              </p:nvSpPr>
              <p:spPr>
                <a:xfrm>
                  <a:off x="2601256" y="1118107"/>
                  <a:ext cx="1604436" cy="438844"/>
                </a:xfrm>
                <a:custGeom>
                  <a:avLst/>
                  <a:gdLst/>
                  <a:ahLst/>
                  <a:cxnLst/>
                  <a:rect l="l" t="t" r="r" b="b"/>
                  <a:pathLst>
                    <a:path w="53410" h="14633" fill="none" extrusionOk="0">
                      <a:moveTo>
                        <a:pt x="1" y="14633"/>
                      </a:moveTo>
                      <a:cubicBezTo>
                        <a:pt x="1" y="14633"/>
                        <a:pt x="31353" y="8113"/>
                        <a:pt x="53410"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14" name="Google Shape;1714;p66"/>
                <p:cNvSpPr/>
                <p:nvPr/>
              </p:nvSpPr>
              <p:spPr>
                <a:xfrm>
                  <a:off x="2526246" y="1118107"/>
                  <a:ext cx="1679446" cy="486798"/>
                </a:xfrm>
                <a:custGeom>
                  <a:avLst/>
                  <a:gdLst/>
                  <a:ahLst/>
                  <a:cxnLst/>
                  <a:rect l="l" t="t" r="r" b="b"/>
                  <a:pathLst>
                    <a:path w="55907" h="16232" fill="none" extrusionOk="0">
                      <a:moveTo>
                        <a:pt x="1" y="16231"/>
                      </a:moveTo>
                      <a:cubicBezTo>
                        <a:pt x="1" y="16231"/>
                        <a:pt x="40370" y="7419"/>
                        <a:pt x="55907"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15" name="Google Shape;1715;p66"/>
                <p:cNvSpPr/>
                <p:nvPr/>
              </p:nvSpPr>
              <p:spPr>
                <a:xfrm>
                  <a:off x="7067603" y="1736981"/>
                  <a:ext cx="500106" cy="472163"/>
                </a:xfrm>
                <a:custGeom>
                  <a:avLst/>
                  <a:gdLst/>
                  <a:ahLst/>
                  <a:cxnLst/>
                  <a:rect l="l" t="t" r="r" b="b"/>
                  <a:pathLst>
                    <a:path w="16648" h="15744" fill="none" extrusionOk="0">
                      <a:moveTo>
                        <a:pt x="16647" y="1"/>
                      </a:moveTo>
                      <a:cubicBezTo>
                        <a:pt x="16647" y="1"/>
                        <a:pt x="9295" y="12553"/>
                        <a:pt x="0" y="1574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16" name="Google Shape;1716;p66"/>
                <p:cNvSpPr/>
                <p:nvPr/>
              </p:nvSpPr>
              <p:spPr>
                <a:xfrm>
                  <a:off x="7666691" y="1708880"/>
                  <a:ext cx="168705" cy="549177"/>
                </a:xfrm>
                <a:custGeom>
                  <a:avLst/>
                  <a:gdLst/>
                  <a:ahLst/>
                  <a:cxnLst/>
                  <a:rect l="l" t="t" r="r" b="b"/>
                  <a:pathLst>
                    <a:path w="5616" h="18312" fill="none" extrusionOk="0">
                      <a:moveTo>
                        <a:pt x="0" y="0"/>
                      </a:moveTo>
                      <a:cubicBezTo>
                        <a:pt x="0" y="0"/>
                        <a:pt x="5200" y="7280"/>
                        <a:pt x="5616" y="18312"/>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17" name="Google Shape;1717;p66"/>
                <p:cNvSpPr/>
                <p:nvPr/>
              </p:nvSpPr>
              <p:spPr>
                <a:xfrm>
                  <a:off x="7937546" y="1865125"/>
                  <a:ext cx="1206486" cy="1601436"/>
                </a:xfrm>
                <a:custGeom>
                  <a:avLst/>
                  <a:gdLst/>
                  <a:ahLst/>
                  <a:cxnLst/>
                  <a:rect l="l" t="t" r="r" b="b"/>
                  <a:pathLst>
                    <a:path w="29882" h="53399" fill="none" extrusionOk="0">
                      <a:moveTo>
                        <a:pt x="29882" y="1"/>
                      </a:moveTo>
                      <a:cubicBezTo>
                        <a:pt x="15676" y="15804"/>
                        <a:pt x="0" y="53398"/>
                        <a:pt x="0" y="5339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18" name="Google Shape;1718;p66"/>
                <p:cNvSpPr/>
                <p:nvPr/>
              </p:nvSpPr>
              <p:spPr>
                <a:xfrm>
                  <a:off x="7668673" y="1398844"/>
                  <a:ext cx="1166543" cy="310067"/>
                </a:xfrm>
                <a:custGeom>
                  <a:avLst/>
                  <a:gdLst/>
                  <a:ahLst/>
                  <a:cxnLst/>
                  <a:rect l="l" t="t" r="r" b="b"/>
                  <a:pathLst>
                    <a:path w="38833" h="10339" fill="none" extrusionOk="0">
                      <a:moveTo>
                        <a:pt x="1" y="10338"/>
                      </a:moveTo>
                      <a:cubicBezTo>
                        <a:pt x="1" y="10338"/>
                        <a:pt x="15716" y="0"/>
                        <a:pt x="38833"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19" name="Google Shape;1719;p66"/>
                <p:cNvSpPr/>
                <p:nvPr/>
              </p:nvSpPr>
              <p:spPr>
                <a:xfrm>
                  <a:off x="7668675" y="1429125"/>
                  <a:ext cx="1475363" cy="279777"/>
                </a:xfrm>
                <a:custGeom>
                  <a:avLst/>
                  <a:gdLst/>
                  <a:ahLst/>
                  <a:cxnLst/>
                  <a:rect l="l" t="t" r="r" b="b"/>
                  <a:pathLst>
                    <a:path w="38833" h="9329" fill="none" extrusionOk="0">
                      <a:moveTo>
                        <a:pt x="1" y="9328"/>
                      </a:moveTo>
                      <a:cubicBezTo>
                        <a:pt x="1" y="9328"/>
                        <a:pt x="22308" y="0"/>
                        <a:pt x="38833"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20" name="Google Shape;1720;p66"/>
                <p:cNvSpPr/>
                <p:nvPr/>
              </p:nvSpPr>
              <p:spPr>
                <a:xfrm>
                  <a:off x="7568676" y="1470075"/>
                  <a:ext cx="1575278" cy="267961"/>
                </a:xfrm>
                <a:custGeom>
                  <a:avLst/>
                  <a:gdLst/>
                  <a:ahLst/>
                  <a:cxnLst/>
                  <a:rect l="l" t="t" r="r" b="b"/>
                  <a:pathLst>
                    <a:path w="42162" h="8935" fill="none" extrusionOk="0">
                      <a:moveTo>
                        <a:pt x="0" y="8934"/>
                      </a:moveTo>
                      <a:cubicBezTo>
                        <a:pt x="0" y="8934"/>
                        <a:pt x="23972" y="0"/>
                        <a:pt x="42162"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21" name="Google Shape;1721;p66"/>
                <p:cNvSpPr/>
                <p:nvPr/>
              </p:nvSpPr>
              <p:spPr>
                <a:xfrm>
                  <a:off x="7568676" y="1568925"/>
                  <a:ext cx="1575278" cy="169100"/>
                </a:xfrm>
                <a:custGeom>
                  <a:avLst/>
                  <a:gdLst/>
                  <a:ahLst/>
                  <a:cxnLst/>
                  <a:rect l="l" t="t" r="r" b="b"/>
                  <a:pathLst>
                    <a:path w="42162" h="5639" fill="none" extrusionOk="0">
                      <a:moveTo>
                        <a:pt x="0" y="5638"/>
                      </a:moveTo>
                      <a:cubicBezTo>
                        <a:pt x="0" y="5638"/>
                        <a:pt x="24666" y="0"/>
                        <a:pt x="42162"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22" name="Google Shape;1722;p66"/>
                <p:cNvSpPr/>
                <p:nvPr/>
              </p:nvSpPr>
              <p:spPr>
                <a:xfrm>
                  <a:off x="7060275" y="1692375"/>
                  <a:ext cx="2083668" cy="378474"/>
                </a:xfrm>
                <a:custGeom>
                  <a:avLst/>
                  <a:gdLst/>
                  <a:ahLst/>
                  <a:cxnLst/>
                  <a:rect l="l" t="t" r="r" b="b"/>
                  <a:pathLst>
                    <a:path w="59086" h="12620" fill="none" extrusionOk="0">
                      <a:moveTo>
                        <a:pt x="0" y="12619"/>
                      </a:moveTo>
                      <a:cubicBezTo>
                        <a:pt x="0" y="12619"/>
                        <a:pt x="51300" y="1"/>
                        <a:pt x="59086"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23" name="Google Shape;1723;p66"/>
                <p:cNvSpPr/>
                <p:nvPr/>
              </p:nvSpPr>
              <p:spPr>
                <a:xfrm>
                  <a:off x="7210293" y="1398844"/>
                  <a:ext cx="1614259" cy="626251"/>
                </a:xfrm>
                <a:custGeom>
                  <a:avLst/>
                  <a:gdLst/>
                  <a:ahLst/>
                  <a:cxnLst/>
                  <a:rect l="l" t="t" r="r" b="b"/>
                  <a:pathLst>
                    <a:path w="53737" h="20882" fill="none" extrusionOk="0">
                      <a:moveTo>
                        <a:pt x="0" y="20881"/>
                      </a:moveTo>
                      <a:cubicBezTo>
                        <a:pt x="0" y="20881"/>
                        <a:pt x="33122" y="0"/>
                        <a:pt x="53736"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24" name="Google Shape;1724;p66"/>
                <p:cNvSpPr/>
                <p:nvPr/>
              </p:nvSpPr>
              <p:spPr>
                <a:xfrm>
                  <a:off x="7566658" y="1738001"/>
                  <a:ext cx="22890" cy="72756"/>
                </a:xfrm>
                <a:custGeom>
                  <a:avLst/>
                  <a:gdLst/>
                  <a:ahLst/>
                  <a:cxnLst/>
                  <a:rect l="l" t="t" r="r" b="b"/>
                  <a:pathLst>
                    <a:path w="762" h="2426" fill="none" extrusionOk="0">
                      <a:moveTo>
                        <a:pt x="1" y="0"/>
                      </a:moveTo>
                      <a:cubicBezTo>
                        <a:pt x="1" y="0"/>
                        <a:pt x="761" y="1038"/>
                        <a:pt x="761" y="2425"/>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25" name="Google Shape;1725;p66"/>
                <p:cNvSpPr/>
                <p:nvPr/>
              </p:nvSpPr>
              <p:spPr>
                <a:xfrm>
                  <a:off x="7668673" y="1700873"/>
                  <a:ext cx="91712" cy="22492"/>
                </a:xfrm>
                <a:custGeom>
                  <a:avLst/>
                  <a:gdLst/>
                  <a:ahLst/>
                  <a:cxnLst/>
                  <a:rect l="l" t="t" r="r" b="b"/>
                  <a:pathLst>
                    <a:path w="3053" h="750" fill="none" extrusionOk="0">
                      <a:moveTo>
                        <a:pt x="1" y="267"/>
                      </a:moveTo>
                      <a:cubicBezTo>
                        <a:pt x="1044" y="1"/>
                        <a:pt x="2148" y="173"/>
                        <a:pt x="3053" y="75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26" name="Google Shape;1726;p66"/>
                <p:cNvSpPr/>
                <p:nvPr/>
              </p:nvSpPr>
              <p:spPr>
                <a:xfrm>
                  <a:off x="2526246" y="1288690"/>
                  <a:ext cx="1883658" cy="374455"/>
                </a:xfrm>
                <a:custGeom>
                  <a:avLst/>
                  <a:gdLst/>
                  <a:ahLst/>
                  <a:cxnLst/>
                  <a:rect l="l" t="t" r="r" b="b"/>
                  <a:pathLst>
                    <a:path w="62705" h="12486" fill="none" extrusionOk="0">
                      <a:moveTo>
                        <a:pt x="1" y="10543"/>
                      </a:moveTo>
                      <a:cubicBezTo>
                        <a:pt x="1" y="10543"/>
                        <a:pt x="31009" y="12485"/>
                        <a:pt x="62704"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27" name="Google Shape;1727;p66"/>
                <p:cNvSpPr/>
                <p:nvPr/>
              </p:nvSpPr>
              <p:spPr>
                <a:xfrm>
                  <a:off x="2526246" y="1288690"/>
                  <a:ext cx="1883658" cy="316215"/>
                </a:xfrm>
                <a:custGeom>
                  <a:avLst/>
                  <a:gdLst/>
                  <a:ahLst/>
                  <a:cxnLst/>
                  <a:rect l="l" t="t" r="r" b="b"/>
                  <a:pathLst>
                    <a:path w="62705" h="10544" fill="none" extrusionOk="0">
                      <a:moveTo>
                        <a:pt x="1" y="10543"/>
                      </a:moveTo>
                      <a:cubicBezTo>
                        <a:pt x="1" y="10543"/>
                        <a:pt x="49459" y="6520"/>
                        <a:pt x="62704"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28" name="Google Shape;1728;p66"/>
                <p:cNvSpPr/>
                <p:nvPr/>
              </p:nvSpPr>
              <p:spPr>
                <a:xfrm>
                  <a:off x="2526246" y="1288690"/>
                  <a:ext cx="1883658" cy="449340"/>
                </a:xfrm>
                <a:custGeom>
                  <a:avLst/>
                  <a:gdLst/>
                  <a:ahLst/>
                  <a:cxnLst/>
                  <a:rect l="l" t="t" r="r" b="b"/>
                  <a:pathLst>
                    <a:path w="62705" h="14983" fill="none" extrusionOk="0">
                      <a:moveTo>
                        <a:pt x="1" y="10543"/>
                      </a:moveTo>
                      <a:cubicBezTo>
                        <a:pt x="1" y="10543"/>
                        <a:pt x="36485" y="14982"/>
                        <a:pt x="62704"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29" name="Google Shape;1729;p66"/>
                <p:cNvSpPr/>
                <p:nvPr/>
              </p:nvSpPr>
              <p:spPr>
                <a:xfrm>
                  <a:off x="7566658" y="1738001"/>
                  <a:ext cx="268738" cy="520057"/>
                </a:xfrm>
                <a:custGeom>
                  <a:avLst/>
                  <a:gdLst/>
                  <a:ahLst/>
                  <a:cxnLst/>
                  <a:rect l="l" t="t" r="r" b="b"/>
                  <a:pathLst>
                    <a:path w="8946" h="17341" fill="none" extrusionOk="0">
                      <a:moveTo>
                        <a:pt x="8946" y="17341"/>
                      </a:moveTo>
                      <a:cubicBezTo>
                        <a:pt x="8946" y="17341"/>
                        <a:pt x="1111" y="11165"/>
                        <a:pt x="1"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30" name="Google Shape;1730;p66"/>
                <p:cNvSpPr/>
                <p:nvPr/>
              </p:nvSpPr>
              <p:spPr>
                <a:xfrm>
                  <a:off x="6929089" y="3435405"/>
                  <a:ext cx="1100185" cy="218357"/>
                </a:xfrm>
                <a:custGeom>
                  <a:avLst/>
                  <a:gdLst/>
                  <a:ahLst/>
                  <a:cxnLst/>
                  <a:rect l="l" t="t" r="r" b="b"/>
                  <a:pathLst>
                    <a:path w="36624" h="7281" fill="none" extrusionOk="0">
                      <a:moveTo>
                        <a:pt x="33571" y="1110"/>
                      </a:moveTo>
                      <a:cubicBezTo>
                        <a:pt x="33571" y="1110"/>
                        <a:pt x="36623" y="7281"/>
                        <a:pt x="26635" y="7281"/>
                      </a:cubicBezTo>
                      <a:cubicBezTo>
                        <a:pt x="16647" y="7281"/>
                        <a:pt x="0" y="4367"/>
                        <a:pt x="5549"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31" name="Google Shape;1731;p66"/>
                <p:cNvSpPr/>
                <p:nvPr/>
              </p:nvSpPr>
              <p:spPr>
                <a:xfrm>
                  <a:off x="2455412" y="1964635"/>
                  <a:ext cx="1214878" cy="1208687"/>
                </a:xfrm>
                <a:custGeom>
                  <a:avLst/>
                  <a:gdLst/>
                  <a:ahLst/>
                  <a:cxnLst/>
                  <a:rect l="l" t="t" r="r" b="b"/>
                  <a:pathLst>
                    <a:path w="40442" h="40303" fill="none" extrusionOk="0">
                      <a:moveTo>
                        <a:pt x="1" y="556"/>
                      </a:moveTo>
                      <a:cubicBezTo>
                        <a:pt x="7009" y="1"/>
                        <a:pt x="24666" y="439"/>
                        <a:pt x="32046" y="9295"/>
                      </a:cubicBezTo>
                      <a:cubicBezTo>
                        <a:pt x="38982" y="17619"/>
                        <a:pt x="40442" y="39260"/>
                        <a:pt x="29133" y="4030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32" name="Google Shape;1732;p66"/>
                <p:cNvSpPr/>
                <p:nvPr/>
              </p:nvSpPr>
              <p:spPr>
                <a:xfrm>
                  <a:off x="-2" y="1371875"/>
                  <a:ext cx="1453324" cy="276598"/>
                </a:xfrm>
                <a:custGeom>
                  <a:avLst/>
                  <a:gdLst/>
                  <a:ahLst/>
                  <a:cxnLst/>
                  <a:rect l="l" t="t" r="r" b="b"/>
                  <a:pathLst>
                    <a:path w="38095" h="9223" fill="none" extrusionOk="0">
                      <a:moveTo>
                        <a:pt x="0" y="206"/>
                      </a:moveTo>
                      <a:cubicBezTo>
                        <a:pt x="0" y="206"/>
                        <a:pt x="26580" y="0"/>
                        <a:pt x="38094" y="9223"/>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33" name="Google Shape;1733;p66"/>
                <p:cNvSpPr/>
                <p:nvPr/>
              </p:nvSpPr>
              <p:spPr>
                <a:xfrm>
                  <a:off x="1978" y="1330275"/>
                  <a:ext cx="1453362" cy="118850"/>
                </a:xfrm>
                <a:custGeom>
                  <a:avLst/>
                  <a:gdLst/>
                  <a:ahLst/>
                  <a:cxnLst/>
                  <a:rect l="l" t="t" r="r" b="b"/>
                  <a:pathLst>
                    <a:path w="38161" h="3963" fill="none" extrusionOk="0">
                      <a:moveTo>
                        <a:pt x="0" y="3962"/>
                      </a:moveTo>
                      <a:cubicBezTo>
                        <a:pt x="0" y="3962"/>
                        <a:pt x="27690" y="3607"/>
                        <a:pt x="38161"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34" name="Google Shape;1734;p66"/>
                <p:cNvSpPr/>
                <p:nvPr/>
              </p:nvSpPr>
              <p:spPr>
                <a:xfrm>
                  <a:off x="1978" y="1330275"/>
                  <a:ext cx="1453362" cy="79427"/>
                </a:xfrm>
                <a:custGeom>
                  <a:avLst/>
                  <a:gdLst/>
                  <a:ahLst/>
                  <a:cxnLst/>
                  <a:rect l="l" t="t" r="r" b="b"/>
                  <a:pathLst>
                    <a:path w="38161" h="2648" fill="none" extrusionOk="0">
                      <a:moveTo>
                        <a:pt x="0" y="2647"/>
                      </a:moveTo>
                      <a:cubicBezTo>
                        <a:pt x="0" y="2647"/>
                        <a:pt x="31158" y="2220"/>
                        <a:pt x="38161" y="0"/>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35" name="Google Shape;1735;p66"/>
                <p:cNvSpPr/>
                <p:nvPr/>
              </p:nvSpPr>
              <p:spPr>
                <a:xfrm>
                  <a:off x="1976" y="1648450"/>
                  <a:ext cx="1549151" cy="108204"/>
                </a:xfrm>
                <a:custGeom>
                  <a:avLst/>
                  <a:gdLst/>
                  <a:ahLst/>
                  <a:cxnLst/>
                  <a:rect l="l" t="t" r="r" b="b"/>
                  <a:pathLst>
                    <a:path w="41341" h="3608" fill="none" extrusionOk="0">
                      <a:moveTo>
                        <a:pt x="1" y="1"/>
                      </a:moveTo>
                      <a:cubicBezTo>
                        <a:pt x="1" y="1"/>
                        <a:pt x="37112" y="1943"/>
                        <a:pt x="41340" y="360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36" name="Google Shape;1736;p66"/>
                <p:cNvSpPr/>
                <p:nvPr/>
              </p:nvSpPr>
              <p:spPr>
                <a:xfrm>
                  <a:off x="2001" y="1706700"/>
                  <a:ext cx="1549151" cy="52127"/>
                </a:xfrm>
                <a:custGeom>
                  <a:avLst/>
                  <a:gdLst/>
                  <a:ahLst/>
                  <a:cxnLst/>
                  <a:rect l="l" t="t" r="r" b="b"/>
                  <a:pathLst>
                    <a:path w="41341" h="1738" fill="none" extrusionOk="0">
                      <a:moveTo>
                        <a:pt x="1" y="1"/>
                      </a:moveTo>
                      <a:cubicBezTo>
                        <a:pt x="1" y="1"/>
                        <a:pt x="32673" y="556"/>
                        <a:pt x="41340" y="1738"/>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37" name="Google Shape;1737;p66"/>
                <p:cNvSpPr/>
                <p:nvPr/>
              </p:nvSpPr>
              <p:spPr>
                <a:xfrm>
                  <a:off x="1998" y="1758775"/>
                  <a:ext cx="1547156" cy="91575"/>
                </a:xfrm>
                <a:custGeom>
                  <a:avLst/>
                  <a:gdLst/>
                  <a:ahLst/>
                  <a:cxnLst/>
                  <a:rect l="l" t="t" r="r" b="b"/>
                  <a:pathLst>
                    <a:path w="41274" h="3053" fill="none" extrusionOk="0">
                      <a:moveTo>
                        <a:pt x="1" y="1111"/>
                      </a:moveTo>
                      <a:cubicBezTo>
                        <a:pt x="1" y="1111"/>
                        <a:pt x="29482" y="3053"/>
                        <a:pt x="41274"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38" name="Google Shape;1738;p66"/>
                <p:cNvSpPr/>
                <p:nvPr/>
              </p:nvSpPr>
              <p:spPr>
                <a:xfrm>
                  <a:off x="4001" y="1758775"/>
                  <a:ext cx="1547187" cy="130996"/>
                </a:xfrm>
                <a:custGeom>
                  <a:avLst/>
                  <a:gdLst/>
                  <a:ahLst/>
                  <a:cxnLst/>
                  <a:rect l="l" t="t" r="r" b="b"/>
                  <a:pathLst>
                    <a:path w="41341" h="4368" fill="none" extrusionOk="0">
                      <a:moveTo>
                        <a:pt x="1" y="2842"/>
                      </a:moveTo>
                      <a:cubicBezTo>
                        <a:pt x="1" y="2842"/>
                        <a:pt x="35653" y="4368"/>
                        <a:pt x="41340" y="1"/>
                      </a:cubicBez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39" name="Google Shape;1739;p66"/>
                <p:cNvSpPr/>
                <p:nvPr/>
              </p:nvSpPr>
              <p:spPr>
                <a:xfrm>
                  <a:off x="8834150" y="1398845"/>
                  <a:ext cx="309825" cy="30"/>
                </a:xfrm>
                <a:custGeom>
                  <a:avLst/>
                  <a:gdLst/>
                  <a:ahLst/>
                  <a:cxnLst/>
                  <a:rect l="l" t="t" r="r" b="b"/>
                  <a:pathLst>
                    <a:path w="534" h="1" fill="none" extrusionOk="0">
                      <a:moveTo>
                        <a:pt x="1" y="0"/>
                      </a:moveTo>
                      <a:lnTo>
                        <a:pt x="533" y="0"/>
                      </a:lnTo>
                    </a:path>
                  </a:pathLst>
                </a:custGeom>
                <a:noFill/>
                <a:ln w="9525" cap="flat" cmpd="sng">
                  <a:solidFill>
                    <a:srgbClr val="4285F4"/>
                  </a:solidFill>
                  <a:prstDash val="solid"/>
                  <a:miter lim="5549"/>
                  <a:headEnd type="none" w="sm" len="sm"/>
                  <a:tailEnd type="none" w="sm" len="sm"/>
                </a:ln>
              </p:spPr>
              <p:txBody>
                <a:bodyPr spcFirstLastPara="1" wrap="square" lIns="121933" tIns="121933" rIns="121933" bIns="121933"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740" name="Google Shape;1740;p66"/>
              <p:cNvSpPr/>
              <p:nvPr/>
            </p:nvSpPr>
            <p:spPr>
              <a:xfrm>
                <a:off x="7836575" y="2259500"/>
                <a:ext cx="182230" cy="1209903"/>
              </a:xfrm>
              <a:custGeom>
                <a:avLst/>
                <a:gdLst/>
                <a:ahLst/>
                <a:cxnLst/>
                <a:rect l="l" t="t" r="r" b="b"/>
                <a:pathLst>
                  <a:path w="6130" h="48974" extrusionOk="0">
                    <a:moveTo>
                      <a:pt x="0" y="0"/>
                    </a:moveTo>
                    <a:cubicBezTo>
                      <a:pt x="6074" y="15192"/>
                      <a:pt x="8468" y="33456"/>
                      <a:pt x="3282" y="48974"/>
                    </a:cubicBezTo>
                  </a:path>
                </a:pathLst>
              </a:custGeom>
              <a:noFill/>
              <a:ln w="9525" cap="flat" cmpd="sng">
                <a:solidFill>
                  <a:srgbClr val="0277BD"/>
                </a:solidFill>
                <a:prstDash val="solid"/>
                <a:round/>
                <a:headEnd type="none" w="med" len="med"/>
                <a:tailEnd type="none" w="med" len="med"/>
              </a:ln>
            </p:spPr>
          </p:sp>
        </p:gr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67"/>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a:t>Introduction to Networking in the Cloud</a:t>
            </a:r>
            <a:endParaRPr/>
          </a:p>
          <a:p>
            <a:pPr marL="0" indent="0">
              <a:spcBef>
                <a:spcPts val="1933"/>
              </a:spcBef>
              <a:buNone/>
            </a:pPr>
            <a:r>
              <a:rPr lang="en"/>
              <a:t>Defining a Virtual Private Cloud</a:t>
            </a:r>
            <a:endParaRPr/>
          </a:p>
          <a:p>
            <a:pPr marL="0" indent="0">
              <a:spcBef>
                <a:spcPts val="1933"/>
              </a:spcBef>
              <a:buNone/>
            </a:pPr>
            <a:r>
              <a:rPr lang="en"/>
              <a:t>Public and Private IP Address Basics</a:t>
            </a:r>
            <a:endParaRPr/>
          </a:p>
          <a:p>
            <a:pPr marL="0" indent="0">
              <a:spcBef>
                <a:spcPts val="1933"/>
              </a:spcBef>
              <a:buNone/>
            </a:pPr>
            <a:r>
              <a:rPr lang="en"/>
              <a:t>Google’s Network Architecture</a:t>
            </a:r>
            <a:endParaRPr/>
          </a:p>
          <a:p>
            <a:pPr marL="0" indent="0">
              <a:spcBef>
                <a:spcPts val="1933"/>
              </a:spcBef>
              <a:spcAft>
                <a:spcPts val="1933"/>
              </a:spcAft>
              <a:buNone/>
            </a:pPr>
            <a:r>
              <a:rPr lang="en">
                <a:solidFill>
                  <a:schemeClr val="accent2"/>
                </a:solidFill>
              </a:rPr>
              <a:t>Routes and Firewall Rules in the Cloud</a:t>
            </a:r>
            <a:endParaRPr>
              <a:solidFill>
                <a:schemeClr val="accent2"/>
              </a:solidFill>
            </a:endParaRPr>
          </a:p>
        </p:txBody>
      </p:sp>
      <p:sp>
        <p:nvSpPr>
          <p:cNvPr id="1746" name="Google Shape;1746;p67"/>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a:t>
            </a:r>
            <a:endParaRPr/>
          </a:p>
        </p:txBody>
      </p:sp>
      <p:sp>
        <p:nvSpPr>
          <p:cNvPr id="1747" name="Google Shape;1747;p6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pic>
        <p:nvPicPr>
          <p:cNvPr id="1752" name="Google Shape;1752;p68" descr="Cloud-Routes.png"/>
          <p:cNvPicPr preferRelativeResize="0"/>
          <p:nvPr/>
        </p:nvPicPr>
        <p:blipFill rotWithShape="1">
          <a:blip r:embed="rId3">
            <a:alphaModFix/>
          </a:blip>
          <a:srcRect t="5092" b="5092"/>
          <a:stretch/>
        </p:blipFill>
        <p:spPr>
          <a:xfrm>
            <a:off x="9104450" y="4098009"/>
            <a:ext cx="1830667" cy="1650467"/>
          </a:xfrm>
          <a:prstGeom prst="rect">
            <a:avLst/>
          </a:prstGeom>
          <a:noFill/>
          <a:ln>
            <a:noFill/>
          </a:ln>
        </p:spPr>
      </p:pic>
      <p:grpSp>
        <p:nvGrpSpPr>
          <p:cNvPr id="1753" name="Google Shape;1753;p68"/>
          <p:cNvGrpSpPr/>
          <p:nvPr/>
        </p:nvGrpSpPr>
        <p:grpSpPr>
          <a:xfrm>
            <a:off x="1217168" y="1801317"/>
            <a:ext cx="7513349" cy="895200"/>
            <a:chOff x="1825752" y="2244775"/>
            <a:chExt cx="11270023" cy="1342800"/>
          </a:xfrm>
        </p:grpSpPr>
        <p:pic>
          <p:nvPicPr>
            <p:cNvPr id="1754" name="Google Shape;1754;p68"/>
            <p:cNvPicPr preferRelativeResize="0"/>
            <p:nvPr/>
          </p:nvPicPr>
          <p:blipFill>
            <a:blip r:embed="rId4">
              <a:alphaModFix/>
            </a:blip>
            <a:stretch>
              <a:fillRect/>
            </a:stretch>
          </p:blipFill>
          <p:spPr>
            <a:xfrm>
              <a:off x="1825752" y="2414475"/>
              <a:ext cx="1000891" cy="1045704"/>
            </a:xfrm>
            <a:prstGeom prst="rect">
              <a:avLst/>
            </a:prstGeom>
            <a:noFill/>
            <a:ln>
              <a:noFill/>
            </a:ln>
            <a:effectLst>
              <a:outerShdw dist="190500" dir="2640000" algn="bl" rotWithShape="0">
                <a:srgbClr val="666666">
                  <a:alpha val="50000"/>
                </a:srgbClr>
              </a:outerShdw>
            </a:effectLst>
          </p:spPr>
        </p:pic>
        <p:sp>
          <p:nvSpPr>
            <p:cNvPr id="1755" name="Google Shape;1755;p68"/>
            <p:cNvSpPr txBox="1"/>
            <p:nvPr/>
          </p:nvSpPr>
          <p:spPr>
            <a:xfrm>
              <a:off x="3037375" y="2244775"/>
              <a:ext cx="10058400" cy="1342800"/>
            </a:xfrm>
            <a:prstGeom prst="rect">
              <a:avLst/>
            </a:prstGeom>
            <a:noFill/>
            <a:ln>
              <a:noFill/>
            </a:ln>
          </p:spPr>
          <p:txBody>
            <a:bodyPr spcFirstLastPara="1" wrap="square" lIns="60967" tIns="60967" rIns="60967" bIns="60967" anchor="ctr" anchorCtr="0">
              <a:noAutofit/>
            </a:bodyPr>
            <a:lstStyle/>
            <a:p>
              <a:pPr defTabSz="609630">
                <a:buClr>
                  <a:srgbClr val="000000"/>
                </a:buClr>
              </a:pPr>
              <a:r>
                <a:rPr lang="en" sz="1867" kern="0">
                  <a:solidFill>
                    <a:srgbClr val="3C4043"/>
                  </a:solidFill>
                  <a:latin typeface="Roboto"/>
                  <a:ea typeface="Roboto"/>
                  <a:cs typeface="Roboto"/>
                  <a:sym typeface="Roboto"/>
                </a:rPr>
                <a:t>Every network has routes that let instances in a network send traffic directly to each other.</a:t>
              </a:r>
              <a:endParaRPr sz="1867" kern="0">
                <a:solidFill>
                  <a:srgbClr val="3C4043"/>
                </a:solidFill>
                <a:latin typeface="Roboto"/>
                <a:ea typeface="Roboto"/>
                <a:cs typeface="Roboto"/>
                <a:sym typeface="Roboto"/>
              </a:endParaRPr>
            </a:p>
          </p:txBody>
        </p:sp>
      </p:grpSp>
      <p:pic>
        <p:nvPicPr>
          <p:cNvPr id="1756" name="Google Shape;1756;p68"/>
          <p:cNvPicPr preferRelativeResize="0"/>
          <p:nvPr/>
        </p:nvPicPr>
        <p:blipFill>
          <a:blip r:embed="rId4">
            <a:alphaModFix/>
          </a:blip>
          <a:stretch>
            <a:fillRect/>
          </a:stretch>
        </p:blipFill>
        <p:spPr>
          <a:xfrm>
            <a:off x="1217168" y="3242668"/>
            <a:ext cx="667261" cy="697136"/>
          </a:xfrm>
          <a:prstGeom prst="rect">
            <a:avLst/>
          </a:prstGeom>
          <a:noFill/>
          <a:ln>
            <a:noFill/>
          </a:ln>
          <a:effectLst>
            <a:outerShdw dist="190500" dir="2640000" algn="bl" rotWithShape="0">
              <a:srgbClr val="666666">
                <a:alpha val="50000"/>
              </a:srgbClr>
            </a:outerShdw>
          </a:effectLst>
        </p:spPr>
      </p:pic>
      <p:sp>
        <p:nvSpPr>
          <p:cNvPr id="1757" name="Google Shape;1757;p68"/>
          <p:cNvSpPr txBox="1"/>
          <p:nvPr/>
        </p:nvSpPr>
        <p:spPr>
          <a:xfrm>
            <a:off x="2024917" y="3138142"/>
            <a:ext cx="6705600" cy="895200"/>
          </a:xfrm>
          <a:prstGeom prst="rect">
            <a:avLst/>
          </a:prstGeom>
          <a:noFill/>
          <a:ln>
            <a:noFill/>
          </a:ln>
        </p:spPr>
        <p:txBody>
          <a:bodyPr spcFirstLastPara="1" wrap="square" lIns="60967" tIns="60967" rIns="60967" bIns="60967" anchor="ctr" anchorCtr="0">
            <a:noAutofit/>
          </a:bodyPr>
          <a:lstStyle/>
          <a:p>
            <a:pPr defTabSz="609630">
              <a:buClr>
                <a:srgbClr val="000000"/>
              </a:buClr>
            </a:pPr>
            <a:r>
              <a:rPr lang="en" sz="1867" kern="0">
                <a:solidFill>
                  <a:srgbClr val="3C4043"/>
                </a:solidFill>
                <a:latin typeface="Roboto"/>
                <a:ea typeface="Roboto"/>
                <a:cs typeface="Roboto"/>
                <a:sym typeface="Roboto"/>
              </a:rPr>
              <a:t>Every network has a default route that directs packets to destinations that are outside the network.</a:t>
            </a:r>
            <a:endParaRPr sz="1867" kern="0">
              <a:solidFill>
                <a:srgbClr val="3C4043"/>
              </a:solidFill>
              <a:latin typeface="Roboto"/>
              <a:ea typeface="Roboto"/>
              <a:cs typeface="Roboto"/>
              <a:sym typeface="Roboto"/>
            </a:endParaRPr>
          </a:p>
        </p:txBody>
      </p:sp>
      <p:grpSp>
        <p:nvGrpSpPr>
          <p:cNvPr id="1758" name="Google Shape;1758;p68"/>
          <p:cNvGrpSpPr/>
          <p:nvPr/>
        </p:nvGrpSpPr>
        <p:grpSpPr>
          <a:xfrm>
            <a:off x="1217168" y="4474967"/>
            <a:ext cx="7513349" cy="895200"/>
            <a:chOff x="1825752" y="5569450"/>
            <a:chExt cx="11270023" cy="1342800"/>
          </a:xfrm>
        </p:grpSpPr>
        <p:pic>
          <p:nvPicPr>
            <p:cNvPr id="1759" name="Google Shape;1759;p68"/>
            <p:cNvPicPr preferRelativeResize="0"/>
            <p:nvPr/>
          </p:nvPicPr>
          <p:blipFill>
            <a:blip r:embed="rId4">
              <a:alphaModFix/>
            </a:blip>
            <a:stretch>
              <a:fillRect/>
            </a:stretch>
          </p:blipFill>
          <p:spPr>
            <a:xfrm>
              <a:off x="1825752" y="5713354"/>
              <a:ext cx="1000891" cy="1045704"/>
            </a:xfrm>
            <a:prstGeom prst="rect">
              <a:avLst/>
            </a:prstGeom>
            <a:noFill/>
            <a:ln>
              <a:noFill/>
            </a:ln>
            <a:effectLst>
              <a:outerShdw dist="190500" dir="2640000" algn="bl" rotWithShape="0">
                <a:srgbClr val="666666">
                  <a:alpha val="50000"/>
                </a:srgbClr>
              </a:outerShdw>
            </a:effectLst>
          </p:spPr>
        </p:pic>
        <p:sp>
          <p:nvSpPr>
            <p:cNvPr id="1760" name="Google Shape;1760;p68"/>
            <p:cNvSpPr txBox="1"/>
            <p:nvPr/>
          </p:nvSpPr>
          <p:spPr>
            <a:xfrm>
              <a:off x="3037375" y="5569450"/>
              <a:ext cx="10058400" cy="1342800"/>
            </a:xfrm>
            <a:prstGeom prst="rect">
              <a:avLst/>
            </a:prstGeom>
            <a:noFill/>
            <a:ln>
              <a:noFill/>
            </a:ln>
          </p:spPr>
          <p:txBody>
            <a:bodyPr spcFirstLastPara="1" wrap="square" lIns="60967" tIns="60967" rIns="60967" bIns="60967" anchor="ctr" anchorCtr="0">
              <a:noAutofit/>
            </a:bodyPr>
            <a:lstStyle/>
            <a:p>
              <a:pPr defTabSz="609630">
                <a:buClr>
                  <a:srgbClr val="000000"/>
                </a:buClr>
              </a:pPr>
              <a:r>
                <a:rPr lang="en" sz="1867" kern="0">
                  <a:solidFill>
                    <a:srgbClr val="3C4043"/>
                  </a:solidFill>
                  <a:latin typeface="Roboto"/>
                  <a:ea typeface="Roboto"/>
                  <a:cs typeface="Roboto"/>
                  <a:sym typeface="Roboto"/>
                </a:rPr>
                <a:t>Firewall rules must also allow the packet</a:t>
              </a:r>
              <a:r>
                <a:rPr lang="en" sz="1867" kern="0">
                  <a:solidFill>
                    <a:srgbClr val="3C4043"/>
                  </a:solidFill>
                  <a:latin typeface="Google Sans"/>
                  <a:ea typeface="Google Sans"/>
                  <a:cs typeface="Google Sans"/>
                  <a:sym typeface="Google Sans"/>
                </a:rPr>
                <a:t>.</a:t>
              </a:r>
              <a:endParaRPr sz="1867" kern="0">
                <a:solidFill>
                  <a:srgbClr val="3C4043"/>
                </a:solidFill>
                <a:latin typeface="Google Sans"/>
                <a:ea typeface="Google Sans"/>
                <a:cs typeface="Google Sans"/>
                <a:sym typeface="Google Sans"/>
              </a:endParaRPr>
            </a:p>
          </p:txBody>
        </p:sp>
      </p:grpSp>
      <p:sp>
        <p:nvSpPr>
          <p:cNvPr id="1761" name="Google Shape;1761;p6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dirty="0"/>
              <a:t>A </a:t>
            </a:r>
            <a:r>
              <a:rPr lang="en" dirty="0">
                <a:highlight>
                  <a:srgbClr val="FFFF00"/>
                </a:highlight>
              </a:rPr>
              <a:t>route</a:t>
            </a:r>
            <a:r>
              <a:rPr lang="en" dirty="0"/>
              <a:t> maps an IP range to a destination</a:t>
            </a:r>
            <a:endParaRPr dirty="0"/>
          </a:p>
        </p:txBody>
      </p:sp>
      <p:sp>
        <p:nvSpPr>
          <p:cNvPr id="1762" name="Google Shape;1762;p6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cxnSp>
        <p:nvCxnSpPr>
          <p:cNvPr id="1767" name="Google Shape;1767;p69"/>
          <p:cNvCxnSpPr/>
          <p:nvPr/>
        </p:nvCxnSpPr>
        <p:spPr>
          <a:xfrm flipH="1">
            <a:off x="7650733" y="3750783"/>
            <a:ext cx="235600" cy="186400"/>
          </a:xfrm>
          <a:prstGeom prst="straightConnector1">
            <a:avLst/>
          </a:prstGeom>
          <a:noFill/>
          <a:ln w="38100" cap="flat" cmpd="sng">
            <a:solidFill>
              <a:srgbClr val="000000"/>
            </a:solidFill>
            <a:prstDash val="solid"/>
            <a:round/>
            <a:headEnd type="none" w="med" len="med"/>
            <a:tailEnd type="none" w="med" len="med"/>
          </a:ln>
        </p:spPr>
      </p:cxnSp>
      <p:sp>
        <p:nvSpPr>
          <p:cNvPr id="1768" name="Google Shape;1768;p69"/>
          <p:cNvSpPr/>
          <p:nvPr/>
        </p:nvSpPr>
        <p:spPr>
          <a:xfrm>
            <a:off x="4059417" y="2190983"/>
            <a:ext cx="1637400" cy="1177600"/>
          </a:xfrm>
          <a:prstGeom prst="roundRect">
            <a:avLst>
              <a:gd name="adj" fmla="val 2138"/>
            </a:avLst>
          </a:prstGeom>
          <a:solidFill>
            <a:srgbClr val="EBEBEB"/>
          </a:solidFill>
          <a:ln>
            <a:noFill/>
          </a:ln>
        </p:spPr>
        <p:txBody>
          <a:bodyPr spcFirstLastPara="1" wrap="square" lIns="60950" tIns="60950" rIns="60950" bIns="60950" anchor="ctr" anchorCtr="0">
            <a:noAutofit/>
          </a:bodyPr>
          <a:lstStyle/>
          <a:p>
            <a:pPr defTabSz="609630">
              <a:buClr>
                <a:srgbClr val="000000"/>
              </a:buClr>
            </a:pPr>
            <a:r>
              <a:rPr lang="en" sz="1600" kern="0">
                <a:solidFill>
                  <a:srgbClr val="3C4043"/>
                </a:solidFill>
                <a:latin typeface="Roboto"/>
                <a:ea typeface="Roboto"/>
                <a:cs typeface="Roboto"/>
                <a:sym typeface="Roboto"/>
              </a:rPr>
              <a:t>192.168.5.0/24</a:t>
            </a:r>
            <a:endParaRPr sz="1600" kern="0">
              <a:solidFill>
                <a:srgbClr val="3C4043"/>
              </a:solidFill>
              <a:latin typeface="Roboto"/>
              <a:ea typeface="Roboto"/>
              <a:cs typeface="Roboto"/>
              <a:sym typeface="Roboto"/>
            </a:endParaRPr>
          </a:p>
          <a:p>
            <a:pPr defTabSz="609630">
              <a:buClr>
                <a:srgbClr val="000000"/>
              </a:buClr>
            </a:pPr>
            <a:r>
              <a:rPr lang="en" sz="1600" kern="0">
                <a:solidFill>
                  <a:srgbClr val="3C4043"/>
                </a:solidFill>
                <a:latin typeface="Roboto"/>
                <a:ea typeface="Roboto"/>
                <a:cs typeface="Roboto"/>
                <a:sym typeface="Roboto"/>
              </a:rPr>
              <a:t>10.146.0.0/20</a:t>
            </a:r>
            <a:endParaRPr sz="1600" kern="0">
              <a:solidFill>
                <a:srgbClr val="3C4043"/>
              </a:solidFill>
              <a:latin typeface="Roboto"/>
              <a:ea typeface="Roboto"/>
              <a:cs typeface="Roboto"/>
              <a:sym typeface="Roboto"/>
            </a:endParaRPr>
          </a:p>
          <a:p>
            <a:pPr defTabSz="609630">
              <a:buClr>
                <a:srgbClr val="000000"/>
              </a:buClr>
            </a:pPr>
            <a:r>
              <a:rPr lang="en" sz="1600" kern="0">
                <a:solidFill>
                  <a:srgbClr val="3C4043"/>
                </a:solidFill>
                <a:latin typeface="Roboto"/>
                <a:ea typeface="Roboto"/>
                <a:cs typeface="Roboto"/>
                <a:sym typeface="Roboto"/>
              </a:rPr>
              <a:t>10.128.1.0/20</a:t>
            </a:r>
            <a:endParaRPr sz="1600" kern="0">
              <a:solidFill>
                <a:srgbClr val="3C4043"/>
              </a:solidFill>
              <a:latin typeface="Roboto"/>
              <a:ea typeface="Roboto"/>
              <a:cs typeface="Roboto"/>
              <a:sym typeface="Roboto"/>
            </a:endParaRPr>
          </a:p>
          <a:p>
            <a:pPr defTabSz="609630">
              <a:buClr>
                <a:srgbClr val="000000"/>
              </a:buClr>
            </a:pPr>
            <a:r>
              <a:rPr lang="en" sz="1600" kern="0">
                <a:solidFill>
                  <a:srgbClr val="3C4043"/>
                </a:solidFill>
                <a:latin typeface="Roboto"/>
                <a:ea typeface="Roboto"/>
                <a:cs typeface="Roboto"/>
                <a:sym typeface="Roboto"/>
              </a:rPr>
              <a:t>0.0.0.0/0</a:t>
            </a:r>
            <a:endParaRPr sz="1600" kern="0">
              <a:solidFill>
                <a:srgbClr val="3C4043"/>
              </a:solidFill>
              <a:latin typeface="Roboto"/>
              <a:ea typeface="Roboto"/>
              <a:cs typeface="Roboto"/>
              <a:sym typeface="Roboto"/>
            </a:endParaRPr>
          </a:p>
        </p:txBody>
      </p:sp>
      <p:sp>
        <p:nvSpPr>
          <p:cNvPr id="1769" name="Google Shape;1769;p69"/>
          <p:cNvSpPr/>
          <p:nvPr/>
        </p:nvSpPr>
        <p:spPr>
          <a:xfrm>
            <a:off x="7761933" y="4686617"/>
            <a:ext cx="1359400" cy="1062200"/>
          </a:xfrm>
          <a:prstGeom prst="roundRect">
            <a:avLst>
              <a:gd name="adj" fmla="val 2138"/>
            </a:avLst>
          </a:prstGeom>
          <a:solidFill>
            <a:srgbClr val="EBEBEB"/>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pic>
        <p:nvPicPr>
          <p:cNvPr id="1770" name="Google Shape;1770;p69"/>
          <p:cNvPicPr preferRelativeResize="0"/>
          <p:nvPr/>
        </p:nvPicPr>
        <p:blipFill>
          <a:blip r:embed="rId3">
            <a:alphaModFix/>
          </a:blip>
          <a:stretch>
            <a:fillRect/>
          </a:stretch>
        </p:blipFill>
        <p:spPr>
          <a:xfrm>
            <a:off x="8071269" y="4961017"/>
            <a:ext cx="740720" cy="740720"/>
          </a:xfrm>
          <a:prstGeom prst="rect">
            <a:avLst/>
          </a:prstGeom>
          <a:noFill/>
          <a:ln>
            <a:noFill/>
          </a:ln>
        </p:spPr>
      </p:pic>
      <p:cxnSp>
        <p:nvCxnSpPr>
          <p:cNvPr id="1771" name="Google Shape;1771;p69"/>
          <p:cNvCxnSpPr>
            <a:stCxn id="1772" idx="3"/>
            <a:endCxn id="1773" idx="1"/>
          </p:cNvCxnSpPr>
          <p:nvPr/>
        </p:nvCxnSpPr>
        <p:spPr>
          <a:xfrm>
            <a:off x="5595233" y="2467550"/>
            <a:ext cx="1990400" cy="0"/>
          </a:xfrm>
          <a:prstGeom prst="straightConnector1">
            <a:avLst/>
          </a:prstGeom>
          <a:noFill/>
          <a:ln w="19050" cap="flat" cmpd="sng">
            <a:solidFill>
              <a:schemeClr val="accent4"/>
            </a:solidFill>
            <a:prstDash val="solid"/>
            <a:round/>
            <a:headEnd type="none" w="med" len="med"/>
            <a:tailEnd type="triangle" w="med" len="med"/>
          </a:ln>
        </p:spPr>
      </p:cxnSp>
      <p:cxnSp>
        <p:nvCxnSpPr>
          <p:cNvPr id="1774" name="Google Shape;1774;p69"/>
          <p:cNvCxnSpPr>
            <a:stCxn id="1775" idx="3"/>
            <a:endCxn id="1776" idx="1"/>
          </p:cNvCxnSpPr>
          <p:nvPr/>
        </p:nvCxnSpPr>
        <p:spPr>
          <a:xfrm>
            <a:off x="5595233" y="2802656"/>
            <a:ext cx="1939600" cy="1327400"/>
          </a:xfrm>
          <a:prstGeom prst="bentConnector3">
            <a:avLst>
              <a:gd name="adj1" fmla="val 49998"/>
            </a:avLst>
          </a:prstGeom>
          <a:noFill/>
          <a:ln w="19050" cap="flat" cmpd="sng">
            <a:solidFill>
              <a:schemeClr val="accent5"/>
            </a:solidFill>
            <a:prstDash val="solid"/>
            <a:round/>
            <a:headEnd type="none" w="med" len="med"/>
            <a:tailEnd type="triangle" w="med" len="med"/>
          </a:ln>
        </p:spPr>
      </p:cxnSp>
      <p:sp>
        <p:nvSpPr>
          <p:cNvPr id="1777" name="Google Shape;1777;p69"/>
          <p:cNvSpPr txBox="1"/>
          <p:nvPr/>
        </p:nvSpPr>
        <p:spPr>
          <a:xfrm>
            <a:off x="7761933" y="5748733"/>
            <a:ext cx="1359400" cy="3800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600" kern="0">
                <a:solidFill>
                  <a:srgbClr val="3C4043"/>
                </a:solidFill>
                <a:latin typeface="Roboto Light"/>
                <a:ea typeface="Roboto Light"/>
                <a:cs typeface="Roboto Light"/>
                <a:sym typeface="Roboto Light"/>
              </a:rPr>
              <a:t>0.0.0.0/0</a:t>
            </a:r>
            <a:endParaRPr sz="1600" kern="0">
              <a:solidFill>
                <a:srgbClr val="3C4043"/>
              </a:solidFill>
              <a:latin typeface="Roboto Light"/>
              <a:ea typeface="Roboto Light"/>
              <a:cs typeface="Roboto Light"/>
              <a:sym typeface="Roboto Light"/>
            </a:endParaRPr>
          </a:p>
        </p:txBody>
      </p:sp>
      <p:sp>
        <p:nvSpPr>
          <p:cNvPr id="1778" name="Google Shape;1778;p69"/>
          <p:cNvSpPr txBox="1"/>
          <p:nvPr/>
        </p:nvSpPr>
        <p:spPr>
          <a:xfrm>
            <a:off x="4059417" y="5778000"/>
            <a:ext cx="1637400" cy="3780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600" kern="0">
                <a:solidFill>
                  <a:srgbClr val="3C4043"/>
                </a:solidFill>
                <a:latin typeface="Roboto Light"/>
                <a:ea typeface="Roboto Light"/>
                <a:cs typeface="Roboto Light"/>
                <a:sym typeface="Roboto Light"/>
              </a:rPr>
              <a:t>10.146.0.0/20</a:t>
            </a:r>
            <a:endParaRPr sz="1600" kern="0">
              <a:solidFill>
                <a:srgbClr val="3C4043"/>
              </a:solidFill>
              <a:latin typeface="Roboto Light"/>
              <a:ea typeface="Roboto Light"/>
              <a:cs typeface="Roboto Light"/>
              <a:sym typeface="Roboto Light"/>
            </a:endParaRPr>
          </a:p>
        </p:txBody>
      </p:sp>
      <p:sp>
        <p:nvSpPr>
          <p:cNvPr id="1776" name="Google Shape;1776;p69"/>
          <p:cNvSpPr txBox="1"/>
          <p:nvPr/>
        </p:nvSpPr>
        <p:spPr>
          <a:xfrm>
            <a:off x="7534750" y="3939967"/>
            <a:ext cx="1612200" cy="3800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600" kern="0">
                <a:solidFill>
                  <a:srgbClr val="3C4043"/>
                </a:solidFill>
                <a:latin typeface="Roboto Light"/>
                <a:ea typeface="Roboto Light"/>
                <a:cs typeface="Roboto Light"/>
                <a:sym typeface="Roboto Light"/>
              </a:rPr>
              <a:t>10.128.1.0/20</a:t>
            </a:r>
            <a:endParaRPr sz="1600" kern="0">
              <a:solidFill>
                <a:srgbClr val="3C4043"/>
              </a:solidFill>
              <a:latin typeface="Roboto Light"/>
              <a:ea typeface="Roboto Light"/>
              <a:cs typeface="Roboto Light"/>
              <a:sym typeface="Roboto Light"/>
            </a:endParaRPr>
          </a:p>
        </p:txBody>
      </p:sp>
      <p:sp>
        <p:nvSpPr>
          <p:cNvPr id="1773" name="Google Shape;1773;p69"/>
          <p:cNvSpPr txBox="1"/>
          <p:nvPr/>
        </p:nvSpPr>
        <p:spPr>
          <a:xfrm>
            <a:off x="7585550" y="2277550"/>
            <a:ext cx="1706600" cy="3800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600" kern="0">
                <a:solidFill>
                  <a:srgbClr val="3C4043"/>
                </a:solidFill>
                <a:latin typeface="Roboto Light"/>
                <a:ea typeface="Roboto Light"/>
                <a:cs typeface="Roboto Light"/>
                <a:sym typeface="Roboto Light"/>
              </a:rPr>
              <a:t>192.168.5.0/24</a:t>
            </a:r>
            <a:endParaRPr sz="1600" kern="0">
              <a:solidFill>
                <a:srgbClr val="3C4043"/>
              </a:solidFill>
              <a:latin typeface="Roboto Light"/>
              <a:ea typeface="Roboto Light"/>
              <a:cs typeface="Roboto Light"/>
              <a:sym typeface="Roboto Light"/>
            </a:endParaRPr>
          </a:p>
        </p:txBody>
      </p:sp>
      <p:cxnSp>
        <p:nvCxnSpPr>
          <p:cNvPr id="1779" name="Google Shape;1779;p69"/>
          <p:cNvCxnSpPr/>
          <p:nvPr/>
        </p:nvCxnSpPr>
        <p:spPr>
          <a:xfrm>
            <a:off x="4071967" y="5660633"/>
            <a:ext cx="1612200" cy="6400"/>
          </a:xfrm>
          <a:prstGeom prst="straightConnector1">
            <a:avLst/>
          </a:prstGeom>
          <a:noFill/>
          <a:ln w="38100" cap="flat" cmpd="sng">
            <a:solidFill>
              <a:srgbClr val="000000"/>
            </a:solidFill>
            <a:prstDash val="solid"/>
            <a:round/>
            <a:headEnd type="none" w="med" len="med"/>
            <a:tailEnd type="none" w="med" len="med"/>
          </a:ln>
        </p:spPr>
      </p:cxnSp>
      <p:cxnSp>
        <p:nvCxnSpPr>
          <p:cNvPr id="1780" name="Google Shape;1780;p69"/>
          <p:cNvCxnSpPr/>
          <p:nvPr/>
        </p:nvCxnSpPr>
        <p:spPr>
          <a:xfrm flipH="1">
            <a:off x="4189517" y="5475283"/>
            <a:ext cx="235600" cy="186400"/>
          </a:xfrm>
          <a:prstGeom prst="straightConnector1">
            <a:avLst/>
          </a:prstGeom>
          <a:noFill/>
          <a:ln w="38100" cap="flat" cmpd="sng">
            <a:solidFill>
              <a:srgbClr val="000000"/>
            </a:solidFill>
            <a:prstDash val="solid"/>
            <a:round/>
            <a:headEnd type="none" w="med" len="med"/>
            <a:tailEnd type="none" w="med" len="med"/>
          </a:ln>
        </p:spPr>
      </p:cxnSp>
      <p:pic>
        <p:nvPicPr>
          <p:cNvPr id="1781" name="Google Shape;1781;p69" descr="Compute-Engine.png"/>
          <p:cNvPicPr preferRelativeResize="0"/>
          <p:nvPr/>
        </p:nvPicPr>
        <p:blipFill rotWithShape="1">
          <a:blip r:embed="rId4">
            <a:alphaModFix/>
          </a:blip>
          <a:srcRect t="5036" b="5027"/>
          <a:stretch/>
        </p:blipFill>
        <p:spPr>
          <a:xfrm>
            <a:off x="4185942" y="4987533"/>
            <a:ext cx="575400" cy="511400"/>
          </a:xfrm>
          <a:prstGeom prst="rect">
            <a:avLst/>
          </a:prstGeom>
          <a:noFill/>
          <a:ln>
            <a:noFill/>
          </a:ln>
        </p:spPr>
      </p:pic>
      <p:cxnSp>
        <p:nvCxnSpPr>
          <p:cNvPr id="1782" name="Google Shape;1782;p69"/>
          <p:cNvCxnSpPr/>
          <p:nvPr/>
        </p:nvCxnSpPr>
        <p:spPr>
          <a:xfrm>
            <a:off x="7534750" y="3940083"/>
            <a:ext cx="1612200" cy="6400"/>
          </a:xfrm>
          <a:prstGeom prst="straightConnector1">
            <a:avLst/>
          </a:prstGeom>
          <a:noFill/>
          <a:ln w="38100" cap="flat" cmpd="sng">
            <a:solidFill>
              <a:srgbClr val="000000"/>
            </a:solidFill>
            <a:prstDash val="solid"/>
            <a:round/>
            <a:headEnd type="none" w="med" len="med"/>
            <a:tailEnd type="none" w="med" len="med"/>
          </a:ln>
        </p:spPr>
      </p:cxnSp>
      <p:pic>
        <p:nvPicPr>
          <p:cNvPr id="1783" name="Google Shape;1783;p69" descr="Compute-Engine.png"/>
          <p:cNvPicPr preferRelativeResize="0"/>
          <p:nvPr/>
        </p:nvPicPr>
        <p:blipFill rotWithShape="1">
          <a:blip r:embed="rId4">
            <a:alphaModFix/>
          </a:blip>
          <a:srcRect t="5036" b="5027"/>
          <a:stretch/>
        </p:blipFill>
        <p:spPr>
          <a:xfrm>
            <a:off x="7648725" y="3266983"/>
            <a:ext cx="584400" cy="525800"/>
          </a:xfrm>
          <a:prstGeom prst="rect">
            <a:avLst/>
          </a:prstGeom>
          <a:noFill/>
          <a:ln>
            <a:noFill/>
          </a:ln>
        </p:spPr>
      </p:pic>
      <p:cxnSp>
        <p:nvCxnSpPr>
          <p:cNvPr id="1784" name="Google Shape;1784;p69"/>
          <p:cNvCxnSpPr/>
          <p:nvPr/>
        </p:nvCxnSpPr>
        <p:spPr>
          <a:xfrm>
            <a:off x="7585550" y="2250967"/>
            <a:ext cx="1612200" cy="6400"/>
          </a:xfrm>
          <a:prstGeom prst="straightConnector1">
            <a:avLst/>
          </a:prstGeom>
          <a:noFill/>
          <a:ln w="38100" cap="flat" cmpd="sng">
            <a:solidFill>
              <a:srgbClr val="000000"/>
            </a:solidFill>
            <a:prstDash val="solid"/>
            <a:round/>
            <a:headEnd type="none" w="med" len="med"/>
            <a:tailEnd type="none" w="med" len="med"/>
          </a:ln>
        </p:spPr>
      </p:cxnSp>
      <p:sp>
        <p:nvSpPr>
          <p:cNvPr id="1785" name="Google Shape;1785;p69"/>
          <p:cNvSpPr txBox="1"/>
          <p:nvPr/>
        </p:nvSpPr>
        <p:spPr>
          <a:xfrm>
            <a:off x="3654650" y="1635667"/>
            <a:ext cx="2279800" cy="4318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2000" kern="0">
                <a:solidFill>
                  <a:srgbClr val="34A853"/>
                </a:solidFill>
                <a:latin typeface="Roboto"/>
                <a:ea typeface="Roboto"/>
                <a:cs typeface="Roboto"/>
                <a:sym typeface="Roboto"/>
              </a:rPr>
              <a:t>VM Routing Table</a:t>
            </a:r>
            <a:endParaRPr sz="2000" kern="0">
              <a:solidFill>
                <a:srgbClr val="34A853"/>
              </a:solidFill>
              <a:latin typeface="Roboto"/>
              <a:ea typeface="Roboto"/>
              <a:cs typeface="Roboto"/>
              <a:sym typeface="Roboto"/>
            </a:endParaRPr>
          </a:p>
        </p:txBody>
      </p:sp>
      <p:sp>
        <p:nvSpPr>
          <p:cNvPr id="1786" name="Google Shape;1786;p69"/>
          <p:cNvSpPr txBox="1"/>
          <p:nvPr/>
        </p:nvSpPr>
        <p:spPr>
          <a:xfrm>
            <a:off x="7761933" y="4686617"/>
            <a:ext cx="1359400" cy="3800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333" kern="0">
                <a:solidFill>
                  <a:srgbClr val="434343"/>
                </a:solidFill>
                <a:latin typeface="Roboto"/>
                <a:ea typeface="Roboto"/>
                <a:cs typeface="Roboto"/>
                <a:sym typeface="Roboto"/>
              </a:rPr>
              <a:t>Internet</a:t>
            </a:r>
            <a:endParaRPr sz="1333" kern="0">
              <a:solidFill>
                <a:srgbClr val="434343"/>
              </a:solidFill>
              <a:latin typeface="Roboto"/>
              <a:ea typeface="Roboto"/>
              <a:cs typeface="Roboto"/>
              <a:sym typeface="Roboto"/>
            </a:endParaRPr>
          </a:p>
        </p:txBody>
      </p:sp>
      <p:cxnSp>
        <p:nvCxnSpPr>
          <p:cNvPr id="1787" name="Google Shape;1787;p69"/>
          <p:cNvCxnSpPr/>
          <p:nvPr/>
        </p:nvCxnSpPr>
        <p:spPr>
          <a:xfrm flipH="1">
            <a:off x="5205517" y="5475283"/>
            <a:ext cx="235600" cy="186400"/>
          </a:xfrm>
          <a:prstGeom prst="straightConnector1">
            <a:avLst/>
          </a:prstGeom>
          <a:noFill/>
          <a:ln w="38100" cap="flat" cmpd="sng">
            <a:solidFill>
              <a:srgbClr val="000000"/>
            </a:solidFill>
            <a:prstDash val="solid"/>
            <a:round/>
            <a:headEnd type="none" w="med" len="med"/>
            <a:tailEnd type="none" w="med" len="med"/>
          </a:ln>
        </p:spPr>
      </p:cxnSp>
      <p:pic>
        <p:nvPicPr>
          <p:cNvPr id="1788" name="Google Shape;1788;p69" descr="Compute-Engine.png"/>
          <p:cNvPicPr preferRelativeResize="0"/>
          <p:nvPr/>
        </p:nvPicPr>
        <p:blipFill rotWithShape="1">
          <a:blip r:embed="rId4">
            <a:alphaModFix/>
          </a:blip>
          <a:srcRect t="5036" b="5027"/>
          <a:stretch/>
        </p:blipFill>
        <p:spPr>
          <a:xfrm>
            <a:off x="5193083" y="4987533"/>
            <a:ext cx="575400" cy="511400"/>
          </a:xfrm>
          <a:prstGeom prst="rect">
            <a:avLst/>
          </a:prstGeom>
          <a:noFill/>
          <a:ln>
            <a:noFill/>
          </a:ln>
        </p:spPr>
      </p:pic>
      <p:cxnSp>
        <p:nvCxnSpPr>
          <p:cNvPr id="1789" name="Google Shape;1789;p69"/>
          <p:cNvCxnSpPr/>
          <p:nvPr/>
        </p:nvCxnSpPr>
        <p:spPr>
          <a:xfrm flipH="1">
            <a:off x="8648667" y="3756067"/>
            <a:ext cx="235600" cy="186400"/>
          </a:xfrm>
          <a:prstGeom prst="straightConnector1">
            <a:avLst/>
          </a:prstGeom>
          <a:noFill/>
          <a:ln w="38100" cap="flat" cmpd="sng">
            <a:solidFill>
              <a:srgbClr val="000000"/>
            </a:solidFill>
            <a:prstDash val="solid"/>
            <a:round/>
            <a:headEnd type="none" w="med" len="med"/>
            <a:tailEnd type="none" w="med" len="med"/>
          </a:ln>
        </p:spPr>
      </p:cxnSp>
      <p:pic>
        <p:nvPicPr>
          <p:cNvPr id="1790" name="Google Shape;1790;p69" descr="Compute-Engine.png"/>
          <p:cNvPicPr preferRelativeResize="0"/>
          <p:nvPr/>
        </p:nvPicPr>
        <p:blipFill rotWithShape="1">
          <a:blip r:embed="rId4">
            <a:alphaModFix/>
          </a:blip>
          <a:srcRect t="5036" b="5027"/>
          <a:stretch/>
        </p:blipFill>
        <p:spPr>
          <a:xfrm>
            <a:off x="8655867" y="3266983"/>
            <a:ext cx="575400" cy="514800"/>
          </a:xfrm>
          <a:prstGeom prst="rect">
            <a:avLst/>
          </a:prstGeom>
          <a:noFill/>
          <a:ln>
            <a:noFill/>
          </a:ln>
        </p:spPr>
      </p:pic>
      <p:cxnSp>
        <p:nvCxnSpPr>
          <p:cNvPr id="1791" name="Google Shape;1791;p69"/>
          <p:cNvCxnSpPr/>
          <p:nvPr/>
        </p:nvCxnSpPr>
        <p:spPr>
          <a:xfrm flipH="1">
            <a:off x="8232217" y="2067417"/>
            <a:ext cx="235600" cy="186400"/>
          </a:xfrm>
          <a:prstGeom prst="straightConnector1">
            <a:avLst/>
          </a:prstGeom>
          <a:noFill/>
          <a:ln w="38100" cap="flat" cmpd="sng">
            <a:solidFill>
              <a:srgbClr val="000000"/>
            </a:solidFill>
            <a:prstDash val="solid"/>
            <a:round/>
            <a:headEnd type="none" w="med" len="med"/>
            <a:tailEnd type="none" w="med" len="med"/>
          </a:ln>
        </p:spPr>
      </p:cxnSp>
      <p:pic>
        <p:nvPicPr>
          <p:cNvPr id="1792" name="Google Shape;1792;p69" descr="Compute-Engine.png"/>
          <p:cNvPicPr preferRelativeResize="0"/>
          <p:nvPr/>
        </p:nvPicPr>
        <p:blipFill rotWithShape="1">
          <a:blip r:embed="rId4">
            <a:alphaModFix/>
          </a:blip>
          <a:srcRect t="5036" b="5027"/>
          <a:stretch/>
        </p:blipFill>
        <p:spPr>
          <a:xfrm>
            <a:off x="8249467" y="1577867"/>
            <a:ext cx="584400" cy="523800"/>
          </a:xfrm>
          <a:prstGeom prst="rect">
            <a:avLst/>
          </a:prstGeom>
          <a:noFill/>
          <a:ln>
            <a:noFill/>
          </a:ln>
        </p:spPr>
      </p:pic>
      <p:cxnSp>
        <p:nvCxnSpPr>
          <p:cNvPr id="1793" name="Google Shape;1793;p69"/>
          <p:cNvCxnSpPr>
            <a:stCxn id="1768" idx="1"/>
            <a:endCxn id="1778" idx="1"/>
          </p:cNvCxnSpPr>
          <p:nvPr/>
        </p:nvCxnSpPr>
        <p:spPr>
          <a:xfrm>
            <a:off x="4059417" y="2779783"/>
            <a:ext cx="400" cy="3187200"/>
          </a:xfrm>
          <a:prstGeom prst="bentConnector3">
            <a:avLst>
              <a:gd name="adj1" fmla="val -195537500"/>
            </a:avLst>
          </a:prstGeom>
          <a:noFill/>
          <a:ln w="19050" cap="flat" cmpd="sng">
            <a:solidFill>
              <a:schemeClr val="accent2"/>
            </a:solidFill>
            <a:prstDash val="solid"/>
            <a:round/>
            <a:headEnd type="none" w="med" len="med"/>
            <a:tailEnd type="triangle" w="med" len="med"/>
          </a:ln>
        </p:spPr>
      </p:cxnSp>
      <p:sp>
        <p:nvSpPr>
          <p:cNvPr id="1794" name="Google Shape;1794;p69"/>
          <p:cNvSpPr/>
          <p:nvPr/>
        </p:nvSpPr>
        <p:spPr>
          <a:xfrm>
            <a:off x="5299833" y="2988033"/>
            <a:ext cx="295400" cy="2896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1795" name="Google Shape;1795;p69"/>
          <p:cNvCxnSpPr>
            <a:stCxn id="1794" idx="3"/>
            <a:endCxn id="1777" idx="1"/>
          </p:cNvCxnSpPr>
          <p:nvPr/>
        </p:nvCxnSpPr>
        <p:spPr>
          <a:xfrm>
            <a:off x="5595233" y="3132833"/>
            <a:ext cx="2166800" cy="2806000"/>
          </a:xfrm>
          <a:prstGeom prst="bentConnector3">
            <a:avLst>
              <a:gd name="adj1" fmla="val 23546"/>
            </a:avLst>
          </a:prstGeom>
          <a:noFill/>
          <a:ln w="19050" cap="flat" cmpd="sng">
            <a:solidFill>
              <a:schemeClr val="accent6"/>
            </a:solidFill>
            <a:prstDash val="solid"/>
            <a:round/>
            <a:headEnd type="none" w="med" len="med"/>
            <a:tailEnd type="triangle" w="med" len="med"/>
          </a:ln>
        </p:spPr>
      </p:cxnSp>
      <p:sp>
        <p:nvSpPr>
          <p:cNvPr id="1775" name="Google Shape;1775;p69"/>
          <p:cNvSpPr/>
          <p:nvPr/>
        </p:nvSpPr>
        <p:spPr>
          <a:xfrm>
            <a:off x="5299833" y="2657856"/>
            <a:ext cx="295400" cy="2896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72" name="Google Shape;1772;p69"/>
          <p:cNvSpPr/>
          <p:nvPr/>
        </p:nvSpPr>
        <p:spPr>
          <a:xfrm>
            <a:off x="5299833" y="2322750"/>
            <a:ext cx="295400" cy="2896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796" name="Google Shape;1796;p6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Routes map traffic to destination networks</a:t>
            </a:r>
            <a:endParaRPr/>
          </a:p>
        </p:txBody>
      </p:sp>
      <p:sp>
        <p:nvSpPr>
          <p:cNvPr id="1797" name="Google Shape;1797;p6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801"/>
        <p:cNvGrpSpPr/>
        <p:nvPr/>
      </p:nvGrpSpPr>
      <p:grpSpPr>
        <a:xfrm>
          <a:off x="0" y="0"/>
          <a:ext cx="0" cy="0"/>
          <a:chOff x="0" y="0"/>
          <a:chExt cx="0" cy="0"/>
        </a:xfrm>
      </p:grpSpPr>
      <p:sp>
        <p:nvSpPr>
          <p:cNvPr id="1802" name="Google Shape;1802;p7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Instance routing tables</a:t>
            </a:r>
            <a:endParaRPr/>
          </a:p>
        </p:txBody>
      </p:sp>
      <p:sp>
        <p:nvSpPr>
          <p:cNvPr id="1803" name="Google Shape;1803;p7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pic>
        <p:nvPicPr>
          <p:cNvPr id="1804" name="Google Shape;1804;p70"/>
          <p:cNvPicPr preferRelativeResize="0"/>
          <p:nvPr/>
        </p:nvPicPr>
        <p:blipFill rotWithShape="1">
          <a:blip r:embed="rId4">
            <a:alphaModFix/>
          </a:blip>
          <a:srcRect l="34641" t="35174" r="48202" b="36765"/>
          <a:stretch/>
        </p:blipFill>
        <p:spPr>
          <a:xfrm>
            <a:off x="4643450" y="3112677"/>
            <a:ext cx="1455733" cy="1396042"/>
          </a:xfrm>
          <a:prstGeom prst="rect">
            <a:avLst/>
          </a:prstGeom>
          <a:noFill/>
          <a:ln>
            <a:noFill/>
          </a:ln>
        </p:spPr>
      </p:pic>
      <p:sp>
        <p:nvSpPr>
          <p:cNvPr id="1805" name="Google Shape;1805;p70"/>
          <p:cNvSpPr/>
          <p:nvPr/>
        </p:nvSpPr>
        <p:spPr>
          <a:xfrm>
            <a:off x="1512967" y="1462750"/>
            <a:ext cx="3062200" cy="1011800"/>
          </a:xfrm>
          <a:prstGeom prst="roundRect">
            <a:avLst>
              <a:gd name="adj" fmla="val 7227"/>
            </a:avLst>
          </a:prstGeom>
          <a:solidFill>
            <a:srgbClr val="F4CCCC"/>
          </a:solidFill>
          <a:ln w="9525" cap="flat" cmpd="sng">
            <a:solidFill>
              <a:srgbClr val="F4CCCC"/>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r>
              <a:rPr lang="en" sz="1333" kern="0">
                <a:solidFill>
                  <a:srgbClr val="666666"/>
                </a:solidFill>
                <a:latin typeface="Roboto Medium"/>
                <a:ea typeface="Roboto Medium"/>
                <a:cs typeface="Roboto Medium"/>
                <a:sym typeface="Roboto Medium"/>
              </a:rPr>
              <a:t>10.100.0.0/16 -&gt; default-route-78…</a:t>
            </a:r>
            <a:endParaRPr sz="1333" kern="0">
              <a:solidFill>
                <a:srgbClr val="666666"/>
              </a:solidFill>
              <a:latin typeface="Roboto Medium"/>
              <a:ea typeface="Roboto Medium"/>
              <a:cs typeface="Roboto Medium"/>
              <a:sym typeface="Roboto Medium"/>
            </a:endParaRPr>
          </a:p>
          <a:p>
            <a:pPr defTabSz="609630">
              <a:lnSpc>
                <a:spcPct val="115000"/>
              </a:lnSpc>
              <a:buClr>
                <a:srgbClr val="000000"/>
              </a:buClr>
            </a:pPr>
            <a:r>
              <a:rPr lang="en" sz="1333" kern="0">
                <a:solidFill>
                  <a:srgbClr val="666666"/>
                </a:solidFill>
                <a:latin typeface="Roboto Medium"/>
                <a:ea typeface="Roboto Medium"/>
                <a:cs typeface="Roboto Medium"/>
                <a:sym typeface="Roboto Medium"/>
              </a:rPr>
              <a:t>0.0.0.0./0 -&gt; default-route-6807...</a:t>
            </a:r>
            <a:endParaRPr sz="1333" kern="0">
              <a:solidFill>
                <a:srgbClr val="666666"/>
              </a:solidFill>
              <a:latin typeface="Roboto Medium"/>
              <a:ea typeface="Roboto Medium"/>
              <a:cs typeface="Roboto Medium"/>
              <a:sym typeface="Roboto Medium"/>
            </a:endParaRPr>
          </a:p>
        </p:txBody>
      </p:sp>
      <p:sp>
        <p:nvSpPr>
          <p:cNvPr id="1806" name="Google Shape;1806;p70"/>
          <p:cNvSpPr/>
          <p:nvPr/>
        </p:nvSpPr>
        <p:spPr>
          <a:xfrm>
            <a:off x="2212983" y="3304669"/>
            <a:ext cx="1630200" cy="1011800"/>
          </a:xfrm>
          <a:prstGeom prst="roundRect">
            <a:avLst>
              <a:gd name="adj" fmla="val 7227"/>
            </a:avLst>
          </a:prstGeom>
          <a:solidFill>
            <a:srgbClr val="3B83F3"/>
          </a:solidFill>
          <a:ln w="9525" cap="flat" cmpd="sng">
            <a:solidFill>
              <a:srgbClr val="3B83F3"/>
            </a:solidFill>
            <a:prstDash val="solid"/>
            <a:round/>
            <a:headEnd type="none" w="sm" len="sm"/>
            <a:tailEnd type="none" w="sm" len="sm"/>
          </a:ln>
        </p:spPr>
        <p:txBody>
          <a:bodyPr spcFirstLastPara="1" wrap="square" lIns="60950" tIns="60950" rIns="60950" bIns="792467" anchor="ctr" anchorCtr="0">
            <a:noAutofit/>
          </a:bodyPr>
          <a:lstStyle/>
          <a:p>
            <a:pPr algn="ctr" defTabSz="609630">
              <a:buClr>
                <a:srgbClr val="000000"/>
              </a:buClr>
            </a:pPr>
            <a:r>
              <a:rPr lang="en" sz="1333" kern="0">
                <a:solidFill>
                  <a:srgbClr val="FFFFFF"/>
                </a:solidFill>
                <a:latin typeface="Roboto Medium"/>
                <a:ea typeface="Roboto Medium"/>
                <a:cs typeface="Roboto Medium"/>
                <a:sym typeface="Roboto Medium"/>
              </a:rPr>
              <a:t>Internet</a:t>
            </a:r>
            <a:endParaRPr sz="1333" kern="0">
              <a:solidFill>
                <a:srgbClr val="FFFFFF"/>
              </a:solidFill>
              <a:latin typeface="Roboto Medium"/>
              <a:ea typeface="Roboto Medium"/>
              <a:cs typeface="Roboto Medium"/>
              <a:sym typeface="Roboto Medium"/>
            </a:endParaRPr>
          </a:p>
        </p:txBody>
      </p:sp>
      <p:sp>
        <p:nvSpPr>
          <p:cNvPr id="1807" name="Google Shape;1807;p70"/>
          <p:cNvSpPr/>
          <p:nvPr/>
        </p:nvSpPr>
        <p:spPr>
          <a:xfrm>
            <a:off x="5662283" y="5113354"/>
            <a:ext cx="3062200" cy="1011800"/>
          </a:xfrm>
          <a:prstGeom prst="roundRect">
            <a:avLst>
              <a:gd name="adj" fmla="val 7227"/>
            </a:avLst>
          </a:prstGeom>
          <a:solidFill>
            <a:srgbClr val="D9EAD3"/>
          </a:solidFill>
          <a:ln w="9525" cap="flat" cmpd="sng">
            <a:solidFill>
              <a:srgbClr val="D9EAD3"/>
            </a:solidFill>
            <a:prstDash val="solid"/>
            <a:round/>
            <a:headEnd type="none" w="sm" len="sm"/>
            <a:tailEnd type="none" w="sm" len="sm"/>
          </a:ln>
        </p:spPr>
        <p:txBody>
          <a:bodyPr spcFirstLastPara="1" wrap="square" lIns="182867" tIns="60950" rIns="60950" bIns="60950" anchor="ctr" anchorCtr="0">
            <a:noAutofit/>
          </a:bodyPr>
          <a:lstStyle/>
          <a:p>
            <a:pPr defTabSz="609630">
              <a:buClr>
                <a:srgbClr val="000000"/>
              </a:buClr>
            </a:pPr>
            <a:r>
              <a:rPr lang="en" sz="1333" kern="0">
                <a:solidFill>
                  <a:srgbClr val="666666"/>
                </a:solidFill>
                <a:latin typeface="Roboto Medium"/>
                <a:ea typeface="Roboto Medium"/>
                <a:cs typeface="Roboto Medium"/>
                <a:sym typeface="Roboto Medium"/>
              </a:rPr>
              <a:t>10.100.0.0/16 -&gt; default-route-78…</a:t>
            </a:r>
            <a:endParaRPr sz="1333" kern="0">
              <a:solidFill>
                <a:srgbClr val="666666"/>
              </a:solidFill>
              <a:latin typeface="Roboto Medium"/>
              <a:ea typeface="Roboto Medium"/>
              <a:cs typeface="Roboto Medium"/>
              <a:sym typeface="Roboto Medium"/>
            </a:endParaRPr>
          </a:p>
          <a:p>
            <a:pPr defTabSz="609630">
              <a:buClr>
                <a:srgbClr val="000000"/>
              </a:buClr>
            </a:pPr>
            <a:r>
              <a:rPr lang="en" sz="1333" kern="0">
                <a:solidFill>
                  <a:srgbClr val="666666"/>
                </a:solidFill>
                <a:latin typeface="Roboto Medium"/>
                <a:ea typeface="Roboto Medium"/>
                <a:cs typeface="Roboto Medium"/>
                <a:sym typeface="Roboto Medium"/>
              </a:rPr>
              <a:t>0.0.0.0./0 -&gt; default-route-6807…</a:t>
            </a:r>
            <a:endParaRPr sz="1333" kern="0">
              <a:solidFill>
                <a:srgbClr val="666666"/>
              </a:solidFill>
              <a:latin typeface="Roboto Medium"/>
              <a:ea typeface="Roboto Medium"/>
              <a:cs typeface="Roboto Medium"/>
              <a:sym typeface="Roboto Medium"/>
            </a:endParaRPr>
          </a:p>
          <a:p>
            <a:pPr defTabSz="609630">
              <a:buClr>
                <a:srgbClr val="000000"/>
              </a:buClr>
            </a:pPr>
            <a:r>
              <a:rPr lang="en" sz="1333" kern="0">
                <a:solidFill>
                  <a:srgbClr val="666666"/>
                </a:solidFill>
                <a:latin typeface="Roboto Medium"/>
                <a:ea typeface="Roboto Medium"/>
                <a:cs typeface="Roboto Medium"/>
                <a:sym typeface="Roboto Medium"/>
              </a:rPr>
              <a:t>172.12.0.0/16 -&gt; vpngateway</a:t>
            </a:r>
            <a:endParaRPr sz="1333" kern="0">
              <a:solidFill>
                <a:srgbClr val="666666"/>
              </a:solidFill>
              <a:latin typeface="Roboto Medium"/>
              <a:ea typeface="Roboto Medium"/>
              <a:cs typeface="Roboto Medium"/>
              <a:sym typeface="Roboto Medium"/>
            </a:endParaRPr>
          </a:p>
        </p:txBody>
      </p:sp>
      <p:sp>
        <p:nvSpPr>
          <p:cNvPr id="1808" name="Google Shape;1808;p70"/>
          <p:cNvSpPr/>
          <p:nvPr/>
        </p:nvSpPr>
        <p:spPr>
          <a:xfrm>
            <a:off x="7616833" y="3304653"/>
            <a:ext cx="3634936" cy="1011800"/>
          </a:xfrm>
          <a:prstGeom prst="roundRect">
            <a:avLst>
              <a:gd name="adj" fmla="val 7227"/>
            </a:avLst>
          </a:prstGeom>
          <a:solidFill>
            <a:srgbClr val="FFF2CC"/>
          </a:solidFill>
          <a:ln w="9525" cap="flat" cmpd="sng">
            <a:solidFill>
              <a:srgbClr val="FFF2CC"/>
            </a:solidFill>
            <a:prstDash val="solid"/>
            <a:round/>
            <a:headEnd type="none" w="sm" len="sm"/>
            <a:tailEnd type="none" w="sm" len="sm"/>
          </a:ln>
        </p:spPr>
        <p:txBody>
          <a:bodyPr spcFirstLastPara="1" wrap="square" lIns="182867" tIns="60950" rIns="60950" bIns="60950" anchor="ctr" anchorCtr="0">
            <a:noAutofit/>
          </a:bodyPr>
          <a:lstStyle/>
          <a:p>
            <a:pPr defTabSz="609630">
              <a:buClr>
                <a:srgbClr val="000000"/>
              </a:buClr>
            </a:pPr>
            <a:r>
              <a:rPr lang="en" sz="1333" kern="0">
                <a:solidFill>
                  <a:srgbClr val="666666"/>
                </a:solidFill>
                <a:latin typeface="Roboto Medium"/>
                <a:ea typeface="Roboto Medium"/>
                <a:cs typeface="Roboto Medium"/>
                <a:sym typeface="Roboto Medium"/>
              </a:rPr>
              <a:t>10.100.0.0/16 -&gt; default-route-78…</a:t>
            </a:r>
            <a:endParaRPr sz="1333" kern="0">
              <a:solidFill>
                <a:srgbClr val="666666"/>
              </a:solidFill>
              <a:latin typeface="Roboto Medium"/>
              <a:ea typeface="Roboto Medium"/>
              <a:cs typeface="Roboto Medium"/>
              <a:sym typeface="Roboto Medium"/>
            </a:endParaRPr>
          </a:p>
          <a:p>
            <a:pPr defTabSz="609630">
              <a:buClr>
                <a:srgbClr val="000000"/>
              </a:buClr>
            </a:pPr>
            <a:r>
              <a:rPr lang="en" sz="1333" kern="0">
                <a:solidFill>
                  <a:srgbClr val="666666"/>
                </a:solidFill>
                <a:latin typeface="Roboto Medium"/>
                <a:ea typeface="Roboto Medium"/>
                <a:cs typeface="Roboto Medium"/>
                <a:sym typeface="Roboto Medium"/>
              </a:rPr>
              <a:t>0.0.0.0./0 -&gt; default-route-6807…</a:t>
            </a:r>
            <a:endParaRPr sz="1333" kern="0">
              <a:solidFill>
                <a:srgbClr val="666666"/>
              </a:solidFill>
              <a:latin typeface="Roboto Medium"/>
              <a:ea typeface="Roboto Medium"/>
              <a:cs typeface="Roboto Medium"/>
              <a:sym typeface="Roboto Medium"/>
            </a:endParaRPr>
          </a:p>
          <a:p>
            <a:pPr defTabSz="609630">
              <a:buClr>
                <a:srgbClr val="000000"/>
              </a:buClr>
            </a:pPr>
            <a:r>
              <a:rPr lang="en" sz="1333" kern="0">
                <a:solidFill>
                  <a:srgbClr val="666666"/>
                </a:solidFill>
                <a:latin typeface="Roboto Medium"/>
                <a:ea typeface="Roboto Medium"/>
                <a:cs typeface="Roboto Medium"/>
                <a:sym typeface="Roboto Medium"/>
              </a:rPr>
              <a:t>172.12.0.0/16 -&gt; vpngateway</a:t>
            </a:r>
            <a:endParaRPr sz="1333" kern="0">
              <a:solidFill>
                <a:srgbClr val="666666"/>
              </a:solidFill>
              <a:latin typeface="Roboto Medium"/>
              <a:ea typeface="Roboto Medium"/>
              <a:cs typeface="Roboto Medium"/>
              <a:sym typeface="Roboto Medium"/>
            </a:endParaRPr>
          </a:p>
        </p:txBody>
      </p:sp>
      <p:sp>
        <p:nvSpPr>
          <p:cNvPr id="1809" name="Google Shape;1809;p70"/>
          <p:cNvSpPr/>
          <p:nvPr/>
        </p:nvSpPr>
        <p:spPr>
          <a:xfrm>
            <a:off x="4476017" y="1568739"/>
            <a:ext cx="1790600" cy="799800"/>
          </a:xfrm>
          <a:prstGeom prst="roundRect">
            <a:avLst>
              <a:gd name="adj" fmla="val 7227"/>
            </a:avLst>
          </a:prstGeom>
          <a:solidFill>
            <a:srgbClr val="EA4335"/>
          </a:solidFill>
          <a:ln w="9525" cap="flat" cmpd="sng">
            <a:solidFill>
              <a:srgbClr val="EA4335"/>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FFFFFF"/>
                </a:solidFill>
                <a:latin typeface="Roboto Medium"/>
                <a:ea typeface="Roboto Medium"/>
                <a:cs typeface="Roboto Medium"/>
                <a:sym typeface="Roboto Medium"/>
              </a:rPr>
              <a:t>vpngateway</a:t>
            </a:r>
            <a:endParaRPr sz="1333" kern="0">
              <a:solidFill>
                <a:srgbClr val="FFFFFF"/>
              </a:solidFill>
              <a:latin typeface="Roboto Medium"/>
              <a:ea typeface="Roboto Medium"/>
              <a:cs typeface="Roboto Medium"/>
              <a:sym typeface="Roboto Medium"/>
            </a:endParaRPr>
          </a:p>
        </p:txBody>
      </p:sp>
      <p:sp>
        <p:nvSpPr>
          <p:cNvPr id="1810" name="Google Shape;1810;p70"/>
          <p:cNvSpPr/>
          <p:nvPr/>
        </p:nvSpPr>
        <p:spPr>
          <a:xfrm>
            <a:off x="4944617" y="5209743"/>
            <a:ext cx="853400" cy="819000"/>
          </a:xfrm>
          <a:prstGeom prst="roundRect">
            <a:avLst>
              <a:gd name="adj" fmla="val 7227"/>
            </a:avLst>
          </a:prstGeom>
          <a:solidFill>
            <a:srgbClr val="34A853"/>
          </a:solidFill>
          <a:ln w="9525" cap="flat" cmpd="sng">
            <a:solidFill>
              <a:srgbClr val="34A853"/>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FFFFFF"/>
                </a:solidFill>
                <a:latin typeface="Roboto Medium"/>
                <a:ea typeface="Roboto Medium"/>
                <a:cs typeface="Roboto Medium"/>
                <a:sym typeface="Roboto Medium"/>
              </a:rPr>
              <a:t>vm1</a:t>
            </a:r>
            <a:endParaRPr sz="1333" kern="0">
              <a:solidFill>
                <a:srgbClr val="FFFFFF"/>
              </a:solidFill>
              <a:latin typeface="Roboto Medium"/>
              <a:ea typeface="Roboto Medium"/>
              <a:cs typeface="Roboto Medium"/>
              <a:sym typeface="Roboto Medium"/>
            </a:endParaRPr>
          </a:p>
        </p:txBody>
      </p:sp>
      <p:sp>
        <p:nvSpPr>
          <p:cNvPr id="1811" name="Google Shape;1811;p70"/>
          <p:cNvSpPr/>
          <p:nvPr/>
        </p:nvSpPr>
        <p:spPr>
          <a:xfrm>
            <a:off x="6899383" y="3401049"/>
            <a:ext cx="853400" cy="819000"/>
          </a:xfrm>
          <a:prstGeom prst="roundRect">
            <a:avLst>
              <a:gd name="adj" fmla="val 7227"/>
            </a:avLst>
          </a:prstGeom>
          <a:solidFill>
            <a:srgbClr val="FBBC05"/>
          </a:solidFill>
          <a:ln w="9525" cap="flat" cmpd="sng">
            <a:solidFill>
              <a:srgbClr val="FBBC05"/>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FFFFFF"/>
                </a:solidFill>
                <a:latin typeface="Roboto Medium"/>
                <a:ea typeface="Roboto Medium"/>
                <a:cs typeface="Roboto Medium"/>
                <a:sym typeface="Roboto Medium"/>
              </a:rPr>
              <a:t>vm2</a:t>
            </a:r>
            <a:endParaRPr sz="1333" kern="0">
              <a:solidFill>
                <a:srgbClr val="FFFFFF"/>
              </a:solidFill>
              <a:latin typeface="Roboto Medium"/>
              <a:ea typeface="Roboto Medium"/>
              <a:cs typeface="Roboto Medium"/>
              <a:sym typeface="Roboto Medium"/>
            </a:endParaRPr>
          </a:p>
        </p:txBody>
      </p:sp>
      <p:cxnSp>
        <p:nvCxnSpPr>
          <p:cNvPr id="1812" name="Google Shape;1812;p70"/>
          <p:cNvCxnSpPr>
            <a:stCxn id="1804" idx="0"/>
          </p:cNvCxnSpPr>
          <p:nvPr/>
        </p:nvCxnSpPr>
        <p:spPr>
          <a:xfrm rot="10800000">
            <a:off x="5371317" y="2369077"/>
            <a:ext cx="0" cy="743600"/>
          </a:xfrm>
          <a:prstGeom prst="straightConnector1">
            <a:avLst/>
          </a:prstGeom>
          <a:noFill/>
          <a:ln w="28575" cap="flat" cmpd="sng">
            <a:solidFill>
              <a:srgbClr val="EA4335"/>
            </a:solidFill>
            <a:prstDash val="solid"/>
            <a:round/>
            <a:headEnd type="none" w="med" len="med"/>
            <a:tailEnd type="none" w="med" len="med"/>
          </a:ln>
        </p:spPr>
      </p:cxnSp>
      <p:cxnSp>
        <p:nvCxnSpPr>
          <p:cNvPr id="1813" name="Google Shape;1813;p70"/>
          <p:cNvCxnSpPr>
            <a:stCxn id="1804" idx="3"/>
          </p:cNvCxnSpPr>
          <p:nvPr/>
        </p:nvCxnSpPr>
        <p:spPr>
          <a:xfrm>
            <a:off x="6099183" y="3810698"/>
            <a:ext cx="800200" cy="0"/>
          </a:xfrm>
          <a:prstGeom prst="straightConnector1">
            <a:avLst/>
          </a:prstGeom>
          <a:noFill/>
          <a:ln w="28575" cap="flat" cmpd="sng">
            <a:solidFill>
              <a:srgbClr val="FBBC05"/>
            </a:solidFill>
            <a:prstDash val="solid"/>
            <a:round/>
            <a:headEnd type="none" w="med" len="med"/>
            <a:tailEnd type="none" w="med" len="med"/>
          </a:ln>
        </p:spPr>
      </p:cxnSp>
      <p:cxnSp>
        <p:nvCxnSpPr>
          <p:cNvPr id="1814" name="Google Shape;1814;p70"/>
          <p:cNvCxnSpPr>
            <a:stCxn id="1804" idx="2"/>
          </p:cNvCxnSpPr>
          <p:nvPr/>
        </p:nvCxnSpPr>
        <p:spPr>
          <a:xfrm>
            <a:off x="5371317" y="4508719"/>
            <a:ext cx="0" cy="701200"/>
          </a:xfrm>
          <a:prstGeom prst="straightConnector1">
            <a:avLst/>
          </a:prstGeom>
          <a:noFill/>
          <a:ln w="28575" cap="flat" cmpd="sng">
            <a:solidFill>
              <a:srgbClr val="34A853"/>
            </a:solidFill>
            <a:prstDash val="solid"/>
            <a:round/>
            <a:headEnd type="none" w="med" len="med"/>
            <a:tailEnd type="none" w="med" len="med"/>
          </a:ln>
        </p:spPr>
      </p:cxnSp>
      <p:cxnSp>
        <p:nvCxnSpPr>
          <p:cNvPr id="1815" name="Google Shape;1815;p70"/>
          <p:cNvCxnSpPr>
            <a:stCxn id="1804" idx="1"/>
          </p:cNvCxnSpPr>
          <p:nvPr/>
        </p:nvCxnSpPr>
        <p:spPr>
          <a:xfrm rot="10800000">
            <a:off x="3851250" y="3810698"/>
            <a:ext cx="792200" cy="0"/>
          </a:xfrm>
          <a:prstGeom prst="straightConnector1">
            <a:avLst/>
          </a:prstGeom>
          <a:noFill/>
          <a:ln w="28575" cap="flat" cmpd="sng">
            <a:solidFill>
              <a:srgbClr val="3B83F3"/>
            </a:solidFill>
            <a:prstDash val="solid"/>
            <a:round/>
            <a:headEnd type="none" w="med" len="med"/>
            <a:tailEnd type="none" w="med" len="med"/>
          </a:ln>
        </p:spPr>
      </p:cxnSp>
      <p:pic>
        <p:nvPicPr>
          <p:cNvPr id="1816" name="Google Shape;1816;p70"/>
          <p:cNvPicPr preferRelativeResize="0"/>
          <p:nvPr/>
        </p:nvPicPr>
        <p:blipFill rotWithShape="1">
          <a:blip r:embed="rId4">
            <a:alphaModFix/>
          </a:blip>
          <a:srcRect l="10447" t="43811" r="80710" b="41048"/>
          <a:stretch/>
        </p:blipFill>
        <p:spPr>
          <a:xfrm>
            <a:off x="2685183" y="3579081"/>
            <a:ext cx="685800" cy="68854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a:lstStyle/>
          <a:p>
            <a:r>
              <a:rPr lang="en-US" dirty="0"/>
              <a:t>IP addresses</a:t>
            </a:r>
          </a:p>
        </p:txBody>
      </p:sp>
      <p:grpSp>
        <p:nvGrpSpPr>
          <p:cNvPr id="24" name="Group 23">
            <a:extLst>
              <a:ext uri="{FF2B5EF4-FFF2-40B4-BE49-F238E27FC236}">
                <a16:creationId xmlns:a16="http://schemas.microsoft.com/office/drawing/2014/main" id="{B1FC5099-B137-4F33-9BD8-F96566D5ECE6}"/>
              </a:ext>
              <a:ext uri="{C183D7F6-B498-43B3-948B-1728B52AA6E4}">
                <adec:decorative xmlns:adec="http://schemas.microsoft.com/office/drawing/2017/decorative" val="1"/>
              </a:ext>
            </a:extLst>
          </p:cNvPr>
          <p:cNvGrpSpPr/>
          <p:nvPr/>
        </p:nvGrpSpPr>
        <p:grpSpPr>
          <a:xfrm>
            <a:off x="1165135" y="2533334"/>
            <a:ext cx="9861730" cy="2676356"/>
            <a:chOff x="1165135" y="2533334"/>
            <a:chExt cx="9861730" cy="2676356"/>
          </a:xfrm>
        </p:grpSpPr>
        <p:grpSp>
          <p:nvGrpSpPr>
            <p:cNvPr id="16" name="Group 15">
              <a:extLst>
                <a:ext uri="{FF2B5EF4-FFF2-40B4-BE49-F238E27FC236}">
                  <a16:creationId xmlns:a16="http://schemas.microsoft.com/office/drawing/2014/main" id="{40FA2857-638B-474B-83A8-E6625CF8355D}"/>
                </a:ext>
              </a:extLst>
            </p:cNvPr>
            <p:cNvGrpSpPr/>
            <p:nvPr/>
          </p:nvGrpSpPr>
          <p:grpSpPr>
            <a:xfrm>
              <a:off x="1165135" y="2533334"/>
              <a:ext cx="1864613" cy="2676356"/>
              <a:chOff x="1165135" y="2533334"/>
              <a:chExt cx="1864613" cy="2676356"/>
            </a:xfrm>
          </p:grpSpPr>
          <p:sp>
            <p:nvSpPr>
              <p:cNvPr id="5" name="TextBox 4">
                <a:extLst>
                  <a:ext uri="{FF2B5EF4-FFF2-40B4-BE49-F238E27FC236}">
                    <a16:creationId xmlns:a16="http://schemas.microsoft.com/office/drawing/2014/main" id="{3A4190F8-F382-4866-B900-AE5BFF9DD908}"/>
                  </a:ext>
                </a:extLst>
              </p:cNvPr>
              <p:cNvSpPr txBox="1"/>
              <p:nvPr/>
            </p:nvSpPr>
            <p:spPr>
              <a:xfrm>
                <a:off x="1690118" y="2533334"/>
                <a:ext cx="81464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18" name="Arrow: Down 17" descr="down arrow">
                <a:extLst>
                  <a:ext uri="{FF2B5EF4-FFF2-40B4-BE49-F238E27FC236}">
                    <a16:creationId xmlns:a16="http://schemas.microsoft.com/office/drawing/2014/main" id="{9A06826B-4B98-47DD-A40C-78AE0A0135E5}"/>
                  </a:ext>
                </a:extLst>
              </p:cNvPr>
              <p:cNvSpPr/>
              <p:nvPr/>
            </p:nvSpPr>
            <p:spPr>
              <a:xfrm>
                <a:off x="19546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2" name="TextBox 11">
                <a:extLst>
                  <a:ext uri="{FF2B5EF4-FFF2-40B4-BE49-F238E27FC236}">
                    <a16:creationId xmlns:a16="http://schemas.microsoft.com/office/drawing/2014/main" id="{69EFD3FF-64EC-4C60-97DB-39E8DD0320DA}"/>
                  </a:ext>
                </a:extLst>
              </p:cNvPr>
              <p:cNvSpPr txBox="1"/>
              <p:nvPr/>
            </p:nvSpPr>
            <p:spPr>
              <a:xfrm>
                <a:off x="1165135" y="4686470"/>
                <a:ext cx="18646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11000000</a:t>
                </a:r>
              </a:p>
            </p:txBody>
          </p:sp>
        </p:grpSp>
        <p:sp>
          <p:nvSpPr>
            <p:cNvPr id="9" name="TextBox 8">
              <a:extLst>
                <a:ext uri="{FF2B5EF4-FFF2-40B4-BE49-F238E27FC236}">
                  <a16:creationId xmlns:a16="http://schemas.microsoft.com/office/drawing/2014/main" id="{79AA2476-8A95-4A39-B1AF-645B47091DD5}"/>
                </a:ext>
              </a:extLst>
            </p:cNvPr>
            <p:cNvSpPr txBox="1"/>
            <p:nvPr/>
          </p:nvSpPr>
          <p:spPr>
            <a:xfrm>
              <a:off x="3022971" y="2533334"/>
              <a:ext cx="814647"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17" name="Group 16">
              <a:extLst>
                <a:ext uri="{FF2B5EF4-FFF2-40B4-BE49-F238E27FC236}">
                  <a16:creationId xmlns:a16="http://schemas.microsoft.com/office/drawing/2014/main" id="{4D84152E-7ED9-4409-9518-02FD30F5FB5F}"/>
                </a:ext>
              </a:extLst>
            </p:cNvPr>
            <p:cNvGrpSpPr/>
            <p:nvPr/>
          </p:nvGrpSpPr>
          <p:grpSpPr>
            <a:xfrm>
              <a:off x="3830841" y="2533334"/>
              <a:ext cx="1864613" cy="2676356"/>
              <a:chOff x="4005835" y="2533334"/>
              <a:chExt cx="1864613" cy="2676356"/>
            </a:xfrm>
          </p:grpSpPr>
          <p:sp>
            <p:nvSpPr>
              <p:cNvPr id="6" name="TextBox 5">
                <a:extLst>
                  <a:ext uri="{FF2B5EF4-FFF2-40B4-BE49-F238E27FC236}">
                    <a16:creationId xmlns:a16="http://schemas.microsoft.com/office/drawing/2014/main" id="{B5D61CD2-BCB0-49A5-9EDE-F8CCD1F21A1D}"/>
                  </a:ext>
                </a:extLst>
              </p:cNvPr>
              <p:cNvSpPr txBox="1"/>
              <p:nvPr/>
            </p:nvSpPr>
            <p:spPr>
              <a:xfrm>
                <a:off x="4740811" y="2533334"/>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9" name="Arrow: Down 18" descr="down arrow">
                <a:extLst>
                  <a:ext uri="{FF2B5EF4-FFF2-40B4-BE49-F238E27FC236}">
                    <a16:creationId xmlns:a16="http://schemas.microsoft.com/office/drawing/2014/main" id="{DACD3BD3-C9B4-4BFD-8D4D-825D53009629}"/>
                  </a:ext>
                </a:extLst>
              </p:cNvPr>
              <p:cNvSpPr/>
              <p:nvPr/>
            </p:nvSpPr>
            <p:spPr>
              <a:xfrm>
                <a:off x="47953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3" name="TextBox 12">
                <a:extLst>
                  <a:ext uri="{FF2B5EF4-FFF2-40B4-BE49-F238E27FC236}">
                    <a16:creationId xmlns:a16="http://schemas.microsoft.com/office/drawing/2014/main" id="{F98ED014-D440-4AFB-984E-5D95F827FC6B}"/>
                  </a:ext>
                </a:extLst>
              </p:cNvPr>
              <p:cNvSpPr txBox="1"/>
              <p:nvPr/>
            </p:nvSpPr>
            <p:spPr>
              <a:xfrm>
                <a:off x="4005835" y="4686470"/>
                <a:ext cx="18646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a:t>
                </a:r>
              </a:p>
            </p:txBody>
          </p:sp>
        </p:grpSp>
        <p:sp>
          <p:nvSpPr>
            <p:cNvPr id="10" name="TextBox 9">
              <a:extLst>
                <a:ext uri="{FF2B5EF4-FFF2-40B4-BE49-F238E27FC236}">
                  <a16:creationId xmlns:a16="http://schemas.microsoft.com/office/drawing/2014/main" id="{56A1FEF2-BD83-4F60-B2B3-F21832C33498}"/>
                </a:ext>
              </a:extLst>
            </p:cNvPr>
            <p:cNvSpPr txBox="1"/>
            <p:nvPr/>
          </p:nvSpPr>
          <p:spPr>
            <a:xfrm>
              <a:off x="5688677" y="2533334"/>
              <a:ext cx="814647"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2" name="Group 21">
              <a:extLst>
                <a:ext uri="{FF2B5EF4-FFF2-40B4-BE49-F238E27FC236}">
                  <a16:creationId xmlns:a16="http://schemas.microsoft.com/office/drawing/2014/main" id="{FA3909AB-7399-4202-8519-6B74CE6C2493}"/>
                </a:ext>
              </a:extLst>
            </p:cNvPr>
            <p:cNvGrpSpPr/>
            <p:nvPr/>
          </p:nvGrpSpPr>
          <p:grpSpPr>
            <a:xfrm>
              <a:off x="6496547" y="2533334"/>
              <a:ext cx="1864613" cy="2676356"/>
              <a:chOff x="6636542" y="2533334"/>
              <a:chExt cx="1864613" cy="2676356"/>
            </a:xfrm>
          </p:grpSpPr>
          <p:sp>
            <p:nvSpPr>
              <p:cNvPr id="7" name="TextBox 6">
                <a:extLst>
                  <a:ext uri="{FF2B5EF4-FFF2-40B4-BE49-F238E27FC236}">
                    <a16:creationId xmlns:a16="http://schemas.microsoft.com/office/drawing/2014/main" id="{AF4603A9-400C-41F2-9961-DF7A7C0EC0F2}"/>
                  </a:ext>
                </a:extLst>
              </p:cNvPr>
              <p:cNvSpPr txBox="1"/>
              <p:nvPr/>
            </p:nvSpPr>
            <p:spPr>
              <a:xfrm>
                <a:off x="7371518" y="2533334"/>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0" name="Arrow: Down 19" descr="down arrow">
                <a:extLst>
                  <a:ext uri="{FF2B5EF4-FFF2-40B4-BE49-F238E27FC236}">
                    <a16:creationId xmlns:a16="http://schemas.microsoft.com/office/drawing/2014/main" id="{CDCCC6AD-3487-4425-BF99-0F21E99147B0}"/>
                  </a:ext>
                </a:extLst>
              </p:cNvPr>
              <p:cNvSpPr/>
              <p:nvPr/>
            </p:nvSpPr>
            <p:spPr>
              <a:xfrm>
                <a:off x="742607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4" name="TextBox 13">
                <a:extLst>
                  <a:ext uri="{FF2B5EF4-FFF2-40B4-BE49-F238E27FC236}">
                    <a16:creationId xmlns:a16="http://schemas.microsoft.com/office/drawing/2014/main" id="{F23A0D1B-AF82-495E-AE97-CFC8ADAD0B98}"/>
                  </a:ext>
                </a:extLst>
              </p:cNvPr>
              <p:cNvSpPr txBox="1"/>
              <p:nvPr/>
            </p:nvSpPr>
            <p:spPr>
              <a:xfrm>
                <a:off x="6636542" y="4686470"/>
                <a:ext cx="18646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00000010</a:t>
                </a:r>
              </a:p>
            </p:txBody>
          </p:sp>
        </p:grpSp>
        <p:sp>
          <p:nvSpPr>
            <p:cNvPr id="11" name="TextBox 10">
              <a:extLst>
                <a:ext uri="{FF2B5EF4-FFF2-40B4-BE49-F238E27FC236}">
                  <a16:creationId xmlns:a16="http://schemas.microsoft.com/office/drawing/2014/main" id="{8EB8DFCA-6656-40E0-9527-53F4043D97D7}"/>
                </a:ext>
              </a:extLst>
            </p:cNvPr>
            <p:cNvSpPr txBox="1"/>
            <p:nvPr/>
          </p:nvSpPr>
          <p:spPr>
            <a:xfrm>
              <a:off x="8354383" y="2533334"/>
              <a:ext cx="814647"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3" name="Group 22">
              <a:extLst>
                <a:ext uri="{FF2B5EF4-FFF2-40B4-BE49-F238E27FC236}">
                  <a16:creationId xmlns:a16="http://schemas.microsoft.com/office/drawing/2014/main" id="{005D0DD3-2319-4F09-B0A5-CA4E417A4078}"/>
                </a:ext>
              </a:extLst>
            </p:cNvPr>
            <p:cNvGrpSpPr/>
            <p:nvPr/>
          </p:nvGrpSpPr>
          <p:grpSpPr>
            <a:xfrm>
              <a:off x="9162252" y="2533334"/>
              <a:ext cx="1864613" cy="2676356"/>
              <a:chOff x="9162252" y="2533334"/>
              <a:chExt cx="1864613" cy="2676356"/>
            </a:xfrm>
          </p:grpSpPr>
          <p:sp>
            <p:nvSpPr>
              <p:cNvPr id="8" name="TextBox 7">
                <a:extLst>
                  <a:ext uri="{FF2B5EF4-FFF2-40B4-BE49-F238E27FC236}">
                    <a16:creationId xmlns:a16="http://schemas.microsoft.com/office/drawing/2014/main" id="{FF023EC7-8F3A-4F9D-86C6-EED05D2E2430}"/>
                  </a:ext>
                </a:extLst>
              </p:cNvPr>
              <p:cNvSpPr txBox="1"/>
              <p:nvPr/>
            </p:nvSpPr>
            <p:spPr>
              <a:xfrm>
                <a:off x="9897228" y="2533334"/>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21" name="Arrow: Down 20" descr="down arrow">
                <a:extLst>
                  <a:ext uri="{FF2B5EF4-FFF2-40B4-BE49-F238E27FC236}">
                    <a16:creationId xmlns:a16="http://schemas.microsoft.com/office/drawing/2014/main" id="{E73C3CDE-40C4-448C-8E07-4E81ADC7825D}"/>
                  </a:ext>
                </a:extLst>
              </p:cNvPr>
              <p:cNvSpPr/>
              <p:nvPr/>
            </p:nvSpPr>
            <p:spPr>
              <a:xfrm>
                <a:off x="995178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5" name="TextBox 14">
                <a:extLst>
                  <a:ext uri="{FF2B5EF4-FFF2-40B4-BE49-F238E27FC236}">
                    <a16:creationId xmlns:a16="http://schemas.microsoft.com/office/drawing/2014/main" id="{00D60233-253B-41EA-86B5-53E14BCD47E4}"/>
                  </a:ext>
                </a:extLst>
              </p:cNvPr>
              <p:cNvSpPr txBox="1"/>
              <p:nvPr/>
            </p:nvSpPr>
            <p:spPr>
              <a:xfrm>
                <a:off x="9162252" y="4686470"/>
                <a:ext cx="18646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a:t>
                </a:r>
              </a:p>
            </p:txBody>
          </p:sp>
        </p:grpSp>
      </p:grpSp>
      <p:sp>
        <p:nvSpPr>
          <p:cNvPr id="4" name="Footer Placeholder 3">
            <a:extLst>
              <a:ext uri="{FF2B5EF4-FFF2-40B4-BE49-F238E27FC236}">
                <a16:creationId xmlns:a16="http://schemas.microsoft.com/office/drawing/2014/main" id="{19D8FE7F-3EEC-4061-859A-63E62ED98C36}"/>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a:extLst>
              <a:ext uri="{FF2B5EF4-FFF2-40B4-BE49-F238E27FC236}">
                <a16:creationId xmlns:a16="http://schemas.microsoft.com/office/drawing/2014/main" id="{5726E39A-51D4-460F-B782-6BEEE2C64324}"/>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0009116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pic>
        <p:nvPicPr>
          <p:cNvPr id="1821" name="Google Shape;1821;p71"/>
          <p:cNvPicPr preferRelativeResize="0"/>
          <p:nvPr/>
        </p:nvPicPr>
        <p:blipFill rotWithShape="1">
          <a:blip r:embed="rId3">
            <a:alphaModFix/>
          </a:blip>
          <a:srcRect l="22916"/>
          <a:stretch/>
        </p:blipFill>
        <p:spPr>
          <a:xfrm>
            <a:off x="2619891" y="2026900"/>
            <a:ext cx="6894167" cy="4065327"/>
          </a:xfrm>
          <a:prstGeom prst="rect">
            <a:avLst/>
          </a:prstGeom>
          <a:noFill/>
          <a:ln w="9525" cap="flat" cmpd="sng">
            <a:solidFill>
              <a:srgbClr val="4285F4"/>
            </a:solidFill>
            <a:prstDash val="solid"/>
            <a:round/>
            <a:headEnd type="none" w="sm" len="sm"/>
            <a:tailEnd type="none" w="sm" len="sm"/>
          </a:ln>
        </p:spPr>
      </p:pic>
      <p:sp>
        <p:nvSpPr>
          <p:cNvPr id="1822" name="Google Shape;1822;p7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Routes define the paths network traffic takes from a VM instance to other destinations</a:t>
            </a:r>
            <a:endParaRPr/>
          </a:p>
        </p:txBody>
      </p:sp>
      <p:sp>
        <p:nvSpPr>
          <p:cNvPr id="1823" name="Google Shape;1823;p7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860"/>
        <p:cNvGrpSpPr/>
        <p:nvPr/>
      </p:nvGrpSpPr>
      <p:grpSpPr>
        <a:xfrm>
          <a:off x="0" y="0"/>
          <a:ext cx="0" cy="0"/>
          <a:chOff x="0" y="0"/>
          <a:chExt cx="0" cy="0"/>
        </a:xfrm>
      </p:grpSpPr>
      <p:pic>
        <p:nvPicPr>
          <p:cNvPr id="1861" name="Google Shape;1861;p74" descr="Cloud-Firewall-Rules.png"/>
          <p:cNvPicPr preferRelativeResize="0"/>
          <p:nvPr/>
        </p:nvPicPr>
        <p:blipFill rotWithShape="1">
          <a:blip r:embed="rId3">
            <a:alphaModFix/>
          </a:blip>
          <a:srcRect t="5092" b="5092"/>
          <a:stretch/>
        </p:blipFill>
        <p:spPr>
          <a:xfrm>
            <a:off x="7789633" y="2605217"/>
            <a:ext cx="2776767" cy="2503467"/>
          </a:xfrm>
          <a:prstGeom prst="rect">
            <a:avLst/>
          </a:prstGeom>
          <a:noFill/>
          <a:ln>
            <a:noFill/>
          </a:ln>
        </p:spPr>
      </p:pic>
      <p:sp>
        <p:nvSpPr>
          <p:cNvPr id="1862" name="Google Shape;1862;p7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Firewalls protect virtual machine instances from unapproved connections</a:t>
            </a:r>
            <a:endParaRPr/>
          </a:p>
        </p:txBody>
      </p:sp>
      <p:sp>
        <p:nvSpPr>
          <p:cNvPr id="1863" name="Google Shape;1863;p74"/>
          <p:cNvSpPr txBox="1">
            <a:spLocks noGrp="1"/>
          </p:cNvSpPr>
          <p:nvPr>
            <p:ph type="body" idx="1"/>
          </p:nvPr>
        </p:nvSpPr>
        <p:spPr>
          <a:xfrm>
            <a:off x="1141720" y="2081952"/>
            <a:ext cx="4981000" cy="3811400"/>
          </a:xfrm>
          <a:prstGeom prst="rect">
            <a:avLst/>
          </a:prstGeom>
        </p:spPr>
        <p:txBody>
          <a:bodyPr spcFirstLastPara="1" wrap="square" lIns="60950" tIns="60950" rIns="60950" bIns="60950" anchor="t" anchorCtr="0">
            <a:noAutofit/>
          </a:bodyPr>
          <a:lstStyle/>
          <a:p>
            <a:pPr indent="-279414">
              <a:buSzPts val="3000"/>
            </a:pPr>
            <a:r>
              <a:rPr lang="en" sz="2000"/>
              <a:t>VPC network functions as a distributed firewall.</a:t>
            </a:r>
            <a:endParaRPr sz="2000"/>
          </a:p>
          <a:p>
            <a:pPr indent="-279414">
              <a:spcBef>
                <a:spcPts val="1267"/>
              </a:spcBef>
              <a:buSzPts val="3000"/>
            </a:pPr>
            <a:r>
              <a:rPr lang="en" sz="2000"/>
              <a:t>Firewall rules are applied to the network as a whole.</a:t>
            </a:r>
            <a:endParaRPr sz="2000"/>
          </a:p>
          <a:p>
            <a:pPr indent="-279414">
              <a:spcBef>
                <a:spcPts val="1267"/>
              </a:spcBef>
              <a:buSzPts val="3000"/>
            </a:pPr>
            <a:r>
              <a:rPr lang="en" sz="2000"/>
              <a:t>Connections are allowed or denied at the instance level.</a:t>
            </a:r>
            <a:endParaRPr sz="2000"/>
          </a:p>
          <a:p>
            <a:pPr indent="-279414">
              <a:spcBef>
                <a:spcPts val="1267"/>
              </a:spcBef>
              <a:buSzPts val="3000"/>
            </a:pPr>
            <a:r>
              <a:rPr lang="en" sz="2000"/>
              <a:t>Firewall rules are stateful.</a:t>
            </a:r>
            <a:endParaRPr sz="2000"/>
          </a:p>
          <a:p>
            <a:pPr indent="-279414">
              <a:spcBef>
                <a:spcPts val="1267"/>
              </a:spcBef>
              <a:spcAft>
                <a:spcPts val="1267"/>
              </a:spcAft>
              <a:buSzPts val="3000"/>
            </a:pPr>
            <a:r>
              <a:rPr lang="en" sz="2000"/>
              <a:t>Implied deny all ingress and allow all egress.</a:t>
            </a:r>
            <a:endParaRPr sz="2000"/>
          </a:p>
        </p:txBody>
      </p:sp>
      <p:sp>
        <p:nvSpPr>
          <p:cNvPr id="1864" name="Google Shape;1864;p7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grpSp>
        <p:nvGrpSpPr>
          <p:cNvPr id="1869" name="Google Shape;1869;p75"/>
          <p:cNvGrpSpPr/>
          <p:nvPr/>
        </p:nvGrpSpPr>
        <p:grpSpPr>
          <a:xfrm>
            <a:off x="7414657" y="1619187"/>
            <a:ext cx="3202483" cy="4425697"/>
            <a:chOff x="11338560" y="2468880"/>
            <a:chExt cx="4803725" cy="6638545"/>
          </a:xfrm>
        </p:grpSpPr>
        <p:pic>
          <p:nvPicPr>
            <p:cNvPr id="1870" name="Google Shape;1870;p75"/>
            <p:cNvPicPr preferRelativeResize="0"/>
            <p:nvPr/>
          </p:nvPicPr>
          <p:blipFill>
            <a:blip r:embed="rId3">
              <a:alphaModFix/>
            </a:blip>
            <a:stretch>
              <a:fillRect/>
            </a:stretch>
          </p:blipFill>
          <p:spPr>
            <a:xfrm>
              <a:off x="11338560" y="2468880"/>
              <a:ext cx="4803725" cy="6638545"/>
            </a:xfrm>
            <a:prstGeom prst="rect">
              <a:avLst/>
            </a:prstGeom>
            <a:noFill/>
            <a:ln>
              <a:noFill/>
            </a:ln>
          </p:spPr>
        </p:pic>
        <p:pic>
          <p:nvPicPr>
            <p:cNvPr id="1871" name="Google Shape;1871;p75"/>
            <p:cNvPicPr preferRelativeResize="0"/>
            <p:nvPr/>
          </p:nvPicPr>
          <p:blipFill>
            <a:blip r:embed="rId4">
              <a:alphaModFix/>
            </a:blip>
            <a:stretch>
              <a:fillRect/>
            </a:stretch>
          </p:blipFill>
          <p:spPr>
            <a:xfrm>
              <a:off x="12347134" y="4021530"/>
              <a:ext cx="2065532" cy="1467617"/>
            </a:xfrm>
            <a:prstGeom prst="rect">
              <a:avLst/>
            </a:prstGeom>
            <a:noFill/>
            <a:ln>
              <a:noFill/>
            </a:ln>
          </p:spPr>
        </p:pic>
        <p:pic>
          <p:nvPicPr>
            <p:cNvPr id="1872" name="Google Shape;1872;p75" descr="Cloud-Firewall-Rules.png"/>
            <p:cNvPicPr preferRelativeResize="0"/>
            <p:nvPr/>
          </p:nvPicPr>
          <p:blipFill rotWithShape="1">
            <a:blip r:embed="rId5">
              <a:alphaModFix/>
            </a:blip>
            <a:srcRect t="5092" b="5092"/>
            <a:stretch/>
          </p:blipFill>
          <p:spPr>
            <a:xfrm>
              <a:off x="12004008" y="3802414"/>
              <a:ext cx="994161" cy="895946"/>
            </a:xfrm>
            <a:prstGeom prst="rect">
              <a:avLst/>
            </a:prstGeom>
            <a:noFill/>
            <a:ln>
              <a:noFill/>
            </a:ln>
          </p:spPr>
        </p:pic>
        <p:sp>
          <p:nvSpPr>
            <p:cNvPr id="1873" name="Google Shape;1873;p75"/>
            <p:cNvSpPr/>
            <p:nvPr/>
          </p:nvSpPr>
          <p:spPr>
            <a:xfrm>
              <a:off x="12077706" y="6339630"/>
              <a:ext cx="732000" cy="725700"/>
            </a:xfrm>
            <a:prstGeom prst="frame">
              <a:avLst>
                <a:gd name="adj1" fmla="val 12500"/>
              </a:avLst>
            </a:prstGeom>
            <a:solidFill>
              <a:srgbClr val="43434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874" name="Google Shape;1874;p75"/>
            <p:cNvSpPr/>
            <p:nvPr/>
          </p:nvSpPr>
          <p:spPr>
            <a:xfrm>
              <a:off x="12077706" y="7364145"/>
              <a:ext cx="732000" cy="725700"/>
            </a:xfrm>
            <a:prstGeom prst="frame">
              <a:avLst>
                <a:gd name="adj1" fmla="val 12500"/>
              </a:avLst>
            </a:prstGeom>
            <a:solidFill>
              <a:srgbClr val="43434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875" name="Google Shape;1875;p75"/>
            <p:cNvSpPr/>
            <p:nvPr/>
          </p:nvSpPr>
          <p:spPr>
            <a:xfrm rot="-2553543">
              <a:off x="12267352" y="6279071"/>
              <a:ext cx="781992" cy="391378"/>
            </a:xfrm>
            <a:prstGeom prst="corner">
              <a:avLst>
                <a:gd name="adj1" fmla="val 32281"/>
                <a:gd name="adj2" fmla="val 28353"/>
              </a:avLst>
            </a:prstGeom>
            <a:solidFill>
              <a:srgbClr val="3B83F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876" name="Google Shape;1876;p75"/>
            <p:cNvSpPr/>
            <p:nvPr/>
          </p:nvSpPr>
          <p:spPr>
            <a:xfrm rot="-2553543">
              <a:off x="12267352" y="7321188"/>
              <a:ext cx="781992" cy="391378"/>
            </a:xfrm>
            <a:prstGeom prst="corner">
              <a:avLst>
                <a:gd name="adj1" fmla="val 32281"/>
                <a:gd name="adj2" fmla="val 28353"/>
              </a:avLst>
            </a:prstGeom>
            <a:solidFill>
              <a:srgbClr val="EA433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877" name="Google Shape;1877;p75"/>
            <p:cNvSpPr/>
            <p:nvPr/>
          </p:nvSpPr>
          <p:spPr>
            <a:xfrm>
              <a:off x="13296906" y="6331261"/>
              <a:ext cx="732000" cy="725700"/>
            </a:xfrm>
            <a:prstGeom prst="frame">
              <a:avLst>
                <a:gd name="adj1" fmla="val 12500"/>
              </a:avLst>
            </a:prstGeom>
            <a:solidFill>
              <a:srgbClr val="43434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878" name="Google Shape;1878;p75"/>
            <p:cNvSpPr/>
            <p:nvPr/>
          </p:nvSpPr>
          <p:spPr>
            <a:xfrm>
              <a:off x="13296906" y="7355776"/>
              <a:ext cx="732000" cy="725700"/>
            </a:xfrm>
            <a:prstGeom prst="frame">
              <a:avLst>
                <a:gd name="adj1" fmla="val 12500"/>
              </a:avLst>
            </a:prstGeom>
            <a:solidFill>
              <a:srgbClr val="43434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1879" name="Google Shape;1879;p75"/>
            <p:cNvSpPr/>
            <p:nvPr/>
          </p:nvSpPr>
          <p:spPr>
            <a:xfrm rot="-2553543">
              <a:off x="13486552" y="6243373"/>
              <a:ext cx="781992" cy="391378"/>
            </a:xfrm>
            <a:prstGeom prst="corner">
              <a:avLst>
                <a:gd name="adj1" fmla="val 32281"/>
                <a:gd name="adj2" fmla="val 28353"/>
              </a:avLst>
            </a:prstGeom>
            <a:solidFill>
              <a:srgbClr val="FBBC0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1880" name="Google Shape;1880;p75"/>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Express your desired firewall configuration as a set</a:t>
            </a:r>
            <a:br>
              <a:rPr lang="en"/>
            </a:br>
            <a:r>
              <a:rPr lang="en"/>
              <a:t>of firewall rules</a:t>
            </a:r>
            <a:endParaRPr/>
          </a:p>
        </p:txBody>
      </p:sp>
      <p:sp>
        <p:nvSpPr>
          <p:cNvPr id="1881" name="Google Shape;1881;p75"/>
          <p:cNvSpPr txBox="1">
            <a:spLocks noGrp="1"/>
          </p:cNvSpPr>
          <p:nvPr>
            <p:ph type="body" idx="1"/>
          </p:nvPr>
        </p:nvSpPr>
        <p:spPr>
          <a:xfrm>
            <a:off x="1148281" y="2079777"/>
            <a:ext cx="4834600" cy="4270600"/>
          </a:xfrm>
          <a:prstGeom prst="rect">
            <a:avLst/>
          </a:prstGeom>
        </p:spPr>
        <p:txBody>
          <a:bodyPr spcFirstLastPara="1" wrap="square" lIns="60950" tIns="60950" rIns="60950" bIns="60950" anchor="t" anchorCtr="0">
            <a:noAutofit/>
          </a:bodyPr>
          <a:lstStyle/>
          <a:p>
            <a:pPr indent="-279414">
              <a:buSzPts val="3000"/>
            </a:pPr>
            <a:r>
              <a:rPr lang="en" sz="2000"/>
              <a:t>Direction of the rule</a:t>
            </a:r>
            <a:endParaRPr sz="2000"/>
          </a:p>
          <a:p>
            <a:pPr indent="-279414">
              <a:spcBef>
                <a:spcPts val="1267"/>
              </a:spcBef>
              <a:buSzPts val="3000"/>
            </a:pPr>
            <a:r>
              <a:rPr lang="en" sz="2000"/>
              <a:t>Source or destination of the connection</a:t>
            </a:r>
            <a:endParaRPr sz="2000"/>
          </a:p>
          <a:p>
            <a:pPr indent="-279414">
              <a:spcBef>
                <a:spcPts val="1267"/>
              </a:spcBef>
              <a:buSzPts val="3000"/>
            </a:pPr>
            <a:r>
              <a:rPr lang="en" sz="2000"/>
              <a:t>Protocol and port of the connection</a:t>
            </a:r>
            <a:endParaRPr sz="2000"/>
          </a:p>
          <a:p>
            <a:pPr indent="-279414">
              <a:spcBef>
                <a:spcPts val="1267"/>
              </a:spcBef>
              <a:buSzPts val="3000"/>
            </a:pPr>
            <a:r>
              <a:rPr lang="en" sz="2000"/>
              <a:t>Action of the rule</a:t>
            </a:r>
            <a:endParaRPr sz="2000"/>
          </a:p>
          <a:p>
            <a:pPr indent="-279414">
              <a:spcBef>
                <a:spcPts val="1267"/>
              </a:spcBef>
              <a:buSzPts val="3000"/>
            </a:pPr>
            <a:r>
              <a:rPr lang="en" sz="2000"/>
              <a:t>Priority of the rule</a:t>
            </a:r>
            <a:endParaRPr sz="2000"/>
          </a:p>
          <a:p>
            <a:pPr indent="-279414">
              <a:spcBef>
                <a:spcPts val="1267"/>
              </a:spcBef>
              <a:buSzPts val="3000"/>
            </a:pPr>
            <a:r>
              <a:rPr lang="en" sz="2000"/>
              <a:t>Rule assignment</a:t>
            </a:r>
            <a:endParaRPr sz="2000"/>
          </a:p>
          <a:p>
            <a:pPr marL="0" indent="0">
              <a:spcBef>
                <a:spcPts val="1267"/>
              </a:spcBef>
              <a:buNone/>
            </a:pPr>
            <a:endParaRPr/>
          </a:p>
          <a:p>
            <a:pPr marL="0" indent="0">
              <a:spcBef>
                <a:spcPts val="1267"/>
              </a:spcBef>
              <a:spcAft>
                <a:spcPts val="1267"/>
              </a:spcAft>
              <a:buNone/>
            </a:pPr>
            <a:endParaRPr/>
          </a:p>
        </p:txBody>
      </p:sp>
      <p:sp>
        <p:nvSpPr>
          <p:cNvPr id="1882" name="Google Shape;1882;p7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6">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6"/>
          <p:cNvSpPr txBox="1">
            <a:spLocks noGrp="1"/>
          </p:cNvSpPr>
          <p:nvPr>
            <p:ph type="body" idx="1"/>
          </p:nvPr>
        </p:nvSpPr>
        <p:spPr>
          <a:xfrm>
            <a:off x="1071295" y="1529917"/>
            <a:ext cx="4879800" cy="4516800"/>
          </a:xfrm>
          <a:prstGeom prst="rect">
            <a:avLst/>
          </a:prstGeom>
        </p:spPr>
        <p:txBody>
          <a:bodyPr spcFirstLastPara="1" wrap="square" lIns="60950" tIns="60950" rIns="60950" bIns="60950" anchor="t" anchorCtr="0">
            <a:noAutofit/>
          </a:bodyPr>
          <a:lstStyle/>
          <a:p>
            <a:pPr marL="0" indent="0">
              <a:buNone/>
            </a:pPr>
            <a:r>
              <a:rPr lang="en" dirty="0">
                <a:solidFill>
                  <a:srgbClr val="0070C0"/>
                </a:solidFill>
              </a:rPr>
              <a:t>Multiple VPC Networks</a:t>
            </a:r>
            <a:endParaRPr dirty="0">
              <a:solidFill>
                <a:srgbClr val="0070C0"/>
              </a:solidFill>
            </a:endParaRPr>
          </a:p>
          <a:p>
            <a:pPr marL="0" indent="0">
              <a:spcBef>
                <a:spcPts val="1933"/>
              </a:spcBef>
              <a:spcAft>
                <a:spcPts val="1933"/>
              </a:spcAft>
              <a:buNone/>
            </a:pPr>
            <a:r>
              <a:rPr lang="en" dirty="0"/>
              <a:t>Building Hybrid Clouds using VPNs, Interconnecting, and Direct Peering</a:t>
            </a:r>
          </a:p>
          <a:p>
            <a:pPr marL="0" indent="0">
              <a:spcBef>
                <a:spcPts val="1933"/>
              </a:spcBef>
              <a:spcAft>
                <a:spcPts val="1933"/>
              </a:spcAft>
              <a:buNone/>
            </a:pPr>
            <a:r>
              <a:rPr lang="en-US" dirty="0"/>
              <a:t>Different Options for Load Balancing</a:t>
            </a:r>
          </a:p>
          <a:p>
            <a:pPr marL="0" indent="0">
              <a:spcBef>
                <a:spcPts val="1933"/>
              </a:spcBef>
              <a:spcAft>
                <a:spcPts val="1933"/>
              </a:spcAft>
              <a:buNone/>
            </a:pPr>
            <a:endParaRPr lang="en" dirty="0"/>
          </a:p>
        </p:txBody>
      </p:sp>
      <p:sp>
        <p:nvSpPr>
          <p:cNvPr id="255" name="Google Shape;255;p46"/>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a:t>Agenda (2/3)</a:t>
            </a:r>
            <a:endParaRPr/>
          </a:p>
        </p:txBody>
      </p:sp>
      <p:sp>
        <p:nvSpPr>
          <p:cNvPr id="256" name="Google Shape;256;p4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7806066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953"/>
        <p:cNvGrpSpPr/>
        <p:nvPr/>
      </p:nvGrpSpPr>
      <p:grpSpPr>
        <a:xfrm>
          <a:off x="0" y="0"/>
          <a:ext cx="0" cy="0"/>
          <a:chOff x="0" y="0"/>
          <a:chExt cx="0" cy="0"/>
        </a:xfrm>
      </p:grpSpPr>
      <p:cxnSp>
        <p:nvCxnSpPr>
          <p:cNvPr id="1954" name="Google Shape;1954;p79"/>
          <p:cNvCxnSpPr>
            <a:stCxn id="1955" idx="3"/>
            <a:endCxn id="1956" idx="3"/>
          </p:cNvCxnSpPr>
          <p:nvPr/>
        </p:nvCxnSpPr>
        <p:spPr>
          <a:xfrm>
            <a:off x="3175200" y="2828795"/>
            <a:ext cx="400" cy="2295800"/>
          </a:xfrm>
          <a:prstGeom prst="bentConnector3">
            <a:avLst>
              <a:gd name="adj1" fmla="val 39688542"/>
            </a:avLst>
          </a:prstGeom>
          <a:noFill/>
          <a:ln w="28575" cap="flat" cmpd="sng">
            <a:solidFill>
              <a:schemeClr val="accent2"/>
            </a:solidFill>
            <a:prstDash val="solid"/>
            <a:round/>
            <a:headEnd type="none" w="med" len="med"/>
            <a:tailEnd type="none" w="med" len="med"/>
          </a:ln>
        </p:spPr>
      </p:cxnSp>
      <p:sp>
        <p:nvSpPr>
          <p:cNvPr id="1955" name="Google Shape;1955;p79"/>
          <p:cNvSpPr/>
          <p:nvPr/>
        </p:nvSpPr>
        <p:spPr>
          <a:xfrm>
            <a:off x="2149800" y="2355895"/>
            <a:ext cx="1025400" cy="945800"/>
          </a:xfrm>
          <a:prstGeom prst="roundRect">
            <a:avLst>
              <a:gd name="adj" fmla="val 7597"/>
            </a:avLst>
          </a:prstGeom>
          <a:solidFill>
            <a:srgbClr val="EBEBEB"/>
          </a:solidFill>
          <a:ln w="9525" cap="flat" cmpd="sng">
            <a:solidFill>
              <a:srgbClr val="EBEBEB"/>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pic>
        <p:nvPicPr>
          <p:cNvPr id="1957" name="Google Shape;1957;p79"/>
          <p:cNvPicPr preferRelativeResize="0"/>
          <p:nvPr/>
        </p:nvPicPr>
        <p:blipFill rotWithShape="1">
          <a:blip r:embed="rId3">
            <a:alphaModFix/>
          </a:blip>
          <a:srcRect t="8513" b="8505"/>
          <a:stretch/>
        </p:blipFill>
        <p:spPr>
          <a:xfrm>
            <a:off x="2259622" y="2592446"/>
            <a:ext cx="805807" cy="669043"/>
          </a:xfrm>
          <a:prstGeom prst="rect">
            <a:avLst/>
          </a:prstGeom>
          <a:noFill/>
          <a:ln>
            <a:noFill/>
          </a:ln>
        </p:spPr>
      </p:pic>
      <p:sp>
        <p:nvSpPr>
          <p:cNvPr id="1958" name="Google Shape;1958;p79"/>
          <p:cNvSpPr/>
          <p:nvPr/>
        </p:nvSpPr>
        <p:spPr>
          <a:xfrm>
            <a:off x="3723975" y="2006000"/>
            <a:ext cx="6326400" cy="3752200"/>
          </a:xfrm>
          <a:prstGeom prst="roundRect">
            <a:avLst>
              <a:gd name="adj" fmla="val 1676"/>
            </a:avLst>
          </a:prstGeom>
          <a:solidFill>
            <a:srgbClr val="C9DAF8"/>
          </a:solidFill>
          <a:ln w="9525" cap="flat" cmpd="sng">
            <a:solidFill>
              <a:srgbClr val="CFE2F3"/>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1959" name="Google Shape;1959;p79"/>
          <p:cNvSpPr/>
          <p:nvPr/>
        </p:nvSpPr>
        <p:spPr>
          <a:xfrm>
            <a:off x="4443952" y="3486379"/>
            <a:ext cx="2289400" cy="986400"/>
          </a:xfrm>
          <a:prstGeom prst="roundRect">
            <a:avLst>
              <a:gd name="adj" fmla="val 5952"/>
            </a:avLst>
          </a:prstGeom>
          <a:solidFill>
            <a:srgbClr val="DFEBFF"/>
          </a:solidFill>
          <a:ln w="9525" cap="flat" cmpd="sng">
            <a:solidFill>
              <a:srgbClr val="DFEBFF"/>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1960" name="Google Shape;1960;p79"/>
          <p:cNvSpPr/>
          <p:nvPr/>
        </p:nvSpPr>
        <p:spPr>
          <a:xfrm>
            <a:off x="7410008" y="2311471"/>
            <a:ext cx="2458400" cy="945800"/>
          </a:xfrm>
          <a:prstGeom prst="roundRect">
            <a:avLst>
              <a:gd name="adj" fmla="val 5952"/>
            </a:avLst>
          </a:prstGeom>
          <a:solidFill>
            <a:srgbClr val="DFEBFF"/>
          </a:solidFill>
          <a:ln w="9525" cap="flat" cmpd="sng">
            <a:solidFill>
              <a:srgbClr val="DFEBFF"/>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1961" name="Google Shape;1961;p79"/>
          <p:cNvSpPr/>
          <p:nvPr/>
        </p:nvSpPr>
        <p:spPr>
          <a:xfrm>
            <a:off x="7410008" y="3511812"/>
            <a:ext cx="2458400" cy="945800"/>
          </a:xfrm>
          <a:prstGeom prst="roundRect">
            <a:avLst>
              <a:gd name="adj" fmla="val 5952"/>
            </a:avLst>
          </a:prstGeom>
          <a:solidFill>
            <a:srgbClr val="DFEBFF"/>
          </a:solidFill>
          <a:ln w="9525" cap="flat" cmpd="sng">
            <a:solidFill>
              <a:srgbClr val="DFEBFF"/>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1962" name="Google Shape;1962;p79"/>
          <p:cNvSpPr/>
          <p:nvPr/>
        </p:nvSpPr>
        <p:spPr>
          <a:xfrm>
            <a:off x="7410008" y="4712167"/>
            <a:ext cx="2458400" cy="945800"/>
          </a:xfrm>
          <a:prstGeom prst="roundRect">
            <a:avLst>
              <a:gd name="adj" fmla="val 5952"/>
            </a:avLst>
          </a:prstGeom>
          <a:solidFill>
            <a:srgbClr val="DFEBFF"/>
          </a:solidFill>
          <a:ln w="9525" cap="flat" cmpd="sng">
            <a:solidFill>
              <a:srgbClr val="DFEBFF"/>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cxnSp>
        <p:nvCxnSpPr>
          <p:cNvPr id="1963" name="Google Shape;1963;p79"/>
          <p:cNvCxnSpPr/>
          <p:nvPr/>
        </p:nvCxnSpPr>
        <p:spPr>
          <a:xfrm>
            <a:off x="3355467" y="3984983"/>
            <a:ext cx="1060600" cy="0"/>
          </a:xfrm>
          <a:prstGeom prst="straightConnector1">
            <a:avLst/>
          </a:prstGeom>
          <a:noFill/>
          <a:ln w="28575" cap="flat" cmpd="sng">
            <a:solidFill>
              <a:schemeClr val="accent2"/>
            </a:solidFill>
            <a:prstDash val="solid"/>
            <a:round/>
            <a:headEnd type="none" w="med" len="med"/>
            <a:tailEnd type="triangle" w="med" len="med"/>
          </a:ln>
        </p:spPr>
      </p:cxnSp>
      <p:pic>
        <p:nvPicPr>
          <p:cNvPr id="1964" name="Google Shape;1964;p79"/>
          <p:cNvPicPr preferRelativeResize="0"/>
          <p:nvPr/>
        </p:nvPicPr>
        <p:blipFill rotWithShape="1">
          <a:blip r:embed="rId4">
            <a:alphaModFix/>
          </a:blip>
          <a:srcRect/>
          <a:stretch/>
        </p:blipFill>
        <p:spPr>
          <a:xfrm>
            <a:off x="3857481" y="2111934"/>
            <a:ext cx="439600" cy="439400"/>
          </a:xfrm>
          <a:prstGeom prst="rect">
            <a:avLst/>
          </a:prstGeom>
          <a:noFill/>
          <a:ln>
            <a:noFill/>
          </a:ln>
        </p:spPr>
      </p:pic>
      <p:sp>
        <p:nvSpPr>
          <p:cNvPr id="1965" name="Google Shape;1965;p79"/>
          <p:cNvSpPr txBox="1"/>
          <p:nvPr/>
        </p:nvSpPr>
        <p:spPr>
          <a:xfrm>
            <a:off x="4360268" y="2065829"/>
            <a:ext cx="1670400" cy="5318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333" b="1" kern="0">
                <a:solidFill>
                  <a:srgbClr val="3C4043"/>
                </a:solidFill>
                <a:latin typeface="Roboto"/>
                <a:ea typeface="Roboto"/>
                <a:cs typeface="Roboto"/>
                <a:sym typeface="Roboto"/>
              </a:rPr>
              <a:t>Cloud VPC Network</a:t>
            </a:r>
            <a:endParaRPr sz="1333" b="1" kern="0">
              <a:solidFill>
                <a:srgbClr val="3C4043"/>
              </a:solidFill>
              <a:latin typeface="Roboto"/>
              <a:ea typeface="Roboto"/>
              <a:cs typeface="Roboto"/>
              <a:sym typeface="Roboto"/>
            </a:endParaRPr>
          </a:p>
        </p:txBody>
      </p:sp>
      <p:grpSp>
        <p:nvGrpSpPr>
          <p:cNvPr id="1966" name="Google Shape;1966;p79"/>
          <p:cNvGrpSpPr/>
          <p:nvPr/>
        </p:nvGrpSpPr>
        <p:grpSpPr>
          <a:xfrm>
            <a:off x="4540448" y="3625720"/>
            <a:ext cx="2096750" cy="718503"/>
            <a:chOff x="5294575" y="-945650"/>
            <a:chExt cx="3494583" cy="1196575"/>
          </a:xfrm>
        </p:grpSpPr>
        <p:sp>
          <p:nvSpPr>
            <p:cNvPr id="1967" name="Google Shape;1967;p79"/>
            <p:cNvSpPr/>
            <p:nvPr/>
          </p:nvSpPr>
          <p:spPr>
            <a:xfrm>
              <a:off x="5341858" y="-890875"/>
              <a:ext cx="3447300" cy="1141800"/>
            </a:xfrm>
            <a:prstGeom prst="roundRect">
              <a:avLst>
                <a:gd name="adj" fmla="val 8477"/>
              </a:avLst>
            </a:prstGeom>
            <a:solidFill>
              <a:srgbClr val="C9DAF8"/>
            </a:solidFill>
            <a:ln w="9525" cap="flat" cmpd="sng">
              <a:solidFill>
                <a:srgbClr val="C9DAF8"/>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1968" name="Google Shape;1968;p79"/>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r>
                <a:rPr lang="en" sz="1067" kern="0">
                  <a:solidFill>
                    <a:srgbClr val="3C4043"/>
                  </a:solidFill>
                  <a:latin typeface="Roboto"/>
                  <a:ea typeface="Roboto"/>
                  <a:cs typeface="Roboto"/>
                  <a:sym typeface="Roboto"/>
                </a:rPr>
                <a:t>Web Application Server</a:t>
              </a:r>
              <a:endParaRPr sz="1067" kern="0">
                <a:solidFill>
                  <a:srgbClr val="3C4043"/>
                </a:solidFill>
                <a:latin typeface="Roboto"/>
                <a:ea typeface="Roboto"/>
                <a:cs typeface="Roboto"/>
                <a:sym typeface="Roboto"/>
              </a:endParaRPr>
            </a:p>
            <a:p>
              <a:pPr marL="548667" defTabSz="609630">
                <a:buClr>
                  <a:srgbClr val="000000"/>
                </a:buClr>
              </a:pPr>
              <a:endParaRPr sz="1200" kern="0">
                <a:solidFill>
                  <a:srgbClr val="1A73E8"/>
                </a:solidFill>
                <a:latin typeface="Roboto"/>
                <a:ea typeface="Roboto"/>
                <a:cs typeface="Roboto"/>
                <a:sym typeface="Roboto"/>
              </a:endParaRPr>
            </a:p>
          </p:txBody>
        </p:sp>
        <p:pic>
          <p:nvPicPr>
            <p:cNvPr id="1969" name="Google Shape;1969;p79"/>
            <p:cNvPicPr preferRelativeResize="0"/>
            <p:nvPr/>
          </p:nvPicPr>
          <p:blipFill>
            <a:blip r:embed="rId5">
              <a:alphaModFix/>
            </a:blip>
            <a:stretch>
              <a:fillRect/>
            </a:stretch>
          </p:blipFill>
          <p:spPr>
            <a:xfrm>
              <a:off x="5410763" y="-714907"/>
              <a:ext cx="722376" cy="722376"/>
            </a:xfrm>
            <a:prstGeom prst="rect">
              <a:avLst/>
            </a:prstGeom>
            <a:noFill/>
            <a:ln>
              <a:noFill/>
            </a:ln>
          </p:spPr>
        </p:pic>
        <p:cxnSp>
          <p:nvCxnSpPr>
            <p:cNvPr id="1970" name="Google Shape;1970;p79"/>
            <p:cNvCxnSpPr/>
            <p:nvPr/>
          </p:nvCxnSpPr>
          <p:spPr>
            <a:xfrm>
              <a:off x="6238950" y="-374750"/>
              <a:ext cx="2371800" cy="0"/>
            </a:xfrm>
            <a:prstGeom prst="straightConnector1">
              <a:avLst/>
            </a:prstGeom>
            <a:noFill/>
            <a:ln w="19050" cap="flat" cmpd="sng">
              <a:solidFill>
                <a:srgbClr val="CCCCCC"/>
              </a:solidFill>
              <a:prstDash val="solid"/>
              <a:round/>
              <a:headEnd type="none" w="med" len="med"/>
              <a:tailEnd type="none" w="med" len="med"/>
            </a:ln>
          </p:spPr>
        </p:cxnSp>
        <p:sp>
          <p:nvSpPr>
            <p:cNvPr id="1971" name="Google Shape;1971;p79"/>
            <p:cNvSpPr txBox="1"/>
            <p:nvPr/>
          </p:nvSpPr>
          <p:spPr>
            <a:xfrm>
              <a:off x="6162750" y="-374750"/>
              <a:ext cx="21813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933" kern="0">
                  <a:solidFill>
                    <a:srgbClr val="3C4043"/>
                  </a:solidFill>
                  <a:latin typeface="Roboto"/>
                  <a:ea typeface="Roboto"/>
                  <a:cs typeface="Roboto"/>
                  <a:sym typeface="Roboto"/>
                </a:rPr>
                <a:t>Processed Changes</a:t>
              </a:r>
              <a:endParaRPr sz="933" kern="0">
                <a:solidFill>
                  <a:srgbClr val="3C4043"/>
                </a:solidFill>
                <a:latin typeface="Roboto"/>
                <a:ea typeface="Roboto"/>
                <a:cs typeface="Roboto"/>
                <a:sym typeface="Roboto"/>
              </a:endParaRPr>
            </a:p>
          </p:txBody>
        </p:sp>
      </p:grpSp>
      <p:grpSp>
        <p:nvGrpSpPr>
          <p:cNvPr id="1972" name="Google Shape;1972;p79"/>
          <p:cNvGrpSpPr/>
          <p:nvPr/>
        </p:nvGrpSpPr>
        <p:grpSpPr>
          <a:xfrm>
            <a:off x="7525704" y="2424944"/>
            <a:ext cx="2230476" cy="718503"/>
            <a:chOff x="5294575" y="-945650"/>
            <a:chExt cx="3494583" cy="1196575"/>
          </a:xfrm>
        </p:grpSpPr>
        <p:sp>
          <p:nvSpPr>
            <p:cNvPr id="1973" name="Google Shape;1973;p79"/>
            <p:cNvSpPr/>
            <p:nvPr/>
          </p:nvSpPr>
          <p:spPr>
            <a:xfrm>
              <a:off x="5341858" y="-890875"/>
              <a:ext cx="3447300" cy="1141800"/>
            </a:xfrm>
            <a:prstGeom prst="roundRect">
              <a:avLst>
                <a:gd name="adj" fmla="val 8477"/>
              </a:avLst>
            </a:prstGeom>
            <a:solidFill>
              <a:srgbClr val="C9DAF8"/>
            </a:solidFill>
            <a:ln w="9525" cap="flat" cmpd="sng">
              <a:solidFill>
                <a:srgbClr val="C9DAF8"/>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1974" name="Google Shape;1974;p79"/>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r>
                <a:rPr lang="en" sz="1067" kern="0">
                  <a:solidFill>
                    <a:srgbClr val="3C4043"/>
                  </a:solidFill>
                  <a:latin typeface="Roboto"/>
                  <a:ea typeface="Roboto"/>
                  <a:cs typeface="Roboto"/>
                  <a:sym typeface="Roboto"/>
                </a:rPr>
                <a:t>Recommendation Service</a:t>
              </a:r>
              <a:endParaRPr sz="1067" kern="0">
                <a:solidFill>
                  <a:srgbClr val="3C4043"/>
                </a:solidFill>
                <a:latin typeface="Roboto"/>
                <a:ea typeface="Roboto"/>
                <a:cs typeface="Roboto"/>
                <a:sym typeface="Roboto"/>
              </a:endParaRPr>
            </a:p>
            <a:p>
              <a:pPr marL="548667" defTabSz="609630">
                <a:buClr>
                  <a:srgbClr val="000000"/>
                </a:buClr>
              </a:pPr>
              <a:endParaRPr sz="1200" kern="0">
                <a:solidFill>
                  <a:srgbClr val="1A73E8"/>
                </a:solidFill>
                <a:latin typeface="Roboto"/>
                <a:ea typeface="Roboto"/>
                <a:cs typeface="Roboto"/>
                <a:sym typeface="Roboto"/>
              </a:endParaRPr>
            </a:p>
          </p:txBody>
        </p:sp>
        <p:pic>
          <p:nvPicPr>
            <p:cNvPr id="1975" name="Google Shape;1975;p79"/>
            <p:cNvPicPr preferRelativeResize="0"/>
            <p:nvPr/>
          </p:nvPicPr>
          <p:blipFill>
            <a:blip r:embed="rId5">
              <a:alphaModFix/>
            </a:blip>
            <a:stretch>
              <a:fillRect/>
            </a:stretch>
          </p:blipFill>
          <p:spPr>
            <a:xfrm>
              <a:off x="5410763" y="-714907"/>
              <a:ext cx="680314" cy="722376"/>
            </a:xfrm>
            <a:prstGeom prst="rect">
              <a:avLst/>
            </a:prstGeom>
            <a:noFill/>
            <a:ln>
              <a:noFill/>
            </a:ln>
          </p:spPr>
        </p:pic>
        <p:cxnSp>
          <p:nvCxnSpPr>
            <p:cNvPr id="1976" name="Google Shape;1976;p79"/>
            <p:cNvCxnSpPr/>
            <p:nvPr/>
          </p:nvCxnSpPr>
          <p:spPr>
            <a:xfrm>
              <a:off x="6238950" y="-374750"/>
              <a:ext cx="2371800" cy="0"/>
            </a:xfrm>
            <a:prstGeom prst="straightConnector1">
              <a:avLst/>
            </a:prstGeom>
            <a:noFill/>
            <a:ln w="19050" cap="flat" cmpd="sng">
              <a:solidFill>
                <a:srgbClr val="CCCCCC"/>
              </a:solidFill>
              <a:prstDash val="solid"/>
              <a:round/>
              <a:headEnd type="none" w="med" len="med"/>
              <a:tailEnd type="none" w="med" len="med"/>
            </a:ln>
          </p:spPr>
        </p:cxnSp>
        <p:sp>
          <p:nvSpPr>
            <p:cNvPr id="1977" name="Google Shape;1977;p79"/>
            <p:cNvSpPr txBox="1"/>
            <p:nvPr/>
          </p:nvSpPr>
          <p:spPr>
            <a:xfrm>
              <a:off x="6162750" y="-374750"/>
              <a:ext cx="21813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933" kern="0">
                  <a:solidFill>
                    <a:srgbClr val="3C4043"/>
                  </a:solidFill>
                  <a:latin typeface="Roboto"/>
                  <a:ea typeface="Roboto"/>
                  <a:cs typeface="Roboto"/>
                  <a:sym typeface="Roboto"/>
                </a:rPr>
                <a:t>Data Warehouse</a:t>
              </a:r>
              <a:endParaRPr sz="933" kern="0">
                <a:solidFill>
                  <a:srgbClr val="3C4043"/>
                </a:solidFill>
                <a:latin typeface="Roboto"/>
                <a:ea typeface="Roboto"/>
                <a:cs typeface="Roboto"/>
                <a:sym typeface="Roboto"/>
              </a:endParaRPr>
            </a:p>
          </p:txBody>
        </p:sp>
      </p:grpSp>
      <p:grpSp>
        <p:nvGrpSpPr>
          <p:cNvPr id="1978" name="Google Shape;1978;p79"/>
          <p:cNvGrpSpPr/>
          <p:nvPr/>
        </p:nvGrpSpPr>
        <p:grpSpPr>
          <a:xfrm>
            <a:off x="7525704" y="3625299"/>
            <a:ext cx="2230476" cy="718503"/>
            <a:chOff x="5294575" y="-945650"/>
            <a:chExt cx="3494583" cy="1196575"/>
          </a:xfrm>
        </p:grpSpPr>
        <p:sp>
          <p:nvSpPr>
            <p:cNvPr id="1979" name="Google Shape;1979;p79"/>
            <p:cNvSpPr/>
            <p:nvPr/>
          </p:nvSpPr>
          <p:spPr>
            <a:xfrm>
              <a:off x="5341858" y="-890875"/>
              <a:ext cx="3447300" cy="1141800"/>
            </a:xfrm>
            <a:prstGeom prst="roundRect">
              <a:avLst>
                <a:gd name="adj" fmla="val 8477"/>
              </a:avLst>
            </a:prstGeom>
            <a:solidFill>
              <a:srgbClr val="C9DAF8"/>
            </a:solidFill>
            <a:ln w="9525" cap="flat" cmpd="sng">
              <a:solidFill>
                <a:srgbClr val="C9DAF8"/>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1980" name="Google Shape;1980;p79"/>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r>
                <a:rPr lang="en" sz="1067" kern="0">
                  <a:solidFill>
                    <a:srgbClr val="3C4043"/>
                  </a:solidFill>
                  <a:latin typeface="Roboto"/>
                  <a:ea typeface="Roboto"/>
                  <a:cs typeface="Roboto"/>
                  <a:sym typeface="Roboto"/>
                </a:rPr>
                <a:t>Personalization Service</a:t>
              </a:r>
              <a:endParaRPr sz="1067" kern="0">
                <a:solidFill>
                  <a:srgbClr val="3C4043"/>
                </a:solidFill>
                <a:latin typeface="Roboto"/>
                <a:ea typeface="Roboto"/>
                <a:cs typeface="Roboto"/>
                <a:sym typeface="Roboto"/>
              </a:endParaRPr>
            </a:p>
            <a:p>
              <a:pPr marL="548667" defTabSz="609630">
                <a:buClr>
                  <a:srgbClr val="000000"/>
                </a:buClr>
              </a:pPr>
              <a:endParaRPr sz="1200" kern="0">
                <a:solidFill>
                  <a:srgbClr val="1A73E8"/>
                </a:solidFill>
                <a:latin typeface="Roboto"/>
                <a:ea typeface="Roboto"/>
                <a:cs typeface="Roboto"/>
                <a:sym typeface="Roboto"/>
              </a:endParaRPr>
            </a:p>
          </p:txBody>
        </p:sp>
        <p:pic>
          <p:nvPicPr>
            <p:cNvPr id="1981" name="Google Shape;1981;p79"/>
            <p:cNvPicPr preferRelativeResize="0"/>
            <p:nvPr/>
          </p:nvPicPr>
          <p:blipFill>
            <a:blip r:embed="rId5">
              <a:alphaModFix/>
            </a:blip>
            <a:stretch>
              <a:fillRect/>
            </a:stretch>
          </p:blipFill>
          <p:spPr>
            <a:xfrm>
              <a:off x="5410763" y="-714907"/>
              <a:ext cx="680314" cy="722376"/>
            </a:xfrm>
            <a:prstGeom prst="rect">
              <a:avLst/>
            </a:prstGeom>
            <a:noFill/>
            <a:ln>
              <a:noFill/>
            </a:ln>
          </p:spPr>
        </p:pic>
        <p:cxnSp>
          <p:nvCxnSpPr>
            <p:cNvPr id="1982" name="Google Shape;1982;p79"/>
            <p:cNvCxnSpPr/>
            <p:nvPr/>
          </p:nvCxnSpPr>
          <p:spPr>
            <a:xfrm>
              <a:off x="6238950" y="-374750"/>
              <a:ext cx="2371800" cy="0"/>
            </a:xfrm>
            <a:prstGeom prst="straightConnector1">
              <a:avLst/>
            </a:prstGeom>
            <a:noFill/>
            <a:ln w="19050" cap="flat" cmpd="sng">
              <a:solidFill>
                <a:srgbClr val="CCCCCC"/>
              </a:solidFill>
              <a:prstDash val="solid"/>
              <a:round/>
              <a:headEnd type="none" w="med" len="med"/>
              <a:tailEnd type="none" w="med" len="med"/>
            </a:ln>
          </p:spPr>
        </p:cxnSp>
        <p:sp>
          <p:nvSpPr>
            <p:cNvPr id="1983" name="Google Shape;1983;p79"/>
            <p:cNvSpPr txBox="1"/>
            <p:nvPr/>
          </p:nvSpPr>
          <p:spPr>
            <a:xfrm>
              <a:off x="6162750" y="-374750"/>
              <a:ext cx="21813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933" kern="0">
                  <a:solidFill>
                    <a:srgbClr val="3C4043"/>
                  </a:solidFill>
                  <a:latin typeface="Roboto"/>
                  <a:ea typeface="Roboto"/>
                  <a:cs typeface="Roboto"/>
                  <a:sym typeface="Roboto"/>
                </a:rPr>
                <a:t>Data Warehouse</a:t>
              </a:r>
              <a:endParaRPr sz="933" kern="0">
                <a:solidFill>
                  <a:srgbClr val="3C4043"/>
                </a:solidFill>
                <a:latin typeface="Roboto"/>
                <a:ea typeface="Roboto"/>
                <a:cs typeface="Roboto"/>
                <a:sym typeface="Roboto"/>
              </a:endParaRPr>
            </a:p>
          </p:txBody>
        </p:sp>
      </p:grpSp>
      <p:grpSp>
        <p:nvGrpSpPr>
          <p:cNvPr id="1984" name="Google Shape;1984;p79"/>
          <p:cNvGrpSpPr/>
          <p:nvPr/>
        </p:nvGrpSpPr>
        <p:grpSpPr>
          <a:xfrm>
            <a:off x="7525704" y="4825647"/>
            <a:ext cx="2230476" cy="718503"/>
            <a:chOff x="5294575" y="-945650"/>
            <a:chExt cx="3494583" cy="1196575"/>
          </a:xfrm>
        </p:grpSpPr>
        <p:sp>
          <p:nvSpPr>
            <p:cNvPr id="1985" name="Google Shape;1985;p79"/>
            <p:cNvSpPr/>
            <p:nvPr/>
          </p:nvSpPr>
          <p:spPr>
            <a:xfrm>
              <a:off x="5341858" y="-890875"/>
              <a:ext cx="3447300" cy="1141800"/>
            </a:xfrm>
            <a:prstGeom prst="roundRect">
              <a:avLst>
                <a:gd name="adj" fmla="val 8477"/>
              </a:avLst>
            </a:prstGeom>
            <a:solidFill>
              <a:srgbClr val="C9DAF8"/>
            </a:solidFill>
            <a:ln w="9525" cap="flat" cmpd="sng">
              <a:solidFill>
                <a:srgbClr val="C9DAF8"/>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1986" name="Google Shape;1986;p79"/>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r>
                <a:rPr lang="en" sz="1067" kern="0">
                  <a:solidFill>
                    <a:srgbClr val="3C4043"/>
                  </a:solidFill>
                  <a:latin typeface="Roboto"/>
                  <a:ea typeface="Roboto"/>
                  <a:cs typeface="Roboto"/>
                  <a:sym typeface="Roboto"/>
                </a:rPr>
                <a:t>Analytics Service</a:t>
              </a:r>
              <a:endParaRPr sz="1067" kern="0">
                <a:solidFill>
                  <a:srgbClr val="3C4043"/>
                </a:solidFill>
                <a:latin typeface="Roboto"/>
                <a:ea typeface="Roboto"/>
                <a:cs typeface="Roboto"/>
                <a:sym typeface="Roboto"/>
              </a:endParaRPr>
            </a:p>
            <a:p>
              <a:pPr marL="548667" defTabSz="609630">
                <a:buClr>
                  <a:srgbClr val="000000"/>
                </a:buClr>
              </a:pPr>
              <a:endParaRPr sz="1200" kern="0">
                <a:solidFill>
                  <a:srgbClr val="1A73E8"/>
                </a:solidFill>
                <a:latin typeface="Roboto"/>
                <a:ea typeface="Roboto"/>
                <a:cs typeface="Roboto"/>
                <a:sym typeface="Roboto"/>
              </a:endParaRPr>
            </a:p>
          </p:txBody>
        </p:sp>
        <p:pic>
          <p:nvPicPr>
            <p:cNvPr id="1987" name="Google Shape;1987;p79"/>
            <p:cNvPicPr preferRelativeResize="0"/>
            <p:nvPr/>
          </p:nvPicPr>
          <p:blipFill>
            <a:blip r:embed="rId5">
              <a:alphaModFix/>
            </a:blip>
            <a:stretch>
              <a:fillRect/>
            </a:stretch>
          </p:blipFill>
          <p:spPr>
            <a:xfrm>
              <a:off x="5410763" y="-714907"/>
              <a:ext cx="680314" cy="722376"/>
            </a:xfrm>
            <a:prstGeom prst="rect">
              <a:avLst/>
            </a:prstGeom>
            <a:noFill/>
            <a:ln>
              <a:noFill/>
            </a:ln>
          </p:spPr>
        </p:pic>
        <p:cxnSp>
          <p:nvCxnSpPr>
            <p:cNvPr id="1988" name="Google Shape;1988;p79"/>
            <p:cNvCxnSpPr/>
            <p:nvPr/>
          </p:nvCxnSpPr>
          <p:spPr>
            <a:xfrm>
              <a:off x="6238950" y="-374750"/>
              <a:ext cx="2371800" cy="0"/>
            </a:xfrm>
            <a:prstGeom prst="straightConnector1">
              <a:avLst/>
            </a:prstGeom>
            <a:noFill/>
            <a:ln w="19050" cap="flat" cmpd="sng">
              <a:solidFill>
                <a:srgbClr val="CCCCCC"/>
              </a:solidFill>
              <a:prstDash val="solid"/>
              <a:round/>
              <a:headEnd type="none" w="med" len="med"/>
              <a:tailEnd type="none" w="med" len="med"/>
            </a:ln>
          </p:spPr>
        </p:cxnSp>
        <p:sp>
          <p:nvSpPr>
            <p:cNvPr id="1989" name="Google Shape;1989;p79"/>
            <p:cNvSpPr txBox="1"/>
            <p:nvPr/>
          </p:nvSpPr>
          <p:spPr>
            <a:xfrm>
              <a:off x="6162750" y="-374750"/>
              <a:ext cx="21813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933" kern="0">
                  <a:solidFill>
                    <a:srgbClr val="3C4043"/>
                  </a:solidFill>
                  <a:latin typeface="Roboto"/>
                  <a:ea typeface="Roboto"/>
                  <a:cs typeface="Roboto"/>
                  <a:sym typeface="Roboto"/>
                </a:rPr>
                <a:t>Data Warehouse</a:t>
              </a:r>
              <a:endParaRPr sz="933" kern="0">
                <a:solidFill>
                  <a:srgbClr val="3C4043"/>
                </a:solidFill>
                <a:latin typeface="Roboto"/>
                <a:ea typeface="Roboto"/>
                <a:cs typeface="Roboto"/>
                <a:sym typeface="Roboto"/>
              </a:endParaRPr>
            </a:p>
          </p:txBody>
        </p:sp>
      </p:grpSp>
      <p:sp>
        <p:nvSpPr>
          <p:cNvPr id="1990" name="Google Shape;1990;p79"/>
          <p:cNvSpPr txBox="1"/>
          <p:nvPr/>
        </p:nvSpPr>
        <p:spPr>
          <a:xfrm>
            <a:off x="2149800" y="2363069"/>
            <a:ext cx="1025400" cy="269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200" kern="0">
                <a:solidFill>
                  <a:srgbClr val="3C4043"/>
                </a:solidFill>
                <a:latin typeface="Roboto"/>
                <a:ea typeface="Roboto"/>
                <a:cs typeface="Roboto"/>
                <a:sym typeface="Roboto"/>
              </a:rPr>
              <a:t>On-Premises</a:t>
            </a:r>
            <a:endParaRPr sz="1200" kern="0">
              <a:solidFill>
                <a:srgbClr val="3C4043"/>
              </a:solidFill>
              <a:latin typeface="Roboto"/>
              <a:ea typeface="Roboto"/>
              <a:cs typeface="Roboto"/>
              <a:sym typeface="Roboto"/>
            </a:endParaRPr>
          </a:p>
        </p:txBody>
      </p:sp>
      <p:pic>
        <p:nvPicPr>
          <p:cNvPr id="1991" name="Google Shape;1991;p79"/>
          <p:cNvPicPr preferRelativeResize="0"/>
          <p:nvPr/>
        </p:nvPicPr>
        <p:blipFill rotWithShape="1">
          <a:blip r:embed="rId6">
            <a:alphaModFix/>
          </a:blip>
          <a:srcRect l="53934" t="10722" r="5183" b="22592"/>
          <a:stretch/>
        </p:blipFill>
        <p:spPr>
          <a:xfrm>
            <a:off x="4540416" y="3084883"/>
            <a:ext cx="226244" cy="339796"/>
          </a:xfrm>
          <a:prstGeom prst="rect">
            <a:avLst/>
          </a:prstGeom>
          <a:noFill/>
          <a:ln>
            <a:noFill/>
          </a:ln>
        </p:spPr>
      </p:pic>
      <p:pic>
        <p:nvPicPr>
          <p:cNvPr id="1992" name="Google Shape;1992;p79"/>
          <p:cNvPicPr preferRelativeResize="0"/>
          <p:nvPr/>
        </p:nvPicPr>
        <p:blipFill rotWithShape="1">
          <a:blip r:embed="rId6">
            <a:alphaModFix/>
          </a:blip>
          <a:srcRect l="4881" t="14277" r="54237" b="19038"/>
          <a:stretch/>
        </p:blipFill>
        <p:spPr>
          <a:xfrm>
            <a:off x="7086423" y="2335785"/>
            <a:ext cx="226244" cy="339796"/>
          </a:xfrm>
          <a:prstGeom prst="rect">
            <a:avLst/>
          </a:prstGeom>
          <a:noFill/>
          <a:ln>
            <a:noFill/>
          </a:ln>
        </p:spPr>
      </p:pic>
      <p:pic>
        <p:nvPicPr>
          <p:cNvPr id="1993" name="Google Shape;1993;p79"/>
          <p:cNvPicPr preferRelativeResize="0"/>
          <p:nvPr/>
        </p:nvPicPr>
        <p:blipFill rotWithShape="1">
          <a:blip r:embed="rId6">
            <a:alphaModFix/>
          </a:blip>
          <a:srcRect l="4881" t="14277" r="54237" b="19038"/>
          <a:stretch/>
        </p:blipFill>
        <p:spPr>
          <a:xfrm>
            <a:off x="7086423" y="3486379"/>
            <a:ext cx="226244" cy="339796"/>
          </a:xfrm>
          <a:prstGeom prst="rect">
            <a:avLst/>
          </a:prstGeom>
          <a:noFill/>
          <a:ln>
            <a:noFill/>
          </a:ln>
        </p:spPr>
      </p:pic>
      <p:pic>
        <p:nvPicPr>
          <p:cNvPr id="1994" name="Google Shape;1994;p79"/>
          <p:cNvPicPr preferRelativeResize="0"/>
          <p:nvPr/>
        </p:nvPicPr>
        <p:blipFill rotWithShape="1">
          <a:blip r:embed="rId6">
            <a:alphaModFix/>
          </a:blip>
          <a:srcRect l="4881" t="14277" r="54237" b="19038"/>
          <a:stretch/>
        </p:blipFill>
        <p:spPr>
          <a:xfrm>
            <a:off x="7086423" y="4712167"/>
            <a:ext cx="226244" cy="339796"/>
          </a:xfrm>
          <a:prstGeom prst="rect">
            <a:avLst/>
          </a:prstGeom>
          <a:noFill/>
          <a:ln>
            <a:noFill/>
          </a:ln>
        </p:spPr>
      </p:pic>
      <p:cxnSp>
        <p:nvCxnSpPr>
          <p:cNvPr id="1995" name="Google Shape;1995;p79"/>
          <p:cNvCxnSpPr>
            <a:stCxn id="1968" idx="3"/>
            <a:endCxn id="1980" idx="1"/>
          </p:cNvCxnSpPr>
          <p:nvPr/>
        </p:nvCxnSpPr>
        <p:spPr>
          <a:xfrm rot="10800000" flipH="1">
            <a:off x="6608828" y="3968125"/>
            <a:ext cx="916800" cy="400"/>
          </a:xfrm>
          <a:prstGeom prst="straightConnector1">
            <a:avLst/>
          </a:prstGeom>
          <a:noFill/>
          <a:ln w="28575" cap="flat" cmpd="sng">
            <a:solidFill>
              <a:schemeClr val="accent5"/>
            </a:solidFill>
            <a:prstDash val="solid"/>
            <a:round/>
            <a:headEnd type="triangle" w="med" len="med"/>
            <a:tailEnd type="triangle" w="med" len="med"/>
          </a:ln>
        </p:spPr>
      </p:cxnSp>
      <p:cxnSp>
        <p:nvCxnSpPr>
          <p:cNvPr id="1996" name="Google Shape;1996;p79"/>
          <p:cNvCxnSpPr>
            <a:stCxn id="1959" idx="0"/>
            <a:endCxn id="1960" idx="1"/>
          </p:cNvCxnSpPr>
          <p:nvPr/>
        </p:nvCxnSpPr>
        <p:spPr>
          <a:xfrm rot="-5400000">
            <a:off x="6148352" y="2224679"/>
            <a:ext cx="702000" cy="1821400"/>
          </a:xfrm>
          <a:prstGeom prst="bentConnector2">
            <a:avLst/>
          </a:prstGeom>
          <a:noFill/>
          <a:ln w="28575" cap="flat" cmpd="sng">
            <a:solidFill>
              <a:schemeClr val="accent4"/>
            </a:solidFill>
            <a:prstDash val="solid"/>
            <a:round/>
            <a:headEnd type="triangle" w="med" len="med"/>
            <a:tailEnd type="triangle" w="med" len="med"/>
          </a:ln>
        </p:spPr>
      </p:cxnSp>
      <p:cxnSp>
        <p:nvCxnSpPr>
          <p:cNvPr id="1997" name="Google Shape;1997;p79"/>
          <p:cNvCxnSpPr>
            <a:stCxn id="1959" idx="2"/>
            <a:endCxn id="1962" idx="1"/>
          </p:cNvCxnSpPr>
          <p:nvPr/>
        </p:nvCxnSpPr>
        <p:spPr>
          <a:xfrm rot="-5400000" flipH="1">
            <a:off x="6143252" y="3918179"/>
            <a:ext cx="712200" cy="1821400"/>
          </a:xfrm>
          <a:prstGeom prst="bentConnector2">
            <a:avLst/>
          </a:prstGeom>
          <a:noFill/>
          <a:ln w="28575" cap="flat" cmpd="sng">
            <a:solidFill>
              <a:schemeClr val="accent6"/>
            </a:solidFill>
            <a:prstDash val="solid"/>
            <a:round/>
            <a:headEnd type="triangle" w="med" len="med"/>
            <a:tailEnd type="triangle" w="med" len="med"/>
          </a:ln>
        </p:spPr>
      </p:cxnSp>
      <p:sp>
        <p:nvSpPr>
          <p:cNvPr id="1956" name="Google Shape;1956;p79"/>
          <p:cNvSpPr/>
          <p:nvPr/>
        </p:nvSpPr>
        <p:spPr>
          <a:xfrm>
            <a:off x="2149804" y="4363019"/>
            <a:ext cx="1025400" cy="1523000"/>
          </a:xfrm>
          <a:prstGeom prst="roundRect">
            <a:avLst>
              <a:gd name="adj" fmla="val 7597"/>
            </a:avLst>
          </a:prstGeom>
          <a:solidFill>
            <a:srgbClr val="EBEBEB"/>
          </a:solidFill>
          <a:ln w="9525" cap="flat" cmpd="sng">
            <a:solidFill>
              <a:srgbClr val="EBEBEB"/>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1998" name="Google Shape;1998;p79"/>
          <p:cNvSpPr txBox="1"/>
          <p:nvPr/>
        </p:nvSpPr>
        <p:spPr>
          <a:xfrm>
            <a:off x="2149804" y="4363019"/>
            <a:ext cx="1025400" cy="269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200" kern="0">
                <a:solidFill>
                  <a:srgbClr val="3C4043"/>
                </a:solidFill>
                <a:latin typeface="Roboto"/>
                <a:ea typeface="Roboto"/>
                <a:cs typeface="Roboto"/>
                <a:sym typeface="Roboto"/>
              </a:rPr>
              <a:t>Clients</a:t>
            </a:r>
            <a:endParaRPr sz="1200" kern="0">
              <a:solidFill>
                <a:srgbClr val="3C4043"/>
              </a:solidFill>
              <a:latin typeface="Roboto"/>
              <a:ea typeface="Roboto"/>
              <a:cs typeface="Roboto"/>
              <a:sym typeface="Roboto"/>
            </a:endParaRPr>
          </a:p>
        </p:txBody>
      </p:sp>
      <p:pic>
        <p:nvPicPr>
          <p:cNvPr id="1999" name="Google Shape;1999;p79"/>
          <p:cNvPicPr preferRelativeResize="0"/>
          <p:nvPr/>
        </p:nvPicPr>
        <p:blipFill>
          <a:blip r:embed="rId7">
            <a:alphaModFix/>
          </a:blip>
          <a:stretch>
            <a:fillRect/>
          </a:stretch>
        </p:blipFill>
        <p:spPr>
          <a:xfrm>
            <a:off x="2429132" y="4685255"/>
            <a:ext cx="466795" cy="471753"/>
          </a:xfrm>
          <a:prstGeom prst="rect">
            <a:avLst/>
          </a:prstGeom>
          <a:noFill/>
          <a:ln>
            <a:noFill/>
          </a:ln>
        </p:spPr>
      </p:pic>
      <p:pic>
        <p:nvPicPr>
          <p:cNvPr id="2000" name="Google Shape;2000;p79"/>
          <p:cNvPicPr preferRelativeResize="0"/>
          <p:nvPr/>
        </p:nvPicPr>
        <p:blipFill>
          <a:blip r:embed="rId3">
            <a:alphaModFix/>
          </a:blip>
          <a:stretch>
            <a:fillRect/>
          </a:stretch>
        </p:blipFill>
        <p:spPr>
          <a:xfrm>
            <a:off x="2328205" y="5157000"/>
            <a:ext cx="668649" cy="669041"/>
          </a:xfrm>
          <a:prstGeom prst="rect">
            <a:avLst/>
          </a:prstGeom>
          <a:noFill/>
          <a:ln>
            <a:noFill/>
          </a:ln>
        </p:spPr>
      </p:pic>
      <p:cxnSp>
        <p:nvCxnSpPr>
          <p:cNvPr id="2001" name="Google Shape;2001;p79"/>
          <p:cNvCxnSpPr/>
          <p:nvPr/>
        </p:nvCxnSpPr>
        <p:spPr>
          <a:xfrm>
            <a:off x="4524067" y="5996121"/>
            <a:ext cx="713800" cy="0"/>
          </a:xfrm>
          <a:prstGeom prst="straightConnector1">
            <a:avLst/>
          </a:prstGeom>
          <a:noFill/>
          <a:ln w="28575" cap="flat" cmpd="sng">
            <a:solidFill>
              <a:schemeClr val="lt2"/>
            </a:solidFill>
            <a:prstDash val="solid"/>
            <a:round/>
            <a:headEnd type="triangle" w="med" len="med"/>
            <a:tailEnd type="triangle" w="med" len="med"/>
          </a:ln>
        </p:spPr>
      </p:cxnSp>
      <p:sp>
        <p:nvSpPr>
          <p:cNvPr id="2002" name="Google Shape;2002;p79"/>
          <p:cNvSpPr/>
          <p:nvPr/>
        </p:nvSpPr>
        <p:spPr>
          <a:xfrm>
            <a:off x="6564301" y="5941819"/>
            <a:ext cx="405200" cy="108600"/>
          </a:xfrm>
          <a:prstGeom prst="rect">
            <a:avLst/>
          </a:prstGeom>
          <a:solidFill>
            <a:srgbClr val="C9DAF8"/>
          </a:solidFill>
          <a:ln w="9525" cap="flat" cmpd="sng">
            <a:solidFill>
              <a:srgbClr val="CFE2F3"/>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03" name="Google Shape;2003;p79"/>
          <p:cNvSpPr txBox="1"/>
          <p:nvPr/>
        </p:nvSpPr>
        <p:spPr>
          <a:xfrm>
            <a:off x="5238483" y="5861493"/>
            <a:ext cx="1025400" cy="269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200" kern="0">
                <a:solidFill>
                  <a:srgbClr val="3C4043"/>
                </a:solidFill>
                <a:latin typeface="Roboto Medium"/>
                <a:ea typeface="Roboto Medium"/>
                <a:cs typeface="Roboto Medium"/>
                <a:sym typeface="Roboto Medium"/>
              </a:rPr>
              <a:t>Connectivity</a:t>
            </a:r>
            <a:endParaRPr sz="1200" kern="0">
              <a:solidFill>
                <a:srgbClr val="3C4043"/>
              </a:solidFill>
              <a:latin typeface="Roboto Medium"/>
              <a:ea typeface="Roboto Medium"/>
              <a:cs typeface="Roboto Medium"/>
              <a:sym typeface="Roboto Medium"/>
            </a:endParaRPr>
          </a:p>
        </p:txBody>
      </p:sp>
      <p:sp>
        <p:nvSpPr>
          <p:cNvPr id="2004" name="Google Shape;2004;p79"/>
          <p:cNvSpPr txBox="1"/>
          <p:nvPr/>
        </p:nvSpPr>
        <p:spPr>
          <a:xfrm>
            <a:off x="6996070" y="5861493"/>
            <a:ext cx="1658200" cy="269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200" kern="0">
                <a:solidFill>
                  <a:srgbClr val="3C4043"/>
                </a:solidFill>
                <a:latin typeface="Google Sans Medium"/>
                <a:ea typeface="Google Sans Medium"/>
                <a:cs typeface="Google Sans Medium"/>
                <a:sym typeface="Google Sans Medium"/>
              </a:rPr>
              <a:t>Google Cloud Project</a:t>
            </a:r>
            <a:endParaRPr sz="1200" kern="0">
              <a:solidFill>
                <a:srgbClr val="3C4043"/>
              </a:solidFill>
              <a:latin typeface="Google Sans Medium"/>
              <a:ea typeface="Google Sans Medium"/>
              <a:cs typeface="Google Sans Medium"/>
              <a:sym typeface="Google Sans Medium"/>
            </a:endParaRPr>
          </a:p>
        </p:txBody>
      </p:sp>
      <p:sp>
        <p:nvSpPr>
          <p:cNvPr id="2005" name="Google Shape;2005;p7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Connect resources from multiple projects to a common VPC network</a:t>
            </a:r>
            <a:endParaRPr/>
          </a:p>
        </p:txBody>
      </p:sp>
      <p:sp>
        <p:nvSpPr>
          <p:cNvPr id="2006" name="Google Shape;2006;p7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cxnSp>
        <p:nvCxnSpPr>
          <p:cNvPr id="2011" name="Google Shape;2011;p80"/>
          <p:cNvCxnSpPr/>
          <p:nvPr/>
        </p:nvCxnSpPr>
        <p:spPr>
          <a:xfrm rot="10800000" flipH="1">
            <a:off x="2599239" y="3473439"/>
            <a:ext cx="589200" cy="2000"/>
          </a:xfrm>
          <a:prstGeom prst="straightConnector1">
            <a:avLst/>
          </a:prstGeom>
          <a:noFill/>
          <a:ln w="19050" cap="flat" cmpd="sng">
            <a:solidFill>
              <a:schemeClr val="accent2"/>
            </a:solidFill>
            <a:prstDash val="dot"/>
            <a:round/>
            <a:headEnd type="none" w="med" len="med"/>
            <a:tailEnd type="none" w="med" len="med"/>
          </a:ln>
        </p:spPr>
      </p:cxnSp>
      <p:cxnSp>
        <p:nvCxnSpPr>
          <p:cNvPr id="2012" name="Google Shape;2012;p80"/>
          <p:cNvCxnSpPr/>
          <p:nvPr/>
        </p:nvCxnSpPr>
        <p:spPr>
          <a:xfrm rot="10800000" flipH="1">
            <a:off x="8977539" y="3473439"/>
            <a:ext cx="702800" cy="2000"/>
          </a:xfrm>
          <a:prstGeom prst="straightConnector1">
            <a:avLst/>
          </a:prstGeom>
          <a:noFill/>
          <a:ln w="19050" cap="flat" cmpd="sng">
            <a:solidFill>
              <a:schemeClr val="accent5"/>
            </a:solidFill>
            <a:prstDash val="dot"/>
            <a:round/>
            <a:headEnd type="none" w="med" len="med"/>
            <a:tailEnd type="none" w="med" len="med"/>
          </a:ln>
        </p:spPr>
      </p:cxnSp>
      <p:sp>
        <p:nvSpPr>
          <p:cNvPr id="2013" name="Google Shape;2013;p80"/>
          <p:cNvSpPr/>
          <p:nvPr/>
        </p:nvSpPr>
        <p:spPr>
          <a:xfrm>
            <a:off x="3106661" y="2154033"/>
            <a:ext cx="2378200" cy="703200"/>
          </a:xfrm>
          <a:prstGeom prst="roundRect">
            <a:avLst>
              <a:gd name="adj" fmla="val 13232"/>
            </a:avLst>
          </a:prstGeom>
          <a:solidFill>
            <a:srgbClr val="F4CCCC"/>
          </a:solidFill>
          <a:ln w="9525" cap="flat" cmpd="sng">
            <a:solidFill>
              <a:srgbClr val="F4CCCC"/>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014" name="Google Shape;2014;p80"/>
          <p:cNvSpPr/>
          <p:nvPr/>
        </p:nvSpPr>
        <p:spPr>
          <a:xfrm>
            <a:off x="6658639" y="3013169"/>
            <a:ext cx="2402200" cy="3121800"/>
          </a:xfrm>
          <a:prstGeom prst="roundRect">
            <a:avLst>
              <a:gd name="adj" fmla="val 3515"/>
            </a:avLst>
          </a:prstGeom>
          <a:solidFill>
            <a:srgbClr val="FFF2CC"/>
          </a:solidFill>
          <a:ln w="9525" cap="flat" cmpd="sng">
            <a:solidFill>
              <a:srgbClr val="FFF2CC"/>
            </a:solidFill>
            <a:prstDash val="solid"/>
            <a:round/>
            <a:headEnd type="none" w="sm" len="sm"/>
            <a:tailEnd type="none" w="sm" len="sm"/>
          </a:ln>
        </p:spPr>
        <p:txBody>
          <a:bodyPr spcFirstLastPara="1" wrap="square" lIns="182867" tIns="60950" rIns="60950" bIns="60950" anchor="ctr" anchorCtr="0">
            <a:noAutofit/>
          </a:bodyPr>
          <a:lstStyle/>
          <a:p>
            <a:pPr defTabSz="609630">
              <a:buClr>
                <a:srgbClr val="000000"/>
              </a:buClr>
            </a:pPr>
            <a:endParaRPr sz="1333" kern="0">
              <a:solidFill>
                <a:srgbClr val="666666"/>
              </a:solidFill>
              <a:latin typeface="Roboto Medium"/>
              <a:ea typeface="Roboto Medium"/>
              <a:cs typeface="Roboto Medium"/>
              <a:sym typeface="Roboto Medium"/>
            </a:endParaRPr>
          </a:p>
        </p:txBody>
      </p:sp>
      <p:sp>
        <p:nvSpPr>
          <p:cNvPr id="2015" name="Google Shape;2015;p80"/>
          <p:cNvSpPr/>
          <p:nvPr/>
        </p:nvSpPr>
        <p:spPr>
          <a:xfrm>
            <a:off x="3094849" y="3013169"/>
            <a:ext cx="2402200" cy="3121800"/>
          </a:xfrm>
          <a:prstGeom prst="roundRect">
            <a:avLst>
              <a:gd name="adj" fmla="val 3131"/>
            </a:avLst>
          </a:prstGeom>
          <a:solidFill>
            <a:srgbClr val="C9DAF8"/>
          </a:solidFill>
          <a:ln w="9525" cap="flat" cmpd="sng">
            <a:solidFill>
              <a:srgbClr val="CFE2F3"/>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016" name="Google Shape;2016;p80"/>
          <p:cNvSpPr/>
          <p:nvPr/>
        </p:nvSpPr>
        <p:spPr>
          <a:xfrm>
            <a:off x="6670451" y="2154033"/>
            <a:ext cx="2378200" cy="703200"/>
          </a:xfrm>
          <a:prstGeom prst="roundRect">
            <a:avLst>
              <a:gd name="adj" fmla="val 13232"/>
            </a:avLst>
          </a:prstGeom>
          <a:solidFill>
            <a:srgbClr val="D9EAD3"/>
          </a:solidFill>
          <a:ln w="9525" cap="flat" cmpd="sng">
            <a:solidFill>
              <a:srgbClr val="D9EAD3"/>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017" name="Google Shape;2017;p80"/>
          <p:cNvSpPr/>
          <p:nvPr/>
        </p:nvSpPr>
        <p:spPr>
          <a:xfrm>
            <a:off x="3309598" y="4586597"/>
            <a:ext cx="2016600" cy="1384000"/>
          </a:xfrm>
          <a:prstGeom prst="roundRect">
            <a:avLst>
              <a:gd name="adj" fmla="val 5952"/>
            </a:avLst>
          </a:prstGeom>
          <a:solidFill>
            <a:srgbClr val="DFEBFF"/>
          </a:solidFill>
          <a:ln w="9525" cap="flat" cmpd="sng">
            <a:solidFill>
              <a:srgbClr val="DFEBFF"/>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grpSp>
        <p:nvGrpSpPr>
          <p:cNvPr id="2018" name="Google Shape;2018;p80"/>
          <p:cNvGrpSpPr/>
          <p:nvPr/>
        </p:nvGrpSpPr>
        <p:grpSpPr>
          <a:xfrm>
            <a:off x="3357905" y="5162713"/>
            <a:ext cx="1919109" cy="742131"/>
            <a:chOff x="4768879" y="7298470"/>
            <a:chExt cx="3095337" cy="1195958"/>
          </a:xfrm>
        </p:grpSpPr>
        <p:grpSp>
          <p:nvGrpSpPr>
            <p:cNvPr id="2019" name="Google Shape;2019;p80"/>
            <p:cNvGrpSpPr/>
            <p:nvPr/>
          </p:nvGrpSpPr>
          <p:grpSpPr>
            <a:xfrm>
              <a:off x="4872154" y="7469920"/>
              <a:ext cx="2992062" cy="1024508"/>
              <a:chOff x="5294575" y="-945650"/>
              <a:chExt cx="3494583" cy="1196575"/>
            </a:xfrm>
          </p:grpSpPr>
          <p:sp>
            <p:nvSpPr>
              <p:cNvPr id="2020" name="Google Shape;2020;p80"/>
              <p:cNvSpPr/>
              <p:nvPr/>
            </p:nvSpPr>
            <p:spPr>
              <a:xfrm>
                <a:off x="5341858" y="-890875"/>
                <a:ext cx="3447300" cy="1141800"/>
              </a:xfrm>
              <a:prstGeom prst="roundRect">
                <a:avLst>
                  <a:gd name="adj" fmla="val 8477"/>
                </a:avLst>
              </a:prstGeom>
              <a:solidFill>
                <a:srgbClr val="C9DAF8"/>
              </a:solidFill>
              <a:ln w="9525" cap="flat" cmpd="sng">
                <a:solidFill>
                  <a:srgbClr val="C9DAF8"/>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021" name="Google Shape;2021;p80"/>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0" anchor="ctr" anchorCtr="0">
                <a:noAutofit/>
              </a:bodyPr>
              <a:lstStyle/>
              <a:p>
                <a:pPr marL="548667" defTabSz="609630">
                  <a:buClr>
                    <a:srgbClr val="000000"/>
                  </a:buClr>
                </a:pPr>
                <a:endParaRPr sz="1200" kern="0">
                  <a:solidFill>
                    <a:srgbClr val="1A73E8"/>
                  </a:solidFill>
                  <a:latin typeface="Google Sans"/>
                  <a:ea typeface="Google Sans"/>
                  <a:cs typeface="Google Sans"/>
                  <a:sym typeface="Google Sans"/>
                </a:endParaRPr>
              </a:p>
            </p:txBody>
          </p:sp>
          <p:pic>
            <p:nvPicPr>
              <p:cNvPr id="2022" name="Google Shape;2022;p80"/>
              <p:cNvPicPr preferRelativeResize="0"/>
              <p:nvPr/>
            </p:nvPicPr>
            <p:blipFill>
              <a:blip r:embed="rId3">
                <a:alphaModFix/>
              </a:blip>
              <a:stretch>
                <a:fillRect/>
              </a:stretch>
            </p:blipFill>
            <p:spPr>
              <a:xfrm>
                <a:off x="5410763" y="-687507"/>
                <a:ext cx="680314" cy="680314"/>
              </a:xfrm>
              <a:prstGeom prst="rect">
                <a:avLst/>
              </a:prstGeom>
              <a:noFill/>
              <a:ln>
                <a:noFill/>
              </a:ln>
            </p:spPr>
          </p:pic>
        </p:grpSp>
        <p:grpSp>
          <p:nvGrpSpPr>
            <p:cNvPr id="2023" name="Google Shape;2023;p80"/>
            <p:cNvGrpSpPr/>
            <p:nvPr/>
          </p:nvGrpSpPr>
          <p:grpSpPr>
            <a:xfrm>
              <a:off x="4768879" y="7298470"/>
              <a:ext cx="2992062" cy="1024508"/>
              <a:chOff x="5294575" y="-945650"/>
              <a:chExt cx="3494583" cy="1196575"/>
            </a:xfrm>
          </p:grpSpPr>
          <p:sp>
            <p:nvSpPr>
              <p:cNvPr id="2024" name="Google Shape;2024;p80"/>
              <p:cNvSpPr/>
              <p:nvPr/>
            </p:nvSpPr>
            <p:spPr>
              <a:xfrm>
                <a:off x="5341858" y="-890875"/>
                <a:ext cx="3447300" cy="1141800"/>
              </a:xfrm>
              <a:prstGeom prst="roundRect">
                <a:avLst>
                  <a:gd name="adj" fmla="val 8477"/>
                </a:avLst>
              </a:prstGeom>
              <a:solidFill>
                <a:srgbClr val="C9DAF8"/>
              </a:solidFill>
              <a:ln w="9525" cap="flat" cmpd="sng">
                <a:solidFill>
                  <a:srgbClr val="C9DAF8"/>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025" name="Google Shape;2025;p80"/>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0" anchor="ctr" anchorCtr="0">
                <a:noAutofit/>
              </a:bodyPr>
              <a:lstStyle/>
              <a:p>
                <a:pPr marL="548667" defTabSz="609630">
                  <a:buClr>
                    <a:srgbClr val="000000"/>
                  </a:buClr>
                </a:pPr>
                <a:r>
                  <a:rPr lang="en" sz="1200" kern="0">
                    <a:solidFill>
                      <a:srgbClr val="3C4043"/>
                    </a:solidFill>
                    <a:latin typeface="Roboto Medium"/>
                    <a:ea typeface="Roboto Medium"/>
                    <a:cs typeface="Roboto Medium"/>
                    <a:sym typeface="Roboto Medium"/>
                  </a:rPr>
                  <a:t>Client</a:t>
                </a:r>
                <a:endParaRPr sz="1200" kern="0">
                  <a:solidFill>
                    <a:srgbClr val="3C4043"/>
                  </a:solidFill>
                  <a:latin typeface="Roboto Medium"/>
                  <a:ea typeface="Roboto Medium"/>
                  <a:cs typeface="Roboto Medium"/>
                  <a:sym typeface="Roboto Medium"/>
                </a:endParaRPr>
              </a:p>
              <a:p>
                <a:pPr marL="548667" defTabSz="609630">
                  <a:buClr>
                    <a:srgbClr val="000000"/>
                  </a:buClr>
                </a:pPr>
                <a:r>
                  <a:rPr lang="en" sz="1200" kern="0">
                    <a:solidFill>
                      <a:srgbClr val="80868B"/>
                    </a:solidFill>
                    <a:latin typeface="Roboto Medium"/>
                    <a:ea typeface="Roboto Medium"/>
                    <a:cs typeface="Roboto Medium"/>
                    <a:sym typeface="Roboto Medium"/>
                  </a:rPr>
                  <a:t>Compute Engine</a:t>
                </a:r>
                <a:endParaRPr sz="1200" kern="0">
                  <a:solidFill>
                    <a:srgbClr val="80868B"/>
                  </a:solidFill>
                  <a:latin typeface="Roboto"/>
                  <a:ea typeface="Roboto"/>
                  <a:cs typeface="Roboto"/>
                  <a:sym typeface="Roboto"/>
                </a:endParaRPr>
              </a:p>
            </p:txBody>
          </p:sp>
          <p:pic>
            <p:nvPicPr>
              <p:cNvPr id="2026" name="Google Shape;2026;p80"/>
              <p:cNvPicPr preferRelativeResize="0"/>
              <p:nvPr/>
            </p:nvPicPr>
            <p:blipFill>
              <a:blip r:embed="rId3">
                <a:alphaModFix/>
              </a:blip>
              <a:stretch>
                <a:fillRect/>
              </a:stretch>
            </p:blipFill>
            <p:spPr>
              <a:xfrm>
                <a:off x="5410763" y="-687507"/>
                <a:ext cx="680314" cy="680314"/>
              </a:xfrm>
              <a:prstGeom prst="rect">
                <a:avLst/>
              </a:prstGeom>
              <a:noFill/>
              <a:ln>
                <a:noFill/>
              </a:ln>
            </p:spPr>
          </p:pic>
        </p:grpSp>
      </p:grpSp>
      <p:grpSp>
        <p:nvGrpSpPr>
          <p:cNvPr id="2027" name="Google Shape;2027;p80"/>
          <p:cNvGrpSpPr/>
          <p:nvPr/>
        </p:nvGrpSpPr>
        <p:grpSpPr>
          <a:xfrm>
            <a:off x="6917782" y="4586722"/>
            <a:ext cx="2016054" cy="1384286"/>
            <a:chOff x="7997425" y="7360825"/>
            <a:chExt cx="3251700" cy="2230800"/>
          </a:xfrm>
        </p:grpSpPr>
        <p:sp>
          <p:nvSpPr>
            <p:cNvPr id="2028" name="Google Shape;2028;p80"/>
            <p:cNvSpPr/>
            <p:nvPr/>
          </p:nvSpPr>
          <p:spPr>
            <a:xfrm>
              <a:off x="7997425" y="7360825"/>
              <a:ext cx="3251700" cy="2230800"/>
            </a:xfrm>
            <a:prstGeom prst="roundRect">
              <a:avLst>
                <a:gd name="adj" fmla="val 5952"/>
              </a:avLst>
            </a:prstGeom>
            <a:solidFill>
              <a:srgbClr val="FFF6DB"/>
            </a:solidFill>
            <a:ln w="9525" cap="flat" cmpd="sng">
              <a:solidFill>
                <a:srgbClr val="FFF6DB"/>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grpSp>
          <p:nvGrpSpPr>
            <p:cNvPr id="2029" name="Google Shape;2029;p80"/>
            <p:cNvGrpSpPr/>
            <p:nvPr/>
          </p:nvGrpSpPr>
          <p:grpSpPr>
            <a:xfrm>
              <a:off x="8178879" y="8460520"/>
              <a:ext cx="2992062" cy="1024508"/>
              <a:chOff x="5294575" y="-945650"/>
              <a:chExt cx="3494583" cy="1196575"/>
            </a:xfrm>
          </p:grpSpPr>
          <p:sp>
            <p:nvSpPr>
              <p:cNvPr id="2030" name="Google Shape;2030;p80"/>
              <p:cNvSpPr/>
              <p:nvPr/>
            </p:nvSpPr>
            <p:spPr>
              <a:xfrm>
                <a:off x="5341858" y="-890875"/>
                <a:ext cx="3447300" cy="1141800"/>
              </a:xfrm>
              <a:prstGeom prst="roundRect">
                <a:avLst>
                  <a:gd name="adj" fmla="val 8477"/>
                </a:avLst>
              </a:prstGeom>
              <a:solidFill>
                <a:srgbClr val="FFF2CC"/>
              </a:solidFill>
              <a:ln w="9525" cap="flat" cmpd="sng">
                <a:solidFill>
                  <a:srgbClr val="FFF2CC"/>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031" name="Google Shape;2031;p80"/>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0" anchor="ctr" anchorCtr="0">
                <a:noAutofit/>
              </a:bodyPr>
              <a:lstStyle/>
              <a:p>
                <a:pPr marL="548667" defTabSz="609630">
                  <a:buClr>
                    <a:srgbClr val="000000"/>
                  </a:buClr>
                </a:pPr>
                <a:endParaRPr sz="1200" kern="0">
                  <a:solidFill>
                    <a:srgbClr val="1A73E8"/>
                  </a:solidFill>
                  <a:latin typeface="Google Sans"/>
                  <a:ea typeface="Google Sans"/>
                  <a:cs typeface="Google Sans"/>
                  <a:sym typeface="Google Sans"/>
                </a:endParaRPr>
              </a:p>
            </p:txBody>
          </p:sp>
          <p:pic>
            <p:nvPicPr>
              <p:cNvPr id="2032" name="Google Shape;2032;p80"/>
              <p:cNvPicPr preferRelativeResize="0"/>
              <p:nvPr/>
            </p:nvPicPr>
            <p:blipFill>
              <a:blip r:embed="rId3">
                <a:alphaModFix/>
              </a:blip>
              <a:stretch>
                <a:fillRect/>
              </a:stretch>
            </p:blipFill>
            <p:spPr>
              <a:xfrm>
                <a:off x="5410763" y="-687507"/>
                <a:ext cx="680314" cy="680314"/>
              </a:xfrm>
              <a:prstGeom prst="rect">
                <a:avLst/>
              </a:prstGeom>
              <a:noFill/>
              <a:ln>
                <a:noFill/>
              </a:ln>
            </p:spPr>
          </p:pic>
        </p:grpSp>
        <p:grpSp>
          <p:nvGrpSpPr>
            <p:cNvPr id="2033" name="Google Shape;2033;p80"/>
            <p:cNvGrpSpPr/>
            <p:nvPr/>
          </p:nvGrpSpPr>
          <p:grpSpPr>
            <a:xfrm>
              <a:off x="8075604" y="8289070"/>
              <a:ext cx="2992062" cy="1024508"/>
              <a:chOff x="5294575" y="-945650"/>
              <a:chExt cx="3494583" cy="1196575"/>
            </a:xfrm>
          </p:grpSpPr>
          <p:sp>
            <p:nvSpPr>
              <p:cNvPr id="2034" name="Google Shape;2034;p80"/>
              <p:cNvSpPr/>
              <p:nvPr/>
            </p:nvSpPr>
            <p:spPr>
              <a:xfrm>
                <a:off x="5341858" y="-890875"/>
                <a:ext cx="3447300" cy="1141800"/>
              </a:xfrm>
              <a:prstGeom prst="roundRect">
                <a:avLst>
                  <a:gd name="adj" fmla="val 8477"/>
                </a:avLst>
              </a:prstGeom>
              <a:solidFill>
                <a:srgbClr val="FFF2CC"/>
              </a:solidFill>
              <a:ln w="9525" cap="flat" cmpd="sng">
                <a:solidFill>
                  <a:srgbClr val="FFF6DB"/>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035" name="Google Shape;2035;p80"/>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0" anchor="ctr" anchorCtr="0">
                <a:noAutofit/>
              </a:bodyPr>
              <a:lstStyle/>
              <a:p>
                <a:pPr marL="548667" defTabSz="609630">
                  <a:buClr>
                    <a:srgbClr val="000000"/>
                  </a:buClr>
                </a:pPr>
                <a:r>
                  <a:rPr lang="en" sz="1200" kern="0">
                    <a:solidFill>
                      <a:srgbClr val="3C4043"/>
                    </a:solidFill>
                    <a:latin typeface="Roboto Medium"/>
                    <a:ea typeface="Roboto Medium"/>
                    <a:cs typeface="Roboto Medium"/>
                    <a:sym typeface="Roboto Medium"/>
                  </a:rPr>
                  <a:t>Serving Instance</a:t>
                </a:r>
                <a:endParaRPr sz="1200" kern="0">
                  <a:solidFill>
                    <a:srgbClr val="3C4043"/>
                  </a:solidFill>
                  <a:latin typeface="Roboto Medium"/>
                  <a:ea typeface="Roboto Medium"/>
                  <a:cs typeface="Roboto Medium"/>
                  <a:sym typeface="Roboto Medium"/>
                </a:endParaRPr>
              </a:p>
              <a:p>
                <a:pPr marL="548667" defTabSz="609630">
                  <a:buClr>
                    <a:srgbClr val="000000"/>
                  </a:buClr>
                </a:pPr>
                <a:r>
                  <a:rPr lang="en" sz="1200" kern="0">
                    <a:solidFill>
                      <a:srgbClr val="80868B"/>
                    </a:solidFill>
                    <a:latin typeface="Roboto Medium"/>
                    <a:ea typeface="Roboto Medium"/>
                    <a:cs typeface="Roboto Medium"/>
                    <a:sym typeface="Roboto Medium"/>
                  </a:rPr>
                  <a:t>Compute Engine</a:t>
                </a:r>
                <a:endParaRPr sz="1200" kern="0">
                  <a:solidFill>
                    <a:srgbClr val="80868B"/>
                  </a:solidFill>
                  <a:latin typeface="Roboto"/>
                  <a:ea typeface="Roboto"/>
                  <a:cs typeface="Roboto"/>
                  <a:sym typeface="Roboto"/>
                </a:endParaRPr>
              </a:p>
            </p:txBody>
          </p:sp>
          <p:pic>
            <p:nvPicPr>
              <p:cNvPr id="2036" name="Google Shape;2036;p80"/>
              <p:cNvPicPr preferRelativeResize="0"/>
              <p:nvPr/>
            </p:nvPicPr>
            <p:blipFill>
              <a:blip r:embed="rId3">
                <a:alphaModFix/>
              </a:blip>
              <a:stretch>
                <a:fillRect/>
              </a:stretch>
            </p:blipFill>
            <p:spPr>
              <a:xfrm>
                <a:off x="5410763" y="-687507"/>
                <a:ext cx="680314" cy="680314"/>
              </a:xfrm>
              <a:prstGeom prst="rect">
                <a:avLst/>
              </a:prstGeom>
              <a:noFill/>
              <a:ln>
                <a:noFill/>
              </a:ln>
            </p:spPr>
          </p:pic>
        </p:grpSp>
      </p:grpSp>
      <p:cxnSp>
        <p:nvCxnSpPr>
          <p:cNvPr id="2037" name="Google Shape;2037;p80"/>
          <p:cNvCxnSpPr/>
          <p:nvPr/>
        </p:nvCxnSpPr>
        <p:spPr>
          <a:xfrm>
            <a:off x="5408385" y="4398705"/>
            <a:ext cx="1352000" cy="0"/>
          </a:xfrm>
          <a:prstGeom prst="straightConnector1">
            <a:avLst/>
          </a:prstGeom>
          <a:noFill/>
          <a:ln w="28575" cap="flat" cmpd="sng">
            <a:solidFill>
              <a:schemeClr val="accent2"/>
            </a:solidFill>
            <a:prstDash val="solid"/>
            <a:round/>
            <a:headEnd type="oval" w="med" len="med"/>
            <a:tailEnd type="triangle" w="med" len="med"/>
          </a:ln>
        </p:spPr>
      </p:cxnSp>
      <p:cxnSp>
        <p:nvCxnSpPr>
          <p:cNvPr id="2038" name="Google Shape;2038;p80"/>
          <p:cNvCxnSpPr/>
          <p:nvPr/>
        </p:nvCxnSpPr>
        <p:spPr>
          <a:xfrm>
            <a:off x="5399503" y="4747420"/>
            <a:ext cx="1352000" cy="0"/>
          </a:xfrm>
          <a:prstGeom prst="straightConnector1">
            <a:avLst/>
          </a:prstGeom>
          <a:noFill/>
          <a:ln w="28575" cap="flat" cmpd="sng">
            <a:solidFill>
              <a:schemeClr val="accent5"/>
            </a:solidFill>
            <a:prstDash val="solid"/>
            <a:round/>
            <a:headEnd type="triangle" w="med" len="med"/>
            <a:tailEnd type="oval" w="med" len="med"/>
          </a:ln>
        </p:spPr>
      </p:cxnSp>
      <p:sp>
        <p:nvSpPr>
          <p:cNvPr id="2039" name="Google Shape;2039;p80"/>
          <p:cNvSpPr txBox="1"/>
          <p:nvPr/>
        </p:nvSpPr>
        <p:spPr>
          <a:xfrm>
            <a:off x="3336244" y="4641497"/>
            <a:ext cx="1967200" cy="2786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133" kern="0">
                <a:solidFill>
                  <a:srgbClr val="3C4043"/>
                </a:solidFill>
                <a:latin typeface="Roboto Medium"/>
                <a:ea typeface="Roboto Medium"/>
                <a:cs typeface="Roboto Medium"/>
                <a:sym typeface="Roboto Medium"/>
              </a:rPr>
              <a:t>Project customer-prod</a:t>
            </a:r>
            <a:endParaRPr sz="1133" kern="0">
              <a:solidFill>
                <a:srgbClr val="3C4043"/>
              </a:solidFill>
              <a:latin typeface="Roboto Medium"/>
              <a:ea typeface="Roboto Medium"/>
              <a:cs typeface="Roboto Medium"/>
              <a:sym typeface="Roboto Medium"/>
            </a:endParaRPr>
          </a:p>
        </p:txBody>
      </p:sp>
      <p:sp>
        <p:nvSpPr>
          <p:cNvPr id="2040" name="Google Shape;2040;p80"/>
          <p:cNvSpPr txBox="1"/>
          <p:nvPr/>
        </p:nvSpPr>
        <p:spPr>
          <a:xfrm>
            <a:off x="6918109" y="4641497"/>
            <a:ext cx="2016600" cy="2786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133" kern="0">
                <a:solidFill>
                  <a:srgbClr val="3C4043"/>
                </a:solidFill>
                <a:latin typeface="Roboto Medium"/>
                <a:ea typeface="Roboto Medium"/>
                <a:cs typeface="Roboto Medium"/>
                <a:sym typeface="Roboto Medium"/>
              </a:rPr>
              <a:t>Project service-prod</a:t>
            </a:r>
            <a:endParaRPr sz="1133" kern="0">
              <a:solidFill>
                <a:srgbClr val="3C4043"/>
              </a:solidFill>
              <a:latin typeface="Roboto Medium"/>
              <a:ea typeface="Roboto Medium"/>
              <a:cs typeface="Roboto Medium"/>
              <a:sym typeface="Roboto Medium"/>
            </a:endParaRPr>
          </a:p>
        </p:txBody>
      </p:sp>
      <p:sp>
        <p:nvSpPr>
          <p:cNvPr id="2041" name="Google Shape;2041;p80"/>
          <p:cNvSpPr txBox="1"/>
          <p:nvPr/>
        </p:nvSpPr>
        <p:spPr>
          <a:xfrm>
            <a:off x="5399550" y="4433919"/>
            <a:ext cx="1352000" cy="2786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200" kern="0">
                <a:solidFill>
                  <a:srgbClr val="3C4043"/>
                </a:solidFill>
                <a:latin typeface="Roboto Medium"/>
                <a:ea typeface="Roboto Medium"/>
                <a:cs typeface="Roboto Medium"/>
                <a:sym typeface="Roboto Medium"/>
              </a:rPr>
              <a:t>Private IP</a:t>
            </a:r>
            <a:endParaRPr sz="1200" kern="0">
              <a:solidFill>
                <a:srgbClr val="3C4043"/>
              </a:solidFill>
              <a:latin typeface="Roboto Medium"/>
              <a:ea typeface="Roboto Medium"/>
              <a:cs typeface="Roboto Medium"/>
              <a:sym typeface="Roboto Medium"/>
            </a:endParaRPr>
          </a:p>
        </p:txBody>
      </p:sp>
      <p:sp>
        <p:nvSpPr>
          <p:cNvPr id="2042" name="Google Shape;2042;p80"/>
          <p:cNvSpPr txBox="1"/>
          <p:nvPr/>
        </p:nvSpPr>
        <p:spPr>
          <a:xfrm>
            <a:off x="4121983" y="3831770"/>
            <a:ext cx="1277000" cy="2786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133" kern="0">
                <a:solidFill>
                  <a:srgbClr val="3C4043"/>
                </a:solidFill>
                <a:latin typeface="Roboto Medium"/>
                <a:ea typeface="Roboto Medium"/>
                <a:cs typeface="Roboto Medium"/>
                <a:sym typeface="Roboto Medium"/>
              </a:rPr>
              <a:t>Consumer Instance Admin</a:t>
            </a:r>
            <a:endParaRPr sz="1133" kern="0">
              <a:solidFill>
                <a:srgbClr val="3C4043"/>
              </a:solidFill>
              <a:latin typeface="Roboto Medium"/>
              <a:ea typeface="Roboto Medium"/>
              <a:cs typeface="Roboto Medium"/>
              <a:sym typeface="Roboto Medium"/>
            </a:endParaRPr>
          </a:p>
        </p:txBody>
      </p:sp>
      <p:sp>
        <p:nvSpPr>
          <p:cNvPr id="2043" name="Google Shape;2043;p80"/>
          <p:cNvSpPr txBox="1"/>
          <p:nvPr/>
        </p:nvSpPr>
        <p:spPr>
          <a:xfrm>
            <a:off x="7686053" y="3831770"/>
            <a:ext cx="1307600" cy="2786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133" kern="0">
                <a:solidFill>
                  <a:srgbClr val="3C4043"/>
                </a:solidFill>
                <a:latin typeface="Roboto Medium"/>
                <a:ea typeface="Roboto Medium"/>
                <a:cs typeface="Roboto Medium"/>
                <a:sym typeface="Roboto Medium"/>
              </a:rPr>
              <a:t>Producer Instance Admin</a:t>
            </a:r>
            <a:endParaRPr sz="1133" kern="0">
              <a:solidFill>
                <a:srgbClr val="3C4043"/>
              </a:solidFill>
              <a:latin typeface="Roboto Medium"/>
              <a:ea typeface="Roboto Medium"/>
              <a:cs typeface="Roboto Medium"/>
              <a:sym typeface="Roboto Medium"/>
            </a:endParaRPr>
          </a:p>
        </p:txBody>
      </p:sp>
      <p:sp>
        <p:nvSpPr>
          <p:cNvPr id="2044" name="Google Shape;2044;p80"/>
          <p:cNvSpPr txBox="1"/>
          <p:nvPr/>
        </p:nvSpPr>
        <p:spPr>
          <a:xfrm>
            <a:off x="1753667" y="3879053"/>
            <a:ext cx="1108600" cy="566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200" kern="0">
                <a:solidFill>
                  <a:srgbClr val="3C4043"/>
                </a:solidFill>
                <a:latin typeface="Roboto Medium"/>
                <a:ea typeface="Roboto Medium"/>
                <a:cs typeface="Roboto Medium"/>
                <a:sym typeface="Roboto Medium"/>
              </a:rPr>
              <a:t>Consumer Network Admin</a:t>
            </a:r>
            <a:endParaRPr sz="1200" kern="0">
              <a:solidFill>
                <a:srgbClr val="3C4043"/>
              </a:solidFill>
              <a:latin typeface="Roboto Medium"/>
              <a:ea typeface="Roboto Medium"/>
              <a:cs typeface="Roboto Medium"/>
              <a:sym typeface="Roboto Medium"/>
            </a:endParaRPr>
          </a:p>
        </p:txBody>
      </p:sp>
      <p:sp>
        <p:nvSpPr>
          <p:cNvPr id="2045" name="Google Shape;2045;p80"/>
          <p:cNvSpPr txBox="1"/>
          <p:nvPr/>
        </p:nvSpPr>
        <p:spPr>
          <a:xfrm>
            <a:off x="9336757" y="3879053"/>
            <a:ext cx="1108600" cy="566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200" kern="0">
                <a:solidFill>
                  <a:srgbClr val="3C4043"/>
                </a:solidFill>
                <a:latin typeface="Google Sans Medium"/>
                <a:ea typeface="Google Sans Medium"/>
                <a:cs typeface="Google Sans Medium"/>
                <a:sym typeface="Google Sans Medium"/>
              </a:rPr>
              <a:t>Producer Network Admin</a:t>
            </a:r>
            <a:endParaRPr sz="1200" kern="0">
              <a:solidFill>
                <a:srgbClr val="3C4043"/>
              </a:solidFill>
              <a:latin typeface="Google Sans Medium"/>
              <a:ea typeface="Google Sans Medium"/>
              <a:cs typeface="Google Sans Medium"/>
              <a:sym typeface="Google Sans Medium"/>
            </a:endParaRPr>
          </a:p>
        </p:txBody>
      </p:sp>
      <p:sp>
        <p:nvSpPr>
          <p:cNvPr id="2046" name="Google Shape;2046;p80"/>
          <p:cNvSpPr txBox="1"/>
          <p:nvPr/>
        </p:nvSpPr>
        <p:spPr>
          <a:xfrm>
            <a:off x="3924812" y="2305191"/>
            <a:ext cx="1352000" cy="4004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133" kern="0">
                <a:solidFill>
                  <a:srgbClr val="3C4043"/>
                </a:solidFill>
                <a:latin typeface="Roboto Medium"/>
                <a:ea typeface="Roboto Medium"/>
                <a:cs typeface="Roboto Medium"/>
                <a:sym typeface="Roboto Medium"/>
              </a:rPr>
              <a:t>Organization node example.com</a:t>
            </a:r>
            <a:endParaRPr sz="1133" kern="0">
              <a:solidFill>
                <a:srgbClr val="3C4043"/>
              </a:solidFill>
              <a:latin typeface="Roboto Medium"/>
              <a:ea typeface="Roboto Medium"/>
              <a:cs typeface="Roboto Medium"/>
              <a:sym typeface="Roboto Medium"/>
            </a:endParaRPr>
          </a:p>
        </p:txBody>
      </p:sp>
      <p:sp>
        <p:nvSpPr>
          <p:cNvPr id="2047" name="Google Shape;2047;p80"/>
          <p:cNvSpPr txBox="1"/>
          <p:nvPr/>
        </p:nvSpPr>
        <p:spPr>
          <a:xfrm>
            <a:off x="7503747" y="2305191"/>
            <a:ext cx="1352000" cy="4004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133" kern="0">
                <a:solidFill>
                  <a:srgbClr val="3C4043"/>
                </a:solidFill>
                <a:latin typeface="Roboto Medium"/>
                <a:ea typeface="Roboto Medium"/>
                <a:cs typeface="Roboto Medium"/>
                <a:sym typeface="Roboto Medium"/>
              </a:rPr>
              <a:t>Organization node SaaS.com</a:t>
            </a:r>
            <a:endParaRPr sz="1133" kern="0">
              <a:solidFill>
                <a:srgbClr val="3C4043"/>
              </a:solidFill>
              <a:latin typeface="Roboto Medium"/>
              <a:ea typeface="Roboto Medium"/>
              <a:cs typeface="Roboto Medium"/>
              <a:sym typeface="Roboto Medium"/>
            </a:endParaRPr>
          </a:p>
        </p:txBody>
      </p:sp>
      <p:pic>
        <p:nvPicPr>
          <p:cNvPr id="2048" name="Google Shape;2048;p80"/>
          <p:cNvPicPr preferRelativeResize="0"/>
          <p:nvPr/>
        </p:nvPicPr>
        <p:blipFill>
          <a:blip r:embed="rId4">
            <a:alphaModFix/>
          </a:blip>
          <a:stretch>
            <a:fillRect/>
          </a:stretch>
        </p:blipFill>
        <p:spPr>
          <a:xfrm>
            <a:off x="3309598" y="2221793"/>
            <a:ext cx="566960" cy="567400"/>
          </a:xfrm>
          <a:prstGeom prst="rect">
            <a:avLst/>
          </a:prstGeom>
          <a:noFill/>
          <a:ln>
            <a:noFill/>
          </a:ln>
        </p:spPr>
      </p:pic>
      <p:pic>
        <p:nvPicPr>
          <p:cNvPr id="2049" name="Google Shape;2049;p80"/>
          <p:cNvPicPr preferRelativeResize="0"/>
          <p:nvPr/>
        </p:nvPicPr>
        <p:blipFill>
          <a:blip r:embed="rId4">
            <a:alphaModFix/>
          </a:blip>
          <a:stretch>
            <a:fillRect/>
          </a:stretch>
        </p:blipFill>
        <p:spPr>
          <a:xfrm>
            <a:off x="6900345" y="2221793"/>
            <a:ext cx="566960" cy="567400"/>
          </a:xfrm>
          <a:prstGeom prst="rect">
            <a:avLst/>
          </a:prstGeom>
          <a:noFill/>
          <a:ln>
            <a:noFill/>
          </a:ln>
        </p:spPr>
      </p:pic>
      <p:sp>
        <p:nvSpPr>
          <p:cNvPr id="2050" name="Google Shape;2050;p80"/>
          <p:cNvSpPr txBox="1"/>
          <p:nvPr/>
        </p:nvSpPr>
        <p:spPr>
          <a:xfrm>
            <a:off x="3106661" y="3082605"/>
            <a:ext cx="2378200" cy="2786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Medium"/>
                <a:ea typeface="Roboto Medium"/>
                <a:cs typeface="Roboto Medium"/>
                <a:sym typeface="Roboto Medium"/>
              </a:rPr>
              <a:t>VPC Consumer Network</a:t>
            </a:r>
            <a:endParaRPr sz="1333" kern="0">
              <a:solidFill>
                <a:srgbClr val="3C4043"/>
              </a:solidFill>
              <a:latin typeface="Roboto Medium"/>
              <a:ea typeface="Roboto Medium"/>
              <a:cs typeface="Roboto Medium"/>
              <a:sym typeface="Roboto Medium"/>
            </a:endParaRPr>
          </a:p>
        </p:txBody>
      </p:sp>
      <p:sp>
        <p:nvSpPr>
          <p:cNvPr id="2051" name="Google Shape;2051;p80"/>
          <p:cNvSpPr txBox="1"/>
          <p:nvPr/>
        </p:nvSpPr>
        <p:spPr>
          <a:xfrm>
            <a:off x="6670730" y="3082605"/>
            <a:ext cx="2378200" cy="2786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Medium"/>
                <a:ea typeface="Roboto Medium"/>
                <a:cs typeface="Roboto Medium"/>
                <a:sym typeface="Roboto Medium"/>
              </a:rPr>
              <a:t>VPC Producer Network</a:t>
            </a:r>
            <a:endParaRPr sz="1333" kern="0">
              <a:solidFill>
                <a:srgbClr val="3C4043"/>
              </a:solidFill>
              <a:latin typeface="Roboto Medium"/>
              <a:ea typeface="Roboto Medium"/>
              <a:cs typeface="Roboto Medium"/>
              <a:sym typeface="Roboto Medium"/>
            </a:endParaRPr>
          </a:p>
        </p:txBody>
      </p:sp>
      <p:grpSp>
        <p:nvGrpSpPr>
          <p:cNvPr id="2052" name="Google Shape;2052;p80"/>
          <p:cNvGrpSpPr/>
          <p:nvPr/>
        </p:nvGrpSpPr>
        <p:grpSpPr>
          <a:xfrm>
            <a:off x="1944023" y="3124049"/>
            <a:ext cx="702336" cy="702940"/>
            <a:chOff x="2480450" y="4184575"/>
            <a:chExt cx="1132800" cy="1132800"/>
          </a:xfrm>
        </p:grpSpPr>
        <p:sp>
          <p:nvSpPr>
            <p:cNvPr id="2053" name="Google Shape;2053;p80"/>
            <p:cNvSpPr/>
            <p:nvPr/>
          </p:nvSpPr>
          <p:spPr>
            <a:xfrm>
              <a:off x="2480450" y="4184575"/>
              <a:ext cx="1132800" cy="1132800"/>
            </a:xfrm>
            <a:prstGeom prst="ellipse">
              <a:avLst/>
            </a:prstGeom>
            <a:solidFill>
              <a:srgbClr val="E1F5FE"/>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54" name="Google Shape;2054;p80"/>
            <p:cNvSpPr/>
            <p:nvPr/>
          </p:nvSpPr>
          <p:spPr>
            <a:xfrm rot="10800000" flipH="1">
              <a:off x="2735877" y="4855345"/>
              <a:ext cx="621945" cy="277185"/>
            </a:xfrm>
            <a:prstGeom prst="round2SameRect">
              <a:avLst>
                <a:gd name="adj1" fmla="val 16667"/>
                <a:gd name="adj2" fmla="val 38073"/>
              </a:avLst>
            </a:prstGeom>
            <a:solidFill>
              <a:srgbClr val="4381EB"/>
            </a:solidFill>
            <a:ln w="19050" cap="flat" cmpd="sng">
              <a:solidFill>
                <a:srgbClr val="4381EB"/>
              </a:solidFill>
              <a:prstDash val="solid"/>
              <a:round/>
              <a:headEnd type="none" w="sm" len="sm"/>
              <a:tailEnd type="none" w="sm" len="sm"/>
            </a:ln>
          </p:spPr>
          <p:txBody>
            <a:bodyPr spcFirstLastPara="1" wrap="square" lIns="243800" tIns="243800" rIns="243800" bIns="243800" anchor="ctr" anchorCtr="0">
              <a:noAutofit/>
            </a:bodyPr>
            <a:lstStyle/>
            <a:p>
              <a:pPr defTabSz="609630">
                <a:buClr>
                  <a:srgbClr val="000000"/>
                </a:buClr>
              </a:pPr>
              <a:endParaRPr sz="1867" kern="0">
                <a:solidFill>
                  <a:srgbClr val="000000"/>
                </a:solidFill>
                <a:latin typeface="Arial"/>
                <a:cs typeface="Arial"/>
                <a:sym typeface="Arial"/>
              </a:endParaRPr>
            </a:p>
          </p:txBody>
        </p:sp>
        <p:sp>
          <p:nvSpPr>
            <p:cNvPr id="2055" name="Google Shape;2055;p80"/>
            <p:cNvSpPr/>
            <p:nvPr/>
          </p:nvSpPr>
          <p:spPr>
            <a:xfrm>
              <a:off x="2854907" y="4490273"/>
              <a:ext cx="384030" cy="429930"/>
            </a:xfrm>
            <a:prstGeom prst="ellipse">
              <a:avLst/>
            </a:prstGeom>
            <a:solidFill>
              <a:srgbClr val="4381EB"/>
            </a:solidFill>
            <a:ln w="19050" cap="flat" cmpd="sng">
              <a:solidFill>
                <a:srgbClr val="FFFFFF"/>
              </a:solidFill>
              <a:prstDash val="solid"/>
              <a:round/>
              <a:headEnd type="none" w="sm" len="sm"/>
              <a:tailEnd type="none" w="sm" len="sm"/>
            </a:ln>
          </p:spPr>
          <p:txBody>
            <a:bodyPr spcFirstLastPara="1" wrap="square" lIns="243800" tIns="243800" rIns="243800" bIns="2438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56" name="Google Shape;2056;p80"/>
            <p:cNvSpPr/>
            <p:nvPr/>
          </p:nvSpPr>
          <p:spPr>
            <a:xfrm>
              <a:off x="2830961" y="4383894"/>
              <a:ext cx="431970" cy="520710"/>
            </a:xfrm>
            <a:prstGeom prst="pie">
              <a:avLst>
                <a:gd name="adj1" fmla="val 10734270"/>
                <a:gd name="adj2" fmla="val 21541651"/>
              </a:avLst>
            </a:prstGeom>
            <a:solidFill>
              <a:srgbClr val="0B5394"/>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57" name="Google Shape;2057;p80"/>
            <p:cNvSpPr/>
            <p:nvPr/>
          </p:nvSpPr>
          <p:spPr>
            <a:xfrm rot="-5400000">
              <a:off x="2915516" y="4441585"/>
              <a:ext cx="263160" cy="118830"/>
            </a:xfrm>
            <a:prstGeom prst="rect">
              <a:avLst/>
            </a:prstGeom>
            <a:solidFill>
              <a:srgbClr val="0B5394"/>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58" name="Google Shape;2058;p80"/>
            <p:cNvSpPr/>
            <p:nvPr/>
          </p:nvSpPr>
          <p:spPr>
            <a:xfrm rot="10800000">
              <a:off x="2949057" y="4412698"/>
              <a:ext cx="39270" cy="121380"/>
            </a:xfrm>
            <a:prstGeom prst="rtTriangle">
              <a:avLst/>
            </a:prstGeom>
            <a:solidFill>
              <a:srgbClr val="F3F3F3"/>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59" name="Google Shape;2059;p80"/>
            <p:cNvSpPr/>
            <p:nvPr/>
          </p:nvSpPr>
          <p:spPr>
            <a:xfrm rot="10800000" flipH="1">
              <a:off x="3103833" y="4412698"/>
              <a:ext cx="39270" cy="121380"/>
            </a:xfrm>
            <a:prstGeom prst="rtTriangle">
              <a:avLst/>
            </a:prstGeom>
            <a:solidFill>
              <a:srgbClr val="F3F3F3"/>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60" name="Google Shape;2060;p80"/>
            <p:cNvSpPr/>
            <p:nvPr/>
          </p:nvSpPr>
          <p:spPr>
            <a:xfrm>
              <a:off x="2804294" y="4627269"/>
              <a:ext cx="480930" cy="57630"/>
            </a:xfrm>
            <a:prstGeom prst="rect">
              <a:avLst/>
            </a:prstGeom>
            <a:solidFill>
              <a:srgbClr val="073763"/>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000000"/>
                </a:solidFill>
                <a:latin typeface="Arial"/>
                <a:cs typeface="Arial"/>
                <a:sym typeface="Arial"/>
              </a:endParaRPr>
            </a:p>
          </p:txBody>
        </p:sp>
      </p:grpSp>
      <p:sp>
        <p:nvSpPr>
          <p:cNvPr id="2061" name="Google Shape;2061;p80"/>
          <p:cNvSpPr/>
          <p:nvPr/>
        </p:nvSpPr>
        <p:spPr>
          <a:xfrm>
            <a:off x="3309598" y="3622291"/>
            <a:ext cx="702000" cy="703200"/>
          </a:xfrm>
          <a:prstGeom prst="ellipse">
            <a:avLst/>
          </a:prstGeom>
          <a:solidFill>
            <a:srgbClr val="ECF3FF"/>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62" name="Google Shape;2062;p80"/>
          <p:cNvSpPr/>
          <p:nvPr/>
        </p:nvSpPr>
        <p:spPr>
          <a:xfrm rot="10800000" flipH="1">
            <a:off x="3467972" y="4038313"/>
            <a:ext cx="385200" cy="172200"/>
          </a:xfrm>
          <a:prstGeom prst="round2SameRect">
            <a:avLst>
              <a:gd name="adj1" fmla="val 16667"/>
              <a:gd name="adj2" fmla="val 38073"/>
            </a:avLst>
          </a:prstGeom>
          <a:solidFill>
            <a:srgbClr val="4381EB"/>
          </a:solidFill>
          <a:ln w="19050" cap="flat" cmpd="sng">
            <a:solidFill>
              <a:srgbClr val="4381EB"/>
            </a:solidFill>
            <a:prstDash val="solid"/>
            <a:round/>
            <a:headEnd type="none" w="sm" len="sm"/>
            <a:tailEnd type="none" w="sm" len="sm"/>
          </a:ln>
        </p:spPr>
        <p:txBody>
          <a:bodyPr spcFirstLastPara="1" wrap="square" lIns="243800" tIns="243800" rIns="243800" bIns="243800" anchor="ctr" anchorCtr="0">
            <a:noAutofit/>
          </a:bodyPr>
          <a:lstStyle/>
          <a:p>
            <a:pPr defTabSz="609630">
              <a:buClr>
                <a:srgbClr val="000000"/>
              </a:buClr>
            </a:pPr>
            <a:endParaRPr sz="1867" kern="0">
              <a:solidFill>
                <a:srgbClr val="000000"/>
              </a:solidFill>
              <a:latin typeface="Arial"/>
              <a:cs typeface="Arial"/>
              <a:sym typeface="Arial"/>
            </a:endParaRPr>
          </a:p>
        </p:txBody>
      </p:sp>
      <p:sp>
        <p:nvSpPr>
          <p:cNvPr id="2063" name="Google Shape;2063;p80"/>
          <p:cNvSpPr/>
          <p:nvPr/>
        </p:nvSpPr>
        <p:spPr>
          <a:xfrm>
            <a:off x="3541775" y="3811983"/>
            <a:ext cx="237800" cy="266400"/>
          </a:xfrm>
          <a:prstGeom prst="ellipse">
            <a:avLst/>
          </a:prstGeom>
          <a:solidFill>
            <a:srgbClr val="4381EB"/>
          </a:solidFill>
          <a:ln w="19050" cap="flat" cmpd="sng">
            <a:solidFill>
              <a:srgbClr val="FFFFFF"/>
            </a:solidFill>
            <a:prstDash val="solid"/>
            <a:round/>
            <a:headEnd type="none" w="sm" len="sm"/>
            <a:tailEnd type="none" w="sm" len="sm"/>
          </a:ln>
        </p:spPr>
        <p:txBody>
          <a:bodyPr spcFirstLastPara="1" wrap="square" lIns="243800" tIns="243800" rIns="243800" bIns="2438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64" name="Google Shape;2064;p80"/>
          <p:cNvSpPr/>
          <p:nvPr/>
        </p:nvSpPr>
        <p:spPr>
          <a:xfrm>
            <a:off x="3526927" y="3745973"/>
            <a:ext cx="268400" cy="322800"/>
          </a:xfrm>
          <a:prstGeom prst="pie">
            <a:avLst>
              <a:gd name="adj1" fmla="val 10734270"/>
              <a:gd name="adj2" fmla="val 21541651"/>
            </a:avLst>
          </a:prstGeom>
          <a:solidFill>
            <a:srgbClr val="0B5394"/>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65" name="Google Shape;2065;p80"/>
          <p:cNvSpPr/>
          <p:nvPr/>
        </p:nvSpPr>
        <p:spPr>
          <a:xfrm rot="-5400000">
            <a:off x="3579199" y="3781786"/>
            <a:ext cx="163400" cy="73600"/>
          </a:xfrm>
          <a:prstGeom prst="rect">
            <a:avLst/>
          </a:prstGeom>
          <a:solidFill>
            <a:srgbClr val="0B5394"/>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66" name="Google Shape;2066;p80"/>
          <p:cNvSpPr/>
          <p:nvPr/>
        </p:nvSpPr>
        <p:spPr>
          <a:xfrm rot="10800000">
            <a:off x="3599699" y="3763763"/>
            <a:ext cx="24800" cy="75400"/>
          </a:xfrm>
          <a:prstGeom prst="rtTriangle">
            <a:avLst/>
          </a:prstGeom>
          <a:solidFill>
            <a:srgbClr val="F3F3F3"/>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67" name="Google Shape;2067;p80"/>
          <p:cNvSpPr/>
          <p:nvPr/>
        </p:nvSpPr>
        <p:spPr>
          <a:xfrm rot="10800000" flipH="1">
            <a:off x="3696117" y="3763763"/>
            <a:ext cx="24800" cy="75400"/>
          </a:xfrm>
          <a:prstGeom prst="rtTriangle">
            <a:avLst/>
          </a:prstGeom>
          <a:solidFill>
            <a:srgbClr val="F3F3F3"/>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68" name="Google Shape;2068;p80"/>
          <p:cNvSpPr/>
          <p:nvPr/>
        </p:nvSpPr>
        <p:spPr>
          <a:xfrm>
            <a:off x="3510393" y="3896990"/>
            <a:ext cx="298200" cy="35600"/>
          </a:xfrm>
          <a:prstGeom prst="rect">
            <a:avLst/>
          </a:prstGeom>
          <a:solidFill>
            <a:srgbClr val="073763"/>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000000"/>
              </a:solidFill>
              <a:latin typeface="Arial"/>
              <a:cs typeface="Arial"/>
              <a:sym typeface="Arial"/>
            </a:endParaRPr>
          </a:p>
        </p:txBody>
      </p:sp>
      <p:sp>
        <p:nvSpPr>
          <p:cNvPr id="2069" name="Google Shape;2069;p80"/>
          <p:cNvSpPr/>
          <p:nvPr/>
        </p:nvSpPr>
        <p:spPr>
          <a:xfrm>
            <a:off x="9550824" y="3123978"/>
            <a:ext cx="702000" cy="703200"/>
          </a:xfrm>
          <a:prstGeom prst="ellipse">
            <a:avLst/>
          </a:prstGeom>
          <a:solidFill>
            <a:srgbClr val="FFF6DB"/>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70" name="Google Shape;2070;p80"/>
          <p:cNvSpPr/>
          <p:nvPr/>
        </p:nvSpPr>
        <p:spPr>
          <a:xfrm rot="10800000" flipH="1">
            <a:off x="9709198" y="3539999"/>
            <a:ext cx="385200" cy="172200"/>
          </a:xfrm>
          <a:prstGeom prst="round2SameRect">
            <a:avLst>
              <a:gd name="adj1" fmla="val 16667"/>
              <a:gd name="adj2" fmla="val 38073"/>
            </a:avLst>
          </a:prstGeom>
          <a:solidFill>
            <a:schemeClr val="accent5"/>
          </a:solidFill>
          <a:ln w="19050" cap="flat" cmpd="sng">
            <a:solidFill>
              <a:schemeClr val="lt2"/>
            </a:solidFill>
            <a:prstDash val="solid"/>
            <a:round/>
            <a:headEnd type="none" w="sm" len="sm"/>
            <a:tailEnd type="none" w="sm" len="sm"/>
          </a:ln>
        </p:spPr>
        <p:txBody>
          <a:bodyPr spcFirstLastPara="1" wrap="square" lIns="243800" tIns="243800" rIns="243800" bIns="243800" anchor="ctr" anchorCtr="0">
            <a:noAutofit/>
          </a:bodyPr>
          <a:lstStyle/>
          <a:p>
            <a:pPr defTabSz="609630">
              <a:buClr>
                <a:srgbClr val="000000"/>
              </a:buClr>
            </a:pPr>
            <a:endParaRPr sz="1867" kern="0">
              <a:solidFill>
                <a:srgbClr val="000000"/>
              </a:solidFill>
              <a:latin typeface="Arial"/>
              <a:cs typeface="Arial"/>
              <a:sym typeface="Arial"/>
            </a:endParaRPr>
          </a:p>
        </p:txBody>
      </p:sp>
      <p:sp>
        <p:nvSpPr>
          <p:cNvPr id="2071" name="Google Shape;2071;p80"/>
          <p:cNvSpPr/>
          <p:nvPr/>
        </p:nvSpPr>
        <p:spPr>
          <a:xfrm>
            <a:off x="9783001" y="3313669"/>
            <a:ext cx="237800" cy="266400"/>
          </a:xfrm>
          <a:prstGeom prst="ellipse">
            <a:avLst/>
          </a:prstGeom>
          <a:solidFill>
            <a:schemeClr val="accent5"/>
          </a:solidFill>
          <a:ln w="19050" cap="flat" cmpd="sng">
            <a:solidFill>
              <a:srgbClr val="FFFFFF"/>
            </a:solidFill>
            <a:prstDash val="solid"/>
            <a:round/>
            <a:headEnd type="none" w="sm" len="sm"/>
            <a:tailEnd type="none" w="sm" len="sm"/>
          </a:ln>
        </p:spPr>
        <p:txBody>
          <a:bodyPr spcFirstLastPara="1" wrap="square" lIns="243800" tIns="243800" rIns="243800" bIns="2438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72" name="Google Shape;2072;p80"/>
          <p:cNvSpPr/>
          <p:nvPr/>
        </p:nvSpPr>
        <p:spPr>
          <a:xfrm>
            <a:off x="9768153" y="3247659"/>
            <a:ext cx="268400" cy="322800"/>
          </a:xfrm>
          <a:prstGeom prst="pie">
            <a:avLst>
              <a:gd name="adj1" fmla="val 10734270"/>
              <a:gd name="adj2" fmla="val 21541651"/>
            </a:avLst>
          </a:prstGeom>
          <a:solidFill>
            <a:srgbClr val="F6B26B"/>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73" name="Google Shape;2073;p80"/>
          <p:cNvSpPr/>
          <p:nvPr/>
        </p:nvSpPr>
        <p:spPr>
          <a:xfrm rot="-5400000">
            <a:off x="9820425" y="3283473"/>
            <a:ext cx="163400" cy="73600"/>
          </a:xfrm>
          <a:prstGeom prst="rect">
            <a:avLst/>
          </a:prstGeom>
          <a:solidFill>
            <a:srgbClr val="F6B26B"/>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74" name="Google Shape;2074;p80"/>
          <p:cNvSpPr/>
          <p:nvPr/>
        </p:nvSpPr>
        <p:spPr>
          <a:xfrm rot="10800000">
            <a:off x="9840925" y="3265450"/>
            <a:ext cx="24800" cy="75400"/>
          </a:xfrm>
          <a:prstGeom prst="rtTriangle">
            <a:avLst/>
          </a:prstGeom>
          <a:solidFill>
            <a:srgbClr val="F3F3F3"/>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75" name="Google Shape;2075;p80"/>
          <p:cNvSpPr/>
          <p:nvPr/>
        </p:nvSpPr>
        <p:spPr>
          <a:xfrm rot="10800000" flipH="1">
            <a:off x="9937343" y="3265450"/>
            <a:ext cx="24800" cy="75400"/>
          </a:xfrm>
          <a:prstGeom prst="rtTriangle">
            <a:avLst/>
          </a:prstGeom>
          <a:solidFill>
            <a:srgbClr val="F3F3F3"/>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76" name="Google Shape;2076;p80"/>
          <p:cNvSpPr/>
          <p:nvPr/>
        </p:nvSpPr>
        <p:spPr>
          <a:xfrm>
            <a:off x="9751618" y="3398677"/>
            <a:ext cx="298200" cy="35600"/>
          </a:xfrm>
          <a:prstGeom prst="rect">
            <a:avLst/>
          </a:prstGeom>
          <a:solidFill>
            <a:srgbClr val="E69138"/>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000000"/>
              </a:solidFill>
              <a:latin typeface="Arial"/>
              <a:cs typeface="Arial"/>
              <a:sym typeface="Arial"/>
            </a:endParaRPr>
          </a:p>
        </p:txBody>
      </p:sp>
      <p:grpSp>
        <p:nvGrpSpPr>
          <p:cNvPr id="2077" name="Google Shape;2077;p80"/>
          <p:cNvGrpSpPr/>
          <p:nvPr/>
        </p:nvGrpSpPr>
        <p:grpSpPr>
          <a:xfrm>
            <a:off x="6904643" y="3644180"/>
            <a:ext cx="702336" cy="702940"/>
            <a:chOff x="10481450" y="5022775"/>
            <a:chExt cx="1132800" cy="1132800"/>
          </a:xfrm>
        </p:grpSpPr>
        <p:sp>
          <p:nvSpPr>
            <p:cNvPr id="2078" name="Google Shape;2078;p80"/>
            <p:cNvSpPr/>
            <p:nvPr/>
          </p:nvSpPr>
          <p:spPr>
            <a:xfrm>
              <a:off x="10481450" y="5022775"/>
              <a:ext cx="1132800" cy="1132800"/>
            </a:xfrm>
            <a:prstGeom prst="ellipse">
              <a:avLst/>
            </a:prstGeom>
            <a:solidFill>
              <a:srgbClr val="F3F3F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79" name="Google Shape;2079;p80"/>
            <p:cNvSpPr/>
            <p:nvPr/>
          </p:nvSpPr>
          <p:spPr>
            <a:xfrm rot="10800000" flipH="1">
              <a:off x="10736878" y="5693530"/>
              <a:ext cx="621900" cy="277200"/>
            </a:xfrm>
            <a:prstGeom prst="round2SameRect">
              <a:avLst>
                <a:gd name="adj1" fmla="val 16667"/>
                <a:gd name="adj2" fmla="val 38073"/>
              </a:avLst>
            </a:prstGeom>
            <a:solidFill>
              <a:schemeClr val="accent5"/>
            </a:solidFill>
            <a:ln w="19050" cap="flat" cmpd="sng">
              <a:solidFill>
                <a:schemeClr val="lt2"/>
              </a:solidFill>
              <a:prstDash val="solid"/>
              <a:round/>
              <a:headEnd type="none" w="sm" len="sm"/>
              <a:tailEnd type="none" w="sm" len="sm"/>
            </a:ln>
          </p:spPr>
          <p:txBody>
            <a:bodyPr spcFirstLastPara="1" wrap="square" lIns="243800" tIns="243800" rIns="243800" bIns="243800" anchor="ctr" anchorCtr="0">
              <a:noAutofit/>
            </a:bodyPr>
            <a:lstStyle/>
            <a:p>
              <a:pPr defTabSz="609630">
                <a:buClr>
                  <a:srgbClr val="000000"/>
                </a:buClr>
              </a:pPr>
              <a:endParaRPr sz="1867" kern="0">
                <a:solidFill>
                  <a:srgbClr val="000000"/>
                </a:solidFill>
                <a:latin typeface="Arial"/>
                <a:cs typeface="Arial"/>
                <a:sym typeface="Arial"/>
              </a:endParaRPr>
            </a:p>
          </p:txBody>
        </p:sp>
        <p:sp>
          <p:nvSpPr>
            <p:cNvPr id="2080" name="Google Shape;2080;p80"/>
            <p:cNvSpPr/>
            <p:nvPr/>
          </p:nvSpPr>
          <p:spPr>
            <a:xfrm>
              <a:off x="10855907" y="5328473"/>
              <a:ext cx="384000" cy="429900"/>
            </a:xfrm>
            <a:prstGeom prst="ellipse">
              <a:avLst/>
            </a:prstGeom>
            <a:solidFill>
              <a:schemeClr val="accent5"/>
            </a:solidFill>
            <a:ln w="19050" cap="flat" cmpd="sng">
              <a:solidFill>
                <a:srgbClr val="FFFFFF"/>
              </a:solidFill>
              <a:prstDash val="solid"/>
              <a:round/>
              <a:headEnd type="none" w="sm" len="sm"/>
              <a:tailEnd type="none" w="sm" len="sm"/>
            </a:ln>
          </p:spPr>
          <p:txBody>
            <a:bodyPr spcFirstLastPara="1" wrap="square" lIns="243800" tIns="243800" rIns="243800" bIns="2438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81" name="Google Shape;2081;p80"/>
            <p:cNvSpPr/>
            <p:nvPr/>
          </p:nvSpPr>
          <p:spPr>
            <a:xfrm>
              <a:off x="10831961" y="5222094"/>
              <a:ext cx="432000" cy="520800"/>
            </a:xfrm>
            <a:prstGeom prst="pie">
              <a:avLst>
                <a:gd name="adj1" fmla="val 10734270"/>
                <a:gd name="adj2" fmla="val 21541651"/>
              </a:avLst>
            </a:prstGeom>
            <a:solidFill>
              <a:srgbClr val="F6B26B"/>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82" name="Google Shape;2082;p80"/>
            <p:cNvSpPr/>
            <p:nvPr/>
          </p:nvSpPr>
          <p:spPr>
            <a:xfrm rot="-5400000">
              <a:off x="10916531" y="5279830"/>
              <a:ext cx="263100" cy="118800"/>
            </a:xfrm>
            <a:prstGeom prst="rect">
              <a:avLst/>
            </a:prstGeom>
            <a:solidFill>
              <a:srgbClr val="F6B26B"/>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83" name="Google Shape;2083;p80"/>
            <p:cNvSpPr/>
            <p:nvPr/>
          </p:nvSpPr>
          <p:spPr>
            <a:xfrm rot="10800000">
              <a:off x="10950027" y="5250778"/>
              <a:ext cx="39300" cy="121500"/>
            </a:xfrm>
            <a:prstGeom prst="rtTriangle">
              <a:avLst/>
            </a:prstGeom>
            <a:solidFill>
              <a:srgbClr val="F3F3F3"/>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84" name="Google Shape;2084;p80"/>
            <p:cNvSpPr/>
            <p:nvPr/>
          </p:nvSpPr>
          <p:spPr>
            <a:xfrm rot="10800000" flipH="1">
              <a:off x="11104833" y="5250778"/>
              <a:ext cx="39300" cy="121500"/>
            </a:xfrm>
            <a:prstGeom prst="rtTriangle">
              <a:avLst/>
            </a:prstGeom>
            <a:solidFill>
              <a:srgbClr val="F3F3F3"/>
            </a:solidFill>
            <a:ln>
              <a:noFill/>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85" name="Google Shape;2085;p80"/>
            <p:cNvSpPr/>
            <p:nvPr/>
          </p:nvSpPr>
          <p:spPr>
            <a:xfrm>
              <a:off x="10805294" y="5465469"/>
              <a:ext cx="480900" cy="57600"/>
            </a:xfrm>
            <a:prstGeom prst="rect">
              <a:avLst/>
            </a:prstGeom>
            <a:solidFill>
              <a:srgbClr val="E69138"/>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000000"/>
                </a:solidFill>
                <a:latin typeface="Arial"/>
                <a:cs typeface="Arial"/>
                <a:sym typeface="Arial"/>
              </a:endParaRPr>
            </a:p>
          </p:txBody>
        </p:sp>
      </p:grpSp>
      <p:sp>
        <p:nvSpPr>
          <p:cNvPr id="2086" name="Google Shape;2086;p8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VPC Network Peering allows private RFC 1918 connectivity across two VPC networks</a:t>
            </a:r>
            <a:endParaRPr/>
          </a:p>
        </p:txBody>
      </p:sp>
      <p:sp>
        <p:nvSpPr>
          <p:cNvPr id="2087" name="Google Shape;2087;p8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091"/>
        <p:cNvGrpSpPr/>
        <p:nvPr/>
      </p:nvGrpSpPr>
      <p:grpSpPr>
        <a:xfrm>
          <a:off x="0" y="0"/>
          <a:ext cx="0" cy="0"/>
          <a:chOff x="0" y="0"/>
          <a:chExt cx="0" cy="0"/>
        </a:xfrm>
      </p:grpSpPr>
      <p:grpSp>
        <p:nvGrpSpPr>
          <p:cNvPr id="2092" name="Google Shape;2092;p81"/>
          <p:cNvGrpSpPr/>
          <p:nvPr/>
        </p:nvGrpSpPr>
        <p:grpSpPr>
          <a:xfrm>
            <a:off x="7345957" y="1621417"/>
            <a:ext cx="3129479" cy="4425192"/>
            <a:chOff x="10617860" y="2294875"/>
            <a:chExt cx="4694218" cy="6637788"/>
          </a:xfrm>
        </p:grpSpPr>
        <p:pic>
          <p:nvPicPr>
            <p:cNvPr id="2093" name="Google Shape;2093;p81"/>
            <p:cNvPicPr preferRelativeResize="0"/>
            <p:nvPr/>
          </p:nvPicPr>
          <p:blipFill>
            <a:blip r:embed="rId3">
              <a:alphaModFix/>
            </a:blip>
            <a:stretch>
              <a:fillRect/>
            </a:stretch>
          </p:blipFill>
          <p:spPr>
            <a:xfrm>
              <a:off x="10617860" y="2294875"/>
              <a:ext cx="4694218" cy="6637788"/>
            </a:xfrm>
            <a:prstGeom prst="rect">
              <a:avLst/>
            </a:prstGeom>
            <a:noFill/>
            <a:ln>
              <a:noFill/>
            </a:ln>
          </p:spPr>
        </p:pic>
        <p:grpSp>
          <p:nvGrpSpPr>
            <p:cNvPr id="2094" name="Google Shape;2094;p81"/>
            <p:cNvGrpSpPr/>
            <p:nvPr/>
          </p:nvGrpSpPr>
          <p:grpSpPr>
            <a:xfrm>
              <a:off x="11357006" y="4034730"/>
              <a:ext cx="732000" cy="3799247"/>
              <a:chOff x="12077706" y="4206030"/>
              <a:chExt cx="732000" cy="3799247"/>
            </a:xfrm>
          </p:grpSpPr>
          <p:sp>
            <p:nvSpPr>
              <p:cNvPr id="2095" name="Google Shape;2095;p81"/>
              <p:cNvSpPr/>
              <p:nvPr/>
            </p:nvSpPr>
            <p:spPr>
              <a:xfrm>
                <a:off x="12077706" y="5230545"/>
                <a:ext cx="732000" cy="725700"/>
              </a:xfrm>
              <a:prstGeom prst="frame">
                <a:avLst>
                  <a:gd name="adj1" fmla="val 12500"/>
                </a:avLst>
              </a:prstGeom>
              <a:solidFill>
                <a:srgbClr val="43434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96" name="Google Shape;2096;p81"/>
              <p:cNvSpPr/>
              <p:nvPr/>
            </p:nvSpPr>
            <p:spPr>
              <a:xfrm>
                <a:off x="12077706" y="6255061"/>
                <a:ext cx="732000" cy="725700"/>
              </a:xfrm>
              <a:prstGeom prst="frame">
                <a:avLst>
                  <a:gd name="adj1" fmla="val 12500"/>
                </a:avLst>
              </a:prstGeom>
              <a:solidFill>
                <a:srgbClr val="43434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97" name="Google Shape;2097;p81"/>
              <p:cNvSpPr/>
              <p:nvPr/>
            </p:nvSpPr>
            <p:spPr>
              <a:xfrm>
                <a:off x="12077706" y="4206030"/>
                <a:ext cx="732000" cy="725700"/>
              </a:xfrm>
              <a:prstGeom prst="frame">
                <a:avLst>
                  <a:gd name="adj1" fmla="val 12500"/>
                </a:avLst>
              </a:prstGeom>
              <a:solidFill>
                <a:srgbClr val="43434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098" name="Google Shape;2098;p81"/>
              <p:cNvSpPr/>
              <p:nvPr/>
            </p:nvSpPr>
            <p:spPr>
              <a:xfrm>
                <a:off x="12077706" y="7279576"/>
                <a:ext cx="732000" cy="725700"/>
              </a:xfrm>
              <a:prstGeom prst="frame">
                <a:avLst>
                  <a:gd name="adj1" fmla="val 12500"/>
                </a:avLst>
              </a:prstGeom>
              <a:solidFill>
                <a:srgbClr val="434343"/>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2099" name="Google Shape;2099;p81"/>
            <p:cNvGrpSpPr/>
            <p:nvPr/>
          </p:nvGrpSpPr>
          <p:grpSpPr>
            <a:xfrm>
              <a:off x="11515848" y="3762610"/>
              <a:ext cx="843600" cy="2836202"/>
              <a:chOff x="12236548" y="3933910"/>
              <a:chExt cx="843600" cy="2836202"/>
            </a:xfrm>
          </p:grpSpPr>
          <p:sp>
            <p:nvSpPr>
              <p:cNvPr id="2100" name="Google Shape;2100;p81"/>
              <p:cNvSpPr/>
              <p:nvPr/>
            </p:nvSpPr>
            <p:spPr>
              <a:xfrm rot="-2553543">
                <a:off x="12267352" y="4145471"/>
                <a:ext cx="781992" cy="391378"/>
              </a:xfrm>
              <a:prstGeom prst="corner">
                <a:avLst>
                  <a:gd name="adj1" fmla="val 32281"/>
                  <a:gd name="adj2" fmla="val 28353"/>
                </a:avLst>
              </a:prstGeom>
              <a:solidFill>
                <a:schemeClr val="accent2"/>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101" name="Google Shape;2101;p81"/>
              <p:cNvSpPr/>
              <p:nvPr/>
            </p:nvSpPr>
            <p:spPr>
              <a:xfrm rot="-2553543">
                <a:off x="12267352" y="5187588"/>
                <a:ext cx="781992" cy="391378"/>
              </a:xfrm>
              <a:prstGeom prst="corner">
                <a:avLst>
                  <a:gd name="adj1" fmla="val 32281"/>
                  <a:gd name="adj2" fmla="val 28353"/>
                </a:avLst>
              </a:prstGeom>
              <a:solidFill>
                <a:schemeClr val="accent4"/>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102" name="Google Shape;2102;p81"/>
              <p:cNvSpPr/>
              <p:nvPr/>
            </p:nvSpPr>
            <p:spPr>
              <a:xfrm rot="-2553543">
                <a:off x="12267352" y="6167173"/>
                <a:ext cx="781992" cy="391378"/>
              </a:xfrm>
              <a:prstGeom prst="corner">
                <a:avLst>
                  <a:gd name="adj1" fmla="val 32281"/>
                  <a:gd name="adj2" fmla="val 28353"/>
                </a:avLst>
              </a:prstGeom>
              <a:solidFill>
                <a:schemeClr val="accent5"/>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sp>
        <p:nvSpPr>
          <p:cNvPr id="2103" name="Google Shape;2103;p8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Considerations for VPC Network Peering</a:t>
            </a:r>
            <a:endParaRPr/>
          </a:p>
        </p:txBody>
      </p:sp>
      <p:sp>
        <p:nvSpPr>
          <p:cNvPr id="2104" name="Google Shape;2104;p81"/>
          <p:cNvSpPr txBox="1">
            <a:spLocks noGrp="1"/>
          </p:cNvSpPr>
          <p:nvPr>
            <p:ph type="body" idx="1"/>
          </p:nvPr>
        </p:nvSpPr>
        <p:spPr>
          <a:xfrm>
            <a:off x="1161650" y="1621417"/>
            <a:ext cx="4834600" cy="4512400"/>
          </a:xfrm>
          <a:prstGeom prst="rect">
            <a:avLst/>
          </a:prstGeom>
        </p:spPr>
        <p:txBody>
          <a:bodyPr spcFirstLastPara="1" wrap="square" lIns="60950" tIns="60950" rIns="60950" bIns="60950" anchor="t" anchorCtr="0">
            <a:noAutofit/>
          </a:bodyPr>
          <a:lstStyle/>
          <a:p>
            <a:pPr indent="-279414">
              <a:buSzPts val="3000"/>
            </a:pPr>
            <a:r>
              <a:rPr lang="en" sz="2000"/>
              <a:t>Works with Compute Engine, Google Kubernetes Engine, and App Engine flexible environments.</a:t>
            </a:r>
            <a:endParaRPr sz="2000"/>
          </a:p>
          <a:p>
            <a:pPr indent="-279414">
              <a:spcBef>
                <a:spcPts val="1933"/>
              </a:spcBef>
              <a:buSzPts val="3000"/>
            </a:pPr>
            <a:r>
              <a:rPr lang="en" sz="2000"/>
              <a:t>Peered VPC networks remain administratively separate.</a:t>
            </a:r>
            <a:endParaRPr sz="2000"/>
          </a:p>
          <a:p>
            <a:pPr indent="-279414">
              <a:spcBef>
                <a:spcPts val="1933"/>
              </a:spcBef>
              <a:buSzPts val="3000"/>
            </a:pPr>
            <a:r>
              <a:rPr lang="en" sz="2000"/>
              <a:t>Each side of a peering association is set up independently.</a:t>
            </a:r>
            <a:endParaRPr sz="2000"/>
          </a:p>
          <a:p>
            <a:pPr indent="-279414">
              <a:spcBef>
                <a:spcPts val="1933"/>
              </a:spcBef>
              <a:spcAft>
                <a:spcPts val="1933"/>
              </a:spcAft>
              <a:buSzPts val="3000"/>
            </a:pPr>
            <a:r>
              <a:rPr lang="en" sz="2000"/>
              <a:t>No subnet IP range overlap across peered VPC networks.</a:t>
            </a:r>
            <a:endParaRPr sz="2000"/>
          </a:p>
        </p:txBody>
      </p:sp>
      <p:sp>
        <p:nvSpPr>
          <p:cNvPr id="2105" name="Google Shape;2105;p8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109"/>
        <p:cNvGrpSpPr/>
        <p:nvPr/>
      </p:nvGrpSpPr>
      <p:grpSpPr>
        <a:xfrm>
          <a:off x="0" y="0"/>
          <a:ext cx="0" cy="0"/>
          <a:chOff x="0" y="0"/>
          <a:chExt cx="0" cy="0"/>
        </a:xfrm>
      </p:grpSpPr>
      <p:grpSp>
        <p:nvGrpSpPr>
          <p:cNvPr id="2110" name="Google Shape;2110;p82"/>
          <p:cNvGrpSpPr/>
          <p:nvPr/>
        </p:nvGrpSpPr>
        <p:grpSpPr>
          <a:xfrm>
            <a:off x="3337717" y="3288592"/>
            <a:ext cx="2269400" cy="1251000"/>
            <a:chOff x="625075" y="4867275"/>
            <a:chExt cx="3404100" cy="1876500"/>
          </a:xfrm>
        </p:grpSpPr>
        <p:sp>
          <p:nvSpPr>
            <p:cNvPr id="2111" name="Google Shape;2111;p82"/>
            <p:cNvSpPr/>
            <p:nvPr/>
          </p:nvSpPr>
          <p:spPr>
            <a:xfrm>
              <a:off x="625075" y="4867275"/>
              <a:ext cx="3404100" cy="1876500"/>
            </a:xfrm>
            <a:prstGeom prst="roundRect">
              <a:avLst>
                <a:gd name="adj" fmla="val 5952"/>
              </a:avLst>
            </a:prstGeom>
            <a:solidFill>
              <a:srgbClr val="DFEBFF"/>
            </a:solidFill>
            <a:ln w="9525" cap="flat" cmpd="sng">
              <a:solidFill>
                <a:srgbClr val="DFEBFF"/>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112" name="Google Shape;2112;p82"/>
            <p:cNvSpPr txBox="1"/>
            <p:nvPr/>
          </p:nvSpPr>
          <p:spPr>
            <a:xfrm>
              <a:off x="740425" y="4916400"/>
              <a:ext cx="3173400" cy="5247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600" kern="0">
                  <a:solidFill>
                    <a:srgbClr val="666666"/>
                  </a:solidFill>
                  <a:latin typeface="Roboto Medium"/>
                  <a:ea typeface="Roboto Medium"/>
                  <a:cs typeface="Roboto Medium"/>
                  <a:sym typeface="Roboto Medium"/>
                </a:rPr>
                <a:t>N2</a:t>
              </a:r>
              <a:endParaRPr sz="1600" kern="0">
                <a:solidFill>
                  <a:srgbClr val="666666"/>
                </a:solidFill>
                <a:latin typeface="Roboto Medium"/>
                <a:ea typeface="Roboto Medium"/>
                <a:cs typeface="Roboto Medium"/>
                <a:sym typeface="Roboto Medium"/>
              </a:endParaRPr>
            </a:p>
          </p:txBody>
        </p:sp>
        <p:grpSp>
          <p:nvGrpSpPr>
            <p:cNvPr id="2113" name="Google Shape;2113;p82"/>
            <p:cNvGrpSpPr/>
            <p:nvPr/>
          </p:nvGrpSpPr>
          <p:grpSpPr>
            <a:xfrm>
              <a:off x="882729" y="5612545"/>
              <a:ext cx="2992062" cy="1024508"/>
              <a:chOff x="5294575" y="-945650"/>
              <a:chExt cx="3494583" cy="1196575"/>
            </a:xfrm>
          </p:grpSpPr>
          <p:sp>
            <p:nvSpPr>
              <p:cNvPr id="2114" name="Google Shape;2114;p82"/>
              <p:cNvSpPr/>
              <p:nvPr/>
            </p:nvSpPr>
            <p:spPr>
              <a:xfrm>
                <a:off x="5341858" y="-890875"/>
                <a:ext cx="3447300" cy="1141800"/>
              </a:xfrm>
              <a:prstGeom prst="roundRect">
                <a:avLst>
                  <a:gd name="adj" fmla="val 8477"/>
                </a:avLst>
              </a:prstGeom>
              <a:solidFill>
                <a:srgbClr val="C9DAF8"/>
              </a:solidFill>
              <a:ln w="9525" cap="flat" cmpd="sng">
                <a:solidFill>
                  <a:srgbClr val="C9DAF8"/>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115" name="Google Shape;2115;p82"/>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0" anchor="ctr" anchorCtr="0">
                <a:noAutofit/>
              </a:bodyPr>
              <a:lstStyle/>
              <a:p>
                <a:pPr marL="548667" defTabSz="609630">
                  <a:buClr>
                    <a:srgbClr val="000000"/>
                  </a:buClr>
                </a:pPr>
                <a:r>
                  <a:rPr lang="en" sz="1200" kern="0">
                    <a:solidFill>
                      <a:srgbClr val="666666"/>
                    </a:solidFill>
                    <a:latin typeface="Google Sans Medium"/>
                    <a:ea typeface="Google Sans Medium"/>
                    <a:cs typeface="Google Sans Medium"/>
                    <a:sym typeface="Google Sans Medium"/>
                  </a:rPr>
                  <a:t>Compute Engine</a:t>
                </a:r>
                <a:endParaRPr sz="1200" kern="0">
                  <a:solidFill>
                    <a:srgbClr val="666666"/>
                  </a:solidFill>
                  <a:latin typeface="Google Sans"/>
                  <a:ea typeface="Google Sans"/>
                  <a:cs typeface="Google Sans"/>
                  <a:sym typeface="Google Sans"/>
                </a:endParaRPr>
              </a:p>
            </p:txBody>
          </p:sp>
          <p:pic>
            <p:nvPicPr>
              <p:cNvPr id="2116" name="Google Shape;2116;p82"/>
              <p:cNvPicPr preferRelativeResize="0"/>
              <p:nvPr/>
            </p:nvPicPr>
            <p:blipFill>
              <a:blip r:embed="rId3">
                <a:alphaModFix/>
              </a:blip>
              <a:stretch>
                <a:fillRect/>
              </a:stretch>
            </p:blipFill>
            <p:spPr>
              <a:xfrm>
                <a:off x="5410763" y="-687507"/>
                <a:ext cx="680314" cy="680314"/>
              </a:xfrm>
              <a:prstGeom prst="rect">
                <a:avLst/>
              </a:prstGeom>
              <a:noFill/>
              <a:ln>
                <a:noFill/>
              </a:ln>
            </p:spPr>
          </p:pic>
        </p:grpSp>
        <p:grpSp>
          <p:nvGrpSpPr>
            <p:cNvPr id="2117" name="Google Shape;2117;p82"/>
            <p:cNvGrpSpPr/>
            <p:nvPr/>
          </p:nvGrpSpPr>
          <p:grpSpPr>
            <a:xfrm>
              <a:off x="779454" y="5441095"/>
              <a:ext cx="2992062" cy="1024508"/>
              <a:chOff x="5294575" y="-945650"/>
              <a:chExt cx="3494583" cy="1196575"/>
            </a:xfrm>
          </p:grpSpPr>
          <p:sp>
            <p:nvSpPr>
              <p:cNvPr id="2118" name="Google Shape;2118;p82"/>
              <p:cNvSpPr/>
              <p:nvPr/>
            </p:nvSpPr>
            <p:spPr>
              <a:xfrm>
                <a:off x="5341858" y="-890875"/>
                <a:ext cx="3447300" cy="1141800"/>
              </a:xfrm>
              <a:prstGeom prst="roundRect">
                <a:avLst>
                  <a:gd name="adj" fmla="val 8477"/>
                </a:avLst>
              </a:prstGeom>
              <a:solidFill>
                <a:srgbClr val="C9DAF8"/>
              </a:solidFill>
              <a:ln w="9525" cap="flat" cmpd="sng">
                <a:solidFill>
                  <a:srgbClr val="C9DAF8"/>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119" name="Google Shape;2119;p82"/>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60950" anchor="ctr" anchorCtr="0">
                <a:noAutofit/>
              </a:bodyPr>
              <a:lstStyle/>
              <a:p>
                <a:pPr marL="548667" defTabSz="609630">
                  <a:buClr>
                    <a:srgbClr val="000000"/>
                  </a:buClr>
                </a:pPr>
                <a:r>
                  <a:rPr lang="en" sz="1333" kern="0">
                    <a:solidFill>
                      <a:srgbClr val="3C4043"/>
                    </a:solidFill>
                    <a:latin typeface="Roboto Medium"/>
                    <a:ea typeface="Roboto Medium"/>
                    <a:cs typeface="Roboto Medium"/>
                    <a:sym typeface="Roboto Medium"/>
                  </a:rPr>
                  <a:t>Compute Engine</a:t>
                </a:r>
                <a:endParaRPr sz="1333" kern="0">
                  <a:solidFill>
                    <a:srgbClr val="3C4043"/>
                  </a:solidFill>
                  <a:latin typeface="Roboto Medium"/>
                  <a:ea typeface="Roboto Medium"/>
                  <a:cs typeface="Roboto Medium"/>
                  <a:sym typeface="Roboto Medium"/>
                </a:endParaRPr>
              </a:p>
            </p:txBody>
          </p:sp>
          <p:pic>
            <p:nvPicPr>
              <p:cNvPr id="2120" name="Google Shape;2120;p82"/>
              <p:cNvPicPr preferRelativeResize="0"/>
              <p:nvPr/>
            </p:nvPicPr>
            <p:blipFill>
              <a:blip r:embed="rId3">
                <a:alphaModFix/>
              </a:blip>
              <a:stretch>
                <a:fillRect/>
              </a:stretch>
            </p:blipFill>
            <p:spPr>
              <a:xfrm>
                <a:off x="5410763" y="-801940"/>
                <a:ext cx="854380" cy="854380"/>
              </a:xfrm>
              <a:prstGeom prst="rect">
                <a:avLst/>
              </a:prstGeom>
              <a:noFill/>
              <a:ln>
                <a:noFill/>
              </a:ln>
            </p:spPr>
          </p:pic>
        </p:grpSp>
      </p:grpSp>
      <p:grpSp>
        <p:nvGrpSpPr>
          <p:cNvPr id="2121" name="Google Shape;2121;p82"/>
          <p:cNvGrpSpPr/>
          <p:nvPr/>
        </p:nvGrpSpPr>
        <p:grpSpPr>
          <a:xfrm>
            <a:off x="6296817" y="4871167"/>
            <a:ext cx="2269400" cy="1251000"/>
            <a:chOff x="625075" y="4867275"/>
            <a:chExt cx="3404100" cy="1876500"/>
          </a:xfrm>
        </p:grpSpPr>
        <p:sp>
          <p:nvSpPr>
            <p:cNvPr id="2122" name="Google Shape;2122;p82"/>
            <p:cNvSpPr/>
            <p:nvPr/>
          </p:nvSpPr>
          <p:spPr>
            <a:xfrm>
              <a:off x="625075" y="4867275"/>
              <a:ext cx="3404100" cy="1876500"/>
            </a:xfrm>
            <a:prstGeom prst="roundRect">
              <a:avLst>
                <a:gd name="adj" fmla="val 5952"/>
              </a:avLst>
            </a:prstGeom>
            <a:solidFill>
              <a:srgbClr val="FFF2CC"/>
            </a:solidFill>
            <a:ln w="9525" cap="flat" cmpd="sng">
              <a:solidFill>
                <a:srgbClr val="FFF2CC"/>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123" name="Google Shape;2123;p82"/>
            <p:cNvSpPr txBox="1"/>
            <p:nvPr/>
          </p:nvSpPr>
          <p:spPr>
            <a:xfrm>
              <a:off x="740425" y="4916400"/>
              <a:ext cx="3173400" cy="5247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600" kern="0">
                  <a:solidFill>
                    <a:srgbClr val="3C4043"/>
                  </a:solidFill>
                  <a:latin typeface="Roboto Medium"/>
                  <a:ea typeface="Roboto Medium"/>
                  <a:cs typeface="Roboto Medium"/>
                  <a:sym typeface="Roboto Medium"/>
                </a:rPr>
                <a:t>N3</a:t>
              </a:r>
              <a:endParaRPr sz="1600" kern="0">
                <a:solidFill>
                  <a:srgbClr val="3C4043"/>
                </a:solidFill>
                <a:latin typeface="Roboto Medium"/>
                <a:ea typeface="Roboto Medium"/>
                <a:cs typeface="Roboto Medium"/>
                <a:sym typeface="Roboto Medium"/>
              </a:endParaRPr>
            </a:p>
          </p:txBody>
        </p:sp>
        <p:grpSp>
          <p:nvGrpSpPr>
            <p:cNvPr id="2124" name="Google Shape;2124;p82"/>
            <p:cNvGrpSpPr/>
            <p:nvPr/>
          </p:nvGrpSpPr>
          <p:grpSpPr>
            <a:xfrm>
              <a:off x="882729" y="5612545"/>
              <a:ext cx="2992062" cy="1024508"/>
              <a:chOff x="5294575" y="-945650"/>
              <a:chExt cx="3494583" cy="1196575"/>
            </a:xfrm>
          </p:grpSpPr>
          <p:sp>
            <p:nvSpPr>
              <p:cNvPr id="2125" name="Google Shape;2125;p82"/>
              <p:cNvSpPr/>
              <p:nvPr/>
            </p:nvSpPr>
            <p:spPr>
              <a:xfrm>
                <a:off x="5341858" y="-890875"/>
                <a:ext cx="3447300" cy="1141800"/>
              </a:xfrm>
              <a:prstGeom prst="roundRect">
                <a:avLst>
                  <a:gd name="adj" fmla="val 8477"/>
                </a:avLst>
              </a:prstGeom>
              <a:solidFill>
                <a:srgbClr val="FFE599"/>
              </a:solidFill>
              <a:ln w="9525" cap="flat" cmpd="sng">
                <a:solidFill>
                  <a:srgbClr val="FFE599"/>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126" name="Google Shape;2126;p82"/>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0" anchor="ctr" anchorCtr="0">
                <a:noAutofit/>
              </a:bodyPr>
              <a:lstStyle/>
              <a:p>
                <a:pPr marL="548667" defTabSz="609630">
                  <a:buClr>
                    <a:srgbClr val="000000"/>
                  </a:buClr>
                </a:pPr>
                <a:r>
                  <a:rPr lang="en" sz="1200" kern="0">
                    <a:solidFill>
                      <a:srgbClr val="666666"/>
                    </a:solidFill>
                    <a:latin typeface="Roboto Medium"/>
                    <a:ea typeface="Roboto Medium"/>
                    <a:cs typeface="Roboto Medium"/>
                    <a:sym typeface="Roboto Medium"/>
                  </a:rPr>
                  <a:t>Compute Engine</a:t>
                </a:r>
                <a:endParaRPr sz="1200" kern="0">
                  <a:solidFill>
                    <a:srgbClr val="666666"/>
                  </a:solidFill>
                  <a:latin typeface="Roboto"/>
                  <a:ea typeface="Roboto"/>
                  <a:cs typeface="Roboto"/>
                  <a:sym typeface="Roboto"/>
                </a:endParaRPr>
              </a:p>
            </p:txBody>
          </p:sp>
          <p:pic>
            <p:nvPicPr>
              <p:cNvPr id="2127" name="Google Shape;2127;p82"/>
              <p:cNvPicPr preferRelativeResize="0"/>
              <p:nvPr/>
            </p:nvPicPr>
            <p:blipFill>
              <a:blip r:embed="rId3">
                <a:alphaModFix/>
              </a:blip>
              <a:stretch>
                <a:fillRect/>
              </a:stretch>
            </p:blipFill>
            <p:spPr>
              <a:xfrm>
                <a:off x="5410763" y="-687507"/>
                <a:ext cx="680314" cy="680314"/>
              </a:xfrm>
              <a:prstGeom prst="rect">
                <a:avLst/>
              </a:prstGeom>
              <a:noFill/>
              <a:ln>
                <a:noFill/>
              </a:ln>
            </p:spPr>
          </p:pic>
        </p:grpSp>
        <p:grpSp>
          <p:nvGrpSpPr>
            <p:cNvPr id="2128" name="Google Shape;2128;p82"/>
            <p:cNvGrpSpPr/>
            <p:nvPr/>
          </p:nvGrpSpPr>
          <p:grpSpPr>
            <a:xfrm>
              <a:off x="779454" y="5441095"/>
              <a:ext cx="2992062" cy="1024508"/>
              <a:chOff x="5294575" y="-945650"/>
              <a:chExt cx="3494583" cy="1196575"/>
            </a:xfrm>
          </p:grpSpPr>
          <p:sp>
            <p:nvSpPr>
              <p:cNvPr id="2129" name="Google Shape;2129;p82"/>
              <p:cNvSpPr/>
              <p:nvPr/>
            </p:nvSpPr>
            <p:spPr>
              <a:xfrm>
                <a:off x="5341858" y="-890875"/>
                <a:ext cx="3447300" cy="1141800"/>
              </a:xfrm>
              <a:prstGeom prst="roundRect">
                <a:avLst>
                  <a:gd name="adj" fmla="val 8477"/>
                </a:avLst>
              </a:prstGeom>
              <a:solidFill>
                <a:srgbClr val="FFE599"/>
              </a:solidFill>
              <a:ln w="9525" cap="flat" cmpd="sng">
                <a:solidFill>
                  <a:srgbClr val="FFE599"/>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130" name="Google Shape;2130;p82"/>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60950" anchor="ctr" anchorCtr="0">
                <a:noAutofit/>
              </a:bodyPr>
              <a:lstStyle/>
              <a:p>
                <a:pPr marL="548667" defTabSz="609630">
                  <a:buClr>
                    <a:srgbClr val="000000"/>
                  </a:buClr>
                </a:pPr>
                <a:r>
                  <a:rPr lang="en" sz="1333" kern="0">
                    <a:solidFill>
                      <a:srgbClr val="3C4043"/>
                    </a:solidFill>
                    <a:latin typeface="Roboto Medium"/>
                    <a:ea typeface="Roboto Medium"/>
                    <a:cs typeface="Roboto Medium"/>
                    <a:sym typeface="Roboto Medium"/>
                  </a:rPr>
                  <a:t>Compute Engine</a:t>
                </a:r>
                <a:endParaRPr sz="1333" kern="0">
                  <a:solidFill>
                    <a:srgbClr val="3C4043"/>
                  </a:solidFill>
                  <a:latin typeface="Roboto Medium"/>
                  <a:ea typeface="Roboto Medium"/>
                  <a:cs typeface="Roboto Medium"/>
                  <a:sym typeface="Roboto Medium"/>
                </a:endParaRPr>
              </a:p>
            </p:txBody>
          </p:sp>
          <p:pic>
            <p:nvPicPr>
              <p:cNvPr id="2131" name="Google Shape;2131;p82"/>
              <p:cNvPicPr preferRelativeResize="0"/>
              <p:nvPr/>
            </p:nvPicPr>
            <p:blipFill>
              <a:blip r:embed="rId3">
                <a:alphaModFix/>
              </a:blip>
              <a:stretch>
                <a:fillRect/>
              </a:stretch>
            </p:blipFill>
            <p:spPr>
              <a:xfrm>
                <a:off x="5410763" y="-801940"/>
                <a:ext cx="854380" cy="854380"/>
              </a:xfrm>
              <a:prstGeom prst="rect">
                <a:avLst/>
              </a:prstGeom>
              <a:noFill/>
              <a:ln>
                <a:noFill/>
              </a:ln>
            </p:spPr>
          </p:pic>
        </p:grpSp>
      </p:grpSp>
      <p:grpSp>
        <p:nvGrpSpPr>
          <p:cNvPr id="2132" name="Google Shape;2132;p82"/>
          <p:cNvGrpSpPr/>
          <p:nvPr/>
        </p:nvGrpSpPr>
        <p:grpSpPr>
          <a:xfrm>
            <a:off x="6296817" y="1706017"/>
            <a:ext cx="2269400" cy="1251000"/>
            <a:chOff x="625075" y="4867275"/>
            <a:chExt cx="3404100" cy="1876500"/>
          </a:xfrm>
        </p:grpSpPr>
        <p:sp>
          <p:nvSpPr>
            <p:cNvPr id="2133" name="Google Shape;2133;p82"/>
            <p:cNvSpPr/>
            <p:nvPr/>
          </p:nvSpPr>
          <p:spPr>
            <a:xfrm>
              <a:off x="625075" y="4867275"/>
              <a:ext cx="3404100" cy="1876500"/>
            </a:xfrm>
            <a:prstGeom prst="roundRect">
              <a:avLst>
                <a:gd name="adj" fmla="val 5952"/>
              </a:avLst>
            </a:prstGeom>
            <a:solidFill>
              <a:srgbClr val="F4CCCC"/>
            </a:solidFill>
            <a:ln w="9525" cap="flat" cmpd="sng">
              <a:solidFill>
                <a:srgbClr val="F4CCCC"/>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134" name="Google Shape;2134;p82"/>
            <p:cNvSpPr txBox="1"/>
            <p:nvPr/>
          </p:nvSpPr>
          <p:spPr>
            <a:xfrm>
              <a:off x="740425" y="4916400"/>
              <a:ext cx="3173400" cy="5247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600" kern="0">
                  <a:solidFill>
                    <a:srgbClr val="3C4043"/>
                  </a:solidFill>
                  <a:latin typeface="Roboto Medium"/>
                  <a:ea typeface="Roboto Medium"/>
                  <a:cs typeface="Roboto Medium"/>
                  <a:sym typeface="Roboto Medium"/>
                </a:rPr>
                <a:t>N1</a:t>
              </a:r>
              <a:endParaRPr sz="1600" kern="0">
                <a:solidFill>
                  <a:srgbClr val="3C4043"/>
                </a:solidFill>
                <a:latin typeface="Roboto Medium"/>
                <a:ea typeface="Roboto Medium"/>
                <a:cs typeface="Roboto Medium"/>
                <a:sym typeface="Roboto Medium"/>
              </a:endParaRPr>
            </a:p>
          </p:txBody>
        </p:sp>
        <p:grpSp>
          <p:nvGrpSpPr>
            <p:cNvPr id="2135" name="Google Shape;2135;p82"/>
            <p:cNvGrpSpPr/>
            <p:nvPr/>
          </p:nvGrpSpPr>
          <p:grpSpPr>
            <a:xfrm>
              <a:off x="882729" y="5612545"/>
              <a:ext cx="2992062" cy="1024508"/>
              <a:chOff x="5294575" y="-945650"/>
              <a:chExt cx="3494583" cy="1196575"/>
            </a:xfrm>
          </p:grpSpPr>
          <p:sp>
            <p:nvSpPr>
              <p:cNvPr id="2136" name="Google Shape;2136;p82"/>
              <p:cNvSpPr/>
              <p:nvPr/>
            </p:nvSpPr>
            <p:spPr>
              <a:xfrm>
                <a:off x="5341858" y="-890875"/>
                <a:ext cx="3447300" cy="1141800"/>
              </a:xfrm>
              <a:prstGeom prst="roundRect">
                <a:avLst>
                  <a:gd name="adj" fmla="val 8477"/>
                </a:avLst>
              </a:prstGeom>
              <a:solidFill>
                <a:srgbClr val="EA9999"/>
              </a:solidFill>
              <a:ln w="9525" cap="flat" cmpd="sng">
                <a:solidFill>
                  <a:srgbClr val="EA9999"/>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137" name="Google Shape;2137;p82"/>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0" anchor="ctr" anchorCtr="0">
                <a:noAutofit/>
              </a:bodyPr>
              <a:lstStyle/>
              <a:p>
                <a:pPr marL="548667" defTabSz="609630">
                  <a:buClr>
                    <a:srgbClr val="000000"/>
                  </a:buClr>
                </a:pPr>
                <a:r>
                  <a:rPr lang="en" sz="1200" kern="0">
                    <a:solidFill>
                      <a:srgbClr val="666666"/>
                    </a:solidFill>
                    <a:latin typeface="Roboto Medium"/>
                    <a:ea typeface="Roboto Medium"/>
                    <a:cs typeface="Roboto Medium"/>
                    <a:sym typeface="Roboto Medium"/>
                  </a:rPr>
                  <a:t>Compute Engine</a:t>
                </a:r>
                <a:endParaRPr sz="1200" kern="0">
                  <a:solidFill>
                    <a:srgbClr val="666666"/>
                  </a:solidFill>
                  <a:latin typeface="Roboto"/>
                  <a:ea typeface="Roboto"/>
                  <a:cs typeface="Roboto"/>
                  <a:sym typeface="Roboto"/>
                </a:endParaRPr>
              </a:p>
            </p:txBody>
          </p:sp>
          <p:pic>
            <p:nvPicPr>
              <p:cNvPr id="2138" name="Google Shape;2138;p82"/>
              <p:cNvPicPr preferRelativeResize="0"/>
              <p:nvPr/>
            </p:nvPicPr>
            <p:blipFill>
              <a:blip r:embed="rId3">
                <a:alphaModFix/>
              </a:blip>
              <a:stretch>
                <a:fillRect/>
              </a:stretch>
            </p:blipFill>
            <p:spPr>
              <a:xfrm>
                <a:off x="5410763" y="-687507"/>
                <a:ext cx="680314" cy="680314"/>
              </a:xfrm>
              <a:prstGeom prst="rect">
                <a:avLst/>
              </a:prstGeom>
              <a:noFill/>
              <a:ln>
                <a:noFill/>
              </a:ln>
            </p:spPr>
          </p:pic>
        </p:grpSp>
        <p:grpSp>
          <p:nvGrpSpPr>
            <p:cNvPr id="2139" name="Google Shape;2139;p82"/>
            <p:cNvGrpSpPr/>
            <p:nvPr/>
          </p:nvGrpSpPr>
          <p:grpSpPr>
            <a:xfrm>
              <a:off x="779454" y="5441095"/>
              <a:ext cx="2992062" cy="1024508"/>
              <a:chOff x="5294575" y="-945650"/>
              <a:chExt cx="3494583" cy="1196575"/>
            </a:xfrm>
          </p:grpSpPr>
          <p:sp>
            <p:nvSpPr>
              <p:cNvPr id="2140" name="Google Shape;2140;p82"/>
              <p:cNvSpPr/>
              <p:nvPr/>
            </p:nvSpPr>
            <p:spPr>
              <a:xfrm>
                <a:off x="5341858" y="-890875"/>
                <a:ext cx="3447300" cy="1141800"/>
              </a:xfrm>
              <a:prstGeom prst="roundRect">
                <a:avLst>
                  <a:gd name="adj" fmla="val 8477"/>
                </a:avLst>
              </a:prstGeom>
              <a:solidFill>
                <a:srgbClr val="EA9999"/>
              </a:solidFill>
              <a:ln w="9525" cap="flat" cmpd="sng">
                <a:solidFill>
                  <a:srgbClr val="EA9999"/>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141" name="Google Shape;2141;p82"/>
              <p:cNvSpPr/>
              <p:nvPr/>
            </p:nvSpPr>
            <p:spPr>
              <a:xfrm>
                <a:off x="5294575" y="-945650"/>
                <a:ext cx="3447300" cy="11418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60950" anchor="ctr" anchorCtr="0">
                <a:noAutofit/>
              </a:bodyPr>
              <a:lstStyle/>
              <a:p>
                <a:pPr marL="548667" defTabSz="609630">
                  <a:buClr>
                    <a:srgbClr val="000000"/>
                  </a:buClr>
                </a:pPr>
                <a:r>
                  <a:rPr lang="en" sz="1333" kern="0">
                    <a:solidFill>
                      <a:srgbClr val="3C4043"/>
                    </a:solidFill>
                    <a:latin typeface="Roboto Medium"/>
                    <a:ea typeface="Roboto Medium"/>
                    <a:cs typeface="Roboto Medium"/>
                    <a:sym typeface="Roboto Medium"/>
                  </a:rPr>
                  <a:t>Compute Engine</a:t>
                </a:r>
                <a:endParaRPr sz="1333" kern="0">
                  <a:solidFill>
                    <a:srgbClr val="3C4043"/>
                  </a:solidFill>
                  <a:latin typeface="Roboto Medium"/>
                  <a:ea typeface="Roboto Medium"/>
                  <a:cs typeface="Roboto Medium"/>
                  <a:sym typeface="Roboto Medium"/>
                </a:endParaRPr>
              </a:p>
            </p:txBody>
          </p:sp>
          <p:pic>
            <p:nvPicPr>
              <p:cNvPr id="2142" name="Google Shape;2142;p82"/>
              <p:cNvPicPr preferRelativeResize="0"/>
              <p:nvPr/>
            </p:nvPicPr>
            <p:blipFill>
              <a:blip r:embed="rId3">
                <a:alphaModFix/>
              </a:blip>
              <a:stretch>
                <a:fillRect/>
              </a:stretch>
            </p:blipFill>
            <p:spPr>
              <a:xfrm>
                <a:off x="5410763" y="-801940"/>
                <a:ext cx="854380" cy="854380"/>
              </a:xfrm>
              <a:prstGeom prst="rect">
                <a:avLst/>
              </a:prstGeom>
              <a:noFill/>
              <a:ln>
                <a:noFill/>
              </a:ln>
            </p:spPr>
          </p:pic>
        </p:grpSp>
      </p:grpSp>
      <p:cxnSp>
        <p:nvCxnSpPr>
          <p:cNvPr id="2143" name="Google Shape;2143;p82"/>
          <p:cNvCxnSpPr>
            <a:stCxn id="2111" idx="0"/>
            <a:endCxn id="2133" idx="1"/>
          </p:cNvCxnSpPr>
          <p:nvPr/>
        </p:nvCxnSpPr>
        <p:spPr>
          <a:xfrm rot="-5400000">
            <a:off x="4906117" y="1897892"/>
            <a:ext cx="957000" cy="1824400"/>
          </a:xfrm>
          <a:prstGeom prst="bentConnector2">
            <a:avLst/>
          </a:prstGeom>
          <a:noFill/>
          <a:ln w="28575" cap="flat" cmpd="sng">
            <a:solidFill>
              <a:schemeClr val="accent2"/>
            </a:solidFill>
            <a:prstDash val="solid"/>
            <a:round/>
            <a:headEnd type="triangle" w="med" len="med"/>
            <a:tailEnd type="triangle" w="med" len="med"/>
          </a:ln>
        </p:spPr>
      </p:cxnSp>
      <p:sp>
        <p:nvSpPr>
          <p:cNvPr id="2144" name="Google Shape;2144;p82"/>
          <p:cNvSpPr txBox="1"/>
          <p:nvPr/>
        </p:nvSpPr>
        <p:spPr>
          <a:xfrm>
            <a:off x="4236783" y="1949450"/>
            <a:ext cx="1433800" cy="276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333" kern="0">
                <a:solidFill>
                  <a:srgbClr val="202124"/>
                </a:solidFill>
                <a:latin typeface="Roboto Medium"/>
                <a:ea typeface="Roboto Medium"/>
                <a:cs typeface="Roboto Medium"/>
                <a:sym typeface="Roboto Medium"/>
              </a:rPr>
              <a:t>VPC Peering</a:t>
            </a:r>
            <a:endParaRPr sz="1333" kern="0">
              <a:solidFill>
                <a:srgbClr val="202124"/>
              </a:solidFill>
              <a:latin typeface="Roboto Medium"/>
              <a:ea typeface="Roboto Medium"/>
              <a:cs typeface="Roboto Medium"/>
              <a:sym typeface="Roboto Medium"/>
            </a:endParaRPr>
          </a:p>
        </p:txBody>
      </p:sp>
      <p:cxnSp>
        <p:nvCxnSpPr>
          <p:cNvPr id="2145" name="Google Shape;2145;p82"/>
          <p:cNvCxnSpPr>
            <a:stCxn id="2111" idx="2"/>
            <a:endCxn id="2122" idx="1"/>
          </p:cNvCxnSpPr>
          <p:nvPr/>
        </p:nvCxnSpPr>
        <p:spPr>
          <a:xfrm rot="-5400000" flipH="1">
            <a:off x="4906117" y="4105892"/>
            <a:ext cx="957000" cy="1824400"/>
          </a:xfrm>
          <a:prstGeom prst="bentConnector2">
            <a:avLst/>
          </a:prstGeom>
          <a:noFill/>
          <a:ln w="28575" cap="flat" cmpd="sng">
            <a:solidFill>
              <a:schemeClr val="accent4"/>
            </a:solidFill>
            <a:prstDash val="solid"/>
            <a:round/>
            <a:headEnd type="triangle" w="med" len="med"/>
            <a:tailEnd type="triangle" w="med" len="med"/>
          </a:ln>
        </p:spPr>
      </p:cxnSp>
      <p:sp>
        <p:nvSpPr>
          <p:cNvPr id="2146" name="Google Shape;2146;p82"/>
          <p:cNvSpPr txBox="1"/>
          <p:nvPr/>
        </p:nvSpPr>
        <p:spPr>
          <a:xfrm>
            <a:off x="4305367" y="5551750"/>
            <a:ext cx="1793800" cy="330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333" kern="0">
                <a:solidFill>
                  <a:srgbClr val="202124"/>
                </a:solidFill>
                <a:latin typeface="Roboto Medium"/>
                <a:ea typeface="Roboto Medium"/>
                <a:cs typeface="Roboto Medium"/>
                <a:sym typeface="Roboto Medium"/>
              </a:rPr>
              <a:t>No transitive Peering</a:t>
            </a:r>
            <a:endParaRPr sz="1333" kern="0">
              <a:solidFill>
                <a:srgbClr val="202124"/>
              </a:solidFill>
              <a:latin typeface="Roboto Medium"/>
              <a:ea typeface="Roboto Medium"/>
              <a:cs typeface="Roboto Medium"/>
              <a:sym typeface="Roboto Medium"/>
            </a:endParaRPr>
          </a:p>
        </p:txBody>
      </p:sp>
      <p:cxnSp>
        <p:nvCxnSpPr>
          <p:cNvPr id="2147" name="Google Shape;2147;p82"/>
          <p:cNvCxnSpPr>
            <a:stCxn id="2133" idx="2"/>
            <a:endCxn id="2122" idx="0"/>
          </p:cNvCxnSpPr>
          <p:nvPr/>
        </p:nvCxnSpPr>
        <p:spPr>
          <a:xfrm>
            <a:off x="7431517" y="2957017"/>
            <a:ext cx="0" cy="1914200"/>
          </a:xfrm>
          <a:prstGeom prst="straightConnector1">
            <a:avLst/>
          </a:prstGeom>
          <a:noFill/>
          <a:ln w="28575" cap="flat" cmpd="sng">
            <a:solidFill>
              <a:schemeClr val="accent5"/>
            </a:solidFill>
            <a:prstDash val="solid"/>
            <a:round/>
            <a:headEnd type="triangle" w="med" len="med"/>
            <a:tailEnd type="triangle" w="med" len="med"/>
          </a:ln>
        </p:spPr>
      </p:cxnSp>
      <p:sp>
        <p:nvSpPr>
          <p:cNvPr id="2148" name="Google Shape;2148;p82"/>
          <p:cNvSpPr txBox="1"/>
          <p:nvPr/>
        </p:nvSpPr>
        <p:spPr>
          <a:xfrm>
            <a:off x="7581917" y="3737000"/>
            <a:ext cx="1195200" cy="276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333" kern="0">
                <a:solidFill>
                  <a:srgbClr val="3C4043"/>
                </a:solidFill>
                <a:latin typeface="Roboto Medium"/>
                <a:ea typeface="Roboto Medium"/>
                <a:cs typeface="Roboto Medium"/>
                <a:sym typeface="Roboto Medium"/>
              </a:rPr>
              <a:t>VPC Peering</a:t>
            </a:r>
            <a:endParaRPr sz="1333" kern="0">
              <a:solidFill>
                <a:srgbClr val="3C4043"/>
              </a:solidFill>
              <a:latin typeface="Roboto Medium"/>
              <a:ea typeface="Roboto Medium"/>
              <a:cs typeface="Roboto Medium"/>
              <a:sym typeface="Roboto Medium"/>
            </a:endParaRPr>
          </a:p>
        </p:txBody>
      </p:sp>
      <p:sp>
        <p:nvSpPr>
          <p:cNvPr id="2149" name="Google Shape;2149;p8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Only directly peered networks can communicate</a:t>
            </a:r>
            <a:endParaRPr/>
          </a:p>
        </p:txBody>
      </p:sp>
      <p:sp>
        <p:nvSpPr>
          <p:cNvPr id="2150" name="Google Shape;2150;p8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pic>
        <p:nvPicPr>
          <p:cNvPr id="2394" name="Google Shape;2394;p98"/>
          <p:cNvPicPr preferRelativeResize="0"/>
          <p:nvPr/>
        </p:nvPicPr>
        <p:blipFill>
          <a:blip r:embed="rId3">
            <a:alphaModFix/>
          </a:blip>
          <a:stretch>
            <a:fillRect/>
          </a:stretch>
        </p:blipFill>
        <p:spPr>
          <a:xfrm>
            <a:off x="2915901" y="2423159"/>
            <a:ext cx="2133600" cy="2133600"/>
          </a:xfrm>
          <a:prstGeom prst="rect">
            <a:avLst/>
          </a:prstGeom>
          <a:noFill/>
          <a:ln>
            <a:noFill/>
          </a:ln>
        </p:spPr>
      </p:pic>
      <p:pic>
        <p:nvPicPr>
          <p:cNvPr id="2395" name="Google Shape;2395;p98"/>
          <p:cNvPicPr preferRelativeResize="0"/>
          <p:nvPr/>
        </p:nvPicPr>
        <p:blipFill>
          <a:blip r:embed="rId4">
            <a:alphaModFix/>
          </a:blip>
          <a:stretch>
            <a:fillRect/>
          </a:stretch>
        </p:blipFill>
        <p:spPr>
          <a:xfrm>
            <a:off x="7142499" y="2423159"/>
            <a:ext cx="2133600" cy="2133600"/>
          </a:xfrm>
          <a:prstGeom prst="rect">
            <a:avLst/>
          </a:prstGeom>
          <a:noFill/>
          <a:ln>
            <a:noFill/>
          </a:ln>
        </p:spPr>
      </p:pic>
      <p:sp>
        <p:nvSpPr>
          <p:cNvPr id="2396" name="Google Shape;2396;p98"/>
          <p:cNvSpPr txBox="1"/>
          <p:nvPr/>
        </p:nvSpPr>
        <p:spPr>
          <a:xfrm>
            <a:off x="2915901" y="4593950"/>
            <a:ext cx="2133600" cy="11358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202124"/>
                </a:solidFill>
                <a:latin typeface="Google Sans"/>
                <a:ea typeface="Google Sans"/>
                <a:cs typeface="Google Sans"/>
                <a:sym typeface="Google Sans"/>
              </a:rPr>
              <a:t>Cloud Interconnect - Dedicated</a:t>
            </a:r>
            <a:endParaRPr sz="2000" kern="0">
              <a:solidFill>
                <a:srgbClr val="202124"/>
              </a:solidFill>
              <a:latin typeface="Google Sans"/>
              <a:ea typeface="Google Sans"/>
              <a:cs typeface="Google Sans"/>
              <a:sym typeface="Google Sans"/>
            </a:endParaRPr>
          </a:p>
        </p:txBody>
      </p:sp>
      <p:sp>
        <p:nvSpPr>
          <p:cNvPr id="2397" name="Google Shape;2397;p98"/>
          <p:cNvSpPr txBox="1"/>
          <p:nvPr/>
        </p:nvSpPr>
        <p:spPr>
          <a:xfrm>
            <a:off x="7142499" y="4593950"/>
            <a:ext cx="2133600" cy="11358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202124"/>
                </a:solidFill>
                <a:latin typeface="Google Sans"/>
                <a:ea typeface="Google Sans"/>
                <a:cs typeface="Google Sans"/>
                <a:sym typeface="Google Sans"/>
              </a:rPr>
              <a:t>Cloud Interconnect - Partner</a:t>
            </a:r>
            <a:endParaRPr sz="2000" kern="0">
              <a:solidFill>
                <a:srgbClr val="202124"/>
              </a:solidFill>
              <a:latin typeface="Google Sans"/>
              <a:ea typeface="Google Sans"/>
              <a:cs typeface="Google Sans"/>
              <a:sym typeface="Google Sans"/>
            </a:endParaRPr>
          </a:p>
        </p:txBody>
      </p:sp>
      <p:sp>
        <p:nvSpPr>
          <p:cNvPr id="2398" name="Google Shape;2398;p98"/>
          <p:cNvSpPr txBox="1">
            <a:spLocks noGrp="1"/>
          </p:cNvSpPr>
          <p:nvPr>
            <p:ph type="title"/>
          </p:nvPr>
        </p:nvSpPr>
        <p:spPr>
          <a:xfrm>
            <a:off x="1114983" y="769917"/>
            <a:ext cx="10416600" cy="760000"/>
          </a:xfrm>
          <a:prstGeom prst="rect">
            <a:avLst/>
          </a:prstGeom>
        </p:spPr>
        <p:txBody>
          <a:bodyPr spcFirstLastPara="1" wrap="square" lIns="60950" tIns="60950" rIns="60950" bIns="60950" anchor="t" anchorCtr="0">
            <a:noAutofit/>
          </a:bodyPr>
          <a:lstStyle/>
          <a:p>
            <a:r>
              <a:rPr lang="en"/>
              <a:t>Cloud Interconnect offers two options to extend an on-premises network to a Google Cloud VPC network</a:t>
            </a:r>
            <a:endParaRPr/>
          </a:p>
        </p:txBody>
      </p:sp>
      <p:sp>
        <p:nvSpPr>
          <p:cNvPr id="2399" name="Google Shape;2399;p9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99"/>
          <p:cNvSpPr/>
          <p:nvPr/>
        </p:nvSpPr>
        <p:spPr>
          <a:xfrm>
            <a:off x="6085241" y="2254695"/>
            <a:ext cx="4866400" cy="3017600"/>
          </a:xfrm>
          <a:prstGeom prst="rect">
            <a:avLst/>
          </a:prstGeom>
          <a:solidFill>
            <a:srgbClr val="D9EAD3"/>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05" name="Google Shape;2405;p99"/>
          <p:cNvSpPr/>
          <p:nvPr/>
        </p:nvSpPr>
        <p:spPr>
          <a:xfrm>
            <a:off x="1219200" y="2254695"/>
            <a:ext cx="4866400" cy="3017600"/>
          </a:xfrm>
          <a:prstGeom prst="rect">
            <a:avLst/>
          </a:prstGeom>
          <a:solidFill>
            <a:srgbClr val="CFE2F3"/>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pic>
        <p:nvPicPr>
          <p:cNvPr id="2406" name="Google Shape;2406;p99"/>
          <p:cNvPicPr preferRelativeResize="0"/>
          <p:nvPr/>
        </p:nvPicPr>
        <p:blipFill>
          <a:blip r:embed="rId3">
            <a:alphaModFix/>
          </a:blip>
          <a:stretch>
            <a:fillRect/>
          </a:stretch>
        </p:blipFill>
        <p:spPr>
          <a:xfrm>
            <a:off x="1907318" y="2839251"/>
            <a:ext cx="1145709" cy="1010867"/>
          </a:xfrm>
          <a:prstGeom prst="rect">
            <a:avLst/>
          </a:prstGeom>
          <a:noFill/>
          <a:ln>
            <a:noFill/>
          </a:ln>
        </p:spPr>
      </p:pic>
      <p:sp>
        <p:nvSpPr>
          <p:cNvPr id="2407" name="Google Shape;2407;p99"/>
          <p:cNvSpPr/>
          <p:nvPr/>
        </p:nvSpPr>
        <p:spPr>
          <a:xfrm>
            <a:off x="4624667" y="3321823"/>
            <a:ext cx="2793600" cy="1134000"/>
          </a:xfrm>
          <a:prstGeom prst="rect">
            <a:avLst/>
          </a:prstGeom>
          <a:solidFill>
            <a:srgbClr val="F6F6F6"/>
          </a:solidFill>
          <a:ln w="9525" cap="flat" cmpd="sng">
            <a:solidFill>
              <a:schemeClr val="lt1"/>
            </a:solidFill>
            <a:prstDash val="dash"/>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08" name="Google Shape;2408;p99"/>
          <p:cNvSpPr/>
          <p:nvPr/>
        </p:nvSpPr>
        <p:spPr>
          <a:xfrm>
            <a:off x="4925568" y="3427962"/>
            <a:ext cx="934600" cy="933800"/>
          </a:xfrm>
          <a:prstGeom prst="ellipse">
            <a:avLst/>
          </a:prstGeom>
          <a:solidFill>
            <a:srgbClr val="F6F6F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2409" name="Google Shape;2409;p99"/>
          <p:cNvGrpSpPr/>
          <p:nvPr/>
        </p:nvGrpSpPr>
        <p:grpSpPr>
          <a:xfrm>
            <a:off x="5251324" y="3491896"/>
            <a:ext cx="493068" cy="531851"/>
            <a:chOff x="5652425" y="1225447"/>
            <a:chExt cx="582135" cy="628468"/>
          </a:xfrm>
        </p:grpSpPr>
        <p:sp>
          <p:nvSpPr>
            <p:cNvPr id="2410" name="Google Shape;2410;p99"/>
            <p:cNvSpPr/>
            <p:nvPr/>
          </p:nvSpPr>
          <p:spPr>
            <a:xfrm rot="-5400000">
              <a:off x="5648525" y="1229347"/>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11" name="Google Shape;2411;p99"/>
            <p:cNvSpPr/>
            <p:nvPr/>
          </p:nvSpPr>
          <p:spPr>
            <a:xfrm rot="10800000">
              <a:off x="5892560" y="1519715"/>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2412" name="Google Shape;2412;p99"/>
          <p:cNvGrpSpPr/>
          <p:nvPr/>
        </p:nvGrpSpPr>
        <p:grpSpPr>
          <a:xfrm rot="10800000">
            <a:off x="5045311" y="3753793"/>
            <a:ext cx="489074" cy="531686"/>
            <a:chOff x="5672883" y="1262907"/>
            <a:chExt cx="577419" cy="628273"/>
          </a:xfrm>
        </p:grpSpPr>
        <p:sp>
          <p:nvSpPr>
            <p:cNvPr id="2413" name="Google Shape;2413;p99"/>
            <p:cNvSpPr/>
            <p:nvPr/>
          </p:nvSpPr>
          <p:spPr>
            <a:xfrm rot="-5400000">
              <a:off x="5668983" y="1266807"/>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14" name="Google Shape;2414;p99"/>
            <p:cNvSpPr/>
            <p:nvPr/>
          </p:nvSpPr>
          <p:spPr>
            <a:xfrm rot="10800000">
              <a:off x="5908302" y="1556979"/>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2415" name="Google Shape;2415;p99"/>
          <p:cNvSpPr txBox="1"/>
          <p:nvPr/>
        </p:nvSpPr>
        <p:spPr>
          <a:xfrm>
            <a:off x="4893361" y="4469859"/>
            <a:ext cx="1039400" cy="600400"/>
          </a:xfrm>
          <a:prstGeom prst="rect">
            <a:avLst/>
          </a:prstGeom>
          <a:noFill/>
          <a:ln>
            <a:noFill/>
          </a:ln>
        </p:spPr>
        <p:txBody>
          <a:bodyPr spcFirstLastPara="1" wrap="square" lIns="121900" tIns="121900" rIns="121900" bIns="121900" anchor="ctr" anchorCtr="0">
            <a:noAutofit/>
          </a:bodyPr>
          <a:lstStyle/>
          <a:p>
            <a:pPr algn="ctr" defTabSz="609630">
              <a:buClr>
                <a:srgbClr val="000000"/>
              </a:buClr>
            </a:pPr>
            <a:r>
              <a:rPr lang="en" sz="1333" kern="0">
                <a:solidFill>
                  <a:srgbClr val="3C4043"/>
                </a:solidFill>
                <a:latin typeface="Roboto"/>
                <a:ea typeface="Roboto"/>
                <a:cs typeface="Roboto"/>
                <a:sym typeface="Roboto"/>
              </a:rPr>
              <a:t>Google Peering Edge</a:t>
            </a:r>
            <a:endParaRPr sz="1333" kern="0">
              <a:solidFill>
                <a:srgbClr val="3C4043"/>
              </a:solidFill>
              <a:latin typeface="Roboto"/>
              <a:ea typeface="Roboto"/>
              <a:cs typeface="Roboto"/>
              <a:sym typeface="Roboto"/>
            </a:endParaRPr>
          </a:p>
        </p:txBody>
      </p:sp>
      <p:sp>
        <p:nvSpPr>
          <p:cNvPr id="2416" name="Google Shape;2416;p99"/>
          <p:cNvSpPr txBox="1"/>
          <p:nvPr/>
        </p:nvSpPr>
        <p:spPr>
          <a:xfrm>
            <a:off x="6259663" y="4469859"/>
            <a:ext cx="1039400" cy="600400"/>
          </a:xfrm>
          <a:prstGeom prst="rect">
            <a:avLst/>
          </a:prstGeom>
          <a:noFill/>
          <a:ln>
            <a:noFill/>
          </a:ln>
        </p:spPr>
        <p:txBody>
          <a:bodyPr spcFirstLastPara="1" wrap="square" lIns="121900" tIns="121900" rIns="121900" bIns="121900" anchor="ctr" anchorCtr="0">
            <a:noAutofit/>
          </a:bodyPr>
          <a:lstStyle/>
          <a:p>
            <a:pPr algn="ctr" defTabSz="609630">
              <a:buClr>
                <a:srgbClr val="000000"/>
              </a:buClr>
            </a:pPr>
            <a:r>
              <a:rPr lang="en" sz="1333" kern="0">
                <a:solidFill>
                  <a:srgbClr val="3C4043"/>
                </a:solidFill>
                <a:latin typeface="Roboto"/>
                <a:ea typeface="Roboto"/>
                <a:cs typeface="Roboto"/>
                <a:sym typeface="Roboto"/>
              </a:rPr>
              <a:t>Customer Peering Router</a:t>
            </a:r>
            <a:endParaRPr sz="1333" kern="0">
              <a:solidFill>
                <a:srgbClr val="3C4043"/>
              </a:solidFill>
              <a:latin typeface="Roboto"/>
              <a:ea typeface="Roboto"/>
              <a:cs typeface="Roboto"/>
              <a:sym typeface="Roboto"/>
            </a:endParaRPr>
          </a:p>
        </p:txBody>
      </p:sp>
      <p:cxnSp>
        <p:nvCxnSpPr>
          <p:cNvPr id="2417" name="Google Shape;2417;p99"/>
          <p:cNvCxnSpPr>
            <a:stCxn id="2408" idx="6"/>
            <a:endCxn id="2418" idx="2"/>
          </p:cNvCxnSpPr>
          <p:nvPr/>
        </p:nvCxnSpPr>
        <p:spPr>
          <a:xfrm>
            <a:off x="5860168" y="3894862"/>
            <a:ext cx="426800" cy="0"/>
          </a:xfrm>
          <a:prstGeom prst="straightConnector1">
            <a:avLst/>
          </a:prstGeom>
          <a:noFill/>
          <a:ln w="9525" cap="flat" cmpd="sng">
            <a:solidFill>
              <a:schemeClr val="lt1"/>
            </a:solidFill>
            <a:prstDash val="solid"/>
            <a:round/>
            <a:headEnd type="none" w="med" len="med"/>
            <a:tailEnd type="none" w="med" len="med"/>
          </a:ln>
        </p:spPr>
      </p:cxnSp>
      <p:sp>
        <p:nvSpPr>
          <p:cNvPr id="2419" name="Google Shape;2419;p99"/>
          <p:cNvSpPr txBox="1"/>
          <p:nvPr/>
        </p:nvSpPr>
        <p:spPr>
          <a:xfrm>
            <a:off x="4624667" y="2940503"/>
            <a:ext cx="2793600" cy="343000"/>
          </a:xfrm>
          <a:prstGeom prst="rect">
            <a:avLst/>
          </a:prstGeom>
          <a:noFill/>
          <a:ln>
            <a:noFill/>
          </a:ln>
        </p:spPr>
        <p:txBody>
          <a:bodyPr spcFirstLastPara="1" wrap="square" lIns="121900" tIns="121900" rIns="121900" bIns="121900" anchor="ctr" anchorCtr="0">
            <a:noAutofit/>
          </a:bodyPr>
          <a:lstStyle/>
          <a:p>
            <a:pPr algn="ctr" defTabSz="609630">
              <a:buClr>
                <a:srgbClr val="000000"/>
              </a:buClr>
            </a:pPr>
            <a:r>
              <a:rPr lang="en" sz="1333" kern="0">
                <a:solidFill>
                  <a:srgbClr val="3C4043"/>
                </a:solidFill>
                <a:latin typeface="Roboto"/>
                <a:ea typeface="Roboto"/>
                <a:cs typeface="Roboto"/>
                <a:sym typeface="Roboto"/>
              </a:rPr>
              <a:t>Co-location Facility</a:t>
            </a:r>
            <a:endParaRPr sz="1333" kern="0">
              <a:solidFill>
                <a:srgbClr val="3C4043"/>
              </a:solidFill>
              <a:latin typeface="Roboto"/>
              <a:ea typeface="Roboto"/>
              <a:cs typeface="Roboto"/>
              <a:sym typeface="Roboto"/>
            </a:endParaRPr>
          </a:p>
        </p:txBody>
      </p:sp>
      <p:sp>
        <p:nvSpPr>
          <p:cNvPr id="2420" name="Google Shape;2420;p99"/>
          <p:cNvSpPr/>
          <p:nvPr/>
        </p:nvSpPr>
        <p:spPr>
          <a:xfrm>
            <a:off x="9437244" y="2940497"/>
            <a:ext cx="785783" cy="658035"/>
          </a:xfrm>
          <a:custGeom>
            <a:avLst/>
            <a:gdLst/>
            <a:ahLst/>
            <a:cxnLst/>
            <a:rect l="l" t="t" r="r" b="b"/>
            <a:pathLst>
              <a:path w="1092" h="986" extrusionOk="0">
                <a:moveTo>
                  <a:pt x="547" y="217"/>
                </a:moveTo>
                <a:lnTo>
                  <a:pt x="547" y="0"/>
                </a:lnTo>
                <a:lnTo>
                  <a:pt x="0" y="0"/>
                </a:lnTo>
                <a:lnTo>
                  <a:pt x="0" y="985"/>
                </a:lnTo>
                <a:lnTo>
                  <a:pt x="1091" y="985"/>
                </a:lnTo>
                <a:lnTo>
                  <a:pt x="1091" y="217"/>
                </a:lnTo>
                <a:lnTo>
                  <a:pt x="547" y="217"/>
                </a:lnTo>
                <a:close/>
                <a:moveTo>
                  <a:pt x="220" y="875"/>
                </a:moveTo>
                <a:lnTo>
                  <a:pt x="110" y="875"/>
                </a:lnTo>
                <a:lnTo>
                  <a:pt x="110" y="764"/>
                </a:lnTo>
                <a:lnTo>
                  <a:pt x="220" y="764"/>
                </a:lnTo>
                <a:lnTo>
                  <a:pt x="220" y="875"/>
                </a:lnTo>
                <a:close/>
                <a:moveTo>
                  <a:pt x="220" y="654"/>
                </a:moveTo>
                <a:lnTo>
                  <a:pt x="110" y="654"/>
                </a:lnTo>
                <a:lnTo>
                  <a:pt x="110" y="544"/>
                </a:lnTo>
                <a:lnTo>
                  <a:pt x="220" y="544"/>
                </a:lnTo>
                <a:lnTo>
                  <a:pt x="220" y="654"/>
                </a:lnTo>
                <a:close/>
                <a:moveTo>
                  <a:pt x="220" y="437"/>
                </a:moveTo>
                <a:lnTo>
                  <a:pt x="110" y="437"/>
                </a:lnTo>
                <a:lnTo>
                  <a:pt x="110" y="327"/>
                </a:lnTo>
                <a:lnTo>
                  <a:pt x="220" y="327"/>
                </a:lnTo>
                <a:lnTo>
                  <a:pt x="220" y="437"/>
                </a:lnTo>
                <a:close/>
                <a:moveTo>
                  <a:pt x="220" y="217"/>
                </a:moveTo>
                <a:lnTo>
                  <a:pt x="110" y="217"/>
                </a:lnTo>
                <a:lnTo>
                  <a:pt x="110" y="107"/>
                </a:lnTo>
                <a:lnTo>
                  <a:pt x="220" y="107"/>
                </a:lnTo>
                <a:lnTo>
                  <a:pt x="220" y="217"/>
                </a:lnTo>
                <a:close/>
                <a:moveTo>
                  <a:pt x="437" y="875"/>
                </a:moveTo>
                <a:lnTo>
                  <a:pt x="330" y="875"/>
                </a:lnTo>
                <a:lnTo>
                  <a:pt x="330" y="764"/>
                </a:lnTo>
                <a:lnTo>
                  <a:pt x="440" y="764"/>
                </a:lnTo>
                <a:lnTo>
                  <a:pt x="440" y="875"/>
                </a:lnTo>
                <a:lnTo>
                  <a:pt x="437" y="875"/>
                </a:lnTo>
                <a:close/>
                <a:moveTo>
                  <a:pt x="437" y="654"/>
                </a:moveTo>
                <a:lnTo>
                  <a:pt x="330" y="654"/>
                </a:lnTo>
                <a:lnTo>
                  <a:pt x="330" y="544"/>
                </a:lnTo>
                <a:lnTo>
                  <a:pt x="440" y="544"/>
                </a:lnTo>
                <a:lnTo>
                  <a:pt x="440" y="654"/>
                </a:lnTo>
                <a:lnTo>
                  <a:pt x="437" y="654"/>
                </a:lnTo>
                <a:close/>
                <a:moveTo>
                  <a:pt x="437" y="437"/>
                </a:moveTo>
                <a:lnTo>
                  <a:pt x="330" y="437"/>
                </a:lnTo>
                <a:lnTo>
                  <a:pt x="330" y="327"/>
                </a:lnTo>
                <a:lnTo>
                  <a:pt x="440" y="327"/>
                </a:lnTo>
                <a:lnTo>
                  <a:pt x="440" y="437"/>
                </a:lnTo>
                <a:lnTo>
                  <a:pt x="437" y="437"/>
                </a:lnTo>
                <a:close/>
                <a:moveTo>
                  <a:pt x="437" y="217"/>
                </a:moveTo>
                <a:lnTo>
                  <a:pt x="330" y="217"/>
                </a:lnTo>
                <a:lnTo>
                  <a:pt x="330" y="107"/>
                </a:lnTo>
                <a:lnTo>
                  <a:pt x="440" y="107"/>
                </a:lnTo>
                <a:lnTo>
                  <a:pt x="440" y="217"/>
                </a:lnTo>
                <a:lnTo>
                  <a:pt x="437" y="217"/>
                </a:lnTo>
                <a:close/>
                <a:moveTo>
                  <a:pt x="984" y="875"/>
                </a:moveTo>
                <a:lnTo>
                  <a:pt x="547" y="875"/>
                </a:lnTo>
                <a:lnTo>
                  <a:pt x="547" y="764"/>
                </a:lnTo>
                <a:lnTo>
                  <a:pt x="657" y="764"/>
                </a:lnTo>
                <a:lnTo>
                  <a:pt x="657" y="654"/>
                </a:lnTo>
                <a:lnTo>
                  <a:pt x="547" y="654"/>
                </a:lnTo>
                <a:lnTo>
                  <a:pt x="547" y="544"/>
                </a:lnTo>
                <a:lnTo>
                  <a:pt x="657" y="544"/>
                </a:lnTo>
                <a:lnTo>
                  <a:pt x="657" y="434"/>
                </a:lnTo>
                <a:lnTo>
                  <a:pt x="547" y="434"/>
                </a:lnTo>
                <a:lnTo>
                  <a:pt x="547" y="324"/>
                </a:lnTo>
                <a:lnTo>
                  <a:pt x="984" y="324"/>
                </a:lnTo>
                <a:lnTo>
                  <a:pt x="984" y="875"/>
                </a:lnTo>
                <a:close/>
                <a:moveTo>
                  <a:pt x="874" y="437"/>
                </a:moveTo>
                <a:lnTo>
                  <a:pt x="763" y="437"/>
                </a:lnTo>
                <a:lnTo>
                  <a:pt x="763" y="547"/>
                </a:lnTo>
                <a:lnTo>
                  <a:pt x="874" y="547"/>
                </a:lnTo>
                <a:lnTo>
                  <a:pt x="874" y="437"/>
                </a:lnTo>
                <a:close/>
                <a:moveTo>
                  <a:pt x="874" y="654"/>
                </a:moveTo>
                <a:lnTo>
                  <a:pt x="763" y="654"/>
                </a:lnTo>
                <a:lnTo>
                  <a:pt x="763" y="764"/>
                </a:lnTo>
                <a:lnTo>
                  <a:pt x="874" y="764"/>
                </a:lnTo>
                <a:lnTo>
                  <a:pt x="874" y="654"/>
                </a:lnTo>
                <a:close/>
              </a:path>
            </a:pathLst>
          </a:custGeom>
          <a:solidFill>
            <a:srgbClr val="349351"/>
          </a:solidFill>
          <a:ln w="9525" cap="flat" cmpd="sng">
            <a:solidFill>
              <a:srgbClr val="349351">
                <a:alpha val="0"/>
              </a:srgbClr>
            </a:solidFill>
            <a:prstDash val="solid"/>
            <a:round/>
            <a:headEnd type="none" w="sm" len="sm"/>
            <a:tailEnd type="none" w="sm" len="sm"/>
          </a:ln>
        </p:spPr>
        <p:txBody>
          <a:bodyPr spcFirstLastPara="1" wrap="square" lIns="121900" tIns="60933" rIns="121900" bIns="60933" anchor="ctr" anchorCtr="0">
            <a:noAutofit/>
          </a:bodyPr>
          <a:lstStyle/>
          <a:p>
            <a:pPr defTabSz="609630">
              <a:buClr>
                <a:srgbClr val="000000"/>
              </a:buClr>
            </a:pPr>
            <a:endParaRPr sz="2400" kern="0">
              <a:solidFill>
                <a:srgbClr val="757575"/>
              </a:solidFill>
              <a:latin typeface="Calibri"/>
              <a:ea typeface="Calibri"/>
              <a:cs typeface="Calibri"/>
              <a:sym typeface="Calibri"/>
            </a:endParaRPr>
          </a:p>
        </p:txBody>
      </p:sp>
      <p:cxnSp>
        <p:nvCxnSpPr>
          <p:cNvPr id="2421" name="Google Shape;2421;p99"/>
          <p:cNvCxnSpPr>
            <a:stCxn id="2422" idx="3"/>
            <a:endCxn id="2408" idx="2"/>
          </p:cNvCxnSpPr>
          <p:nvPr/>
        </p:nvCxnSpPr>
        <p:spPr>
          <a:xfrm rot="10800000" flipH="1">
            <a:off x="4179249" y="3894923"/>
            <a:ext cx="746400" cy="6400"/>
          </a:xfrm>
          <a:prstGeom prst="straightConnector1">
            <a:avLst/>
          </a:prstGeom>
          <a:noFill/>
          <a:ln w="9525" cap="flat" cmpd="sng">
            <a:solidFill>
              <a:schemeClr val="accent2"/>
            </a:solidFill>
            <a:prstDash val="solid"/>
            <a:round/>
            <a:headEnd type="none" w="med" len="med"/>
            <a:tailEnd type="none" w="med" len="med"/>
          </a:ln>
        </p:spPr>
      </p:cxnSp>
      <p:sp>
        <p:nvSpPr>
          <p:cNvPr id="2423" name="Google Shape;2423;p99"/>
          <p:cNvSpPr txBox="1"/>
          <p:nvPr/>
        </p:nvSpPr>
        <p:spPr>
          <a:xfrm>
            <a:off x="9019710" y="3637710"/>
            <a:ext cx="1620800" cy="257000"/>
          </a:xfrm>
          <a:prstGeom prst="rect">
            <a:avLst/>
          </a:prstGeom>
          <a:noFill/>
          <a:ln>
            <a:noFill/>
          </a:ln>
        </p:spPr>
        <p:txBody>
          <a:bodyPr spcFirstLastPara="1" wrap="square" lIns="121900" tIns="121900" rIns="121900" bIns="121900" anchor="ctr" anchorCtr="0">
            <a:noAutofit/>
          </a:bodyPr>
          <a:lstStyle/>
          <a:p>
            <a:pPr algn="ctr" defTabSz="609630">
              <a:buClr>
                <a:srgbClr val="000000"/>
              </a:buClr>
            </a:pPr>
            <a:r>
              <a:rPr lang="en" sz="1333" kern="0">
                <a:solidFill>
                  <a:srgbClr val="3C4043"/>
                </a:solidFill>
                <a:latin typeface="Roboto"/>
                <a:ea typeface="Roboto"/>
                <a:cs typeface="Roboto"/>
                <a:sym typeface="Roboto"/>
              </a:rPr>
              <a:t>Headquarters</a:t>
            </a:r>
            <a:endParaRPr sz="1333" kern="0">
              <a:solidFill>
                <a:srgbClr val="3C4043"/>
              </a:solidFill>
              <a:latin typeface="Roboto"/>
              <a:ea typeface="Roboto"/>
              <a:cs typeface="Roboto"/>
              <a:sym typeface="Roboto"/>
            </a:endParaRPr>
          </a:p>
        </p:txBody>
      </p:sp>
      <p:cxnSp>
        <p:nvCxnSpPr>
          <p:cNvPr id="2424" name="Google Shape;2424;p99"/>
          <p:cNvCxnSpPr>
            <a:stCxn id="2422" idx="0"/>
            <a:endCxn id="2406" idx="3"/>
          </p:cNvCxnSpPr>
          <p:nvPr/>
        </p:nvCxnSpPr>
        <p:spPr>
          <a:xfrm rot="5400000" flipH="1">
            <a:off x="3314153" y="3083569"/>
            <a:ext cx="185400" cy="707600"/>
          </a:xfrm>
          <a:prstGeom prst="bentConnector2">
            <a:avLst/>
          </a:prstGeom>
          <a:noFill/>
          <a:ln w="9525" cap="flat" cmpd="sng">
            <a:solidFill>
              <a:schemeClr val="accent2"/>
            </a:solidFill>
            <a:prstDash val="solid"/>
            <a:round/>
            <a:headEnd type="none" w="med" len="med"/>
            <a:tailEnd type="none" w="med" len="med"/>
          </a:ln>
        </p:spPr>
      </p:cxnSp>
      <p:cxnSp>
        <p:nvCxnSpPr>
          <p:cNvPr id="2425" name="Google Shape;2425;p99"/>
          <p:cNvCxnSpPr>
            <a:stCxn id="2422" idx="2"/>
            <a:endCxn id="2426" idx="3"/>
          </p:cNvCxnSpPr>
          <p:nvPr/>
        </p:nvCxnSpPr>
        <p:spPr>
          <a:xfrm rot="5400000">
            <a:off x="2894553" y="3706677"/>
            <a:ext cx="300200" cy="1432000"/>
          </a:xfrm>
          <a:prstGeom prst="bentConnector2">
            <a:avLst/>
          </a:prstGeom>
          <a:noFill/>
          <a:ln w="9525" cap="flat" cmpd="sng">
            <a:solidFill>
              <a:schemeClr val="accent2"/>
            </a:solidFill>
            <a:prstDash val="solid"/>
            <a:round/>
            <a:headEnd type="none" w="med" len="med"/>
            <a:tailEnd type="none" w="med" len="med"/>
          </a:ln>
        </p:spPr>
      </p:cxnSp>
      <p:cxnSp>
        <p:nvCxnSpPr>
          <p:cNvPr id="2427" name="Google Shape;2427;p99"/>
          <p:cNvCxnSpPr>
            <a:stCxn id="2418" idx="6"/>
          </p:cNvCxnSpPr>
          <p:nvPr/>
        </p:nvCxnSpPr>
        <p:spPr>
          <a:xfrm rot="10800000" flipH="1">
            <a:off x="7221608" y="3247062"/>
            <a:ext cx="2123000" cy="647800"/>
          </a:xfrm>
          <a:prstGeom prst="bentConnector3">
            <a:avLst>
              <a:gd name="adj1" fmla="val 54333"/>
            </a:avLst>
          </a:prstGeom>
          <a:noFill/>
          <a:ln w="9525" cap="flat" cmpd="sng">
            <a:solidFill>
              <a:schemeClr val="accent6"/>
            </a:solidFill>
            <a:prstDash val="solid"/>
            <a:round/>
            <a:headEnd type="none" w="med" len="med"/>
            <a:tailEnd type="none" w="med" len="med"/>
          </a:ln>
        </p:spPr>
      </p:cxnSp>
      <p:cxnSp>
        <p:nvCxnSpPr>
          <p:cNvPr id="2428" name="Google Shape;2428;p99"/>
          <p:cNvCxnSpPr>
            <a:stCxn id="2418" idx="6"/>
            <a:endCxn id="2429" idx="1"/>
          </p:cNvCxnSpPr>
          <p:nvPr/>
        </p:nvCxnSpPr>
        <p:spPr>
          <a:xfrm>
            <a:off x="7221608" y="3894862"/>
            <a:ext cx="2276200" cy="617200"/>
          </a:xfrm>
          <a:prstGeom prst="bentConnector3">
            <a:avLst>
              <a:gd name="adj1" fmla="val 50676"/>
            </a:avLst>
          </a:prstGeom>
          <a:noFill/>
          <a:ln w="9525" cap="flat" cmpd="sng">
            <a:solidFill>
              <a:schemeClr val="accent6"/>
            </a:solidFill>
            <a:prstDash val="solid"/>
            <a:round/>
            <a:headEnd type="none" w="med" len="med"/>
            <a:tailEnd type="none" w="med" len="med"/>
          </a:ln>
        </p:spPr>
      </p:cxnSp>
      <p:sp>
        <p:nvSpPr>
          <p:cNvPr id="2430" name="Google Shape;2430;p99"/>
          <p:cNvSpPr txBox="1"/>
          <p:nvPr/>
        </p:nvSpPr>
        <p:spPr>
          <a:xfrm>
            <a:off x="8718533" y="4998720"/>
            <a:ext cx="2233200" cy="2622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333" kern="0">
                <a:solidFill>
                  <a:srgbClr val="3C4043"/>
                </a:solidFill>
                <a:latin typeface="Roboto"/>
                <a:ea typeface="Roboto"/>
                <a:cs typeface="Roboto"/>
                <a:sym typeface="Roboto"/>
              </a:rPr>
              <a:t>External Data Center</a:t>
            </a:r>
            <a:endParaRPr sz="1333" kern="0">
              <a:solidFill>
                <a:srgbClr val="3C4043"/>
              </a:solidFill>
              <a:latin typeface="Roboto"/>
              <a:ea typeface="Roboto"/>
              <a:cs typeface="Roboto"/>
              <a:sym typeface="Roboto"/>
            </a:endParaRPr>
          </a:p>
        </p:txBody>
      </p:sp>
      <p:pic>
        <p:nvPicPr>
          <p:cNvPr id="2429" name="Google Shape;2429;p99"/>
          <p:cNvPicPr preferRelativeResize="0"/>
          <p:nvPr/>
        </p:nvPicPr>
        <p:blipFill rotWithShape="1">
          <a:blip r:embed="rId4">
            <a:alphaModFix/>
          </a:blip>
          <a:srcRect l="22013" t="10807" r="27414" b="11882"/>
          <a:stretch/>
        </p:blipFill>
        <p:spPr>
          <a:xfrm>
            <a:off x="9497795" y="4137927"/>
            <a:ext cx="587617" cy="748330"/>
          </a:xfrm>
          <a:prstGeom prst="rect">
            <a:avLst/>
          </a:prstGeom>
          <a:noFill/>
          <a:ln>
            <a:noFill/>
          </a:ln>
        </p:spPr>
      </p:pic>
      <p:pic>
        <p:nvPicPr>
          <p:cNvPr id="2431" name="Google Shape;2431;p99"/>
          <p:cNvPicPr preferRelativeResize="0"/>
          <p:nvPr/>
        </p:nvPicPr>
        <p:blipFill>
          <a:blip r:embed="rId5">
            <a:alphaModFix/>
          </a:blip>
          <a:stretch>
            <a:fillRect/>
          </a:stretch>
        </p:blipFill>
        <p:spPr>
          <a:xfrm>
            <a:off x="1541759" y="3395884"/>
            <a:ext cx="1109453" cy="1010867"/>
          </a:xfrm>
          <a:prstGeom prst="rect">
            <a:avLst/>
          </a:prstGeom>
          <a:noFill/>
          <a:ln>
            <a:noFill/>
          </a:ln>
        </p:spPr>
      </p:pic>
      <p:pic>
        <p:nvPicPr>
          <p:cNvPr id="2426" name="Google Shape;2426;p99"/>
          <p:cNvPicPr preferRelativeResize="0"/>
          <p:nvPr/>
        </p:nvPicPr>
        <p:blipFill>
          <a:blip r:embed="rId6">
            <a:alphaModFix/>
          </a:blip>
          <a:stretch>
            <a:fillRect/>
          </a:stretch>
        </p:blipFill>
        <p:spPr>
          <a:xfrm>
            <a:off x="1219212" y="4067306"/>
            <a:ext cx="1109453" cy="1010867"/>
          </a:xfrm>
          <a:prstGeom prst="rect">
            <a:avLst/>
          </a:prstGeom>
          <a:noFill/>
          <a:ln>
            <a:noFill/>
          </a:ln>
        </p:spPr>
      </p:pic>
      <p:cxnSp>
        <p:nvCxnSpPr>
          <p:cNvPr id="2432" name="Google Shape;2432;p99"/>
          <p:cNvCxnSpPr>
            <a:stCxn id="2422" idx="1"/>
            <a:endCxn id="2431" idx="3"/>
          </p:cNvCxnSpPr>
          <p:nvPr/>
        </p:nvCxnSpPr>
        <p:spPr>
          <a:xfrm rot="10800000">
            <a:off x="2651257" y="3901323"/>
            <a:ext cx="690800" cy="0"/>
          </a:xfrm>
          <a:prstGeom prst="straightConnector1">
            <a:avLst/>
          </a:prstGeom>
          <a:noFill/>
          <a:ln w="9525" cap="flat" cmpd="sng">
            <a:solidFill>
              <a:schemeClr val="accent2"/>
            </a:solidFill>
            <a:prstDash val="solid"/>
            <a:round/>
            <a:headEnd type="none" w="med" len="med"/>
            <a:tailEnd type="none" w="med" len="med"/>
          </a:ln>
        </p:spPr>
      </p:cxnSp>
      <p:sp>
        <p:nvSpPr>
          <p:cNvPr id="2433" name="Google Shape;2433;p99"/>
          <p:cNvSpPr txBox="1"/>
          <p:nvPr/>
        </p:nvSpPr>
        <p:spPr>
          <a:xfrm>
            <a:off x="1219216" y="4998720"/>
            <a:ext cx="1214600" cy="257000"/>
          </a:xfrm>
          <a:prstGeom prst="rect">
            <a:avLst/>
          </a:prstGeom>
          <a:noFill/>
          <a:ln>
            <a:noFill/>
          </a:ln>
        </p:spPr>
        <p:txBody>
          <a:bodyPr spcFirstLastPara="1" wrap="square" lIns="0" tIns="121900" rIns="0" bIns="121900" anchor="ctr" anchorCtr="0">
            <a:noAutofit/>
          </a:bodyPr>
          <a:lstStyle/>
          <a:p>
            <a:pPr algn="ctr" defTabSz="609630">
              <a:buClr>
                <a:srgbClr val="000000"/>
              </a:buClr>
            </a:pPr>
            <a:r>
              <a:rPr lang="en" sz="1333" kern="0">
                <a:solidFill>
                  <a:srgbClr val="3C4043"/>
                </a:solidFill>
                <a:latin typeface="Roboto"/>
                <a:ea typeface="Roboto"/>
                <a:cs typeface="Roboto"/>
                <a:sym typeface="Roboto"/>
              </a:rPr>
              <a:t>VM Instances</a:t>
            </a:r>
            <a:endParaRPr sz="1333" kern="0">
              <a:solidFill>
                <a:srgbClr val="3C4043"/>
              </a:solidFill>
              <a:latin typeface="Roboto"/>
              <a:ea typeface="Roboto"/>
              <a:cs typeface="Roboto"/>
              <a:sym typeface="Roboto"/>
            </a:endParaRPr>
          </a:p>
        </p:txBody>
      </p:sp>
      <p:sp>
        <p:nvSpPr>
          <p:cNvPr id="2434" name="Google Shape;2434;p99"/>
          <p:cNvSpPr txBox="1"/>
          <p:nvPr/>
        </p:nvSpPr>
        <p:spPr>
          <a:xfrm>
            <a:off x="2950215" y="4198680"/>
            <a:ext cx="1620800" cy="257000"/>
          </a:xfrm>
          <a:prstGeom prst="rect">
            <a:avLst/>
          </a:prstGeom>
          <a:noFill/>
          <a:ln>
            <a:noFill/>
          </a:ln>
        </p:spPr>
        <p:txBody>
          <a:bodyPr spcFirstLastPara="1" wrap="square" lIns="121900" tIns="121900" rIns="121900" bIns="121900" anchor="t" anchorCtr="0">
            <a:noAutofit/>
          </a:bodyPr>
          <a:lstStyle/>
          <a:p>
            <a:pPr algn="ctr" defTabSz="609630">
              <a:buClr>
                <a:srgbClr val="000000"/>
              </a:buClr>
              <a:buSzPts val="2200"/>
            </a:pPr>
            <a:r>
              <a:rPr lang="en" sz="1333" kern="0">
                <a:solidFill>
                  <a:srgbClr val="3C4043"/>
                </a:solidFill>
                <a:latin typeface="Google Sans"/>
                <a:ea typeface="Google Sans"/>
                <a:cs typeface="Google Sans"/>
                <a:sym typeface="Google Sans"/>
              </a:rPr>
              <a:t>Compute Engine</a:t>
            </a:r>
            <a:endParaRPr sz="1333" kern="0">
              <a:solidFill>
                <a:srgbClr val="3C4043"/>
              </a:solidFill>
              <a:latin typeface="Google Sans"/>
              <a:ea typeface="Google Sans"/>
              <a:cs typeface="Google Sans"/>
              <a:sym typeface="Google Sans"/>
            </a:endParaRPr>
          </a:p>
          <a:p>
            <a:pPr algn="ctr" defTabSz="609630">
              <a:buClr>
                <a:srgbClr val="000000"/>
              </a:buClr>
            </a:pPr>
            <a:endParaRPr sz="1333" kern="0">
              <a:solidFill>
                <a:srgbClr val="434343"/>
              </a:solidFill>
              <a:latin typeface="Google Sans"/>
              <a:ea typeface="Google Sans"/>
              <a:cs typeface="Google Sans"/>
              <a:sym typeface="Google Sans"/>
            </a:endParaRPr>
          </a:p>
        </p:txBody>
      </p:sp>
      <p:cxnSp>
        <p:nvCxnSpPr>
          <p:cNvPr id="2435" name="Google Shape;2435;p99"/>
          <p:cNvCxnSpPr/>
          <p:nvPr/>
        </p:nvCxnSpPr>
        <p:spPr>
          <a:xfrm>
            <a:off x="6085241" y="2279437"/>
            <a:ext cx="0" cy="2975200"/>
          </a:xfrm>
          <a:prstGeom prst="straightConnector1">
            <a:avLst/>
          </a:prstGeom>
          <a:noFill/>
          <a:ln w="19050" cap="flat" cmpd="sng">
            <a:solidFill>
              <a:srgbClr val="414141"/>
            </a:solidFill>
            <a:prstDash val="dot"/>
            <a:round/>
            <a:headEnd type="none" w="med" len="med"/>
            <a:tailEnd type="none" w="med" len="med"/>
          </a:ln>
        </p:spPr>
      </p:cxnSp>
      <p:sp>
        <p:nvSpPr>
          <p:cNvPr id="2436" name="Google Shape;2436;p99"/>
          <p:cNvSpPr txBox="1"/>
          <p:nvPr/>
        </p:nvSpPr>
        <p:spPr>
          <a:xfrm>
            <a:off x="2878811" y="2514646"/>
            <a:ext cx="1620800" cy="257000"/>
          </a:xfrm>
          <a:prstGeom prst="rect">
            <a:avLst/>
          </a:prstGeom>
          <a:noFill/>
          <a:ln>
            <a:noFill/>
          </a:ln>
        </p:spPr>
        <p:txBody>
          <a:bodyPr spcFirstLastPara="1" wrap="square" lIns="121900" tIns="121900" rIns="121900" bIns="121900" anchor="ctr" anchorCtr="0">
            <a:noAutofit/>
          </a:bodyPr>
          <a:lstStyle/>
          <a:p>
            <a:pPr algn="ctr" defTabSz="609630">
              <a:buClr>
                <a:srgbClr val="000000"/>
              </a:buClr>
            </a:pPr>
            <a:r>
              <a:rPr lang="en" sz="1333" kern="0">
                <a:solidFill>
                  <a:srgbClr val="3C4043"/>
                </a:solidFill>
                <a:latin typeface="Roboto"/>
                <a:ea typeface="Roboto"/>
                <a:cs typeface="Roboto"/>
                <a:sym typeface="Roboto"/>
              </a:rPr>
              <a:t>Cloud Network</a:t>
            </a:r>
            <a:endParaRPr sz="1333" kern="0">
              <a:solidFill>
                <a:srgbClr val="3C4043"/>
              </a:solidFill>
              <a:latin typeface="Roboto"/>
              <a:ea typeface="Roboto"/>
              <a:cs typeface="Roboto"/>
              <a:sym typeface="Roboto"/>
            </a:endParaRPr>
          </a:p>
        </p:txBody>
      </p:sp>
      <p:sp>
        <p:nvSpPr>
          <p:cNvPr id="2437" name="Google Shape;2437;p99"/>
          <p:cNvSpPr txBox="1"/>
          <p:nvPr/>
        </p:nvSpPr>
        <p:spPr>
          <a:xfrm>
            <a:off x="7225783" y="2514646"/>
            <a:ext cx="2033600" cy="257000"/>
          </a:xfrm>
          <a:prstGeom prst="rect">
            <a:avLst/>
          </a:prstGeom>
          <a:noFill/>
          <a:ln>
            <a:noFill/>
          </a:ln>
        </p:spPr>
        <p:txBody>
          <a:bodyPr spcFirstLastPara="1" wrap="square" lIns="121900" tIns="121900" rIns="121900" bIns="121900" anchor="ctr" anchorCtr="0">
            <a:noAutofit/>
          </a:bodyPr>
          <a:lstStyle/>
          <a:p>
            <a:pPr algn="ctr" defTabSz="609630">
              <a:buClr>
                <a:srgbClr val="000000"/>
              </a:buClr>
            </a:pPr>
            <a:r>
              <a:rPr lang="en" sz="1333" kern="0">
                <a:solidFill>
                  <a:srgbClr val="3C4043"/>
                </a:solidFill>
                <a:latin typeface="Roboto"/>
                <a:ea typeface="Roboto"/>
                <a:cs typeface="Roboto"/>
                <a:sym typeface="Roboto"/>
              </a:rPr>
              <a:t>Customer Network</a:t>
            </a:r>
            <a:endParaRPr sz="1333" kern="0">
              <a:solidFill>
                <a:srgbClr val="3C4043"/>
              </a:solidFill>
              <a:latin typeface="Roboto"/>
              <a:ea typeface="Roboto"/>
              <a:cs typeface="Roboto"/>
              <a:sym typeface="Roboto"/>
            </a:endParaRPr>
          </a:p>
        </p:txBody>
      </p:sp>
      <p:sp>
        <p:nvSpPr>
          <p:cNvPr id="2418" name="Google Shape;2418;p99"/>
          <p:cNvSpPr/>
          <p:nvPr/>
        </p:nvSpPr>
        <p:spPr>
          <a:xfrm>
            <a:off x="6287008" y="3427962"/>
            <a:ext cx="934600" cy="933800"/>
          </a:xfrm>
          <a:prstGeom prst="ellipse">
            <a:avLst/>
          </a:prstGeom>
          <a:solidFill>
            <a:srgbClr val="F6F6F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2438" name="Google Shape;2438;p99"/>
          <p:cNvGrpSpPr/>
          <p:nvPr/>
        </p:nvGrpSpPr>
        <p:grpSpPr>
          <a:xfrm>
            <a:off x="6612764" y="3491896"/>
            <a:ext cx="493068" cy="531851"/>
            <a:chOff x="5652425" y="1225447"/>
            <a:chExt cx="582135" cy="628468"/>
          </a:xfrm>
        </p:grpSpPr>
        <p:sp>
          <p:nvSpPr>
            <p:cNvPr id="2439" name="Google Shape;2439;p99"/>
            <p:cNvSpPr/>
            <p:nvPr/>
          </p:nvSpPr>
          <p:spPr>
            <a:xfrm rot="-5400000">
              <a:off x="5648525" y="1229347"/>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40" name="Google Shape;2440;p99"/>
            <p:cNvSpPr/>
            <p:nvPr/>
          </p:nvSpPr>
          <p:spPr>
            <a:xfrm rot="10800000">
              <a:off x="5892560" y="1519715"/>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2441" name="Google Shape;2441;p99"/>
          <p:cNvGrpSpPr/>
          <p:nvPr/>
        </p:nvGrpSpPr>
        <p:grpSpPr>
          <a:xfrm rot="10800000">
            <a:off x="6406751" y="3753793"/>
            <a:ext cx="489074" cy="531686"/>
            <a:chOff x="5672883" y="1262907"/>
            <a:chExt cx="577419" cy="628273"/>
          </a:xfrm>
        </p:grpSpPr>
        <p:sp>
          <p:nvSpPr>
            <p:cNvPr id="2442" name="Google Shape;2442;p99"/>
            <p:cNvSpPr/>
            <p:nvPr/>
          </p:nvSpPr>
          <p:spPr>
            <a:xfrm rot="-5400000">
              <a:off x="5668983" y="1266807"/>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43" name="Google Shape;2443;p99"/>
            <p:cNvSpPr/>
            <p:nvPr/>
          </p:nvSpPr>
          <p:spPr>
            <a:xfrm rot="10800000">
              <a:off x="5908302" y="1556979"/>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pic>
        <p:nvPicPr>
          <p:cNvPr id="2422" name="Google Shape;2422;p99"/>
          <p:cNvPicPr preferRelativeResize="0"/>
          <p:nvPr/>
        </p:nvPicPr>
        <p:blipFill>
          <a:blip r:embed="rId7">
            <a:alphaModFix/>
          </a:blip>
          <a:stretch>
            <a:fillRect/>
          </a:stretch>
        </p:blipFill>
        <p:spPr>
          <a:xfrm>
            <a:off x="3342057" y="3530070"/>
            <a:ext cx="837192" cy="742509"/>
          </a:xfrm>
          <a:prstGeom prst="rect">
            <a:avLst/>
          </a:prstGeom>
          <a:noFill/>
          <a:ln>
            <a:noFill/>
          </a:ln>
        </p:spPr>
      </p:pic>
      <p:pic>
        <p:nvPicPr>
          <p:cNvPr id="2444" name="Google Shape;2444;p99"/>
          <p:cNvPicPr preferRelativeResize="0"/>
          <p:nvPr/>
        </p:nvPicPr>
        <p:blipFill>
          <a:blip r:embed="rId8">
            <a:alphaModFix/>
          </a:blip>
          <a:stretch>
            <a:fillRect/>
          </a:stretch>
        </p:blipFill>
        <p:spPr>
          <a:xfrm>
            <a:off x="1320817" y="1750450"/>
            <a:ext cx="1066800" cy="1066800"/>
          </a:xfrm>
          <a:prstGeom prst="rect">
            <a:avLst/>
          </a:prstGeom>
          <a:noFill/>
          <a:ln>
            <a:noFill/>
          </a:ln>
        </p:spPr>
      </p:pic>
      <p:sp>
        <p:nvSpPr>
          <p:cNvPr id="2445" name="Google Shape;2445;p9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Dedicated Interconnect</a:t>
            </a:r>
            <a:endParaRPr/>
          </a:p>
        </p:txBody>
      </p:sp>
      <p:sp>
        <p:nvSpPr>
          <p:cNvPr id="2446" name="Google Shape;2446;p9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9">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2447" name="Google Shape;2447;p99"/>
          <p:cNvSpPr txBox="1"/>
          <p:nvPr/>
        </p:nvSpPr>
        <p:spPr>
          <a:xfrm>
            <a:off x="5216767" y="5302433"/>
            <a:ext cx="1826400" cy="576200"/>
          </a:xfrm>
          <a:prstGeom prst="rect">
            <a:avLst/>
          </a:prstGeom>
          <a:noFill/>
          <a:ln>
            <a:noFill/>
          </a:ln>
        </p:spPr>
        <p:txBody>
          <a:bodyPr spcFirstLastPara="1" wrap="square" lIns="121900" tIns="121900" rIns="121900" bIns="121900" anchor="t" anchorCtr="0">
            <a:noAutofit/>
          </a:bodyPr>
          <a:lstStyle/>
          <a:p>
            <a:pPr algn="ctr" defTabSz="609630">
              <a:buClr>
                <a:srgbClr val="000000"/>
              </a:buClr>
            </a:pPr>
            <a:r>
              <a:rPr lang="en" sz="1333" kern="0">
                <a:solidFill>
                  <a:srgbClr val="3C4043"/>
                </a:solidFill>
                <a:latin typeface="Roboto"/>
                <a:ea typeface="Roboto"/>
                <a:cs typeface="Roboto"/>
                <a:sym typeface="Roboto"/>
              </a:rPr>
              <a:t>One Network</a:t>
            </a:r>
            <a:endParaRPr sz="1333" kern="0">
              <a:solidFill>
                <a:srgbClr val="3C4043"/>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a:lstStyle/>
          <a:p>
            <a:r>
              <a:rPr lang="en-US" dirty="0"/>
              <a:t>IPv4 and IPv6 addresses</a:t>
            </a:r>
          </a:p>
        </p:txBody>
      </p:sp>
      <p:sp>
        <p:nvSpPr>
          <p:cNvPr id="23" name="TextBox 22">
            <a:extLst>
              <a:ext uri="{FF2B5EF4-FFF2-40B4-BE49-F238E27FC236}">
                <a16:creationId xmlns:a16="http://schemas.microsoft.com/office/drawing/2014/main" id="{3DDD61BD-9E92-4178-B13B-A36BDFA030A2}"/>
              </a:ext>
            </a:extLst>
          </p:cNvPr>
          <p:cNvSpPr txBox="1"/>
          <p:nvPr/>
        </p:nvSpPr>
        <p:spPr>
          <a:xfrm>
            <a:off x="746760" y="2694711"/>
            <a:ext cx="5120640" cy="5486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IPv4 (32-bit) address</a:t>
            </a: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192.0.2.0</a:t>
            </a:r>
          </a:p>
        </p:txBody>
      </p:sp>
      <p:sp>
        <p:nvSpPr>
          <p:cNvPr id="24" name="TextBox 23">
            <a:extLst>
              <a:ext uri="{FF2B5EF4-FFF2-40B4-BE49-F238E27FC236}">
                <a16:creationId xmlns:a16="http://schemas.microsoft.com/office/drawing/2014/main" id="{87FC1AE5-F497-4CD5-AC54-959B8AAFBB08}"/>
              </a:ext>
            </a:extLst>
          </p:cNvPr>
          <p:cNvSpPr txBox="1"/>
          <p:nvPr/>
        </p:nvSpPr>
        <p:spPr>
          <a:xfrm>
            <a:off x="746760" y="3977663"/>
            <a:ext cx="1069848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IPv6 (128-bit) address</a:t>
            </a: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28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2600:1f18:22ba:8c00:ba86:a05e:a5ba:00FF</a:t>
            </a:r>
          </a:p>
          <a:p>
            <a:endParaRPr lang="en-US" sz="2800" dirty="0"/>
          </a:p>
          <a:p>
            <a:r>
              <a:rPr lang="en-US" sz="2800" dirty="0"/>
              <a:t>	can accommodate more user devices</a:t>
            </a:r>
            <a:endParaRPr kumimoji="0" lang="en-US" sz="28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endParaRPr>
          </a:p>
        </p:txBody>
      </p:sp>
      <p:sp>
        <p:nvSpPr>
          <p:cNvPr id="4" name="Footer Placeholder 3">
            <a:extLst>
              <a:ext uri="{FF2B5EF4-FFF2-40B4-BE49-F238E27FC236}">
                <a16:creationId xmlns:a16="http://schemas.microsoft.com/office/drawing/2014/main" id="{19D8FE7F-3EEC-4061-859A-63E62ED98C36}"/>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a:extLst>
              <a:ext uri="{FF2B5EF4-FFF2-40B4-BE49-F238E27FC236}">
                <a16:creationId xmlns:a16="http://schemas.microsoft.com/office/drawing/2014/main" id="{5726E39A-51D4-460F-B782-6BEEE2C64324}"/>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5019131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451"/>
        <p:cNvGrpSpPr/>
        <p:nvPr/>
      </p:nvGrpSpPr>
      <p:grpSpPr>
        <a:xfrm>
          <a:off x="0" y="0"/>
          <a:ext cx="0" cy="0"/>
          <a:chOff x="0" y="0"/>
          <a:chExt cx="0" cy="0"/>
        </a:xfrm>
      </p:grpSpPr>
      <p:sp>
        <p:nvSpPr>
          <p:cNvPr id="2452" name="Google Shape;2452;p100"/>
          <p:cNvSpPr/>
          <p:nvPr/>
        </p:nvSpPr>
        <p:spPr>
          <a:xfrm>
            <a:off x="7073617" y="2255517"/>
            <a:ext cx="3880800" cy="3017600"/>
          </a:xfrm>
          <a:prstGeom prst="rect">
            <a:avLst/>
          </a:prstGeom>
          <a:solidFill>
            <a:srgbClr val="D9EAD3"/>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53" name="Google Shape;2453;p100"/>
          <p:cNvSpPr/>
          <p:nvPr/>
        </p:nvSpPr>
        <p:spPr>
          <a:xfrm>
            <a:off x="5361983" y="2255517"/>
            <a:ext cx="1884400" cy="3017600"/>
          </a:xfrm>
          <a:prstGeom prst="rect">
            <a:avLst/>
          </a:prstGeom>
          <a:solidFill>
            <a:srgbClr val="EAD1DC"/>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54" name="Google Shape;2454;p100"/>
          <p:cNvSpPr/>
          <p:nvPr/>
        </p:nvSpPr>
        <p:spPr>
          <a:xfrm>
            <a:off x="1219200" y="2255517"/>
            <a:ext cx="4170800" cy="3017600"/>
          </a:xfrm>
          <a:prstGeom prst="rect">
            <a:avLst/>
          </a:prstGeom>
          <a:solidFill>
            <a:srgbClr val="CFE2F3"/>
          </a:solidFill>
          <a:ln w="9525" cap="flat" cmpd="sng">
            <a:solidFill>
              <a:srgbClr val="080808"/>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55" name="Google Shape;2455;p100"/>
          <p:cNvSpPr/>
          <p:nvPr/>
        </p:nvSpPr>
        <p:spPr>
          <a:xfrm>
            <a:off x="4472267" y="3332633"/>
            <a:ext cx="2401800" cy="1134000"/>
          </a:xfrm>
          <a:prstGeom prst="rect">
            <a:avLst/>
          </a:prstGeom>
          <a:solidFill>
            <a:srgbClr val="F6F6F6"/>
          </a:solidFill>
          <a:ln w="9525" cap="flat" cmpd="sng">
            <a:solidFill>
              <a:schemeClr val="lt1"/>
            </a:solidFill>
            <a:prstDash val="dash"/>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56" name="Google Shape;2456;p100"/>
          <p:cNvSpPr/>
          <p:nvPr/>
        </p:nvSpPr>
        <p:spPr>
          <a:xfrm>
            <a:off x="4618086" y="3451579"/>
            <a:ext cx="897000" cy="896200"/>
          </a:xfrm>
          <a:prstGeom prst="ellipse">
            <a:avLst/>
          </a:prstGeom>
          <a:solidFill>
            <a:srgbClr val="F8F8F8"/>
          </a:solidFill>
          <a:ln w="2857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2457" name="Google Shape;2457;p100"/>
          <p:cNvGrpSpPr/>
          <p:nvPr/>
        </p:nvGrpSpPr>
        <p:grpSpPr>
          <a:xfrm>
            <a:off x="4930741" y="3512935"/>
            <a:ext cx="473237" cy="510399"/>
            <a:chOff x="5652425" y="1225447"/>
            <a:chExt cx="582135" cy="628468"/>
          </a:xfrm>
        </p:grpSpPr>
        <p:sp>
          <p:nvSpPr>
            <p:cNvPr id="2458" name="Google Shape;2458;p100"/>
            <p:cNvSpPr/>
            <p:nvPr/>
          </p:nvSpPr>
          <p:spPr>
            <a:xfrm rot="-5400000">
              <a:off x="5648525" y="1229347"/>
              <a:ext cx="342000" cy="334200"/>
            </a:xfrm>
            <a:prstGeom prst="rightArrow">
              <a:avLst>
                <a:gd name="adj1" fmla="val 50000"/>
                <a:gd name="adj2" fmla="val 50000"/>
              </a:avLst>
            </a:prstGeom>
            <a:solidFill>
              <a:schemeClr val="accent2"/>
            </a:solidFill>
            <a:ln w="2857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59" name="Google Shape;2459;p100"/>
            <p:cNvSpPr/>
            <p:nvPr/>
          </p:nvSpPr>
          <p:spPr>
            <a:xfrm rot="10800000">
              <a:off x="5892560" y="1519715"/>
              <a:ext cx="342000" cy="334200"/>
            </a:xfrm>
            <a:prstGeom prst="rightArrow">
              <a:avLst>
                <a:gd name="adj1" fmla="val 50000"/>
                <a:gd name="adj2" fmla="val 50000"/>
              </a:avLst>
            </a:prstGeom>
            <a:solidFill>
              <a:schemeClr val="accent2"/>
            </a:solidFill>
            <a:ln w="2857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2460" name="Google Shape;2460;p100"/>
          <p:cNvGrpSpPr/>
          <p:nvPr/>
        </p:nvGrpSpPr>
        <p:grpSpPr>
          <a:xfrm rot="10800000">
            <a:off x="4733014" y="3764268"/>
            <a:ext cx="469403" cy="510241"/>
            <a:chOff x="5672883" y="1262907"/>
            <a:chExt cx="577419" cy="628273"/>
          </a:xfrm>
        </p:grpSpPr>
        <p:sp>
          <p:nvSpPr>
            <p:cNvPr id="2461" name="Google Shape;2461;p100"/>
            <p:cNvSpPr/>
            <p:nvPr/>
          </p:nvSpPr>
          <p:spPr>
            <a:xfrm rot="-5400000">
              <a:off x="5668983" y="1266807"/>
              <a:ext cx="342000" cy="334200"/>
            </a:xfrm>
            <a:prstGeom prst="rightArrow">
              <a:avLst>
                <a:gd name="adj1" fmla="val 50000"/>
                <a:gd name="adj2" fmla="val 50000"/>
              </a:avLst>
            </a:prstGeom>
            <a:solidFill>
              <a:schemeClr val="accent2"/>
            </a:solidFill>
            <a:ln w="2857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62" name="Google Shape;2462;p100"/>
            <p:cNvSpPr/>
            <p:nvPr/>
          </p:nvSpPr>
          <p:spPr>
            <a:xfrm rot="10800000">
              <a:off x="5908302" y="1556979"/>
              <a:ext cx="342000" cy="334200"/>
            </a:xfrm>
            <a:prstGeom prst="rightArrow">
              <a:avLst>
                <a:gd name="adj1" fmla="val 50000"/>
                <a:gd name="adj2" fmla="val 50000"/>
              </a:avLst>
            </a:prstGeom>
            <a:solidFill>
              <a:schemeClr val="accent2"/>
            </a:solidFill>
            <a:ln w="2857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2463" name="Google Shape;2463;p100"/>
          <p:cNvSpPr txBox="1"/>
          <p:nvPr/>
        </p:nvSpPr>
        <p:spPr>
          <a:xfrm>
            <a:off x="4551000" y="4398483"/>
            <a:ext cx="997600" cy="814200"/>
          </a:xfrm>
          <a:prstGeom prst="rect">
            <a:avLst/>
          </a:prstGeom>
          <a:noFill/>
          <a:ln>
            <a:noFill/>
          </a:ln>
        </p:spPr>
        <p:txBody>
          <a:bodyPr spcFirstLastPara="1" wrap="square" lIns="121900" tIns="121900" rIns="121900" bIns="121900" anchor="t" anchorCtr="0">
            <a:noAutofit/>
          </a:bodyPr>
          <a:lstStyle/>
          <a:p>
            <a:pPr algn="ctr" defTabSz="609630">
              <a:buClr>
                <a:srgbClr val="000000"/>
              </a:buClr>
            </a:pPr>
            <a:r>
              <a:rPr lang="en" sz="1333" kern="0">
                <a:solidFill>
                  <a:srgbClr val="3C4043"/>
                </a:solidFill>
                <a:latin typeface="Roboto"/>
                <a:ea typeface="Roboto"/>
                <a:cs typeface="Roboto"/>
                <a:sym typeface="Roboto"/>
              </a:rPr>
              <a:t>Google Peering Edge</a:t>
            </a:r>
            <a:endParaRPr sz="1333" kern="0">
              <a:solidFill>
                <a:srgbClr val="3C4043"/>
              </a:solidFill>
              <a:latin typeface="Roboto"/>
              <a:ea typeface="Roboto"/>
              <a:cs typeface="Roboto"/>
              <a:sym typeface="Roboto"/>
            </a:endParaRPr>
          </a:p>
        </p:txBody>
      </p:sp>
      <p:sp>
        <p:nvSpPr>
          <p:cNvPr id="2464" name="Google Shape;2464;p100"/>
          <p:cNvSpPr txBox="1"/>
          <p:nvPr/>
        </p:nvSpPr>
        <p:spPr>
          <a:xfrm>
            <a:off x="5770331" y="4432922"/>
            <a:ext cx="997600" cy="576200"/>
          </a:xfrm>
          <a:prstGeom prst="rect">
            <a:avLst/>
          </a:prstGeom>
          <a:noFill/>
          <a:ln>
            <a:noFill/>
          </a:ln>
        </p:spPr>
        <p:txBody>
          <a:bodyPr spcFirstLastPara="1" wrap="square" lIns="121900" tIns="121900" rIns="121900" bIns="121900" anchor="t" anchorCtr="0">
            <a:noAutofit/>
          </a:bodyPr>
          <a:lstStyle/>
          <a:p>
            <a:pPr algn="ctr" defTabSz="609630">
              <a:buClr>
                <a:srgbClr val="000000"/>
              </a:buClr>
            </a:pPr>
            <a:r>
              <a:rPr lang="en" sz="1333" kern="0">
                <a:solidFill>
                  <a:srgbClr val="3C4043"/>
                </a:solidFill>
                <a:latin typeface="Roboto"/>
                <a:ea typeface="Roboto"/>
                <a:cs typeface="Roboto"/>
                <a:sym typeface="Roboto"/>
              </a:rPr>
              <a:t>Service Provider Peering</a:t>
            </a:r>
            <a:r>
              <a:rPr lang="en" sz="1333" kern="0">
                <a:solidFill>
                  <a:srgbClr val="434343"/>
                </a:solidFill>
                <a:latin typeface="Roboto"/>
                <a:ea typeface="Roboto"/>
                <a:cs typeface="Roboto"/>
                <a:sym typeface="Roboto"/>
              </a:rPr>
              <a:t>	</a:t>
            </a:r>
            <a:endParaRPr sz="1333" kern="0">
              <a:solidFill>
                <a:srgbClr val="434343"/>
              </a:solidFill>
              <a:latin typeface="Roboto"/>
              <a:ea typeface="Roboto"/>
              <a:cs typeface="Roboto"/>
              <a:sym typeface="Roboto"/>
            </a:endParaRPr>
          </a:p>
        </p:txBody>
      </p:sp>
      <p:cxnSp>
        <p:nvCxnSpPr>
          <p:cNvPr id="2465" name="Google Shape;2465;p100"/>
          <p:cNvCxnSpPr>
            <a:stCxn id="2456" idx="6"/>
          </p:cNvCxnSpPr>
          <p:nvPr/>
        </p:nvCxnSpPr>
        <p:spPr>
          <a:xfrm rot="10800000" flipH="1">
            <a:off x="5515086" y="3886079"/>
            <a:ext cx="2458200" cy="13600"/>
          </a:xfrm>
          <a:prstGeom prst="straightConnector1">
            <a:avLst/>
          </a:prstGeom>
          <a:noFill/>
          <a:ln w="9525" cap="flat" cmpd="sng">
            <a:solidFill>
              <a:schemeClr val="lt1"/>
            </a:solidFill>
            <a:prstDash val="solid"/>
            <a:round/>
            <a:headEnd type="none" w="med" len="med"/>
            <a:tailEnd type="none" w="med" len="med"/>
          </a:ln>
        </p:spPr>
      </p:cxnSp>
      <p:sp>
        <p:nvSpPr>
          <p:cNvPr id="2466" name="Google Shape;2466;p100"/>
          <p:cNvSpPr txBox="1"/>
          <p:nvPr/>
        </p:nvSpPr>
        <p:spPr>
          <a:xfrm>
            <a:off x="4472267" y="2978083"/>
            <a:ext cx="2401800" cy="246600"/>
          </a:xfrm>
          <a:prstGeom prst="rect">
            <a:avLst/>
          </a:prstGeom>
          <a:noFill/>
          <a:ln>
            <a:noFill/>
          </a:ln>
        </p:spPr>
        <p:txBody>
          <a:bodyPr spcFirstLastPara="1" wrap="square" lIns="121900" tIns="121900" rIns="121900" bIns="121900" anchor="ctr" anchorCtr="0">
            <a:noAutofit/>
          </a:bodyPr>
          <a:lstStyle/>
          <a:p>
            <a:pPr algn="ctr" defTabSz="609630">
              <a:buClr>
                <a:srgbClr val="000000"/>
              </a:buClr>
            </a:pPr>
            <a:r>
              <a:rPr lang="en" sz="1333" kern="0">
                <a:solidFill>
                  <a:srgbClr val="3C4043"/>
                </a:solidFill>
                <a:latin typeface="Roboto"/>
                <a:ea typeface="Roboto"/>
                <a:cs typeface="Roboto"/>
                <a:sym typeface="Roboto"/>
              </a:rPr>
              <a:t>Co-location Facility</a:t>
            </a:r>
            <a:endParaRPr sz="1333" kern="0">
              <a:solidFill>
                <a:srgbClr val="3C4043"/>
              </a:solidFill>
              <a:latin typeface="Roboto"/>
              <a:ea typeface="Roboto"/>
              <a:cs typeface="Roboto"/>
              <a:sym typeface="Roboto"/>
            </a:endParaRPr>
          </a:p>
        </p:txBody>
      </p:sp>
      <p:cxnSp>
        <p:nvCxnSpPr>
          <p:cNvPr id="2467" name="Google Shape;2467;p100"/>
          <p:cNvCxnSpPr>
            <a:stCxn id="2468" idx="3"/>
            <a:endCxn id="2456" idx="2"/>
          </p:cNvCxnSpPr>
          <p:nvPr/>
        </p:nvCxnSpPr>
        <p:spPr>
          <a:xfrm>
            <a:off x="4179249" y="3899633"/>
            <a:ext cx="438800" cy="0"/>
          </a:xfrm>
          <a:prstGeom prst="straightConnector1">
            <a:avLst/>
          </a:prstGeom>
          <a:noFill/>
          <a:ln w="9525" cap="flat" cmpd="sng">
            <a:solidFill>
              <a:schemeClr val="accent2"/>
            </a:solidFill>
            <a:prstDash val="solid"/>
            <a:round/>
            <a:headEnd type="none" w="med" len="med"/>
            <a:tailEnd type="none" w="med" len="med"/>
          </a:ln>
        </p:spPr>
      </p:cxnSp>
      <p:sp>
        <p:nvSpPr>
          <p:cNvPr id="2469" name="Google Shape;2469;p100"/>
          <p:cNvSpPr txBox="1"/>
          <p:nvPr/>
        </p:nvSpPr>
        <p:spPr>
          <a:xfrm>
            <a:off x="5419967" y="5302433"/>
            <a:ext cx="1826400" cy="576200"/>
          </a:xfrm>
          <a:prstGeom prst="rect">
            <a:avLst/>
          </a:prstGeom>
          <a:noFill/>
          <a:ln>
            <a:noFill/>
          </a:ln>
        </p:spPr>
        <p:txBody>
          <a:bodyPr spcFirstLastPara="1" wrap="square" lIns="121900" tIns="121900" rIns="121900" bIns="121900" anchor="t" anchorCtr="0">
            <a:noAutofit/>
          </a:bodyPr>
          <a:lstStyle/>
          <a:p>
            <a:pPr algn="ctr" defTabSz="609630">
              <a:buClr>
                <a:srgbClr val="000000"/>
              </a:buClr>
            </a:pPr>
            <a:r>
              <a:rPr lang="en" sz="1333" kern="0">
                <a:solidFill>
                  <a:srgbClr val="3C4043"/>
                </a:solidFill>
                <a:latin typeface="Roboto"/>
                <a:ea typeface="Roboto"/>
                <a:cs typeface="Roboto"/>
                <a:sym typeface="Roboto"/>
              </a:rPr>
              <a:t>One Network</a:t>
            </a:r>
            <a:endParaRPr sz="1333" kern="0">
              <a:solidFill>
                <a:srgbClr val="3C4043"/>
              </a:solidFill>
              <a:latin typeface="Roboto"/>
              <a:ea typeface="Roboto"/>
              <a:cs typeface="Roboto"/>
              <a:sym typeface="Roboto"/>
            </a:endParaRPr>
          </a:p>
        </p:txBody>
      </p:sp>
      <p:sp>
        <p:nvSpPr>
          <p:cNvPr id="2470" name="Google Shape;2470;p100"/>
          <p:cNvSpPr/>
          <p:nvPr/>
        </p:nvSpPr>
        <p:spPr>
          <a:xfrm>
            <a:off x="7684448" y="3451579"/>
            <a:ext cx="897000" cy="896200"/>
          </a:xfrm>
          <a:prstGeom prst="ellipse">
            <a:avLst/>
          </a:prstGeom>
          <a:solidFill>
            <a:srgbClr val="F8F8F8"/>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2471" name="Google Shape;2471;p100"/>
          <p:cNvGrpSpPr/>
          <p:nvPr/>
        </p:nvGrpSpPr>
        <p:grpSpPr>
          <a:xfrm>
            <a:off x="7997103" y="3512935"/>
            <a:ext cx="473237" cy="510399"/>
            <a:chOff x="5652425" y="1225447"/>
            <a:chExt cx="582135" cy="628468"/>
          </a:xfrm>
        </p:grpSpPr>
        <p:sp>
          <p:nvSpPr>
            <p:cNvPr id="2472" name="Google Shape;2472;p100"/>
            <p:cNvSpPr/>
            <p:nvPr/>
          </p:nvSpPr>
          <p:spPr>
            <a:xfrm rot="-5400000">
              <a:off x="5648525" y="1229347"/>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73" name="Google Shape;2473;p100"/>
            <p:cNvSpPr/>
            <p:nvPr/>
          </p:nvSpPr>
          <p:spPr>
            <a:xfrm rot="10800000">
              <a:off x="5892560" y="1519715"/>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2474" name="Google Shape;2474;p100"/>
          <p:cNvGrpSpPr/>
          <p:nvPr/>
        </p:nvGrpSpPr>
        <p:grpSpPr>
          <a:xfrm rot="10800000">
            <a:off x="7799376" y="3764268"/>
            <a:ext cx="469403" cy="510241"/>
            <a:chOff x="5672883" y="1262907"/>
            <a:chExt cx="577419" cy="628273"/>
          </a:xfrm>
        </p:grpSpPr>
        <p:sp>
          <p:nvSpPr>
            <p:cNvPr id="2475" name="Google Shape;2475;p100"/>
            <p:cNvSpPr/>
            <p:nvPr/>
          </p:nvSpPr>
          <p:spPr>
            <a:xfrm rot="-5400000">
              <a:off x="5668983" y="1266807"/>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76" name="Google Shape;2476;p100"/>
            <p:cNvSpPr/>
            <p:nvPr/>
          </p:nvSpPr>
          <p:spPr>
            <a:xfrm rot="10800000">
              <a:off x="5908302" y="1556979"/>
              <a:ext cx="342000" cy="334200"/>
            </a:xfrm>
            <a:prstGeom prst="rightArrow">
              <a:avLst>
                <a:gd name="adj1" fmla="val 50000"/>
                <a:gd name="adj2" fmla="val 50000"/>
              </a:avLst>
            </a:prstGeom>
            <a:solidFill>
              <a:schemeClr val="accent6"/>
            </a:solidFill>
            <a:ln w="2857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2477" name="Google Shape;2477;p100"/>
          <p:cNvGrpSpPr/>
          <p:nvPr/>
        </p:nvGrpSpPr>
        <p:grpSpPr>
          <a:xfrm>
            <a:off x="5780751" y="3451579"/>
            <a:ext cx="896991" cy="896108"/>
            <a:chOff x="5267825" y="1149900"/>
            <a:chExt cx="1103400" cy="1103400"/>
          </a:xfrm>
        </p:grpSpPr>
        <p:sp>
          <p:nvSpPr>
            <p:cNvPr id="2478" name="Google Shape;2478;p100"/>
            <p:cNvSpPr/>
            <p:nvPr/>
          </p:nvSpPr>
          <p:spPr>
            <a:xfrm>
              <a:off x="5267825" y="1149900"/>
              <a:ext cx="1103400" cy="1103400"/>
            </a:xfrm>
            <a:prstGeom prst="ellipse">
              <a:avLst/>
            </a:prstGeom>
            <a:solidFill>
              <a:srgbClr val="F8F8F8"/>
            </a:solidFill>
            <a:ln w="28575"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nvGrpSpPr>
            <p:cNvPr id="2479" name="Google Shape;2479;p100"/>
            <p:cNvGrpSpPr/>
            <p:nvPr/>
          </p:nvGrpSpPr>
          <p:grpSpPr>
            <a:xfrm>
              <a:off x="5652425" y="1225447"/>
              <a:ext cx="582135" cy="628468"/>
              <a:chOff x="5652425" y="1225447"/>
              <a:chExt cx="582135" cy="628468"/>
            </a:xfrm>
          </p:grpSpPr>
          <p:sp>
            <p:nvSpPr>
              <p:cNvPr id="2480" name="Google Shape;2480;p100"/>
              <p:cNvSpPr/>
              <p:nvPr/>
            </p:nvSpPr>
            <p:spPr>
              <a:xfrm rot="-5400000">
                <a:off x="5648525" y="1229347"/>
                <a:ext cx="342000" cy="334200"/>
              </a:xfrm>
              <a:prstGeom prst="rightArrow">
                <a:avLst>
                  <a:gd name="adj1" fmla="val 50000"/>
                  <a:gd name="adj2" fmla="val 50000"/>
                </a:avLst>
              </a:prstGeom>
              <a:solidFill>
                <a:srgbClr val="9900FF"/>
              </a:solidFill>
              <a:ln w="28575"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81" name="Google Shape;2481;p100"/>
              <p:cNvSpPr/>
              <p:nvPr/>
            </p:nvSpPr>
            <p:spPr>
              <a:xfrm rot="10800000">
                <a:off x="5892560" y="1519715"/>
                <a:ext cx="342000" cy="334200"/>
              </a:xfrm>
              <a:prstGeom prst="rightArrow">
                <a:avLst>
                  <a:gd name="adj1" fmla="val 50000"/>
                  <a:gd name="adj2" fmla="val 50000"/>
                </a:avLst>
              </a:prstGeom>
              <a:solidFill>
                <a:srgbClr val="9900FF"/>
              </a:solidFill>
              <a:ln w="28575"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2482" name="Google Shape;2482;p100"/>
            <p:cNvGrpSpPr/>
            <p:nvPr/>
          </p:nvGrpSpPr>
          <p:grpSpPr>
            <a:xfrm rot="10800000">
              <a:off x="5409198" y="1534921"/>
              <a:ext cx="577419" cy="628273"/>
              <a:chOff x="5672883" y="1262907"/>
              <a:chExt cx="577419" cy="628273"/>
            </a:xfrm>
          </p:grpSpPr>
          <p:sp>
            <p:nvSpPr>
              <p:cNvPr id="2483" name="Google Shape;2483;p100"/>
              <p:cNvSpPr/>
              <p:nvPr/>
            </p:nvSpPr>
            <p:spPr>
              <a:xfrm rot="-5400000">
                <a:off x="5668983" y="1266807"/>
                <a:ext cx="342000" cy="334200"/>
              </a:xfrm>
              <a:prstGeom prst="rightArrow">
                <a:avLst>
                  <a:gd name="adj1" fmla="val 50000"/>
                  <a:gd name="adj2" fmla="val 50000"/>
                </a:avLst>
              </a:prstGeom>
              <a:solidFill>
                <a:srgbClr val="9900FF"/>
              </a:solidFill>
              <a:ln w="28575"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2484" name="Google Shape;2484;p100"/>
              <p:cNvSpPr/>
              <p:nvPr/>
            </p:nvSpPr>
            <p:spPr>
              <a:xfrm rot="10800000">
                <a:off x="5908302" y="1556979"/>
                <a:ext cx="342000" cy="334200"/>
              </a:xfrm>
              <a:prstGeom prst="rightArrow">
                <a:avLst>
                  <a:gd name="adj1" fmla="val 50000"/>
                  <a:gd name="adj2" fmla="val 50000"/>
                </a:avLst>
              </a:prstGeom>
              <a:solidFill>
                <a:srgbClr val="9900FF"/>
              </a:solidFill>
              <a:ln w="28575" cap="flat" cmpd="sng">
                <a:solidFill>
                  <a:srgbClr val="9900FF"/>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grpSp>
      </p:grpSp>
      <p:sp>
        <p:nvSpPr>
          <p:cNvPr id="2485" name="Google Shape;2485;p100"/>
          <p:cNvSpPr txBox="1"/>
          <p:nvPr/>
        </p:nvSpPr>
        <p:spPr>
          <a:xfrm>
            <a:off x="7471350" y="4396467"/>
            <a:ext cx="1313200" cy="576200"/>
          </a:xfrm>
          <a:prstGeom prst="rect">
            <a:avLst/>
          </a:prstGeom>
          <a:noFill/>
          <a:ln>
            <a:noFill/>
          </a:ln>
        </p:spPr>
        <p:txBody>
          <a:bodyPr spcFirstLastPara="1" wrap="square" lIns="121900" tIns="121900" rIns="121900" bIns="121900" anchor="t" anchorCtr="0">
            <a:noAutofit/>
          </a:bodyPr>
          <a:lstStyle/>
          <a:p>
            <a:pPr algn="ctr" defTabSz="609630">
              <a:buClr>
                <a:srgbClr val="000000"/>
              </a:buClr>
            </a:pPr>
            <a:r>
              <a:rPr lang="en" sz="1333" kern="0">
                <a:solidFill>
                  <a:srgbClr val="3C4043"/>
                </a:solidFill>
                <a:latin typeface="Roboto"/>
                <a:ea typeface="Roboto"/>
                <a:cs typeface="Roboto"/>
                <a:sym typeface="Roboto"/>
              </a:rPr>
              <a:t>Customer Peering Router</a:t>
            </a:r>
            <a:endParaRPr sz="1333" kern="0">
              <a:solidFill>
                <a:srgbClr val="3C4043"/>
              </a:solidFill>
              <a:latin typeface="Roboto"/>
              <a:ea typeface="Roboto"/>
              <a:cs typeface="Roboto"/>
              <a:sym typeface="Roboto"/>
            </a:endParaRPr>
          </a:p>
        </p:txBody>
      </p:sp>
      <p:pic>
        <p:nvPicPr>
          <p:cNvPr id="2486" name="Google Shape;2486;p100"/>
          <p:cNvPicPr preferRelativeResize="0"/>
          <p:nvPr/>
        </p:nvPicPr>
        <p:blipFill>
          <a:blip r:embed="rId3">
            <a:alphaModFix/>
          </a:blip>
          <a:stretch>
            <a:fillRect/>
          </a:stretch>
        </p:blipFill>
        <p:spPr>
          <a:xfrm>
            <a:off x="1907318" y="2839251"/>
            <a:ext cx="1145709" cy="1010867"/>
          </a:xfrm>
          <a:prstGeom prst="rect">
            <a:avLst/>
          </a:prstGeom>
          <a:noFill/>
          <a:ln>
            <a:noFill/>
          </a:ln>
        </p:spPr>
      </p:pic>
      <p:cxnSp>
        <p:nvCxnSpPr>
          <p:cNvPr id="2487" name="Google Shape;2487;p100"/>
          <p:cNvCxnSpPr>
            <a:stCxn id="2468" idx="0"/>
            <a:endCxn id="2486" idx="3"/>
          </p:cNvCxnSpPr>
          <p:nvPr/>
        </p:nvCxnSpPr>
        <p:spPr>
          <a:xfrm rot="5400000" flipH="1">
            <a:off x="3315053" y="3082779"/>
            <a:ext cx="183600" cy="707600"/>
          </a:xfrm>
          <a:prstGeom prst="bentConnector2">
            <a:avLst/>
          </a:prstGeom>
          <a:noFill/>
          <a:ln w="9525" cap="flat" cmpd="sng">
            <a:solidFill>
              <a:schemeClr val="accent2"/>
            </a:solidFill>
            <a:prstDash val="solid"/>
            <a:round/>
            <a:headEnd type="none" w="med" len="med"/>
            <a:tailEnd type="none" w="med" len="med"/>
          </a:ln>
        </p:spPr>
      </p:cxnSp>
      <p:cxnSp>
        <p:nvCxnSpPr>
          <p:cNvPr id="2488" name="Google Shape;2488;p100"/>
          <p:cNvCxnSpPr>
            <a:stCxn id="2468" idx="2"/>
            <a:endCxn id="2489" idx="3"/>
          </p:cNvCxnSpPr>
          <p:nvPr/>
        </p:nvCxnSpPr>
        <p:spPr>
          <a:xfrm rot="5400000">
            <a:off x="2893753" y="3705787"/>
            <a:ext cx="301800" cy="1432000"/>
          </a:xfrm>
          <a:prstGeom prst="bentConnector2">
            <a:avLst/>
          </a:prstGeom>
          <a:noFill/>
          <a:ln w="9525" cap="flat" cmpd="sng">
            <a:solidFill>
              <a:schemeClr val="accent2"/>
            </a:solidFill>
            <a:prstDash val="solid"/>
            <a:round/>
            <a:headEnd type="none" w="med" len="med"/>
            <a:tailEnd type="none" w="med" len="med"/>
          </a:ln>
        </p:spPr>
      </p:cxnSp>
      <p:pic>
        <p:nvPicPr>
          <p:cNvPr id="2490" name="Google Shape;2490;p100"/>
          <p:cNvPicPr preferRelativeResize="0"/>
          <p:nvPr/>
        </p:nvPicPr>
        <p:blipFill>
          <a:blip r:embed="rId4">
            <a:alphaModFix/>
          </a:blip>
          <a:stretch>
            <a:fillRect/>
          </a:stretch>
        </p:blipFill>
        <p:spPr>
          <a:xfrm>
            <a:off x="1541759" y="3395884"/>
            <a:ext cx="1109453" cy="1010867"/>
          </a:xfrm>
          <a:prstGeom prst="rect">
            <a:avLst/>
          </a:prstGeom>
          <a:noFill/>
          <a:ln>
            <a:noFill/>
          </a:ln>
        </p:spPr>
      </p:pic>
      <p:pic>
        <p:nvPicPr>
          <p:cNvPr id="2489" name="Google Shape;2489;p100"/>
          <p:cNvPicPr preferRelativeResize="0"/>
          <p:nvPr/>
        </p:nvPicPr>
        <p:blipFill>
          <a:blip r:embed="rId5">
            <a:alphaModFix/>
          </a:blip>
          <a:stretch>
            <a:fillRect/>
          </a:stretch>
        </p:blipFill>
        <p:spPr>
          <a:xfrm>
            <a:off x="1219212" y="4067306"/>
            <a:ext cx="1109453" cy="1010867"/>
          </a:xfrm>
          <a:prstGeom prst="rect">
            <a:avLst/>
          </a:prstGeom>
          <a:noFill/>
          <a:ln>
            <a:noFill/>
          </a:ln>
        </p:spPr>
      </p:pic>
      <p:cxnSp>
        <p:nvCxnSpPr>
          <p:cNvPr id="2491" name="Google Shape;2491;p100"/>
          <p:cNvCxnSpPr>
            <a:stCxn id="2468" idx="1"/>
            <a:endCxn id="2490" idx="3"/>
          </p:cNvCxnSpPr>
          <p:nvPr/>
        </p:nvCxnSpPr>
        <p:spPr>
          <a:xfrm flipH="1">
            <a:off x="2651257" y="3899633"/>
            <a:ext cx="690800" cy="1600"/>
          </a:xfrm>
          <a:prstGeom prst="straightConnector1">
            <a:avLst/>
          </a:prstGeom>
          <a:noFill/>
          <a:ln w="9525" cap="flat" cmpd="sng">
            <a:solidFill>
              <a:schemeClr val="accent2"/>
            </a:solidFill>
            <a:prstDash val="solid"/>
            <a:round/>
            <a:headEnd type="none" w="med" len="med"/>
            <a:tailEnd type="none" w="med" len="med"/>
          </a:ln>
        </p:spPr>
      </p:cxnSp>
      <p:sp>
        <p:nvSpPr>
          <p:cNvPr id="2492" name="Google Shape;2492;p100"/>
          <p:cNvSpPr txBox="1"/>
          <p:nvPr/>
        </p:nvSpPr>
        <p:spPr>
          <a:xfrm>
            <a:off x="1219216" y="4998720"/>
            <a:ext cx="1214600" cy="257000"/>
          </a:xfrm>
          <a:prstGeom prst="rect">
            <a:avLst/>
          </a:prstGeom>
          <a:noFill/>
          <a:ln>
            <a:noFill/>
          </a:ln>
        </p:spPr>
        <p:txBody>
          <a:bodyPr spcFirstLastPara="1" wrap="square" lIns="0" tIns="121900" rIns="0" bIns="121900" anchor="ctr" anchorCtr="0">
            <a:noAutofit/>
          </a:bodyPr>
          <a:lstStyle/>
          <a:p>
            <a:pPr algn="ctr" defTabSz="609630">
              <a:buClr>
                <a:srgbClr val="000000"/>
              </a:buClr>
            </a:pPr>
            <a:r>
              <a:rPr lang="en" sz="1333" kern="0">
                <a:solidFill>
                  <a:srgbClr val="434343"/>
                </a:solidFill>
                <a:latin typeface="Google Sans"/>
                <a:ea typeface="Google Sans"/>
                <a:cs typeface="Google Sans"/>
                <a:sym typeface="Google Sans"/>
              </a:rPr>
              <a:t>VM Instances</a:t>
            </a:r>
            <a:endParaRPr sz="1333" kern="0">
              <a:solidFill>
                <a:srgbClr val="434343"/>
              </a:solidFill>
              <a:latin typeface="Google Sans"/>
              <a:ea typeface="Google Sans"/>
              <a:cs typeface="Google Sans"/>
              <a:sym typeface="Google Sans"/>
            </a:endParaRPr>
          </a:p>
        </p:txBody>
      </p:sp>
      <p:sp>
        <p:nvSpPr>
          <p:cNvPr id="2493" name="Google Shape;2493;p100"/>
          <p:cNvSpPr txBox="1"/>
          <p:nvPr/>
        </p:nvSpPr>
        <p:spPr>
          <a:xfrm>
            <a:off x="2950215" y="4198680"/>
            <a:ext cx="1620800" cy="257000"/>
          </a:xfrm>
          <a:prstGeom prst="rect">
            <a:avLst/>
          </a:prstGeom>
          <a:noFill/>
          <a:ln>
            <a:noFill/>
          </a:ln>
        </p:spPr>
        <p:txBody>
          <a:bodyPr spcFirstLastPara="1" wrap="square" lIns="121900" tIns="121900" rIns="121900" bIns="121900" anchor="t" anchorCtr="0">
            <a:noAutofit/>
          </a:bodyPr>
          <a:lstStyle/>
          <a:p>
            <a:pPr algn="ctr" defTabSz="609630">
              <a:buClr>
                <a:srgbClr val="000000"/>
              </a:buClr>
              <a:buSzPts val="2200"/>
            </a:pPr>
            <a:r>
              <a:rPr lang="en" sz="1333" kern="0">
                <a:solidFill>
                  <a:srgbClr val="3C4043"/>
                </a:solidFill>
                <a:latin typeface="Google Sans"/>
                <a:ea typeface="Google Sans"/>
                <a:cs typeface="Google Sans"/>
                <a:sym typeface="Google Sans"/>
              </a:rPr>
              <a:t>Compute Engine</a:t>
            </a:r>
            <a:endParaRPr sz="1333" kern="0">
              <a:solidFill>
                <a:srgbClr val="3C4043"/>
              </a:solidFill>
              <a:latin typeface="Google Sans"/>
              <a:ea typeface="Google Sans"/>
              <a:cs typeface="Google Sans"/>
              <a:sym typeface="Google Sans"/>
            </a:endParaRPr>
          </a:p>
          <a:p>
            <a:pPr algn="ctr" defTabSz="609630">
              <a:buClr>
                <a:srgbClr val="000000"/>
              </a:buClr>
            </a:pPr>
            <a:endParaRPr sz="1333" kern="0">
              <a:solidFill>
                <a:srgbClr val="434343"/>
              </a:solidFill>
              <a:latin typeface="Google Sans"/>
              <a:ea typeface="Google Sans"/>
              <a:cs typeface="Google Sans"/>
              <a:sym typeface="Google Sans"/>
            </a:endParaRPr>
          </a:p>
        </p:txBody>
      </p:sp>
      <p:pic>
        <p:nvPicPr>
          <p:cNvPr id="2468" name="Google Shape;2468;p100"/>
          <p:cNvPicPr preferRelativeResize="0"/>
          <p:nvPr/>
        </p:nvPicPr>
        <p:blipFill>
          <a:blip r:embed="rId6">
            <a:alphaModFix/>
          </a:blip>
          <a:stretch>
            <a:fillRect/>
          </a:stretch>
        </p:blipFill>
        <p:spPr>
          <a:xfrm>
            <a:off x="3342057" y="3528380"/>
            <a:ext cx="837192" cy="742509"/>
          </a:xfrm>
          <a:prstGeom prst="rect">
            <a:avLst/>
          </a:prstGeom>
          <a:noFill/>
          <a:ln>
            <a:noFill/>
          </a:ln>
        </p:spPr>
      </p:pic>
      <p:sp>
        <p:nvSpPr>
          <p:cNvPr id="2494" name="Google Shape;2494;p100"/>
          <p:cNvSpPr txBox="1"/>
          <p:nvPr/>
        </p:nvSpPr>
        <p:spPr>
          <a:xfrm>
            <a:off x="2878811" y="2514646"/>
            <a:ext cx="1620800" cy="257000"/>
          </a:xfrm>
          <a:prstGeom prst="rect">
            <a:avLst/>
          </a:prstGeom>
          <a:noFill/>
          <a:ln>
            <a:noFill/>
          </a:ln>
        </p:spPr>
        <p:txBody>
          <a:bodyPr spcFirstLastPara="1" wrap="square" lIns="121900" tIns="121900" rIns="121900" bIns="121900" anchor="ctr" anchorCtr="0">
            <a:noAutofit/>
          </a:bodyPr>
          <a:lstStyle/>
          <a:p>
            <a:pPr algn="ctr" defTabSz="609630">
              <a:buClr>
                <a:srgbClr val="000000"/>
              </a:buClr>
            </a:pPr>
            <a:r>
              <a:rPr lang="en" sz="1333" kern="0">
                <a:solidFill>
                  <a:srgbClr val="434343"/>
                </a:solidFill>
                <a:latin typeface="Roboto"/>
                <a:ea typeface="Roboto"/>
                <a:cs typeface="Roboto"/>
                <a:sym typeface="Roboto"/>
              </a:rPr>
              <a:t>Cloud </a:t>
            </a:r>
            <a:r>
              <a:rPr lang="en" sz="1333" kern="0">
                <a:solidFill>
                  <a:srgbClr val="3C4043"/>
                </a:solidFill>
                <a:latin typeface="Roboto"/>
                <a:ea typeface="Roboto"/>
                <a:cs typeface="Roboto"/>
                <a:sym typeface="Roboto"/>
              </a:rPr>
              <a:t>Network</a:t>
            </a:r>
            <a:endParaRPr sz="1333" kern="0">
              <a:solidFill>
                <a:srgbClr val="3C4043"/>
              </a:solidFill>
              <a:latin typeface="Roboto"/>
              <a:ea typeface="Roboto"/>
              <a:cs typeface="Roboto"/>
              <a:sym typeface="Roboto"/>
            </a:endParaRPr>
          </a:p>
        </p:txBody>
      </p:sp>
      <p:sp>
        <p:nvSpPr>
          <p:cNvPr id="2495" name="Google Shape;2495;p100"/>
          <p:cNvSpPr txBox="1"/>
          <p:nvPr/>
        </p:nvSpPr>
        <p:spPr>
          <a:xfrm>
            <a:off x="7225783" y="2514646"/>
            <a:ext cx="2033600" cy="257000"/>
          </a:xfrm>
          <a:prstGeom prst="rect">
            <a:avLst/>
          </a:prstGeom>
          <a:noFill/>
          <a:ln>
            <a:noFill/>
          </a:ln>
        </p:spPr>
        <p:txBody>
          <a:bodyPr spcFirstLastPara="1" wrap="square" lIns="121900" tIns="121900" rIns="121900" bIns="121900" anchor="ctr" anchorCtr="0">
            <a:noAutofit/>
          </a:bodyPr>
          <a:lstStyle/>
          <a:p>
            <a:pPr algn="ctr" defTabSz="609630">
              <a:buClr>
                <a:srgbClr val="000000"/>
              </a:buClr>
            </a:pPr>
            <a:r>
              <a:rPr lang="en" sz="1333" kern="0">
                <a:solidFill>
                  <a:srgbClr val="3C4043"/>
                </a:solidFill>
                <a:latin typeface="Roboto"/>
                <a:ea typeface="Roboto"/>
                <a:cs typeface="Roboto"/>
                <a:sym typeface="Roboto"/>
              </a:rPr>
              <a:t>Customer Network</a:t>
            </a:r>
            <a:endParaRPr sz="1333" kern="0">
              <a:solidFill>
                <a:srgbClr val="3C4043"/>
              </a:solidFill>
              <a:latin typeface="Roboto"/>
              <a:ea typeface="Roboto"/>
              <a:cs typeface="Roboto"/>
              <a:sym typeface="Roboto"/>
            </a:endParaRPr>
          </a:p>
        </p:txBody>
      </p:sp>
      <p:sp>
        <p:nvSpPr>
          <p:cNvPr id="2496" name="Google Shape;2496;p100"/>
          <p:cNvSpPr/>
          <p:nvPr/>
        </p:nvSpPr>
        <p:spPr>
          <a:xfrm>
            <a:off x="9437244" y="2940497"/>
            <a:ext cx="785783" cy="658035"/>
          </a:xfrm>
          <a:custGeom>
            <a:avLst/>
            <a:gdLst/>
            <a:ahLst/>
            <a:cxnLst/>
            <a:rect l="l" t="t" r="r" b="b"/>
            <a:pathLst>
              <a:path w="1092" h="986" extrusionOk="0">
                <a:moveTo>
                  <a:pt x="547" y="217"/>
                </a:moveTo>
                <a:lnTo>
                  <a:pt x="547" y="0"/>
                </a:lnTo>
                <a:lnTo>
                  <a:pt x="0" y="0"/>
                </a:lnTo>
                <a:lnTo>
                  <a:pt x="0" y="985"/>
                </a:lnTo>
                <a:lnTo>
                  <a:pt x="1091" y="985"/>
                </a:lnTo>
                <a:lnTo>
                  <a:pt x="1091" y="217"/>
                </a:lnTo>
                <a:lnTo>
                  <a:pt x="547" y="217"/>
                </a:lnTo>
                <a:close/>
                <a:moveTo>
                  <a:pt x="220" y="875"/>
                </a:moveTo>
                <a:lnTo>
                  <a:pt x="110" y="875"/>
                </a:lnTo>
                <a:lnTo>
                  <a:pt x="110" y="764"/>
                </a:lnTo>
                <a:lnTo>
                  <a:pt x="220" y="764"/>
                </a:lnTo>
                <a:lnTo>
                  <a:pt x="220" y="875"/>
                </a:lnTo>
                <a:close/>
                <a:moveTo>
                  <a:pt x="220" y="654"/>
                </a:moveTo>
                <a:lnTo>
                  <a:pt x="110" y="654"/>
                </a:lnTo>
                <a:lnTo>
                  <a:pt x="110" y="544"/>
                </a:lnTo>
                <a:lnTo>
                  <a:pt x="220" y="544"/>
                </a:lnTo>
                <a:lnTo>
                  <a:pt x="220" y="654"/>
                </a:lnTo>
                <a:close/>
                <a:moveTo>
                  <a:pt x="220" y="437"/>
                </a:moveTo>
                <a:lnTo>
                  <a:pt x="110" y="437"/>
                </a:lnTo>
                <a:lnTo>
                  <a:pt x="110" y="327"/>
                </a:lnTo>
                <a:lnTo>
                  <a:pt x="220" y="327"/>
                </a:lnTo>
                <a:lnTo>
                  <a:pt x="220" y="437"/>
                </a:lnTo>
                <a:close/>
                <a:moveTo>
                  <a:pt x="220" y="217"/>
                </a:moveTo>
                <a:lnTo>
                  <a:pt x="110" y="217"/>
                </a:lnTo>
                <a:lnTo>
                  <a:pt x="110" y="107"/>
                </a:lnTo>
                <a:lnTo>
                  <a:pt x="220" y="107"/>
                </a:lnTo>
                <a:lnTo>
                  <a:pt x="220" y="217"/>
                </a:lnTo>
                <a:close/>
                <a:moveTo>
                  <a:pt x="437" y="875"/>
                </a:moveTo>
                <a:lnTo>
                  <a:pt x="330" y="875"/>
                </a:lnTo>
                <a:lnTo>
                  <a:pt x="330" y="764"/>
                </a:lnTo>
                <a:lnTo>
                  <a:pt x="440" y="764"/>
                </a:lnTo>
                <a:lnTo>
                  <a:pt x="440" y="875"/>
                </a:lnTo>
                <a:lnTo>
                  <a:pt x="437" y="875"/>
                </a:lnTo>
                <a:close/>
                <a:moveTo>
                  <a:pt x="437" y="654"/>
                </a:moveTo>
                <a:lnTo>
                  <a:pt x="330" y="654"/>
                </a:lnTo>
                <a:lnTo>
                  <a:pt x="330" y="544"/>
                </a:lnTo>
                <a:lnTo>
                  <a:pt x="440" y="544"/>
                </a:lnTo>
                <a:lnTo>
                  <a:pt x="440" y="654"/>
                </a:lnTo>
                <a:lnTo>
                  <a:pt x="437" y="654"/>
                </a:lnTo>
                <a:close/>
                <a:moveTo>
                  <a:pt x="437" y="437"/>
                </a:moveTo>
                <a:lnTo>
                  <a:pt x="330" y="437"/>
                </a:lnTo>
                <a:lnTo>
                  <a:pt x="330" y="327"/>
                </a:lnTo>
                <a:lnTo>
                  <a:pt x="440" y="327"/>
                </a:lnTo>
                <a:lnTo>
                  <a:pt x="440" y="437"/>
                </a:lnTo>
                <a:lnTo>
                  <a:pt x="437" y="437"/>
                </a:lnTo>
                <a:close/>
                <a:moveTo>
                  <a:pt x="437" y="217"/>
                </a:moveTo>
                <a:lnTo>
                  <a:pt x="330" y="217"/>
                </a:lnTo>
                <a:lnTo>
                  <a:pt x="330" y="107"/>
                </a:lnTo>
                <a:lnTo>
                  <a:pt x="440" y="107"/>
                </a:lnTo>
                <a:lnTo>
                  <a:pt x="440" y="217"/>
                </a:lnTo>
                <a:lnTo>
                  <a:pt x="437" y="217"/>
                </a:lnTo>
                <a:close/>
                <a:moveTo>
                  <a:pt x="984" y="875"/>
                </a:moveTo>
                <a:lnTo>
                  <a:pt x="547" y="875"/>
                </a:lnTo>
                <a:lnTo>
                  <a:pt x="547" y="764"/>
                </a:lnTo>
                <a:lnTo>
                  <a:pt x="657" y="764"/>
                </a:lnTo>
                <a:lnTo>
                  <a:pt x="657" y="654"/>
                </a:lnTo>
                <a:lnTo>
                  <a:pt x="547" y="654"/>
                </a:lnTo>
                <a:lnTo>
                  <a:pt x="547" y="544"/>
                </a:lnTo>
                <a:lnTo>
                  <a:pt x="657" y="544"/>
                </a:lnTo>
                <a:lnTo>
                  <a:pt x="657" y="434"/>
                </a:lnTo>
                <a:lnTo>
                  <a:pt x="547" y="434"/>
                </a:lnTo>
                <a:lnTo>
                  <a:pt x="547" y="324"/>
                </a:lnTo>
                <a:lnTo>
                  <a:pt x="984" y="324"/>
                </a:lnTo>
                <a:lnTo>
                  <a:pt x="984" y="875"/>
                </a:lnTo>
                <a:close/>
                <a:moveTo>
                  <a:pt x="874" y="437"/>
                </a:moveTo>
                <a:lnTo>
                  <a:pt x="763" y="437"/>
                </a:lnTo>
                <a:lnTo>
                  <a:pt x="763" y="547"/>
                </a:lnTo>
                <a:lnTo>
                  <a:pt x="874" y="547"/>
                </a:lnTo>
                <a:lnTo>
                  <a:pt x="874" y="437"/>
                </a:lnTo>
                <a:close/>
                <a:moveTo>
                  <a:pt x="874" y="654"/>
                </a:moveTo>
                <a:lnTo>
                  <a:pt x="763" y="654"/>
                </a:lnTo>
                <a:lnTo>
                  <a:pt x="763" y="764"/>
                </a:lnTo>
                <a:lnTo>
                  <a:pt x="874" y="764"/>
                </a:lnTo>
                <a:lnTo>
                  <a:pt x="874" y="654"/>
                </a:lnTo>
                <a:close/>
              </a:path>
            </a:pathLst>
          </a:custGeom>
          <a:solidFill>
            <a:srgbClr val="349351"/>
          </a:solidFill>
          <a:ln w="9525" cap="flat" cmpd="sng">
            <a:solidFill>
              <a:srgbClr val="349351">
                <a:alpha val="0"/>
              </a:srgbClr>
            </a:solidFill>
            <a:prstDash val="solid"/>
            <a:round/>
            <a:headEnd type="none" w="sm" len="sm"/>
            <a:tailEnd type="none" w="sm" len="sm"/>
          </a:ln>
        </p:spPr>
        <p:txBody>
          <a:bodyPr spcFirstLastPara="1" wrap="square" lIns="121900" tIns="60933" rIns="121900" bIns="60933" anchor="ctr" anchorCtr="0">
            <a:noAutofit/>
          </a:bodyPr>
          <a:lstStyle/>
          <a:p>
            <a:pPr defTabSz="609630">
              <a:buClr>
                <a:srgbClr val="000000"/>
              </a:buClr>
            </a:pPr>
            <a:endParaRPr sz="2400" kern="0">
              <a:solidFill>
                <a:srgbClr val="757575"/>
              </a:solidFill>
              <a:latin typeface="Calibri"/>
              <a:ea typeface="Calibri"/>
              <a:cs typeface="Calibri"/>
              <a:sym typeface="Calibri"/>
            </a:endParaRPr>
          </a:p>
        </p:txBody>
      </p:sp>
      <p:sp>
        <p:nvSpPr>
          <p:cNvPr id="2497" name="Google Shape;2497;p100"/>
          <p:cNvSpPr txBox="1"/>
          <p:nvPr/>
        </p:nvSpPr>
        <p:spPr>
          <a:xfrm>
            <a:off x="9019710" y="3637710"/>
            <a:ext cx="1620800" cy="257000"/>
          </a:xfrm>
          <a:prstGeom prst="rect">
            <a:avLst/>
          </a:prstGeom>
          <a:noFill/>
          <a:ln>
            <a:noFill/>
          </a:ln>
        </p:spPr>
        <p:txBody>
          <a:bodyPr spcFirstLastPara="1" wrap="square" lIns="121900" tIns="121900" rIns="121900" bIns="121900" anchor="ctr" anchorCtr="0">
            <a:noAutofit/>
          </a:bodyPr>
          <a:lstStyle/>
          <a:p>
            <a:pPr algn="ctr" defTabSz="609630">
              <a:buClr>
                <a:srgbClr val="000000"/>
              </a:buClr>
            </a:pPr>
            <a:r>
              <a:rPr lang="en" sz="1333" kern="0">
                <a:solidFill>
                  <a:srgbClr val="3C4043"/>
                </a:solidFill>
                <a:latin typeface="Roboto"/>
                <a:ea typeface="Roboto"/>
                <a:cs typeface="Roboto"/>
                <a:sym typeface="Roboto"/>
              </a:rPr>
              <a:t>Headquarters</a:t>
            </a:r>
            <a:endParaRPr sz="1333" kern="0">
              <a:solidFill>
                <a:srgbClr val="3C4043"/>
              </a:solidFill>
              <a:latin typeface="Roboto"/>
              <a:ea typeface="Roboto"/>
              <a:cs typeface="Roboto"/>
              <a:sym typeface="Roboto"/>
            </a:endParaRPr>
          </a:p>
        </p:txBody>
      </p:sp>
      <p:cxnSp>
        <p:nvCxnSpPr>
          <p:cNvPr id="2498" name="Google Shape;2498;p100"/>
          <p:cNvCxnSpPr>
            <a:stCxn id="2470" idx="6"/>
          </p:cNvCxnSpPr>
          <p:nvPr/>
        </p:nvCxnSpPr>
        <p:spPr>
          <a:xfrm rot="10800000" flipH="1">
            <a:off x="8581448" y="3247079"/>
            <a:ext cx="763200" cy="652600"/>
          </a:xfrm>
          <a:prstGeom prst="bentConnector3">
            <a:avLst>
              <a:gd name="adj1" fmla="val 60481"/>
            </a:avLst>
          </a:prstGeom>
          <a:noFill/>
          <a:ln w="9525" cap="flat" cmpd="sng">
            <a:solidFill>
              <a:schemeClr val="accent6"/>
            </a:solidFill>
            <a:prstDash val="solid"/>
            <a:round/>
            <a:headEnd type="none" w="med" len="med"/>
            <a:tailEnd type="none" w="med" len="med"/>
          </a:ln>
        </p:spPr>
      </p:cxnSp>
      <p:cxnSp>
        <p:nvCxnSpPr>
          <p:cNvPr id="2499" name="Google Shape;2499;p100"/>
          <p:cNvCxnSpPr>
            <a:stCxn id="2470" idx="6"/>
            <a:endCxn id="2500" idx="1"/>
          </p:cNvCxnSpPr>
          <p:nvPr/>
        </p:nvCxnSpPr>
        <p:spPr>
          <a:xfrm>
            <a:off x="8581448" y="3899679"/>
            <a:ext cx="916400" cy="612400"/>
          </a:xfrm>
          <a:prstGeom prst="bentConnector3">
            <a:avLst>
              <a:gd name="adj1" fmla="val 49998"/>
            </a:avLst>
          </a:prstGeom>
          <a:noFill/>
          <a:ln w="9525" cap="flat" cmpd="sng">
            <a:solidFill>
              <a:schemeClr val="accent6"/>
            </a:solidFill>
            <a:prstDash val="solid"/>
            <a:round/>
            <a:headEnd type="none" w="med" len="med"/>
            <a:tailEnd type="none" w="med" len="med"/>
          </a:ln>
        </p:spPr>
      </p:cxnSp>
      <p:sp>
        <p:nvSpPr>
          <p:cNvPr id="2501" name="Google Shape;2501;p100"/>
          <p:cNvSpPr txBox="1"/>
          <p:nvPr/>
        </p:nvSpPr>
        <p:spPr>
          <a:xfrm>
            <a:off x="8718533" y="4998720"/>
            <a:ext cx="2233200" cy="262200"/>
          </a:xfrm>
          <a:prstGeom prst="rect">
            <a:avLst/>
          </a:prstGeom>
          <a:noFill/>
          <a:ln>
            <a:noFill/>
          </a:ln>
        </p:spPr>
        <p:txBody>
          <a:bodyPr spcFirstLastPara="1" wrap="square" lIns="91433" tIns="91433" rIns="91433" bIns="91433" anchor="ctr" anchorCtr="0">
            <a:noAutofit/>
          </a:bodyPr>
          <a:lstStyle/>
          <a:p>
            <a:pPr algn="ctr" defTabSz="609630">
              <a:buClr>
                <a:srgbClr val="000000"/>
              </a:buClr>
            </a:pPr>
            <a:r>
              <a:rPr lang="en" sz="1333" kern="0">
                <a:solidFill>
                  <a:srgbClr val="3C4043"/>
                </a:solidFill>
                <a:latin typeface="Roboto"/>
                <a:ea typeface="Roboto"/>
                <a:cs typeface="Roboto"/>
                <a:sym typeface="Roboto"/>
              </a:rPr>
              <a:t>External Data Center</a:t>
            </a:r>
            <a:endParaRPr sz="1333" kern="0">
              <a:solidFill>
                <a:srgbClr val="3C4043"/>
              </a:solidFill>
              <a:latin typeface="Roboto"/>
              <a:ea typeface="Roboto"/>
              <a:cs typeface="Roboto"/>
              <a:sym typeface="Roboto"/>
            </a:endParaRPr>
          </a:p>
        </p:txBody>
      </p:sp>
      <p:pic>
        <p:nvPicPr>
          <p:cNvPr id="2500" name="Google Shape;2500;p100"/>
          <p:cNvPicPr preferRelativeResize="0"/>
          <p:nvPr/>
        </p:nvPicPr>
        <p:blipFill rotWithShape="1">
          <a:blip r:embed="rId7">
            <a:alphaModFix/>
          </a:blip>
          <a:srcRect l="22013" t="10807" r="27414" b="11882"/>
          <a:stretch/>
        </p:blipFill>
        <p:spPr>
          <a:xfrm>
            <a:off x="9497795" y="4137927"/>
            <a:ext cx="587617" cy="748330"/>
          </a:xfrm>
          <a:prstGeom prst="rect">
            <a:avLst/>
          </a:prstGeom>
          <a:noFill/>
          <a:ln>
            <a:noFill/>
          </a:ln>
        </p:spPr>
      </p:pic>
      <p:pic>
        <p:nvPicPr>
          <p:cNvPr id="2502" name="Google Shape;2502;p100"/>
          <p:cNvPicPr preferRelativeResize="0"/>
          <p:nvPr/>
        </p:nvPicPr>
        <p:blipFill rotWithShape="1">
          <a:blip r:embed="rId8">
            <a:alphaModFix/>
          </a:blip>
          <a:srcRect/>
          <a:stretch/>
        </p:blipFill>
        <p:spPr>
          <a:xfrm>
            <a:off x="1320817" y="1750450"/>
            <a:ext cx="1066800" cy="1066800"/>
          </a:xfrm>
          <a:prstGeom prst="rect">
            <a:avLst/>
          </a:prstGeom>
          <a:noFill/>
          <a:ln>
            <a:noFill/>
          </a:ln>
        </p:spPr>
      </p:pic>
      <p:sp>
        <p:nvSpPr>
          <p:cNvPr id="2503" name="Google Shape;2503;p10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Partner Interconnect</a:t>
            </a:r>
            <a:endParaRPr/>
          </a:p>
        </p:txBody>
      </p:sp>
      <p:sp>
        <p:nvSpPr>
          <p:cNvPr id="2504" name="Google Shape;2504;p10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9">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grpSp>
        <p:nvGrpSpPr>
          <p:cNvPr id="2509" name="Google Shape;2509;p101"/>
          <p:cNvGrpSpPr/>
          <p:nvPr/>
        </p:nvGrpSpPr>
        <p:grpSpPr>
          <a:xfrm>
            <a:off x="1219167" y="2221109"/>
            <a:ext cx="9753667" cy="3746800"/>
            <a:chOff x="1981200" y="10768250"/>
            <a:chExt cx="14630500" cy="5620200"/>
          </a:xfrm>
        </p:grpSpPr>
        <p:sp>
          <p:nvSpPr>
            <p:cNvPr id="2510" name="Google Shape;2510;p101"/>
            <p:cNvSpPr/>
            <p:nvPr/>
          </p:nvSpPr>
          <p:spPr>
            <a:xfrm>
              <a:off x="11315800" y="10768250"/>
              <a:ext cx="5295900" cy="5620200"/>
            </a:xfrm>
            <a:prstGeom prst="roundRect">
              <a:avLst>
                <a:gd name="adj" fmla="val 2547"/>
              </a:avLst>
            </a:prstGeom>
            <a:solidFill>
              <a:srgbClr val="FFEBEA"/>
            </a:solidFill>
            <a:ln w="9525" cap="flat" cmpd="sng">
              <a:solidFill>
                <a:srgbClr val="F4CCCC"/>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511" name="Google Shape;2511;p101"/>
            <p:cNvSpPr/>
            <p:nvPr/>
          </p:nvSpPr>
          <p:spPr>
            <a:xfrm>
              <a:off x="14176550" y="11910750"/>
              <a:ext cx="2110500" cy="4197900"/>
            </a:xfrm>
            <a:prstGeom prst="roundRect">
              <a:avLst>
                <a:gd name="adj" fmla="val 6277"/>
              </a:avLst>
            </a:prstGeom>
            <a:noFill/>
            <a:ln w="9525" cap="flat" cmpd="sng">
              <a:solidFill>
                <a:schemeClr val="accent4"/>
              </a:solidFill>
              <a:prstDash val="dash"/>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512" name="Google Shape;2512;p101"/>
            <p:cNvSpPr/>
            <p:nvPr/>
          </p:nvSpPr>
          <p:spPr>
            <a:xfrm>
              <a:off x="1981200" y="10768250"/>
              <a:ext cx="9131700" cy="5620200"/>
            </a:xfrm>
            <a:prstGeom prst="roundRect">
              <a:avLst>
                <a:gd name="adj" fmla="val 1968"/>
              </a:avLst>
            </a:prstGeom>
            <a:solidFill>
              <a:srgbClr val="DFEBFF"/>
            </a:solidFill>
            <a:ln w="9525" cap="flat" cmpd="sng">
              <a:solidFill>
                <a:srgbClr val="DFEBFF"/>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513" name="Google Shape;2513;p101"/>
            <p:cNvSpPr/>
            <p:nvPr/>
          </p:nvSpPr>
          <p:spPr>
            <a:xfrm>
              <a:off x="2060600" y="11910800"/>
              <a:ext cx="5427600" cy="4197900"/>
            </a:xfrm>
            <a:prstGeom prst="roundRect">
              <a:avLst>
                <a:gd name="adj" fmla="val 2071"/>
              </a:avLst>
            </a:prstGeom>
            <a:noFill/>
            <a:ln w="9525" cap="flat" cmpd="sng">
              <a:solidFill>
                <a:schemeClr val="accent2"/>
              </a:solidFill>
              <a:prstDash val="dash"/>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514" name="Google Shape;2514;p101"/>
            <p:cNvSpPr/>
            <p:nvPr/>
          </p:nvSpPr>
          <p:spPr>
            <a:xfrm>
              <a:off x="2248725" y="12762475"/>
              <a:ext cx="5019300" cy="3179700"/>
            </a:xfrm>
            <a:prstGeom prst="roundRect">
              <a:avLst>
                <a:gd name="adj" fmla="val 3685"/>
              </a:avLst>
            </a:prstGeom>
            <a:solidFill>
              <a:srgbClr val="C9DAF8"/>
            </a:solidFill>
            <a:ln w="9525" cap="flat" cmpd="sng">
              <a:solidFill>
                <a:srgbClr val="C9DAF8"/>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pic>
          <p:nvPicPr>
            <p:cNvPr id="2515" name="Google Shape;2515;p101"/>
            <p:cNvPicPr preferRelativeResize="0"/>
            <p:nvPr/>
          </p:nvPicPr>
          <p:blipFill>
            <a:blip r:embed="rId3">
              <a:alphaModFix/>
            </a:blip>
            <a:stretch>
              <a:fillRect/>
            </a:stretch>
          </p:blipFill>
          <p:spPr>
            <a:xfrm>
              <a:off x="2248725" y="11053460"/>
              <a:ext cx="2686050" cy="370490"/>
            </a:xfrm>
            <a:prstGeom prst="rect">
              <a:avLst/>
            </a:prstGeom>
            <a:noFill/>
            <a:ln>
              <a:noFill/>
            </a:ln>
          </p:spPr>
        </p:pic>
        <p:sp>
          <p:nvSpPr>
            <p:cNvPr id="2516" name="Google Shape;2516;p101"/>
            <p:cNvSpPr/>
            <p:nvPr/>
          </p:nvSpPr>
          <p:spPr>
            <a:xfrm>
              <a:off x="7764350" y="11910750"/>
              <a:ext cx="6213600" cy="4197900"/>
            </a:xfrm>
            <a:prstGeom prst="roundRect">
              <a:avLst>
                <a:gd name="adj" fmla="val 3282"/>
              </a:avLst>
            </a:prstGeom>
            <a:noFill/>
            <a:ln w="9525" cap="flat" cmpd="sng">
              <a:solidFill>
                <a:schemeClr val="lt2"/>
              </a:solidFill>
              <a:prstDash val="dash"/>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517" name="Google Shape;2517;p101"/>
            <p:cNvSpPr/>
            <p:nvPr/>
          </p:nvSpPr>
          <p:spPr>
            <a:xfrm>
              <a:off x="8157300" y="12762475"/>
              <a:ext cx="2574900" cy="2494500"/>
            </a:xfrm>
            <a:prstGeom prst="roundRect">
              <a:avLst>
                <a:gd name="adj" fmla="val 4196"/>
              </a:avLst>
            </a:prstGeom>
            <a:solidFill>
              <a:srgbClr val="C9DAF8"/>
            </a:solidFill>
            <a:ln w="9525" cap="flat" cmpd="sng">
              <a:solidFill>
                <a:srgbClr val="C9DAF8"/>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cxnSp>
          <p:nvCxnSpPr>
            <p:cNvPr id="2518" name="Google Shape;2518;p101"/>
            <p:cNvCxnSpPr/>
            <p:nvPr/>
          </p:nvCxnSpPr>
          <p:spPr>
            <a:xfrm>
              <a:off x="4384125" y="14527725"/>
              <a:ext cx="596100" cy="0"/>
            </a:xfrm>
            <a:prstGeom prst="straightConnector1">
              <a:avLst/>
            </a:prstGeom>
            <a:noFill/>
            <a:ln w="19050" cap="flat" cmpd="sng">
              <a:solidFill>
                <a:schemeClr val="accent2"/>
              </a:solidFill>
              <a:prstDash val="solid"/>
              <a:round/>
              <a:headEnd type="triangle" w="med" len="med"/>
              <a:tailEnd type="triangle" w="med" len="med"/>
            </a:ln>
          </p:spPr>
        </p:cxnSp>
        <p:cxnSp>
          <p:nvCxnSpPr>
            <p:cNvPr id="2519" name="Google Shape;2519;p101"/>
            <p:cNvCxnSpPr/>
            <p:nvPr/>
          </p:nvCxnSpPr>
          <p:spPr>
            <a:xfrm>
              <a:off x="7210613" y="14527725"/>
              <a:ext cx="1022400" cy="0"/>
            </a:xfrm>
            <a:prstGeom prst="straightConnector1">
              <a:avLst/>
            </a:prstGeom>
            <a:noFill/>
            <a:ln w="19050" cap="flat" cmpd="sng">
              <a:solidFill>
                <a:schemeClr val="accent2"/>
              </a:solidFill>
              <a:prstDash val="solid"/>
              <a:round/>
              <a:headEnd type="triangle" w="med" len="med"/>
              <a:tailEnd type="triangle" w="med" len="med"/>
            </a:ln>
          </p:spPr>
        </p:cxnSp>
        <p:cxnSp>
          <p:nvCxnSpPr>
            <p:cNvPr id="2520" name="Google Shape;2520;p101"/>
            <p:cNvCxnSpPr/>
            <p:nvPr/>
          </p:nvCxnSpPr>
          <p:spPr>
            <a:xfrm>
              <a:off x="13811400" y="14527725"/>
              <a:ext cx="596100" cy="0"/>
            </a:xfrm>
            <a:prstGeom prst="straightConnector1">
              <a:avLst/>
            </a:prstGeom>
            <a:noFill/>
            <a:ln w="19050" cap="flat" cmpd="sng">
              <a:solidFill>
                <a:schemeClr val="accent4"/>
              </a:solidFill>
              <a:prstDash val="solid"/>
              <a:round/>
              <a:headEnd type="triangle" w="med" len="med"/>
              <a:tailEnd type="triangle" w="med" len="med"/>
            </a:ln>
          </p:spPr>
        </p:cxnSp>
        <p:cxnSp>
          <p:nvCxnSpPr>
            <p:cNvPr id="2521" name="Google Shape;2521;p101"/>
            <p:cNvCxnSpPr>
              <a:endCxn id="2522" idx="1"/>
            </p:cNvCxnSpPr>
            <p:nvPr/>
          </p:nvCxnSpPr>
          <p:spPr>
            <a:xfrm>
              <a:off x="8905200" y="15340525"/>
              <a:ext cx="657300" cy="392100"/>
            </a:xfrm>
            <a:prstGeom prst="bentConnector3">
              <a:avLst>
                <a:gd name="adj1" fmla="val -1422"/>
              </a:avLst>
            </a:prstGeom>
            <a:noFill/>
            <a:ln w="19050" cap="flat" cmpd="sng">
              <a:solidFill>
                <a:schemeClr val="accent2"/>
              </a:solidFill>
              <a:prstDash val="solid"/>
              <a:round/>
              <a:headEnd type="triangle" w="med" len="med"/>
              <a:tailEnd type="none" w="med" len="med"/>
            </a:ln>
          </p:spPr>
        </p:cxnSp>
        <p:cxnSp>
          <p:nvCxnSpPr>
            <p:cNvPr id="2523" name="Google Shape;2523;p101"/>
            <p:cNvCxnSpPr>
              <a:stCxn id="2522" idx="3"/>
            </p:cNvCxnSpPr>
            <p:nvPr/>
          </p:nvCxnSpPr>
          <p:spPr>
            <a:xfrm rot="10800000" flipH="1">
              <a:off x="11103600" y="15312325"/>
              <a:ext cx="1103100" cy="420300"/>
            </a:xfrm>
            <a:prstGeom prst="bentConnector3">
              <a:avLst>
                <a:gd name="adj1" fmla="val 98414"/>
              </a:avLst>
            </a:prstGeom>
            <a:noFill/>
            <a:ln w="19050" cap="flat" cmpd="sng">
              <a:solidFill>
                <a:schemeClr val="accent2"/>
              </a:solidFill>
              <a:prstDash val="solid"/>
              <a:round/>
              <a:headEnd type="none" w="med" len="med"/>
              <a:tailEnd type="triangle" w="med" len="med"/>
            </a:ln>
          </p:spPr>
        </p:cxnSp>
        <p:grpSp>
          <p:nvGrpSpPr>
            <p:cNvPr id="2524" name="Google Shape;2524;p101"/>
            <p:cNvGrpSpPr/>
            <p:nvPr/>
          </p:nvGrpSpPr>
          <p:grpSpPr>
            <a:xfrm>
              <a:off x="2428600" y="13832175"/>
              <a:ext cx="1955514" cy="1391111"/>
              <a:chOff x="-1614875" y="11901400"/>
              <a:chExt cx="1955514" cy="1391111"/>
            </a:xfrm>
          </p:grpSpPr>
          <p:sp>
            <p:nvSpPr>
              <p:cNvPr id="2525" name="Google Shape;2525;p101"/>
              <p:cNvSpPr/>
              <p:nvPr/>
            </p:nvSpPr>
            <p:spPr>
              <a:xfrm>
                <a:off x="-1579661" y="11901411"/>
                <a:ext cx="1920300" cy="1391100"/>
              </a:xfrm>
              <a:prstGeom prst="roundRect">
                <a:avLst>
                  <a:gd name="adj" fmla="val 8477"/>
                </a:avLst>
              </a:prstGeom>
              <a:solidFill>
                <a:srgbClr val="CFE2F3"/>
              </a:solidFill>
              <a:ln w="9525" cap="flat" cmpd="sng">
                <a:solidFill>
                  <a:srgbClr val="CFE2F3"/>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526" name="Google Shape;2526;p101"/>
              <p:cNvSpPr/>
              <p:nvPr/>
            </p:nvSpPr>
            <p:spPr>
              <a:xfrm>
                <a:off x="-1614875" y="11901400"/>
                <a:ext cx="1920300" cy="13191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defTabSz="609630">
                  <a:buClr>
                    <a:srgbClr val="000000"/>
                  </a:buClr>
                </a:pPr>
                <a:endParaRPr sz="1200" kern="0">
                  <a:solidFill>
                    <a:srgbClr val="1A73E8"/>
                  </a:solidFill>
                  <a:latin typeface="Roboto"/>
                  <a:ea typeface="Roboto"/>
                  <a:cs typeface="Roboto"/>
                  <a:sym typeface="Roboto"/>
                </a:endParaRPr>
              </a:p>
            </p:txBody>
          </p:sp>
          <p:pic>
            <p:nvPicPr>
              <p:cNvPr id="2527" name="Google Shape;2527;p101"/>
              <p:cNvPicPr preferRelativeResize="0"/>
              <p:nvPr/>
            </p:nvPicPr>
            <p:blipFill rotWithShape="1">
              <a:blip r:embed="rId4">
                <a:alphaModFix/>
              </a:blip>
              <a:srcRect/>
              <a:stretch/>
            </p:blipFill>
            <p:spPr>
              <a:xfrm>
                <a:off x="-1489804" y="11989202"/>
                <a:ext cx="477750" cy="477750"/>
              </a:xfrm>
              <a:prstGeom prst="rect">
                <a:avLst/>
              </a:prstGeom>
              <a:noFill/>
              <a:ln>
                <a:noFill/>
              </a:ln>
            </p:spPr>
          </p:pic>
          <p:cxnSp>
            <p:nvCxnSpPr>
              <p:cNvPr id="2528" name="Google Shape;2528;p101"/>
              <p:cNvCxnSpPr/>
              <p:nvPr/>
            </p:nvCxnSpPr>
            <p:spPr>
              <a:xfrm rot="10800000" flipH="1">
                <a:off x="-1479881" y="12586750"/>
                <a:ext cx="1650300" cy="8100"/>
              </a:xfrm>
              <a:prstGeom prst="straightConnector1">
                <a:avLst/>
              </a:prstGeom>
              <a:noFill/>
              <a:ln w="19050" cap="flat" cmpd="sng">
                <a:solidFill>
                  <a:srgbClr val="CCCCCC"/>
                </a:solidFill>
                <a:prstDash val="solid"/>
                <a:round/>
                <a:headEnd type="none" w="med" len="med"/>
                <a:tailEnd type="none" w="med" len="med"/>
              </a:ln>
            </p:spPr>
          </p:cxnSp>
          <p:sp>
            <p:nvSpPr>
              <p:cNvPr id="2529" name="Google Shape;2529;p101"/>
              <p:cNvSpPr txBox="1"/>
              <p:nvPr/>
            </p:nvSpPr>
            <p:spPr>
              <a:xfrm>
                <a:off x="-1078125" y="12018527"/>
                <a:ext cx="11622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1200" kern="0">
                    <a:solidFill>
                      <a:srgbClr val="3C4043"/>
                    </a:solidFill>
                    <a:latin typeface="Roboto"/>
                    <a:ea typeface="Roboto"/>
                    <a:cs typeface="Roboto"/>
                    <a:sym typeface="Roboto"/>
                  </a:rPr>
                  <a:t>Compute</a:t>
                </a:r>
                <a:endParaRPr sz="1200" kern="0">
                  <a:solidFill>
                    <a:srgbClr val="3C4043"/>
                  </a:solidFill>
                  <a:latin typeface="Roboto"/>
                  <a:ea typeface="Roboto"/>
                  <a:cs typeface="Roboto"/>
                  <a:sym typeface="Roboto"/>
                </a:endParaRPr>
              </a:p>
            </p:txBody>
          </p:sp>
          <p:sp>
            <p:nvSpPr>
              <p:cNvPr id="2530" name="Google Shape;2530;p101"/>
              <p:cNvSpPr txBox="1"/>
              <p:nvPr/>
            </p:nvSpPr>
            <p:spPr>
              <a:xfrm>
                <a:off x="-1409250" y="12646550"/>
                <a:ext cx="14094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933" kern="0">
                    <a:solidFill>
                      <a:srgbClr val="3C4043"/>
                    </a:solidFill>
                    <a:latin typeface="Roboto"/>
                    <a:ea typeface="Roboto"/>
                    <a:cs typeface="Roboto"/>
                    <a:sym typeface="Roboto"/>
                  </a:rPr>
                  <a:t>10.128.0.2</a:t>
                </a:r>
                <a:endParaRPr sz="933" kern="0">
                  <a:solidFill>
                    <a:srgbClr val="3C4043"/>
                  </a:solidFill>
                  <a:latin typeface="Roboto"/>
                  <a:ea typeface="Roboto"/>
                  <a:cs typeface="Roboto"/>
                  <a:sym typeface="Roboto"/>
                </a:endParaRPr>
              </a:p>
            </p:txBody>
          </p:sp>
        </p:grpSp>
        <p:sp>
          <p:nvSpPr>
            <p:cNvPr id="2531" name="Google Shape;2531;p101"/>
            <p:cNvSpPr/>
            <p:nvPr/>
          </p:nvSpPr>
          <p:spPr>
            <a:xfrm>
              <a:off x="5018230" y="13832186"/>
              <a:ext cx="2072400" cy="1391100"/>
            </a:xfrm>
            <a:prstGeom prst="roundRect">
              <a:avLst>
                <a:gd name="adj" fmla="val 8477"/>
              </a:avLst>
            </a:prstGeom>
            <a:solidFill>
              <a:srgbClr val="CFE2F3"/>
            </a:solidFill>
            <a:ln w="9525" cap="flat" cmpd="sng">
              <a:solidFill>
                <a:srgbClr val="CFE2F3"/>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532" name="Google Shape;2532;p101"/>
            <p:cNvSpPr/>
            <p:nvPr/>
          </p:nvSpPr>
          <p:spPr>
            <a:xfrm>
              <a:off x="4980225" y="13832175"/>
              <a:ext cx="2072400" cy="13191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defTabSz="609630">
                <a:buClr>
                  <a:srgbClr val="000000"/>
                </a:buClr>
              </a:pPr>
              <a:endParaRPr sz="1200" kern="0">
                <a:solidFill>
                  <a:srgbClr val="1A73E8"/>
                </a:solidFill>
                <a:latin typeface="Roboto"/>
                <a:ea typeface="Roboto"/>
                <a:cs typeface="Roboto"/>
                <a:sym typeface="Roboto"/>
              </a:endParaRPr>
            </a:p>
          </p:txBody>
        </p:sp>
        <p:pic>
          <p:nvPicPr>
            <p:cNvPr id="2533" name="Google Shape;2533;p101"/>
            <p:cNvPicPr preferRelativeResize="0"/>
            <p:nvPr/>
          </p:nvPicPr>
          <p:blipFill rotWithShape="1">
            <a:blip r:embed="rId5">
              <a:alphaModFix/>
            </a:blip>
            <a:srcRect/>
            <a:stretch/>
          </p:blipFill>
          <p:spPr>
            <a:xfrm>
              <a:off x="5109874" y="13965913"/>
              <a:ext cx="407100" cy="407100"/>
            </a:xfrm>
            <a:prstGeom prst="rect">
              <a:avLst/>
            </a:prstGeom>
            <a:noFill/>
            <a:ln>
              <a:noFill/>
            </a:ln>
          </p:spPr>
        </p:pic>
        <p:cxnSp>
          <p:nvCxnSpPr>
            <p:cNvPr id="2534" name="Google Shape;2534;p101"/>
            <p:cNvCxnSpPr/>
            <p:nvPr/>
          </p:nvCxnSpPr>
          <p:spPr>
            <a:xfrm>
              <a:off x="5125918" y="14525619"/>
              <a:ext cx="1830000" cy="0"/>
            </a:xfrm>
            <a:prstGeom prst="straightConnector1">
              <a:avLst/>
            </a:prstGeom>
            <a:noFill/>
            <a:ln w="19050" cap="flat" cmpd="sng">
              <a:solidFill>
                <a:srgbClr val="CCCCCC"/>
              </a:solidFill>
              <a:prstDash val="solid"/>
              <a:round/>
              <a:headEnd type="none" w="med" len="med"/>
              <a:tailEnd type="none" w="med" len="med"/>
            </a:ln>
          </p:spPr>
        </p:cxnSp>
        <p:sp>
          <p:nvSpPr>
            <p:cNvPr id="2535" name="Google Shape;2535;p101"/>
            <p:cNvSpPr txBox="1"/>
            <p:nvPr/>
          </p:nvSpPr>
          <p:spPr>
            <a:xfrm>
              <a:off x="5516975" y="13959913"/>
              <a:ext cx="15411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1200" kern="0">
                  <a:solidFill>
                    <a:srgbClr val="3C4043"/>
                  </a:solidFill>
                  <a:latin typeface="Roboto"/>
                  <a:ea typeface="Roboto"/>
                  <a:cs typeface="Roboto"/>
                  <a:sym typeface="Roboto"/>
                </a:rPr>
                <a:t>Cloud Route</a:t>
              </a:r>
              <a:r>
                <a:rPr lang="en" sz="1200" kern="0">
                  <a:solidFill>
                    <a:srgbClr val="666666"/>
                  </a:solidFill>
                  <a:latin typeface="Roboto"/>
                  <a:ea typeface="Roboto"/>
                  <a:cs typeface="Roboto"/>
                  <a:sym typeface="Roboto"/>
                </a:rPr>
                <a:t>r</a:t>
              </a:r>
              <a:endParaRPr sz="1200" kern="0">
                <a:solidFill>
                  <a:srgbClr val="666666"/>
                </a:solidFill>
                <a:latin typeface="Roboto"/>
                <a:ea typeface="Roboto"/>
                <a:cs typeface="Roboto"/>
                <a:sym typeface="Roboto"/>
              </a:endParaRPr>
            </a:p>
          </p:txBody>
        </p:sp>
        <p:sp>
          <p:nvSpPr>
            <p:cNvPr id="2536" name="Google Shape;2536;p101"/>
            <p:cNvSpPr txBox="1"/>
            <p:nvPr/>
          </p:nvSpPr>
          <p:spPr>
            <a:xfrm>
              <a:off x="5185850" y="14577325"/>
              <a:ext cx="17811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933" kern="0">
                  <a:solidFill>
                    <a:srgbClr val="3C4043"/>
                  </a:solidFill>
                  <a:latin typeface="Roboto"/>
                  <a:ea typeface="Roboto"/>
                  <a:cs typeface="Roboto"/>
                  <a:sym typeface="Roboto"/>
                </a:rPr>
                <a:t>Link-local address:</a:t>
              </a:r>
              <a:endParaRPr sz="933" kern="0">
                <a:solidFill>
                  <a:srgbClr val="3C4043"/>
                </a:solidFill>
                <a:latin typeface="Roboto"/>
                <a:ea typeface="Roboto"/>
                <a:cs typeface="Roboto"/>
                <a:sym typeface="Roboto"/>
              </a:endParaRPr>
            </a:p>
            <a:p>
              <a:pPr defTabSz="609630">
                <a:buClr>
                  <a:srgbClr val="000000"/>
                </a:buClr>
              </a:pPr>
              <a:r>
                <a:rPr lang="en" sz="933" kern="0">
                  <a:solidFill>
                    <a:srgbClr val="3C4043"/>
                  </a:solidFill>
                  <a:latin typeface="Roboto"/>
                  <a:ea typeface="Roboto"/>
                  <a:cs typeface="Roboto"/>
                  <a:sym typeface="Roboto"/>
                </a:rPr>
                <a:t>169.254.10.1</a:t>
              </a:r>
              <a:endParaRPr sz="933" kern="0">
                <a:solidFill>
                  <a:srgbClr val="3C4043"/>
                </a:solidFill>
                <a:latin typeface="Roboto"/>
                <a:ea typeface="Roboto"/>
                <a:cs typeface="Roboto"/>
                <a:sym typeface="Roboto"/>
              </a:endParaRPr>
            </a:p>
          </p:txBody>
        </p:sp>
        <p:sp>
          <p:nvSpPr>
            <p:cNvPr id="2537" name="Google Shape;2537;p101"/>
            <p:cNvSpPr txBox="1"/>
            <p:nvPr/>
          </p:nvSpPr>
          <p:spPr>
            <a:xfrm>
              <a:off x="2428600" y="12827050"/>
              <a:ext cx="37038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us-central1 10.128.0.0/20</a:t>
              </a:r>
              <a:endParaRPr sz="1200" kern="0">
                <a:solidFill>
                  <a:srgbClr val="3C4043"/>
                </a:solidFill>
                <a:latin typeface="Roboto Medium"/>
                <a:ea typeface="Roboto Medium"/>
                <a:cs typeface="Roboto Medium"/>
                <a:sym typeface="Roboto Medium"/>
              </a:endParaRPr>
            </a:p>
          </p:txBody>
        </p:sp>
        <p:sp>
          <p:nvSpPr>
            <p:cNvPr id="2538" name="Google Shape;2538;p101"/>
            <p:cNvSpPr txBox="1"/>
            <p:nvPr/>
          </p:nvSpPr>
          <p:spPr>
            <a:xfrm>
              <a:off x="2229850" y="12008025"/>
              <a:ext cx="41013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my-network (my-project1)</a:t>
              </a:r>
              <a:endParaRPr sz="1200" kern="0">
                <a:solidFill>
                  <a:srgbClr val="3C4043"/>
                </a:solidFill>
                <a:latin typeface="Roboto Medium"/>
                <a:ea typeface="Roboto Medium"/>
                <a:cs typeface="Roboto Medium"/>
                <a:sym typeface="Roboto Medium"/>
              </a:endParaRPr>
            </a:p>
          </p:txBody>
        </p:sp>
        <p:sp>
          <p:nvSpPr>
            <p:cNvPr id="2539" name="Google Shape;2539;p101"/>
            <p:cNvSpPr txBox="1"/>
            <p:nvPr/>
          </p:nvSpPr>
          <p:spPr>
            <a:xfrm>
              <a:off x="7984750" y="12008025"/>
              <a:ext cx="28143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Colocation Facility</a:t>
              </a:r>
              <a:endParaRPr sz="1200" kern="0">
                <a:solidFill>
                  <a:srgbClr val="3C4043"/>
                </a:solidFill>
                <a:latin typeface="Roboto Medium"/>
                <a:ea typeface="Roboto Medium"/>
                <a:cs typeface="Roboto Medium"/>
                <a:sym typeface="Roboto Medium"/>
              </a:endParaRPr>
            </a:p>
          </p:txBody>
        </p:sp>
        <p:sp>
          <p:nvSpPr>
            <p:cNvPr id="2540" name="Google Shape;2540;p101"/>
            <p:cNvSpPr txBox="1"/>
            <p:nvPr/>
          </p:nvSpPr>
          <p:spPr>
            <a:xfrm>
              <a:off x="8278625" y="12827050"/>
              <a:ext cx="10995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Zone 1</a:t>
              </a:r>
              <a:endParaRPr sz="1200" kern="0">
                <a:solidFill>
                  <a:srgbClr val="3C4043"/>
                </a:solidFill>
                <a:latin typeface="Roboto Medium"/>
                <a:ea typeface="Roboto Medium"/>
                <a:cs typeface="Roboto Medium"/>
                <a:sym typeface="Roboto Medium"/>
              </a:endParaRPr>
            </a:p>
          </p:txBody>
        </p:sp>
        <p:grpSp>
          <p:nvGrpSpPr>
            <p:cNvPr id="2541" name="Google Shape;2541;p101"/>
            <p:cNvGrpSpPr/>
            <p:nvPr/>
          </p:nvGrpSpPr>
          <p:grpSpPr>
            <a:xfrm>
              <a:off x="14474267" y="13909129"/>
              <a:ext cx="1637939" cy="1165195"/>
              <a:chOff x="-564025" y="14259025"/>
              <a:chExt cx="1955514" cy="1391111"/>
            </a:xfrm>
          </p:grpSpPr>
          <p:sp>
            <p:nvSpPr>
              <p:cNvPr id="2542" name="Google Shape;2542;p101"/>
              <p:cNvSpPr/>
              <p:nvPr/>
            </p:nvSpPr>
            <p:spPr>
              <a:xfrm>
                <a:off x="-528811" y="14259036"/>
                <a:ext cx="1920300" cy="1391100"/>
              </a:xfrm>
              <a:prstGeom prst="roundRect">
                <a:avLst>
                  <a:gd name="adj" fmla="val 8477"/>
                </a:avLst>
              </a:prstGeom>
              <a:solidFill>
                <a:srgbClr val="F4CCCC"/>
              </a:solidFill>
              <a:ln w="9525" cap="flat" cmpd="sng">
                <a:solidFill>
                  <a:srgbClr val="F4CCCC"/>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543" name="Google Shape;2543;p101"/>
              <p:cNvSpPr/>
              <p:nvPr/>
            </p:nvSpPr>
            <p:spPr>
              <a:xfrm>
                <a:off x="-564025" y="14259025"/>
                <a:ext cx="1920300" cy="13191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defTabSz="609630">
                  <a:buClr>
                    <a:srgbClr val="000000"/>
                  </a:buClr>
                </a:pPr>
                <a:endParaRPr sz="1200" kern="0">
                  <a:solidFill>
                    <a:srgbClr val="1A73E8"/>
                  </a:solidFill>
                  <a:latin typeface="Roboto"/>
                  <a:ea typeface="Roboto"/>
                  <a:cs typeface="Roboto"/>
                  <a:sym typeface="Roboto"/>
                </a:endParaRPr>
              </a:p>
            </p:txBody>
          </p:sp>
          <p:pic>
            <p:nvPicPr>
              <p:cNvPr id="2544" name="Google Shape;2544;p101"/>
              <p:cNvPicPr preferRelativeResize="0"/>
              <p:nvPr/>
            </p:nvPicPr>
            <p:blipFill rotWithShape="1">
              <a:blip r:embed="rId6">
                <a:alphaModFix/>
              </a:blip>
              <a:srcRect/>
              <a:stretch/>
            </p:blipFill>
            <p:spPr>
              <a:xfrm>
                <a:off x="-438954" y="14392201"/>
                <a:ext cx="477750" cy="477750"/>
              </a:xfrm>
              <a:prstGeom prst="rect">
                <a:avLst/>
              </a:prstGeom>
              <a:noFill/>
              <a:ln>
                <a:noFill/>
              </a:ln>
            </p:spPr>
          </p:pic>
          <p:cxnSp>
            <p:nvCxnSpPr>
              <p:cNvPr id="2545" name="Google Shape;2545;p101"/>
              <p:cNvCxnSpPr/>
              <p:nvPr/>
            </p:nvCxnSpPr>
            <p:spPr>
              <a:xfrm rot="10800000" flipH="1">
                <a:off x="-429031" y="14944375"/>
                <a:ext cx="1650300" cy="8100"/>
              </a:xfrm>
              <a:prstGeom prst="straightConnector1">
                <a:avLst/>
              </a:prstGeom>
              <a:noFill/>
              <a:ln w="19050" cap="flat" cmpd="sng">
                <a:solidFill>
                  <a:srgbClr val="CCCCCC"/>
                </a:solidFill>
                <a:prstDash val="solid"/>
                <a:round/>
                <a:headEnd type="none" w="med" len="med"/>
                <a:tailEnd type="none" w="med" len="med"/>
              </a:ln>
            </p:spPr>
          </p:cxnSp>
          <p:sp>
            <p:nvSpPr>
              <p:cNvPr id="2546" name="Google Shape;2546;p101"/>
              <p:cNvSpPr txBox="1"/>
              <p:nvPr/>
            </p:nvSpPr>
            <p:spPr>
              <a:xfrm>
                <a:off x="112525" y="14421526"/>
                <a:ext cx="1022400" cy="4191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200" kern="0">
                    <a:solidFill>
                      <a:srgbClr val="3C4043"/>
                    </a:solidFill>
                    <a:latin typeface="Roboto"/>
                    <a:ea typeface="Roboto"/>
                    <a:cs typeface="Roboto"/>
                    <a:sym typeface="Roboto"/>
                  </a:rPr>
                  <a:t>User</a:t>
                </a:r>
                <a:endParaRPr sz="1200" kern="0">
                  <a:solidFill>
                    <a:srgbClr val="3C4043"/>
                  </a:solidFill>
                  <a:latin typeface="Roboto"/>
                  <a:ea typeface="Roboto"/>
                  <a:cs typeface="Roboto"/>
                  <a:sym typeface="Roboto"/>
                </a:endParaRPr>
              </a:p>
            </p:txBody>
          </p:sp>
          <p:sp>
            <p:nvSpPr>
              <p:cNvPr id="2547" name="Google Shape;2547;p101"/>
              <p:cNvSpPr txBox="1"/>
              <p:nvPr/>
            </p:nvSpPr>
            <p:spPr>
              <a:xfrm>
                <a:off x="-358398" y="15004184"/>
                <a:ext cx="15798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933" kern="0">
                    <a:solidFill>
                      <a:srgbClr val="3C4043"/>
                    </a:solidFill>
                    <a:latin typeface="Roboto"/>
                    <a:ea typeface="Roboto"/>
                    <a:cs typeface="Roboto"/>
                    <a:sym typeface="Roboto"/>
                  </a:rPr>
                  <a:t>196.168.0.11</a:t>
                </a:r>
                <a:endParaRPr sz="933" kern="0">
                  <a:solidFill>
                    <a:srgbClr val="3C4043"/>
                  </a:solidFill>
                  <a:latin typeface="Roboto"/>
                  <a:ea typeface="Roboto"/>
                  <a:cs typeface="Roboto"/>
                  <a:sym typeface="Roboto"/>
                </a:endParaRPr>
              </a:p>
            </p:txBody>
          </p:sp>
        </p:grpSp>
        <p:grpSp>
          <p:nvGrpSpPr>
            <p:cNvPr id="2548" name="Google Shape;2548;p101"/>
            <p:cNvGrpSpPr/>
            <p:nvPr/>
          </p:nvGrpSpPr>
          <p:grpSpPr>
            <a:xfrm>
              <a:off x="11593750" y="13726413"/>
              <a:ext cx="2217650" cy="1530613"/>
              <a:chOff x="-411625" y="14411425"/>
              <a:chExt cx="2217650" cy="1530613"/>
            </a:xfrm>
          </p:grpSpPr>
          <p:sp>
            <p:nvSpPr>
              <p:cNvPr id="2549" name="Google Shape;2549;p101"/>
              <p:cNvSpPr/>
              <p:nvPr/>
            </p:nvSpPr>
            <p:spPr>
              <a:xfrm>
                <a:off x="-371690" y="14411438"/>
                <a:ext cx="2177700" cy="1530600"/>
              </a:xfrm>
              <a:prstGeom prst="roundRect">
                <a:avLst>
                  <a:gd name="adj" fmla="val 8477"/>
                </a:avLst>
              </a:prstGeom>
              <a:solidFill>
                <a:srgbClr val="F4CCCC"/>
              </a:solidFill>
              <a:ln w="9525" cap="flat" cmpd="sng">
                <a:solidFill>
                  <a:srgbClr val="F4CCCC"/>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550" name="Google Shape;2550;p101"/>
              <p:cNvSpPr/>
              <p:nvPr/>
            </p:nvSpPr>
            <p:spPr>
              <a:xfrm>
                <a:off x="-411625" y="14411425"/>
                <a:ext cx="2177700" cy="14514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defTabSz="609630">
                  <a:buClr>
                    <a:srgbClr val="000000"/>
                  </a:buClr>
                </a:pPr>
                <a:endParaRPr sz="1200" kern="0">
                  <a:solidFill>
                    <a:srgbClr val="1A73E8"/>
                  </a:solidFill>
                  <a:latin typeface="Roboto"/>
                  <a:ea typeface="Roboto"/>
                  <a:cs typeface="Roboto"/>
                  <a:sym typeface="Roboto"/>
                </a:endParaRPr>
              </a:p>
            </p:txBody>
          </p:sp>
          <p:cxnSp>
            <p:nvCxnSpPr>
              <p:cNvPr id="2551" name="Google Shape;2551;p101"/>
              <p:cNvCxnSpPr/>
              <p:nvPr/>
            </p:nvCxnSpPr>
            <p:spPr>
              <a:xfrm rot="10800000" flipH="1">
                <a:off x="-276631" y="15170275"/>
                <a:ext cx="1942200" cy="10800"/>
              </a:xfrm>
              <a:prstGeom prst="straightConnector1">
                <a:avLst/>
              </a:prstGeom>
              <a:noFill/>
              <a:ln w="19050" cap="flat" cmpd="sng">
                <a:solidFill>
                  <a:srgbClr val="CCCCCC"/>
                </a:solidFill>
                <a:prstDash val="solid"/>
                <a:round/>
                <a:headEnd type="none" w="med" len="med"/>
                <a:tailEnd type="none" w="med" len="med"/>
              </a:ln>
            </p:spPr>
          </p:cxnSp>
          <p:sp>
            <p:nvSpPr>
              <p:cNvPr id="2552" name="Google Shape;2552;p101"/>
              <p:cNvSpPr txBox="1"/>
              <p:nvPr/>
            </p:nvSpPr>
            <p:spPr>
              <a:xfrm>
                <a:off x="264925" y="14604750"/>
                <a:ext cx="1541100" cy="4191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200" kern="0">
                    <a:solidFill>
                      <a:srgbClr val="3C4043"/>
                    </a:solidFill>
                    <a:latin typeface="Roboto"/>
                    <a:ea typeface="Roboto"/>
                    <a:cs typeface="Roboto"/>
                    <a:sym typeface="Roboto"/>
                  </a:rPr>
                  <a:t>On-premises router</a:t>
                </a:r>
                <a:endParaRPr sz="1200" kern="0">
                  <a:solidFill>
                    <a:srgbClr val="3C4043"/>
                  </a:solidFill>
                  <a:latin typeface="Roboto"/>
                  <a:ea typeface="Roboto"/>
                  <a:cs typeface="Roboto"/>
                  <a:sym typeface="Roboto"/>
                </a:endParaRPr>
              </a:p>
            </p:txBody>
          </p:sp>
          <p:sp>
            <p:nvSpPr>
              <p:cNvPr id="2553" name="Google Shape;2553;p101"/>
              <p:cNvSpPr txBox="1"/>
              <p:nvPr/>
            </p:nvSpPr>
            <p:spPr>
              <a:xfrm>
                <a:off x="-115450" y="15223275"/>
                <a:ext cx="1781100" cy="5433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933" kern="0">
                    <a:solidFill>
                      <a:srgbClr val="3C4043"/>
                    </a:solidFill>
                    <a:latin typeface="Roboto"/>
                    <a:ea typeface="Roboto"/>
                    <a:cs typeface="Roboto"/>
                    <a:sym typeface="Roboto"/>
                  </a:rPr>
                  <a:t>Link-local address:</a:t>
                </a:r>
                <a:endParaRPr sz="933" kern="0">
                  <a:solidFill>
                    <a:srgbClr val="3C4043"/>
                  </a:solidFill>
                  <a:latin typeface="Roboto"/>
                  <a:ea typeface="Roboto"/>
                  <a:cs typeface="Roboto"/>
                  <a:sym typeface="Roboto"/>
                </a:endParaRPr>
              </a:p>
              <a:p>
                <a:pPr defTabSz="609630">
                  <a:buClr>
                    <a:srgbClr val="000000"/>
                  </a:buClr>
                </a:pPr>
                <a:r>
                  <a:rPr lang="en" sz="933" kern="0">
                    <a:solidFill>
                      <a:srgbClr val="3C4043"/>
                    </a:solidFill>
                    <a:latin typeface="Roboto"/>
                    <a:ea typeface="Roboto"/>
                    <a:cs typeface="Roboto"/>
                    <a:sym typeface="Roboto"/>
                  </a:rPr>
                  <a:t>169.254.10.2</a:t>
                </a:r>
                <a:endParaRPr sz="933" kern="0">
                  <a:solidFill>
                    <a:srgbClr val="3C4043"/>
                  </a:solidFill>
                  <a:latin typeface="Roboto"/>
                  <a:ea typeface="Roboto"/>
                  <a:cs typeface="Roboto"/>
                  <a:sym typeface="Roboto"/>
                </a:endParaRPr>
              </a:p>
            </p:txBody>
          </p:sp>
          <p:pic>
            <p:nvPicPr>
              <p:cNvPr id="2554" name="Google Shape;2554;p101"/>
              <p:cNvPicPr preferRelativeResize="0"/>
              <p:nvPr/>
            </p:nvPicPr>
            <p:blipFill rotWithShape="1">
              <a:blip r:embed="rId7">
                <a:alphaModFix/>
              </a:blip>
              <a:srcRect l="66826" t="54577" r="29908" b="36922"/>
              <a:stretch/>
            </p:blipFill>
            <p:spPr>
              <a:xfrm>
                <a:off x="-276625" y="14567325"/>
                <a:ext cx="477750" cy="477750"/>
              </a:xfrm>
              <a:prstGeom prst="rect">
                <a:avLst/>
              </a:prstGeom>
              <a:noFill/>
              <a:ln>
                <a:noFill/>
              </a:ln>
            </p:spPr>
          </p:pic>
        </p:grpSp>
        <p:grpSp>
          <p:nvGrpSpPr>
            <p:cNvPr id="2555" name="Google Shape;2555;p101"/>
            <p:cNvGrpSpPr/>
            <p:nvPr/>
          </p:nvGrpSpPr>
          <p:grpSpPr>
            <a:xfrm>
              <a:off x="8246000" y="14060775"/>
              <a:ext cx="2369771" cy="861907"/>
              <a:chOff x="-259225" y="14563825"/>
              <a:chExt cx="2369771" cy="861907"/>
            </a:xfrm>
          </p:grpSpPr>
          <p:sp>
            <p:nvSpPr>
              <p:cNvPr id="2556" name="Google Shape;2556;p101"/>
              <p:cNvSpPr/>
              <p:nvPr/>
            </p:nvSpPr>
            <p:spPr>
              <a:xfrm>
                <a:off x="-216554" y="14563832"/>
                <a:ext cx="2327100" cy="861900"/>
              </a:xfrm>
              <a:prstGeom prst="roundRect">
                <a:avLst>
                  <a:gd name="adj" fmla="val 8477"/>
                </a:avLst>
              </a:prstGeom>
              <a:solidFill>
                <a:srgbClr val="CFE2F3"/>
              </a:solidFill>
              <a:ln w="9525" cap="flat" cmpd="sng">
                <a:solidFill>
                  <a:srgbClr val="CFE2F3"/>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557" name="Google Shape;2557;p101"/>
              <p:cNvSpPr/>
              <p:nvPr/>
            </p:nvSpPr>
            <p:spPr>
              <a:xfrm>
                <a:off x="-259225" y="14563825"/>
                <a:ext cx="23271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defTabSz="609630">
                  <a:buClr>
                    <a:srgbClr val="000000"/>
                  </a:buClr>
                </a:pPr>
                <a:endParaRPr sz="1200" kern="0">
                  <a:solidFill>
                    <a:srgbClr val="1A73E8"/>
                  </a:solidFill>
                  <a:latin typeface="Roboto"/>
                  <a:ea typeface="Roboto"/>
                  <a:cs typeface="Roboto"/>
                  <a:sym typeface="Roboto"/>
                </a:endParaRPr>
              </a:p>
            </p:txBody>
          </p:sp>
          <p:sp>
            <p:nvSpPr>
              <p:cNvPr id="2558" name="Google Shape;2558;p101"/>
              <p:cNvSpPr txBox="1"/>
              <p:nvPr/>
            </p:nvSpPr>
            <p:spPr>
              <a:xfrm>
                <a:off x="457588" y="14778824"/>
                <a:ext cx="1541100" cy="4191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200" kern="0">
                    <a:solidFill>
                      <a:srgbClr val="3C4043"/>
                    </a:solidFill>
                    <a:latin typeface="Google Sans"/>
                    <a:ea typeface="Google Sans"/>
                    <a:cs typeface="Google Sans"/>
                    <a:sym typeface="Google Sans"/>
                  </a:rPr>
                  <a:t>Google Peering Edge</a:t>
                </a:r>
                <a:endParaRPr sz="1200" kern="0">
                  <a:solidFill>
                    <a:srgbClr val="3C4043"/>
                  </a:solidFill>
                  <a:latin typeface="Google Sans"/>
                  <a:ea typeface="Google Sans"/>
                  <a:cs typeface="Google Sans"/>
                  <a:sym typeface="Google Sans"/>
                </a:endParaRPr>
              </a:p>
            </p:txBody>
          </p:sp>
          <p:pic>
            <p:nvPicPr>
              <p:cNvPr id="2559" name="Google Shape;2559;p101"/>
              <p:cNvPicPr preferRelativeResize="0"/>
              <p:nvPr/>
            </p:nvPicPr>
            <p:blipFill rotWithShape="1">
              <a:blip r:embed="rId7">
                <a:alphaModFix/>
              </a:blip>
              <a:srcRect l="43483" t="59460" r="52903" b="30979"/>
              <a:stretch/>
            </p:blipFill>
            <p:spPr>
              <a:xfrm>
                <a:off x="-132975" y="14719725"/>
                <a:ext cx="528650" cy="537299"/>
              </a:xfrm>
              <a:prstGeom prst="rect">
                <a:avLst/>
              </a:prstGeom>
              <a:noFill/>
              <a:ln>
                <a:noFill/>
              </a:ln>
            </p:spPr>
          </p:pic>
        </p:grpSp>
        <p:sp>
          <p:nvSpPr>
            <p:cNvPr id="2522" name="Google Shape;2522;p101"/>
            <p:cNvSpPr txBox="1"/>
            <p:nvPr/>
          </p:nvSpPr>
          <p:spPr>
            <a:xfrm>
              <a:off x="9562500" y="15523075"/>
              <a:ext cx="1541100" cy="4191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933" kern="0">
                  <a:solidFill>
                    <a:srgbClr val="3C4043"/>
                  </a:solidFill>
                  <a:latin typeface="Roboto Medium"/>
                  <a:ea typeface="Roboto Medium"/>
                  <a:cs typeface="Roboto Medium"/>
                  <a:sym typeface="Roboto Medium"/>
                </a:rPr>
                <a:t>My-interconnect (my-project1)</a:t>
              </a:r>
              <a:endParaRPr sz="933" kern="0">
                <a:solidFill>
                  <a:srgbClr val="3C4043"/>
                </a:solidFill>
                <a:latin typeface="Roboto Medium"/>
                <a:ea typeface="Roboto Medium"/>
                <a:cs typeface="Roboto Medium"/>
                <a:sym typeface="Roboto Medium"/>
              </a:endParaRPr>
            </a:p>
          </p:txBody>
        </p:sp>
        <p:sp>
          <p:nvSpPr>
            <p:cNvPr id="2560" name="Google Shape;2560;p101"/>
            <p:cNvSpPr txBox="1"/>
            <p:nvPr/>
          </p:nvSpPr>
          <p:spPr>
            <a:xfrm>
              <a:off x="11553525" y="11004850"/>
              <a:ext cx="2814300" cy="4191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Colocation Facility</a:t>
              </a:r>
              <a:endParaRPr sz="1200" kern="0">
                <a:solidFill>
                  <a:srgbClr val="3C4043"/>
                </a:solidFill>
                <a:latin typeface="Roboto Medium"/>
                <a:ea typeface="Roboto Medium"/>
                <a:cs typeface="Roboto Medium"/>
                <a:sym typeface="Roboto Medium"/>
              </a:endParaRPr>
            </a:p>
          </p:txBody>
        </p:sp>
        <p:sp>
          <p:nvSpPr>
            <p:cNvPr id="2561" name="Google Shape;2561;p101"/>
            <p:cNvSpPr txBox="1"/>
            <p:nvPr/>
          </p:nvSpPr>
          <p:spPr>
            <a:xfrm>
              <a:off x="14307450" y="12008025"/>
              <a:ext cx="1830000" cy="6978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Subnet:</a:t>
              </a:r>
              <a:endParaRPr sz="1200" kern="0">
                <a:solidFill>
                  <a:srgbClr val="3C4043"/>
                </a:solidFill>
                <a:latin typeface="Roboto Medium"/>
                <a:ea typeface="Roboto Medium"/>
                <a:cs typeface="Roboto Medium"/>
                <a:sym typeface="Roboto Medium"/>
              </a:endParaRPr>
            </a:p>
            <a:p>
              <a:pPr defTabSz="609630">
                <a:buClr>
                  <a:srgbClr val="000000"/>
                </a:buClr>
              </a:pPr>
              <a:r>
                <a:rPr lang="en" sz="1200" kern="0">
                  <a:solidFill>
                    <a:srgbClr val="3C4043"/>
                  </a:solidFill>
                  <a:latin typeface="Roboto Medium"/>
                  <a:ea typeface="Roboto Medium"/>
                  <a:cs typeface="Roboto Medium"/>
                  <a:sym typeface="Roboto Medium"/>
                </a:rPr>
                <a:t>192.168.0.0/24</a:t>
              </a:r>
              <a:endParaRPr sz="1200" kern="0">
                <a:solidFill>
                  <a:srgbClr val="3C4043"/>
                </a:solidFill>
                <a:latin typeface="Roboto Medium"/>
                <a:ea typeface="Roboto Medium"/>
                <a:cs typeface="Roboto Medium"/>
                <a:sym typeface="Roboto Medium"/>
              </a:endParaRPr>
            </a:p>
          </p:txBody>
        </p:sp>
      </p:grpSp>
      <p:sp>
        <p:nvSpPr>
          <p:cNvPr id="2563" name="Google Shape;2563;p10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Dedicated Interconnect provides direct physical connections</a:t>
            </a:r>
            <a:endParaRPr/>
          </a:p>
        </p:txBody>
      </p:sp>
      <p:sp>
        <p:nvSpPr>
          <p:cNvPr id="2564" name="Google Shape;2564;p10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568"/>
        <p:cNvGrpSpPr/>
        <p:nvPr/>
      </p:nvGrpSpPr>
      <p:grpSpPr>
        <a:xfrm>
          <a:off x="0" y="0"/>
          <a:ext cx="0" cy="0"/>
          <a:chOff x="0" y="0"/>
          <a:chExt cx="0" cy="0"/>
        </a:xfrm>
      </p:grpSpPr>
      <p:sp>
        <p:nvSpPr>
          <p:cNvPr id="2569" name="Google Shape;2569;p102"/>
          <p:cNvSpPr/>
          <p:nvPr/>
        </p:nvSpPr>
        <p:spPr>
          <a:xfrm>
            <a:off x="8883600" y="2258300"/>
            <a:ext cx="2089200" cy="3746800"/>
          </a:xfrm>
          <a:prstGeom prst="roundRect">
            <a:avLst>
              <a:gd name="adj" fmla="val 2547"/>
            </a:avLst>
          </a:prstGeom>
          <a:solidFill>
            <a:srgbClr val="FFF2CC"/>
          </a:solidFill>
          <a:ln w="9525" cap="flat" cmpd="sng">
            <a:solidFill>
              <a:srgbClr val="FFF2CC"/>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570" name="Google Shape;2570;p102"/>
          <p:cNvSpPr/>
          <p:nvPr/>
        </p:nvSpPr>
        <p:spPr>
          <a:xfrm>
            <a:off x="6305550" y="2258300"/>
            <a:ext cx="2089200" cy="3746800"/>
          </a:xfrm>
          <a:prstGeom prst="roundRect">
            <a:avLst>
              <a:gd name="adj" fmla="val 2547"/>
            </a:avLst>
          </a:prstGeom>
          <a:solidFill>
            <a:srgbClr val="FFEBEA"/>
          </a:solidFill>
          <a:ln w="9525" cap="flat" cmpd="sng">
            <a:solidFill>
              <a:srgbClr val="FFEBEA"/>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571" name="Google Shape;2571;p102"/>
          <p:cNvSpPr/>
          <p:nvPr/>
        </p:nvSpPr>
        <p:spPr>
          <a:xfrm>
            <a:off x="1282917" y="2258300"/>
            <a:ext cx="4476600" cy="3746800"/>
          </a:xfrm>
          <a:prstGeom prst="roundRect">
            <a:avLst>
              <a:gd name="adj" fmla="val 1968"/>
            </a:avLst>
          </a:prstGeom>
          <a:solidFill>
            <a:srgbClr val="DFEBFF"/>
          </a:solidFill>
          <a:ln w="9525" cap="flat" cmpd="sng">
            <a:solidFill>
              <a:srgbClr val="DFEBFF"/>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572" name="Google Shape;2572;p102"/>
          <p:cNvSpPr/>
          <p:nvPr/>
        </p:nvSpPr>
        <p:spPr>
          <a:xfrm>
            <a:off x="1335850" y="3020000"/>
            <a:ext cx="1916200" cy="2798600"/>
          </a:xfrm>
          <a:prstGeom prst="roundRect">
            <a:avLst>
              <a:gd name="adj" fmla="val 2071"/>
            </a:avLst>
          </a:prstGeom>
          <a:noFill/>
          <a:ln w="9525" cap="flat" cmpd="sng">
            <a:solidFill>
              <a:schemeClr val="accent2"/>
            </a:solidFill>
            <a:prstDash val="dash"/>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sp>
        <p:nvSpPr>
          <p:cNvPr id="2573" name="Google Shape;2573;p102"/>
          <p:cNvSpPr/>
          <p:nvPr/>
        </p:nvSpPr>
        <p:spPr>
          <a:xfrm>
            <a:off x="1461267" y="3587783"/>
            <a:ext cx="1652800" cy="2119800"/>
          </a:xfrm>
          <a:prstGeom prst="roundRect">
            <a:avLst>
              <a:gd name="adj" fmla="val 3685"/>
            </a:avLst>
          </a:prstGeom>
          <a:solidFill>
            <a:srgbClr val="C9DAF8"/>
          </a:solidFill>
          <a:ln w="9525" cap="flat" cmpd="sng">
            <a:solidFill>
              <a:srgbClr val="C9DAF8"/>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pic>
        <p:nvPicPr>
          <p:cNvPr id="2574" name="Google Shape;2574;p102"/>
          <p:cNvPicPr preferRelativeResize="0"/>
          <p:nvPr/>
        </p:nvPicPr>
        <p:blipFill>
          <a:blip r:embed="rId3">
            <a:alphaModFix/>
          </a:blip>
          <a:stretch>
            <a:fillRect/>
          </a:stretch>
        </p:blipFill>
        <p:spPr>
          <a:xfrm>
            <a:off x="1461267" y="2448432"/>
            <a:ext cx="1790700" cy="246993"/>
          </a:xfrm>
          <a:prstGeom prst="rect">
            <a:avLst/>
          </a:prstGeom>
          <a:noFill/>
          <a:ln>
            <a:noFill/>
          </a:ln>
        </p:spPr>
      </p:pic>
      <p:sp>
        <p:nvSpPr>
          <p:cNvPr id="2575" name="Google Shape;2575;p102"/>
          <p:cNvSpPr/>
          <p:nvPr/>
        </p:nvSpPr>
        <p:spPr>
          <a:xfrm>
            <a:off x="3407750" y="4475783"/>
            <a:ext cx="4904600" cy="1231800"/>
          </a:xfrm>
          <a:prstGeom prst="roundRect">
            <a:avLst>
              <a:gd name="adj" fmla="val 4196"/>
            </a:avLst>
          </a:prstGeom>
          <a:solidFill>
            <a:srgbClr val="C9DAF8"/>
          </a:solidFill>
          <a:ln w="9525" cap="flat" cmpd="sng">
            <a:solidFill>
              <a:srgbClr val="C9DAF8"/>
            </a:solidFill>
            <a:prstDash val="solid"/>
            <a:round/>
            <a:headEnd type="none" w="sm" len="sm"/>
            <a:tailEnd type="none" w="sm" len="sm"/>
          </a:ln>
        </p:spPr>
        <p:txBody>
          <a:bodyPr spcFirstLastPara="1" wrap="square" lIns="121917" tIns="60950" rIns="60950" bIns="60950" anchor="ctr" anchorCtr="0">
            <a:noAutofit/>
          </a:bodyPr>
          <a:lstStyle/>
          <a:p>
            <a:pPr defTabSz="609630">
              <a:lnSpc>
                <a:spcPct val="115000"/>
              </a:lnSpc>
              <a:buClr>
                <a:srgbClr val="000000"/>
              </a:buClr>
            </a:pPr>
            <a:endParaRPr sz="1333" kern="0">
              <a:solidFill>
                <a:srgbClr val="666666"/>
              </a:solidFill>
              <a:latin typeface="Roboto Medium"/>
              <a:ea typeface="Roboto Medium"/>
              <a:cs typeface="Roboto Medium"/>
              <a:sym typeface="Roboto Medium"/>
            </a:endParaRPr>
          </a:p>
        </p:txBody>
      </p:sp>
      <p:cxnSp>
        <p:nvCxnSpPr>
          <p:cNvPr id="2576" name="Google Shape;2576;p102"/>
          <p:cNvCxnSpPr>
            <a:endCxn id="2577" idx="2"/>
          </p:cNvCxnSpPr>
          <p:nvPr/>
        </p:nvCxnSpPr>
        <p:spPr>
          <a:xfrm rot="10800000">
            <a:off x="2294340" y="4593571"/>
            <a:ext cx="0" cy="357200"/>
          </a:xfrm>
          <a:prstGeom prst="straightConnector1">
            <a:avLst/>
          </a:prstGeom>
          <a:noFill/>
          <a:ln w="19050" cap="flat" cmpd="sng">
            <a:solidFill>
              <a:schemeClr val="dk1"/>
            </a:solidFill>
            <a:prstDash val="solid"/>
            <a:round/>
            <a:headEnd type="triangle" w="med" len="med"/>
            <a:tailEnd type="triangle" w="med" len="med"/>
          </a:ln>
        </p:spPr>
      </p:cxnSp>
      <p:cxnSp>
        <p:nvCxnSpPr>
          <p:cNvPr id="2578" name="Google Shape;2578;p102"/>
          <p:cNvCxnSpPr>
            <a:stCxn id="2579" idx="3"/>
            <a:endCxn id="2580" idx="1"/>
          </p:cNvCxnSpPr>
          <p:nvPr/>
        </p:nvCxnSpPr>
        <p:spPr>
          <a:xfrm rot="10800000" flipH="1">
            <a:off x="8173775" y="5221621"/>
            <a:ext cx="778400" cy="15000"/>
          </a:xfrm>
          <a:prstGeom prst="straightConnector1">
            <a:avLst/>
          </a:prstGeom>
          <a:noFill/>
          <a:ln w="19050" cap="flat" cmpd="sng">
            <a:solidFill>
              <a:schemeClr val="accent4"/>
            </a:solidFill>
            <a:prstDash val="solid"/>
            <a:round/>
            <a:headEnd type="none" w="med" len="med"/>
            <a:tailEnd type="triangle" w="med" len="med"/>
          </a:ln>
        </p:spPr>
      </p:cxnSp>
      <p:sp>
        <p:nvSpPr>
          <p:cNvPr id="2581" name="Google Shape;2581;p102"/>
          <p:cNvSpPr txBox="1"/>
          <p:nvPr/>
        </p:nvSpPr>
        <p:spPr>
          <a:xfrm>
            <a:off x="1524350" y="3630833"/>
            <a:ext cx="1535200" cy="279400"/>
          </a:xfrm>
          <a:prstGeom prst="rect">
            <a:avLst/>
          </a:prstGeom>
          <a:noFill/>
          <a:ln>
            <a:noFill/>
          </a:ln>
        </p:spPr>
        <p:txBody>
          <a:bodyPr spcFirstLastPara="1" wrap="square" lIns="60950" tIns="60950" rIns="0" bIns="60950" anchor="t"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Google Cloud region</a:t>
            </a:r>
            <a:endParaRPr sz="1200" kern="0">
              <a:solidFill>
                <a:srgbClr val="3C4043"/>
              </a:solidFill>
              <a:latin typeface="Roboto Medium"/>
              <a:ea typeface="Roboto Medium"/>
              <a:cs typeface="Roboto Medium"/>
              <a:sym typeface="Roboto Medium"/>
            </a:endParaRPr>
          </a:p>
        </p:txBody>
      </p:sp>
      <p:sp>
        <p:nvSpPr>
          <p:cNvPr id="2582" name="Google Shape;2582;p102"/>
          <p:cNvSpPr txBox="1"/>
          <p:nvPr/>
        </p:nvSpPr>
        <p:spPr>
          <a:xfrm>
            <a:off x="1448683" y="3084817"/>
            <a:ext cx="1497600" cy="2794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VPC network</a:t>
            </a:r>
            <a:endParaRPr sz="1200" kern="0">
              <a:solidFill>
                <a:srgbClr val="3C4043"/>
              </a:solidFill>
              <a:latin typeface="Roboto Medium"/>
              <a:ea typeface="Roboto Medium"/>
              <a:cs typeface="Roboto Medium"/>
              <a:sym typeface="Roboto Medium"/>
            </a:endParaRPr>
          </a:p>
        </p:txBody>
      </p:sp>
      <p:sp>
        <p:nvSpPr>
          <p:cNvPr id="2583" name="Google Shape;2583;p102"/>
          <p:cNvSpPr txBox="1"/>
          <p:nvPr/>
        </p:nvSpPr>
        <p:spPr>
          <a:xfrm>
            <a:off x="3574600" y="4593567"/>
            <a:ext cx="1790600" cy="2794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Co-location facility</a:t>
            </a:r>
            <a:endParaRPr sz="1200" kern="0">
              <a:solidFill>
                <a:srgbClr val="3C4043"/>
              </a:solidFill>
              <a:latin typeface="Roboto Medium"/>
              <a:ea typeface="Roboto Medium"/>
              <a:cs typeface="Roboto Medium"/>
              <a:sym typeface="Roboto Medium"/>
            </a:endParaRPr>
          </a:p>
        </p:txBody>
      </p:sp>
      <p:sp>
        <p:nvSpPr>
          <p:cNvPr id="2584" name="Google Shape;2584;p102"/>
          <p:cNvSpPr txBox="1"/>
          <p:nvPr/>
        </p:nvSpPr>
        <p:spPr>
          <a:xfrm>
            <a:off x="6359583" y="2416033"/>
            <a:ext cx="1981600" cy="2794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200" kern="0">
                <a:solidFill>
                  <a:srgbClr val="3C4043"/>
                </a:solidFill>
                <a:latin typeface="Roboto Medium"/>
                <a:ea typeface="Roboto Medium"/>
                <a:cs typeface="Roboto Medium"/>
                <a:sym typeface="Roboto Medium"/>
              </a:rPr>
              <a:t>Service provide network</a:t>
            </a:r>
            <a:endParaRPr sz="1200" kern="0">
              <a:solidFill>
                <a:srgbClr val="3C4043"/>
              </a:solidFill>
              <a:latin typeface="Roboto Medium"/>
              <a:ea typeface="Roboto Medium"/>
              <a:cs typeface="Roboto Medium"/>
              <a:sym typeface="Roboto Medium"/>
            </a:endParaRPr>
          </a:p>
        </p:txBody>
      </p:sp>
      <p:grpSp>
        <p:nvGrpSpPr>
          <p:cNvPr id="2585" name="Google Shape;2585;p102"/>
          <p:cNvGrpSpPr/>
          <p:nvPr/>
        </p:nvGrpSpPr>
        <p:grpSpPr>
          <a:xfrm>
            <a:off x="1512896" y="4018967"/>
            <a:ext cx="1535244" cy="574605"/>
            <a:chOff x="2258625" y="13616350"/>
            <a:chExt cx="2302866" cy="861907"/>
          </a:xfrm>
        </p:grpSpPr>
        <p:grpSp>
          <p:nvGrpSpPr>
            <p:cNvPr id="2586" name="Google Shape;2586;p102"/>
            <p:cNvGrpSpPr/>
            <p:nvPr/>
          </p:nvGrpSpPr>
          <p:grpSpPr>
            <a:xfrm>
              <a:off x="2258625" y="13616350"/>
              <a:ext cx="2302866" cy="861907"/>
              <a:chOff x="2258625" y="13616350"/>
              <a:chExt cx="2302866" cy="861907"/>
            </a:xfrm>
          </p:grpSpPr>
          <p:sp>
            <p:nvSpPr>
              <p:cNvPr id="2577" name="Google Shape;2577;p102"/>
              <p:cNvSpPr/>
              <p:nvPr/>
            </p:nvSpPr>
            <p:spPr>
              <a:xfrm>
                <a:off x="2300091" y="13616357"/>
                <a:ext cx="2261400" cy="861900"/>
              </a:xfrm>
              <a:prstGeom prst="roundRect">
                <a:avLst>
                  <a:gd name="adj" fmla="val 8477"/>
                </a:avLst>
              </a:prstGeom>
              <a:solidFill>
                <a:srgbClr val="CFE2F3"/>
              </a:solidFill>
              <a:ln w="9525" cap="flat" cmpd="sng">
                <a:solidFill>
                  <a:srgbClr val="CFE2F3"/>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587" name="Google Shape;2587;p102"/>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defTabSz="609630">
                  <a:buClr>
                    <a:srgbClr val="000000"/>
                  </a:buClr>
                </a:pPr>
                <a:endParaRPr sz="1200" kern="0">
                  <a:solidFill>
                    <a:srgbClr val="1A73E8"/>
                  </a:solidFill>
                  <a:latin typeface="Roboto"/>
                  <a:ea typeface="Roboto"/>
                  <a:cs typeface="Roboto"/>
                  <a:sym typeface="Roboto"/>
                </a:endParaRPr>
              </a:p>
            </p:txBody>
          </p:sp>
        </p:grpSp>
        <p:sp>
          <p:nvSpPr>
            <p:cNvPr id="2588" name="Google Shape;2588;p102"/>
            <p:cNvSpPr txBox="1"/>
            <p:nvPr/>
          </p:nvSpPr>
          <p:spPr>
            <a:xfrm>
              <a:off x="2823049" y="13837754"/>
              <a:ext cx="1443900" cy="4191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VPC subnet</a:t>
              </a:r>
              <a:endParaRPr sz="1200" kern="0">
                <a:solidFill>
                  <a:srgbClr val="3C4043"/>
                </a:solidFill>
                <a:latin typeface="Roboto Medium"/>
                <a:ea typeface="Roboto Medium"/>
                <a:cs typeface="Roboto Medium"/>
                <a:sym typeface="Roboto Medium"/>
              </a:endParaRPr>
            </a:p>
          </p:txBody>
        </p:sp>
        <p:pic>
          <p:nvPicPr>
            <p:cNvPr id="2589" name="Google Shape;2589;p102"/>
            <p:cNvPicPr preferRelativeResize="0"/>
            <p:nvPr/>
          </p:nvPicPr>
          <p:blipFill rotWithShape="1">
            <a:blip r:embed="rId4">
              <a:alphaModFix/>
            </a:blip>
            <a:srcRect l="806" r="806"/>
            <a:stretch/>
          </p:blipFill>
          <p:spPr>
            <a:xfrm>
              <a:off x="2384875" y="13840432"/>
              <a:ext cx="407100" cy="413742"/>
            </a:xfrm>
            <a:prstGeom prst="rect">
              <a:avLst/>
            </a:prstGeom>
            <a:noFill/>
            <a:ln>
              <a:noFill/>
            </a:ln>
          </p:spPr>
        </p:pic>
      </p:grpSp>
      <p:grpSp>
        <p:nvGrpSpPr>
          <p:cNvPr id="2590" name="Google Shape;2590;p102"/>
          <p:cNvGrpSpPr/>
          <p:nvPr/>
        </p:nvGrpSpPr>
        <p:grpSpPr>
          <a:xfrm>
            <a:off x="1512896" y="4949050"/>
            <a:ext cx="1535244" cy="574605"/>
            <a:chOff x="2258625" y="13616350"/>
            <a:chExt cx="2302866" cy="861907"/>
          </a:xfrm>
        </p:grpSpPr>
        <p:sp>
          <p:nvSpPr>
            <p:cNvPr id="2591" name="Google Shape;2591;p102"/>
            <p:cNvSpPr/>
            <p:nvPr/>
          </p:nvSpPr>
          <p:spPr>
            <a:xfrm>
              <a:off x="2300091" y="13616357"/>
              <a:ext cx="2261400" cy="861900"/>
            </a:xfrm>
            <a:prstGeom prst="roundRect">
              <a:avLst>
                <a:gd name="adj" fmla="val 8477"/>
              </a:avLst>
            </a:prstGeom>
            <a:solidFill>
              <a:srgbClr val="DFEBFF"/>
            </a:solidFill>
            <a:ln w="9525" cap="flat" cmpd="sng">
              <a:solidFill>
                <a:srgbClr val="DFEBFF"/>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592" name="Google Shape;2592;p102"/>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defTabSz="609630">
                <a:buClr>
                  <a:srgbClr val="000000"/>
                </a:buClr>
              </a:pPr>
              <a:endParaRPr sz="1200" kern="0">
                <a:solidFill>
                  <a:srgbClr val="1A73E8"/>
                </a:solidFill>
                <a:latin typeface="Roboto"/>
                <a:ea typeface="Roboto"/>
                <a:cs typeface="Roboto"/>
                <a:sym typeface="Roboto"/>
              </a:endParaRPr>
            </a:p>
          </p:txBody>
        </p:sp>
      </p:grpSp>
      <p:pic>
        <p:nvPicPr>
          <p:cNvPr id="2593" name="Google Shape;2593;p102"/>
          <p:cNvPicPr preferRelativeResize="0"/>
          <p:nvPr/>
        </p:nvPicPr>
        <p:blipFill rotWithShape="1">
          <a:blip r:embed="rId5">
            <a:alphaModFix/>
          </a:blip>
          <a:srcRect/>
          <a:stretch/>
        </p:blipFill>
        <p:spPr>
          <a:xfrm>
            <a:off x="1606799" y="5100642"/>
            <a:ext cx="271400" cy="271400"/>
          </a:xfrm>
          <a:prstGeom prst="rect">
            <a:avLst/>
          </a:prstGeom>
          <a:noFill/>
          <a:ln>
            <a:noFill/>
          </a:ln>
        </p:spPr>
      </p:pic>
      <p:sp>
        <p:nvSpPr>
          <p:cNvPr id="2594" name="Google Shape;2594;p102"/>
          <p:cNvSpPr txBox="1"/>
          <p:nvPr/>
        </p:nvSpPr>
        <p:spPr>
          <a:xfrm>
            <a:off x="1878200" y="5096642"/>
            <a:ext cx="1027400" cy="279400"/>
          </a:xfrm>
          <a:prstGeom prst="rect">
            <a:avLst/>
          </a:prstGeom>
          <a:noFill/>
          <a:ln>
            <a:noFill/>
          </a:ln>
        </p:spPr>
        <p:txBody>
          <a:bodyPr spcFirstLastPara="1" wrap="square" lIns="60950" tIns="60950" rIns="60950" bIns="60950" anchor="t"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Cloud Router</a:t>
            </a:r>
            <a:endParaRPr sz="1200" kern="0">
              <a:solidFill>
                <a:srgbClr val="3C4043"/>
              </a:solidFill>
              <a:latin typeface="Roboto Medium"/>
              <a:ea typeface="Roboto Medium"/>
              <a:cs typeface="Roboto Medium"/>
              <a:sym typeface="Roboto Medium"/>
            </a:endParaRPr>
          </a:p>
        </p:txBody>
      </p:sp>
      <p:cxnSp>
        <p:nvCxnSpPr>
          <p:cNvPr id="2595" name="Google Shape;2595;p102"/>
          <p:cNvCxnSpPr>
            <a:stCxn id="2594" idx="3"/>
          </p:cNvCxnSpPr>
          <p:nvPr/>
        </p:nvCxnSpPr>
        <p:spPr>
          <a:xfrm>
            <a:off x="2905600" y="5236342"/>
            <a:ext cx="3539600" cy="0"/>
          </a:xfrm>
          <a:prstGeom prst="straightConnector1">
            <a:avLst/>
          </a:prstGeom>
          <a:noFill/>
          <a:ln w="19050" cap="flat" cmpd="sng">
            <a:solidFill>
              <a:schemeClr val="accent2"/>
            </a:solidFill>
            <a:prstDash val="solid"/>
            <a:round/>
            <a:headEnd type="triangle" w="med" len="med"/>
            <a:tailEnd type="none" w="med" len="med"/>
          </a:ln>
        </p:spPr>
      </p:cxnSp>
      <p:grpSp>
        <p:nvGrpSpPr>
          <p:cNvPr id="2596" name="Google Shape;2596;p102"/>
          <p:cNvGrpSpPr/>
          <p:nvPr/>
        </p:nvGrpSpPr>
        <p:grpSpPr>
          <a:xfrm>
            <a:off x="3621499" y="4949117"/>
            <a:ext cx="1949607" cy="574605"/>
            <a:chOff x="2258625" y="13616350"/>
            <a:chExt cx="2302866" cy="861907"/>
          </a:xfrm>
        </p:grpSpPr>
        <p:sp>
          <p:nvSpPr>
            <p:cNvPr id="2597" name="Google Shape;2597;p102"/>
            <p:cNvSpPr/>
            <p:nvPr/>
          </p:nvSpPr>
          <p:spPr>
            <a:xfrm>
              <a:off x="2300091" y="13616357"/>
              <a:ext cx="2261400" cy="861900"/>
            </a:xfrm>
            <a:prstGeom prst="roundRect">
              <a:avLst>
                <a:gd name="adj" fmla="val 8477"/>
              </a:avLst>
            </a:prstGeom>
            <a:solidFill>
              <a:srgbClr val="CFE2F3"/>
            </a:solidFill>
            <a:ln w="9525" cap="flat" cmpd="sng">
              <a:solidFill>
                <a:srgbClr val="CFE2F3"/>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598" name="Google Shape;2598;p102"/>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defTabSz="609630">
                <a:buClr>
                  <a:srgbClr val="000000"/>
                </a:buClr>
              </a:pPr>
              <a:endParaRPr sz="1200" kern="0">
                <a:solidFill>
                  <a:srgbClr val="1A73E8"/>
                </a:solidFill>
                <a:latin typeface="Roboto"/>
                <a:ea typeface="Roboto"/>
                <a:cs typeface="Roboto"/>
                <a:sym typeface="Roboto"/>
              </a:endParaRPr>
            </a:p>
          </p:txBody>
        </p:sp>
      </p:grpSp>
      <p:grpSp>
        <p:nvGrpSpPr>
          <p:cNvPr id="2599" name="Google Shape;2599;p102"/>
          <p:cNvGrpSpPr/>
          <p:nvPr/>
        </p:nvGrpSpPr>
        <p:grpSpPr>
          <a:xfrm>
            <a:off x="6465049" y="4949316"/>
            <a:ext cx="1708727" cy="574605"/>
            <a:chOff x="2258625" y="13616350"/>
            <a:chExt cx="2302866" cy="861907"/>
          </a:xfrm>
        </p:grpSpPr>
        <p:sp>
          <p:nvSpPr>
            <p:cNvPr id="2579" name="Google Shape;2579;p102"/>
            <p:cNvSpPr/>
            <p:nvPr/>
          </p:nvSpPr>
          <p:spPr>
            <a:xfrm>
              <a:off x="2300091" y="13616357"/>
              <a:ext cx="2261400" cy="861900"/>
            </a:xfrm>
            <a:prstGeom prst="roundRect">
              <a:avLst>
                <a:gd name="adj" fmla="val 8477"/>
              </a:avLst>
            </a:prstGeom>
            <a:solidFill>
              <a:srgbClr val="CFE2F3"/>
            </a:solidFill>
            <a:ln w="9525" cap="flat" cmpd="sng">
              <a:solidFill>
                <a:srgbClr val="CFE2F3"/>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600" name="Google Shape;2600;p102"/>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defTabSz="609630">
                <a:buClr>
                  <a:srgbClr val="000000"/>
                </a:buClr>
              </a:pPr>
              <a:endParaRPr sz="1200" kern="0">
                <a:solidFill>
                  <a:srgbClr val="1A73E8"/>
                </a:solidFill>
                <a:latin typeface="Roboto"/>
                <a:ea typeface="Roboto"/>
                <a:cs typeface="Roboto"/>
                <a:sym typeface="Roboto"/>
              </a:endParaRPr>
            </a:p>
          </p:txBody>
        </p:sp>
      </p:grpSp>
      <p:grpSp>
        <p:nvGrpSpPr>
          <p:cNvPr id="2601" name="Google Shape;2601;p102"/>
          <p:cNvGrpSpPr/>
          <p:nvPr/>
        </p:nvGrpSpPr>
        <p:grpSpPr>
          <a:xfrm>
            <a:off x="8952172" y="4949184"/>
            <a:ext cx="1943466" cy="574605"/>
            <a:chOff x="2258625" y="13616350"/>
            <a:chExt cx="2302866" cy="861907"/>
          </a:xfrm>
        </p:grpSpPr>
        <p:sp>
          <p:nvSpPr>
            <p:cNvPr id="2602" name="Google Shape;2602;p102"/>
            <p:cNvSpPr/>
            <p:nvPr/>
          </p:nvSpPr>
          <p:spPr>
            <a:xfrm>
              <a:off x="2300091" y="13616357"/>
              <a:ext cx="2261400" cy="861900"/>
            </a:xfrm>
            <a:prstGeom prst="roundRect">
              <a:avLst>
                <a:gd name="adj" fmla="val 8477"/>
              </a:avLst>
            </a:prstGeom>
            <a:solidFill>
              <a:srgbClr val="FFE599"/>
            </a:solidFill>
            <a:ln w="9525" cap="flat" cmpd="sng">
              <a:solidFill>
                <a:srgbClr val="FFE599"/>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580" name="Google Shape;2580;p102"/>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defTabSz="609630">
                <a:buClr>
                  <a:srgbClr val="000000"/>
                </a:buClr>
              </a:pPr>
              <a:endParaRPr sz="1200" kern="0">
                <a:solidFill>
                  <a:srgbClr val="1A73E8"/>
                </a:solidFill>
                <a:latin typeface="Roboto"/>
                <a:ea typeface="Roboto"/>
                <a:cs typeface="Roboto"/>
                <a:sym typeface="Roboto"/>
              </a:endParaRPr>
            </a:p>
          </p:txBody>
        </p:sp>
      </p:grpSp>
      <p:cxnSp>
        <p:nvCxnSpPr>
          <p:cNvPr id="2603" name="Google Shape;2603;p102"/>
          <p:cNvCxnSpPr>
            <a:stCxn id="2580" idx="0"/>
            <a:endCxn id="2604" idx="2"/>
          </p:cNvCxnSpPr>
          <p:nvPr/>
        </p:nvCxnSpPr>
        <p:spPr>
          <a:xfrm rot="10800000">
            <a:off x="9906407" y="4079783"/>
            <a:ext cx="0" cy="869400"/>
          </a:xfrm>
          <a:prstGeom prst="straightConnector1">
            <a:avLst/>
          </a:prstGeom>
          <a:noFill/>
          <a:ln w="19050" cap="flat" cmpd="sng">
            <a:solidFill>
              <a:schemeClr val="accent5"/>
            </a:solidFill>
            <a:prstDash val="solid"/>
            <a:round/>
            <a:headEnd type="triangle" w="med" len="med"/>
            <a:tailEnd type="triangle" w="med" len="med"/>
          </a:ln>
        </p:spPr>
      </p:cxnSp>
      <p:sp>
        <p:nvSpPr>
          <p:cNvPr id="2605" name="Google Shape;2605;p102"/>
          <p:cNvSpPr txBox="1"/>
          <p:nvPr/>
        </p:nvSpPr>
        <p:spPr>
          <a:xfrm>
            <a:off x="4005067" y="5094550"/>
            <a:ext cx="1497600" cy="2794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Cloud peering edge</a:t>
            </a:r>
            <a:endParaRPr sz="1200" kern="0">
              <a:solidFill>
                <a:srgbClr val="3C4043"/>
              </a:solidFill>
              <a:latin typeface="Roboto Medium"/>
              <a:ea typeface="Roboto Medium"/>
              <a:cs typeface="Roboto Medium"/>
              <a:sym typeface="Roboto Medium"/>
            </a:endParaRPr>
          </a:p>
        </p:txBody>
      </p:sp>
      <p:pic>
        <p:nvPicPr>
          <p:cNvPr id="2606" name="Google Shape;2606;p102"/>
          <p:cNvPicPr preferRelativeResize="0"/>
          <p:nvPr/>
        </p:nvPicPr>
        <p:blipFill rotWithShape="1">
          <a:blip r:embed="rId6">
            <a:alphaModFix/>
          </a:blip>
          <a:srcRect l="66826" t="54577" r="29908" b="36922"/>
          <a:stretch/>
        </p:blipFill>
        <p:spPr>
          <a:xfrm>
            <a:off x="3694825" y="5069600"/>
            <a:ext cx="318500" cy="318500"/>
          </a:xfrm>
          <a:prstGeom prst="rect">
            <a:avLst/>
          </a:prstGeom>
          <a:noFill/>
          <a:ln>
            <a:noFill/>
          </a:ln>
        </p:spPr>
      </p:pic>
      <p:sp>
        <p:nvSpPr>
          <p:cNvPr id="2607" name="Google Shape;2607;p102"/>
          <p:cNvSpPr txBox="1"/>
          <p:nvPr/>
        </p:nvSpPr>
        <p:spPr>
          <a:xfrm>
            <a:off x="6839032" y="5102317"/>
            <a:ext cx="1293400" cy="2794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Service provider peering edge</a:t>
            </a:r>
            <a:endParaRPr sz="1200" kern="0">
              <a:solidFill>
                <a:srgbClr val="3C4043"/>
              </a:solidFill>
              <a:latin typeface="Roboto Medium"/>
              <a:ea typeface="Roboto Medium"/>
              <a:cs typeface="Roboto Medium"/>
              <a:sym typeface="Roboto Medium"/>
            </a:endParaRPr>
          </a:p>
        </p:txBody>
      </p:sp>
      <p:pic>
        <p:nvPicPr>
          <p:cNvPr id="2608" name="Google Shape;2608;p102"/>
          <p:cNvPicPr preferRelativeResize="0"/>
          <p:nvPr/>
        </p:nvPicPr>
        <p:blipFill rotWithShape="1">
          <a:blip r:embed="rId6">
            <a:alphaModFix/>
          </a:blip>
          <a:srcRect l="66826" t="54577" r="29908" b="36922"/>
          <a:stretch/>
        </p:blipFill>
        <p:spPr>
          <a:xfrm>
            <a:off x="6528783" y="5077367"/>
            <a:ext cx="318500" cy="318500"/>
          </a:xfrm>
          <a:prstGeom prst="rect">
            <a:avLst/>
          </a:prstGeom>
          <a:noFill/>
          <a:ln>
            <a:noFill/>
          </a:ln>
        </p:spPr>
      </p:pic>
      <p:sp>
        <p:nvSpPr>
          <p:cNvPr id="2609" name="Google Shape;2609;p102"/>
          <p:cNvSpPr txBox="1"/>
          <p:nvPr/>
        </p:nvSpPr>
        <p:spPr>
          <a:xfrm>
            <a:off x="9334517" y="5094550"/>
            <a:ext cx="1497600" cy="2794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On-premises router</a:t>
            </a:r>
            <a:endParaRPr sz="1200" kern="0">
              <a:solidFill>
                <a:srgbClr val="3C4043"/>
              </a:solidFill>
              <a:latin typeface="Roboto Medium"/>
              <a:ea typeface="Roboto Medium"/>
              <a:cs typeface="Roboto Medium"/>
              <a:sym typeface="Roboto Medium"/>
            </a:endParaRPr>
          </a:p>
        </p:txBody>
      </p:sp>
      <p:pic>
        <p:nvPicPr>
          <p:cNvPr id="2610" name="Google Shape;2610;p102"/>
          <p:cNvPicPr preferRelativeResize="0"/>
          <p:nvPr/>
        </p:nvPicPr>
        <p:blipFill rotWithShape="1">
          <a:blip r:embed="rId6">
            <a:alphaModFix/>
          </a:blip>
          <a:srcRect l="66826" t="54577" r="29908" b="36922"/>
          <a:stretch/>
        </p:blipFill>
        <p:spPr>
          <a:xfrm>
            <a:off x="9024275" y="5069600"/>
            <a:ext cx="318500" cy="318500"/>
          </a:xfrm>
          <a:prstGeom prst="rect">
            <a:avLst/>
          </a:prstGeom>
          <a:noFill/>
          <a:ln>
            <a:noFill/>
          </a:ln>
        </p:spPr>
      </p:pic>
      <p:grpSp>
        <p:nvGrpSpPr>
          <p:cNvPr id="2611" name="Google Shape;2611;p102"/>
          <p:cNvGrpSpPr/>
          <p:nvPr/>
        </p:nvGrpSpPr>
        <p:grpSpPr>
          <a:xfrm>
            <a:off x="8952172" y="3535008"/>
            <a:ext cx="1943466" cy="574605"/>
            <a:chOff x="2258625" y="13616350"/>
            <a:chExt cx="2302866" cy="861907"/>
          </a:xfrm>
        </p:grpSpPr>
        <p:sp>
          <p:nvSpPr>
            <p:cNvPr id="2612" name="Google Shape;2612;p102"/>
            <p:cNvSpPr/>
            <p:nvPr/>
          </p:nvSpPr>
          <p:spPr>
            <a:xfrm>
              <a:off x="2300091" y="13616357"/>
              <a:ext cx="2261400" cy="861900"/>
            </a:xfrm>
            <a:prstGeom prst="roundRect">
              <a:avLst>
                <a:gd name="adj" fmla="val 8477"/>
              </a:avLst>
            </a:prstGeom>
            <a:solidFill>
              <a:srgbClr val="FFE599"/>
            </a:solidFill>
            <a:ln w="9525" cap="flat" cmpd="sng">
              <a:solidFill>
                <a:srgbClr val="FFE599"/>
              </a:solidFill>
              <a:prstDash val="solid"/>
              <a:round/>
              <a:headEnd type="none" w="sm" len="sm"/>
              <a:tailEnd type="none" w="sm" len="sm"/>
            </a:ln>
          </p:spPr>
          <p:txBody>
            <a:bodyPr spcFirstLastPara="1" wrap="square" lIns="60950" tIns="60950" rIns="0" bIns="182867" anchor="ctr" anchorCtr="0">
              <a:noAutofit/>
            </a:bodyPr>
            <a:lstStyle/>
            <a:p>
              <a:pPr marL="548667" defTabSz="609630">
                <a:buClr>
                  <a:srgbClr val="000000"/>
                </a:buClr>
              </a:pPr>
              <a:endParaRPr sz="1200" kern="0">
                <a:solidFill>
                  <a:srgbClr val="1A73E8"/>
                </a:solidFill>
                <a:latin typeface="Roboto"/>
                <a:ea typeface="Roboto"/>
                <a:cs typeface="Roboto"/>
                <a:sym typeface="Roboto"/>
              </a:endParaRPr>
            </a:p>
          </p:txBody>
        </p:sp>
        <p:sp>
          <p:nvSpPr>
            <p:cNvPr id="2604" name="Google Shape;2604;p102"/>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defTabSz="609630">
                <a:buClr>
                  <a:srgbClr val="000000"/>
                </a:buClr>
              </a:pPr>
              <a:endParaRPr sz="1200" kern="0">
                <a:solidFill>
                  <a:srgbClr val="1A73E8"/>
                </a:solidFill>
                <a:latin typeface="Roboto"/>
                <a:ea typeface="Roboto"/>
                <a:cs typeface="Roboto"/>
                <a:sym typeface="Roboto"/>
              </a:endParaRPr>
            </a:p>
          </p:txBody>
        </p:sp>
      </p:grpSp>
      <p:sp>
        <p:nvSpPr>
          <p:cNvPr id="2613" name="Google Shape;2613;p102"/>
          <p:cNvSpPr txBox="1"/>
          <p:nvPr/>
        </p:nvSpPr>
        <p:spPr>
          <a:xfrm>
            <a:off x="9343100" y="3680375"/>
            <a:ext cx="1497600" cy="2794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200" kern="0">
                <a:solidFill>
                  <a:srgbClr val="3C4043"/>
                </a:solidFill>
                <a:latin typeface="Roboto Medium"/>
                <a:ea typeface="Roboto Medium"/>
                <a:cs typeface="Roboto Medium"/>
                <a:sym typeface="Roboto Medium"/>
              </a:rPr>
              <a:t>On-premises subnet</a:t>
            </a:r>
            <a:endParaRPr sz="1200" kern="0">
              <a:solidFill>
                <a:srgbClr val="3C4043"/>
              </a:solidFill>
              <a:latin typeface="Roboto Medium"/>
              <a:ea typeface="Roboto Medium"/>
              <a:cs typeface="Roboto Medium"/>
              <a:sym typeface="Roboto Medium"/>
            </a:endParaRPr>
          </a:p>
        </p:txBody>
      </p:sp>
      <p:sp>
        <p:nvSpPr>
          <p:cNvPr id="2614" name="Google Shape;2614;p102"/>
          <p:cNvSpPr txBox="1"/>
          <p:nvPr/>
        </p:nvSpPr>
        <p:spPr>
          <a:xfrm>
            <a:off x="8940783" y="2416033"/>
            <a:ext cx="1981600" cy="2794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200" kern="0">
                <a:solidFill>
                  <a:srgbClr val="3C4043"/>
                </a:solidFill>
                <a:latin typeface="Roboto Medium"/>
                <a:ea typeface="Roboto Medium"/>
                <a:cs typeface="Roboto Medium"/>
                <a:sym typeface="Roboto Medium"/>
              </a:rPr>
              <a:t>On-premises network</a:t>
            </a:r>
            <a:endParaRPr sz="1200" kern="0">
              <a:solidFill>
                <a:srgbClr val="3C4043"/>
              </a:solidFill>
              <a:latin typeface="Roboto Medium"/>
              <a:ea typeface="Roboto Medium"/>
              <a:cs typeface="Roboto Medium"/>
              <a:sym typeface="Roboto Medium"/>
            </a:endParaRPr>
          </a:p>
        </p:txBody>
      </p:sp>
      <p:sp>
        <p:nvSpPr>
          <p:cNvPr id="2615" name="Google Shape;2615;p102"/>
          <p:cNvSpPr txBox="1"/>
          <p:nvPr/>
        </p:nvSpPr>
        <p:spPr>
          <a:xfrm>
            <a:off x="5716717" y="5758383"/>
            <a:ext cx="617600" cy="2794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200" kern="0">
                <a:solidFill>
                  <a:srgbClr val="3C4043"/>
                </a:solidFill>
                <a:latin typeface="Roboto Medium"/>
                <a:ea typeface="Roboto Medium"/>
                <a:cs typeface="Roboto Medium"/>
                <a:sym typeface="Roboto Medium"/>
              </a:rPr>
              <a:t>BGP</a:t>
            </a:r>
            <a:endParaRPr sz="1200" kern="0">
              <a:solidFill>
                <a:srgbClr val="3C4043"/>
              </a:solidFill>
              <a:latin typeface="Roboto Medium"/>
              <a:ea typeface="Roboto Medium"/>
              <a:cs typeface="Roboto Medium"/>
              <a:sym typeface="Roboto Medium"/>
            </a:endParaRPr>
          </a:p>
        </p:txBody>
      </p:sp>
      <p:cxnSp>
        <p:nvCxnSpPr>
          <p:cNvPr id="2616" name="Google Shape;2616;p102"/>
          <p:cNvCxnSpPr>
            <a:stCxn id="2615" idx="1"/>
            <a:endCxn id="2591" idx="2"/>
          </p:cNvCxnSpPr>
          <p:nvPr/>
        </p:nvCxnSpPr>
        <p:spPr>
          <a:xfrm rot="10800000">
            <a:off x="2294317" y="5523683"/>
            <a:ext cx="3422400" cy="374400"/>
          </a:xfrm>
          <a:prstGeom prst="bentConnector2">
            <a:avLst/>
          </a:prstGeom>
          <a:noFill/>
          <a:ln w="9525" cap="flat" cmpd="sng">
            <a:solidFill>
              <a:schemeClr val="accent1"/>
            </a:solidFill>
            <a:prstDash val="dash"/>
            <a:round/>
            <a:headEnd type="none" w="med" len="med"/>
            <a:tailEnd type="none" w="med" len="med"/>
          </a:ln>
        </p:spPr>
      </p:cxnSp>
      <p:cxnSp>
        <p:nvCxnSpPr>
          <p:cNvPr id="2617" name="Google Shape;2617;p102"/>
          <p:cNvCxnSpPr>
            <a:stCxn id="2615" idx="3"/>
            <a:endCxn id="2580" idx="2"/>
          </p:cNvCxnSpPr>
          <p:nvPr/>
        </p:nvCxnSpPr>
        <p:spPr>
          <a:xfrm rot="10800000" flipH="1">
            <a:off x="6334317" y="5493883"/>
            <a:ext cx="3572000" cy="404200"/>
          </a:xfrm>
          <a:prstGeom prst="bentConnector2">
            <a:avLst/>
          </a:prstGeom>
          <a:noFill/>
          <a:ln w="9525" cap="flat" cmpd="sng">
            <a:solidFill>
              <a:schemeClr val="accent1"/>
            </a:solidFill>
            <a:prstDash val="dash"/>
            <a:round/>
            <a:headEnd type="none" w="med" len="med"/>
            <a:tailEnd type="none" w="med" len="med"/>
          </a:ln>
        </p:spPr>
      </p:cxnSp>
      <p:pic>
        <p:nvPicPr>
          <p:cNvPr id="2618" name="Google Shape;2618;p102"/>
          <p:cNvPicPr preferRelativeResize="0"/>
          <p:nvPr/>
        </p:nvPicPr>
        <p:blipFill rotWithShape="1">
          <a:blip r:embed="rId7">
            <a:alphaModFix/>
          </a:blip>
          <a:srcRect l="80354" t="30302" r="16054" b="61879"/>
          <a:stretch/>
        </p:blipFill>
        <p:spPr>
          <a:xfrm>
            <a:off x="9008384" y="3663058"/>
            <a:ext cx="350283" cy="318500"/>
          </a:xfrm>
          <a:prstGeom prst="rect">
            <a:avLst/>
          </a:prstGeom>
          <a:noFill/>
          <a:ln>
            <a:noFill/>
          </a:ln>
        </p:spPr>
      </p:pic>
      <p:sp>
        <p:nvSpPr>
          <p:cNvPr id="2619" name="Google Shape;2619;p10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Partner Interconnect provides connectivity through a supported service provider</a:t>
            </a:r>
            <a:endParaRPr/>
          </a:p>
        </p:txBody>
      </p:sp>
      <p:sp>
        <p:nvSpPr>
          <p:cNvPr id="2620" name="Google Shape;2620;p10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graphicFrame>
        <p:nvGraphicFramePr>
          <p:cNvPr id="2625" name="Google Shape;2625;p103"/>
          <p:cNvGraphicFramePr/>
          <p:nvPr/>
        </p:nvGraphicFramePr>
        <p:xfrm>
          <a:off x="1224139" y="1797631"/>
          <a:ext cx="9753585" cy="4372166"/>
        </p:xfrm>
        <a:graphic>
          <a:graphicData uri="http://schemas.openxmlformats.org/drawingml/2006/table">
            <a:tbl>
              <a:tblPr>
                <a:noFill/>
              </a:tblPr>
              <a:tblGrid>
                <a:gridCol w="1950717">
                  <a:extLst>
                    <a:ext uri="{9D8B030D-6E8A-4147-A177-3AD203B41FA5}">
                      <a16:colId xmlns:a16="http://schemas.microsoft.com/office/drawing/2014/main" val="20000"/>
                    </a:ext>
                  </a:extLst>
                </a:gridCol>
                <a:gridCol w="1950717">
                  <a:extLst>
                    <a:ext uri="{9D8B030D-6E8A-4147-A177-3AD203B41FA5}">
                      <a16:colId xmlns:a16="http://schemas.microsoft.com/office/drawing/2014/main" val="20001"/>
                    </a:ext>
                  </a:extLst>
                </a:gridCol>
                <a:gridCol w="1950717">
                  <a:extLst>
                    <a:ext uri="{9D8B030D-6E8A-4147-A177-3AD203B41FA5}">
                      <a16:colId xmlns:a16="http://schemas.microsoft.com/office/drawing/2014/main" val="20002"/>
                    </a:ext>
                  </a:extLst>
                </a:gridCol>
                <a:gridCol w="1950717">
                  <a:extLst>
                    <a:ext uri="{9D8B030D-6E8A-4147-A177-3AD203B41FA5}">
                      <a16:colId xmlns:a16="http://schemas.microsoft.com/office/drawing/2014/main" val="20003"/>
                    </a:ext>
                  </a:extLst>
                </a:gridCol>
                <a:gridCol w="1950717">
                  <a:extLst>
                    <a:ext uri="{9D8B030D-6E8A-4147-A177-3AD203B41FA5}">
                      <a16:colId xmlns:a16="http://schemas.microsoft.com/office/drawing/2014/main" val="20004"/>
                    </a:ext>
                  </a:extLst>
                </a:gridCol>
              </a:tblGrid>
              <a:tr h="562200">
                <a:tc>
                  <a:txBody>
                    <a:bodyPr/>
                    <a:lstStyle/>
                    <a:p>
                      <a:pPr marL="0" lvl="0" indent="0" algn="ctr" rtl="0">
                        <a:spcBef>
                          <a:spcPts val="0"/>
                        </a:spcBef>
                        <a:spcAft>
                          <a:spcPts val="0"/>
                        </a:spcAft>
                        <a:buNone/>
                      </a:pPr>
                      <a:r>
                        <a:rPr lang="en" sz="1900">
                          <a:solidFill>
                            <a:srgbClr val="FFFFFF"/>
                          </a:solidFill>
                          <a:latin typeface="Roboto"/>
                          <a:ea typeface="Roboto"/>
                          <a:cs typeface="Roboto"/>
                          <a:sym typeface="Roboto"/>
                        </a:rPr>
                        <a:t>Connection</a:t>
                      </a:r>
                      <a:endParaRPr sz="1900">
                        <a:solidFill>
                          <a:srgbClr val="FFFFFF"/>
                        </a:solidFill>
                        <a:latin typeface="Roboto"/>
                        <a:ea typeface="Roboto"/>
                        <a:cs typeface="Roboto"/>
                        <a:sym typeface="Roboto"/>
                      </a:endParaRPr>
                    </a:p>
                  </a:txBody>
                  <a:tcPr marL="91433" marR="91433" marT="91433" marB="91433"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900">
                          <a:solidFill>
                            <a:srgbClr val="FFFFFF"/>
                          </a:solidFill>
                          <a:latin typeface="Roboto"/>
                          <a:ea typeface="Roboto"/>
                          <a:cs typeface="Roboto"/>
                          <a:sym typeface="Roboto"/>
                        </a:rPr>
                        <a:t>Provides</a:t>
                      </a:r>
                      <a:endParaRPr sz="1900">
                        <a:solidFill>
                          <a:srgbClr val="FFFFFF"/>
                        </a:solidFill>
                        <a:latin typeface="Roboto"/>
                        <a:ea typeface="Roboto"/>
                        <a:cs typeface="Roboto"/>
                        <a:sym typeface="Roboto"/>
                      </a:endParaRPr>
                    </a:p>
                  </a:txBody>
                  <a:tcPr marL="91433" marR="91433" marT="91433" marB="91433"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900">
                          <a:solidFill>
                            <a:srgbClr val="FFFFFF"/>
                          </a:solidFill>
                          <a:latin typeface="Roboto"/>
                          <a:ea typeface="Roboto"/>
                          <a:cs typeface="Roboto"/>
                          <a:sym typeface="Roboto"/>
                        </a:rPr>
                        <a:t>Capacity</a:t>
                      </a:r>
                      <a:endParaRPr sz="1900">
                        <a:solidFill>
                          <a:srgbClr val="FFFFFF"/>
                        </a:solidFill>
                        <a:latin typeface="Roboto"/>
                        <a:ea typeface="Roboto"/>
                        <a:cs typeface="Roboto"/>
                        <a:sym typeface="Roboto"/>
                      </a:endParaRPr>
                    </a:p>
                  </a:txBody>
                  <a:tcPr marL="91433" marR="91433" marT="91433" marB="91433"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None/>
                      </a:pPr>
                      <a:r>
                        <a:rPr lang="en" sz="1900">
                          <a:solidFill>
                            <a:srgbClr val="FFFFFF"/>
                          </a:solidFill>
                          <a:latin typeface="Roboto"/>
                          <a:ea typeface="Roboto"/>
                          <a:cs typeface="Roboto"/>
                          <a:sym typeface="Roboto"/>
                        </a:rPr>
                        <a:t>Requirements</a:t>
                      </a:r>
                      <a:endParaRPr sz="1900">
                        <a:solidFill>
                          <a:srgbClr val="FFFFFF"/>
                        </a:solidFill>
                        <a:latin typeface="Roboto"/>
                        <a:ea typeface="Roboto"/>
                        <a:cs typeface="Roboto"/>
                        <a:sym typeface="Roboto"/>
                      </a:endParaRPr>
                    </a:p>
                  </a:txBody>
                  <a:tcPr marL="91433" marR="91433" marT="91433" marB="91433"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900">
                          <a:solidFill>
                            <a:srgbClr val="FFFFFF"/>
                          </a:solidFill>
                          <a:latin typeface="Roboto"/>
                          <a:ea typeface="Roboto"/>
                          <a:cs typeface="Roboto"/>
                          <a:sym typeface="Roboto"/>
                        </a:rPr>
                        <a:t>Access type</a:t>
                      </a:r>
                      <a:endParaRPr sz="1900">
                        <a:solidFill>
                          <a:srgbClr val="FFFFFF"/>
                        </a:solidFill>
                        <a:latin typeface="Roboto"/>
                        <a:ea typeface="Roboto"/>
                        <a:cs typeface="Roboto"/>
                        <a:sym typeface="Roboto"/>
                      </a:endParaRPr>
                    </a:p>
                  </a:txBody>
                  <a:tcPr marL="91433" marR="91433" marT="91433" marB="91433" anchor="ctr">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76947">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IPsec VPN tunnels</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1F5FE"/>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Encrypted tunnel to VPC networks through the public internet</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1F5FE"/>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1.5 - 3.0 Gbps per tunnel</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1F5FE"/>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On-premises VPN gateway</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1F5FE"/>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Internal IP addresses</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1F5FE"/>
                    </a:solidFill>
                  </a:tcPr>
                </a:tc>
                <a:extLst>
                  <a:ext uri="{0D108BD9-81ED-4DB2-BD59-A6C34878D82A}">
                    <a16:rowId xmlns:a16="http://schemas.microsoft.com/office/drawing/2014/main" val="10001"/>
                  </a:ext>
                </a:extLst>
              </a:tr>
              <a:tr h="1076947">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Dedicated Interconnect</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Dedicated, direct connection to VPC networks</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8 x 10 Gbps circuits, or</a:t>
                      </a:r>
                      <a:endParaRPr sz="1500">
                        <a:solidFill>
                          <a:schemeClr val="lt1"/>
                        </a:solidFill>
                        <a:latin typeface="Roboto"/>
                        <a:ea typeface="Roboto"/>
                        <a:cs typeface="Roboto"/>
                        <a:sym typeface="Roboto"/>
                      </a:endParaRPr>
                    </a:p>
                    <a:p>
                      <a:pPr marL="0" lvl="0" indent="0" algn="l" rtl="0">
                        <a:spcBef>
                          <a:spcPts val="0"/>
                        </a:spcBef>
                        <a:spcAft>
                          <a:spcPts val="0"/>
                        </a:spcAft>
                        <a:buNone/>
                      </a:pPr>
                      <a:r>
                        <a:rPr lang="en" sz="1500">
                          <a:solidFill>
                            <a:schemeClr val="lt1"/>
                          </a:solidFill>
                          <a:latin typeface="Roboto"/>
                          <a:ea typeface="Roboto"/>
                          <a:cs typeface="Roboto"/>
                          <a:sym typeface="Roboto"/>
                        </a:rPr>
                        <a:t>2 x 100 Gbps circuits per connection</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Connection in a colocation facility</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Internal IP addresses</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1361433">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Partner Interconnect</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1F5FE"/>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Dedicated bandwidth, connection to VPC network through a service provider</a:t>
                      </a:r>
                      <a:endParaRPr sz="1500">
                        <a:solidFill>
                          <a:schemeClr val="lt1"/>
                        </a:solidFill>
                        <a:latin typeface="Roboto"/>
                        <a:ea typeface="Roboto"/>
                        <a:cs typeface="Roboto"/>
                        <a:sym typeface="Roboto"/>
                      </a:endParaRPr>
                    </a:p>
                  </a:txBody>
                  <a:tcPr marL="91433" marR="91433" marT="121917" marB="121917">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1F5FE"/>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50 Mbps – 10 Gbps</a:t>
                      </a:r>
                      <a:endParaRPr sz="1500">
                        <a:solidFill>
                          <a:schemeClr val="lt1"/>
                        </a:solidFill>
                        <a:latin typeface="Roboto"/>
                        <a:ea typeface="Roboto"/>
                        <a:cs typeface="Roboto"/>
                        <a:sym typeface="Roboto"/>
                      </a:endParaRPr>
                    </a:p>
                    <a:p>
                      <a:pPr marL="0" lvl="0" indent="0" algn="l" rtl="0">
                        <a:spcBef>
                          <a:spcPts val="0"/>
                        </a:spcBef>
                        <a:spcAft>
                          <a:spcPts val="0"/>
                        </a:spcAft>
                        <a:buNone/>
                      </a:pPr>
                      <a:r>
                        <a:rPr lang="en" sz="1500">
                          <a:solidFill>
                            <a:schemeClr val="lt1"/>
                          </a:solidFill>
                          <a:latin typeface="Roboto"/>
                          <a:ea typeface="Roboto"/>
                          <a:cs typeface="Roboto"/>
                          <a:sym typeface="Roboto"/>
                        </a:rPr>
                        <a:t>per connection</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1F5FE"/>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Service provider</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1F5FE"/>
                    </a:solidFill>
                  </a:tcPr>
                </a:tc>
                <a:tc>
                  <a:txBody>
                    <a:bodyPr/>
                    <a:lstStyle/>
                    <a:p>
                      <a:pPr marL="0" lvl="0" indent="0" algn="l" rtl="0">
                        <a:spcBef>
                          <a:spcPts val="0"/>
                        </a:spcBef>
                        <a:spcAft>
                          <a:spcPts val="0"/>
                        </a:spcAft>
                        <a:buNone/>
                      </a:pPr>
                      <a:r>
                        <a:rPr lang="en" sz="1500">
                          <a:solidFill>
                            <a:schemeClr val="lt1"/>
                          </a:solidFill>
                          <a:latin typeface="Roboto"/>
                          <a:ea typeface="Roboto"/>
                          <a:cs typeface="Roboto"/>
                          <a:sym typeface="Roboto"/>
                        </a:rPr>
                        <a:t>Internal IP addresses</a:t>
                      </a:r>
                      <a:endParaRPr sz="1500">
                        <a:solidFill>
                          <a:schemeClr val="lt1"/>
                        </a:solidFill>
                        <a:latin typeface="Roboto"/>
                        <a:ea typeface="Roboto"/>
                        <a:cs typeface="Roboto"/>
                        <a:sym typeface="Roboto"/>
                      </a:endParaRPr>
                    </a:p>
                  </a:txBody>
                  <a:tcPr marL="91433" marR="91433" marT="91433" marB="91433">
                    <a:lnL w="76200" cap="flat" cmpd="sng">
                      <a:solidFill>
                        <a:srgbClr val="FFFFFF"/>
                      </a:solidFill>
                      <a:prstDash val="solid"/>
                      <a:round/>
                      <a:headEnd type="none" w="sm" len="sm"/>
                      <a:tailEnd type="none" w="sm" len="sm"/>
                    </a:lnL>
                    <a:lnR w="76200" cap="flat" cmpd="sng">
                      <a:solidFill>
                        <a:srgbClr val="FFFFFF"/>
                      </a:solidFill>
                      <a:prstDash val="solid"/>
                      <a:round/>
                      <a:headEnd type="none" w="sm" len="sm"/>
                      <a:tailEnd type="none" w="sm" len="sm"/>
                    </a:lnR>
                    <a:lnT w="76200" cap="flat" cmpd="sng">
                      <a:solidFill>
                        <a:srgbClr val="FFFFFF"/>
                      </a:solidFill>
                      <a:prstDash val="solid"/>
                      <a:round/>
                      <a:headEnd type="none" w="sm" len="sm"/>
                      <a:tailEnd type="none" w="sm" len="sm"/>
                    </a:lnT>
                    <a:lnB w="76200" cap="flat" cmpd="sng">
                      <a:solidFill>
                        <a:srgbClr val="FFFFFF"/>
                      </a:solidFill>
                      <a:prstDash val="solid"/>
                      <a:round/>
                      <a:headEnd type="none" w="sm" len="sm"/>
                      <a:tailEnd type="none" w="sm" len="sm"/>
                    </a:lnB>
                    <a:solidFill>
                      <a:srgbClr val="E1F5FE"/>
                    </a:solidFill>
                  </a:tcPr>
                </a:tc>
                <a:extLst>
                  <a:ext uri="{0D108BD9-81ED-4DB2-BD59-A6C34878D82A}">
                    <a16:rowId xmlns:a16="http://schemas.microsoft.com/office/drawing/2014/main" val="10003"/>
                  </a:ext>
                </a:extLst>
              </a:tr>
            </a:tbl>
          </a:graphicData>
        </a:graphic>
      </p:graphicFrame>
      <p:sp>
        <p:nvSpPr>
          <p:cNvPr id="2626" name="Google Shape;2626;p10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A comparison of interconnect options</a:t>
            </a:r>
            <a:endParaRPr/>
          </a:p>
        </p:txBody>
      </p:sp>
      <p:sp>
        <p:nvSpPr>
          <p:cNvPr id="2627" name="Google Shape;2627;p10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pic>
        <p:nvPicPr>
          <p:cNvPr id="2632" name="Google Shape;2632;p104"/>
          <p:cNvPicPr preferRelativeResize="0"/>
          <p:nvPr/>
        </p:nvPicPr>
        <p:blipFill rotWithShape="1">
          <a:blip r:embed="rId3">
            <a:alphaModFix/>
          </a:blip>
          <a:srcRect/>
          <a:stretch/>
        </p:blipFill>
        <p:spPr>
          <a:xfrm>
            <a:off x="6248200" y="2477315"/>
            <a:ext cx="4518497" cy="2407049"/>
          </a:xfrm>
          <a:prstGeom prst="rect">
            <a:avLst/>
          </a:prstGeom>
          <a:noFill/>
          <a:ln>
            <a:noFill/>
          </a:ln>
        </p:spPr>
      </p:pic>
      <p:sp>
        <p:nvSpPr>
          <p:cNvPr id="2633" name="Google Shape;2633;p10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Direct Peering provides a direct connection between a business network and Google’s</a:t>
            </a:r>
            <a:endParaRPr/>
          </a:p>
        </p:txBody>
      </p:sp>
      <p:sp>
        <p:nvSpPr>
          <p:cNvPr id="2634" name="Google Shape;2634;p104"/>
          <p:cNvSpPr txBox="1">
            <a:spLocks noGrp="1"/>
          </p:cNvSpPr>
          <p:nvPr>
            <p:ph type="body" idx="1"/>
          </p:nvPr>
        </p:nvSpPr>
        <p:spPr>
          <a:xfrm>
            <a:off x="1161650" y="2147562"/>
            <a:ext cx="4834600" cy="3927400"/>
          </a:xfrm>
          <a:prstGeom prst="rect">
            <a:avLst/>
          </a:prstGeom>
        </p:spPr>
        <p:txBody>
          <a:bodyPr spcFirstLastPara="1" wrap="square" lIns="60950" tIns="60950" rIns="60950" bIns="60950" anchor="t" anchorCtr="0">
            <a:noAutofit/>
          </a:bodyPr>
          <a:lstStyle/>
          <a:p>
            <a:pPr indent="-279414">
              <a:buSzPts val="3000"/>
            </a:pPr>
            <a:r>
              <a:rPr lang="en" sz="2000"/>
              <a:t>Leverage Google’s broad-reaching edge network locations.</a:t>
            </a:r>
            <a:endParaRPr sz="2000"/>
          </a:p>
          <a:p>
            <a:pPr indent="-279414">
              <a:spcBef>
                <a:spcPts val="1933"/>
              </a:spcBef>
              <a:buSzPts val="3000"/>
            </a:pPr>
            <a:r>
              <a:rPr lang="en" sz="2000"/>
              <a:t>Exchange BGP routes between Google and the peering entity.</a:t>
            </a:r>
            <a:endParaRPr sz="2000"/>
          </a:p>
          <a:p>
            <a:pPr indent="-279414">
              <a:spcBef>
                <a:spcPts val="1933"/>
              </a:spcBef>
              <a:buSzPts val="3000"/>
            </a:pPr>
            <a:r>
              <a:rPr lang="en" sz="2000"/>
              <a:t>Reach all of Google’s services.</a:t>
            </a:r>
            <a:endParaRPr sz="2000"/>
          </a:p>
          <a:p>
            <a:pPr indent="-279414">
              <a:spcBef>
                <a:spcPts val="1933"/>
              </a:spcBef>
              <a:buSzPts val="3000"/>
            </a:pPr>
            <a:r>
              <a:rPr lang="en" sz="2000"/>
              <a:t>No SLA applies.</a:t>
            </a:r>
            <a:endParaRPr sz="2000"/>
          </a:p>
          <a:p>
            <a:pPr indent="-279414">
              <a:spcBef>
                <a:spcPts val="1933"/>
              </a:spcBef>
              <a:spcAft>
                <a:spcPts val="1933"/>
              </a:spcAft>
              <a:buSzPts val="3000"/>
            </a:pPr>
            <a:r>
              <a:rPr lang="en" sz="2000"/>
              <a:t>Peering requirements must be satisfied.</a:t>
            </a:r>
            <a:endParaRPr sz="2000"/>
          </a:p>
        </p:txBody>
      </p:sp>
      <p:sp>
        <p:nvSpPr>
          <p:cNvPr id="2635" name="Google Shape;2635;p10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latin typeface="+mj-lt"/>
              </a:rPr>
              <a:t>AWS Academy Cloud Foundations</a:t>
            </a:r>
          </a:p>
        </p:txBody>
      </p:sp>
      <p:sp>
        <p:nvSpPr>
          <p:cNvPr id="6" name="Title 5"/>
          <p:cNvSpPr>
            <a:spLocks noGrp="1"/>
          </p:cNvSpPr>
          <p:nvPr>
            <p:ph type="title"/>
          </p:nvPr>
        </p:nvSpPr>
        <p:spPr>
          <a:xfrm>
            <a:off x="419100" y="3718418"/>
            <a:ext cx="11353800" cy="474119"/>
          </a:xfrm>
        </p:spPr>
        <p:txBody>
          <a:bodyPr/>
          <a:lstStyle/>
          <a:p>
            <a:r>
              <a:rPr lang="en-US" sz="5400" dirty="0">
                <a:latin typeface="+mj-lt"/>
              </a:rPr>
              <a:t>Module 10: Automatic Scaling and Monitoring</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20692829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247414" cy="488498"/>
          </a:xfrm>
        </p:spPr>
        <p:txBody>
          <a:bodyPr>
            <a:normAutofit/>
          </a:bodyPr>
          <a:lstStyle/>
          <a:p>
            <a:r>
              <a:rPr lang="en-US" b="1" dirty="0">
                <a:latin typeface="+mn-lt"/>
              </a:rPr>
              <a:t>Module 10: Automatic Scaling and Monitoring</a:t>
            </a:r>
          </a:p>
        </p:txBody>
      </p:sp>
      <p:sp>
        <p:nvSpPr>
          <p:cNvPr id="2" name="Title 1"/>
          <p:cNvSpPr>
            <a:spLocks noGrp="1"/>
          </p:cNvSpPr>
          <p:nvPr>
            <p:ph type="title"/>
          </p:nvPr>
        </p:nvSpPr>
        <p:spPr/>
        <p:txBody>
          <a:bodyPr>
            <a:noAutofit/>
          </a:bodyPr>
          <a:lstStyle/>
          <a:p>
            <a:r>
              <a:rPr lang="en-US" sz="4000" dirty="0">
                <a:latin typeface="+mj-lt"/>
              </a:rPr>
              <a:t>Section 1: Elastic Load Balancing</a:t>
            </a:r>
          </a:p>
        </p:txBody>
      </p:sp>
      <p:sp>
        <p:nvSpPr>
          <p:cNvPr id="4" name="Footer Placeholder 3">
            <a:extLst>
              <a:ext uri="{FF2B5EF4-FFF2-40B4-BE49-F238E27FC236}">
                <a16:creationId xmlns:a16="http://schemas.microsoft.com/office/drawing/2014/main" id="{FEBA7B1D-809F-314D-94A0-500C8C6DD3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295503200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Load Balancing</a:t>
            </a:r>
          </a:p>
        </p:txBody>
      </p:sp>
      <p:sp>
        <p:nvSpPr>
          <p:cNvPr id="3" name="Content Placeholder 2"/>
          <p:cNvSpPr>
            <a:spLocks noGrp="1"/>
          </p:cNvSpPr>
          <p:nvPr>
            <p:ph idx="1"/>
          </p:nvPr>
        </p:nvSpPr>
        <p:spPr/>
        <p:txBody>
          <a:bodyPr>
            <a:noAutofit/>
          </a:bodyPr>
          <a:lstStyle/>
          <a:p>
            <a:pPr marL="457200" lvl="1" indent="-457200">
              <a:lnSpc>
                <a:spcPct val="100000"/>
              </a:lnSpc>
              <a:spcBef>
                <a:spcPts val="1000"/>
              </a:spcBef>
              <a:spcAft>
                <a:spcPts val="800"/>
              </a:spcAft>
            </a:pPr>
            <a:r>
              <a:rPr lang="en-US" sz="2800" dirty="0"/>
              <a:t>Distributes incoming application or network traffic across multiple targets in a single Availability Zone or across multiple Availability Zones.</a:t>
            </a:r>
          </a:p>
          <a:p>
            <a:pPr marL="457200" lvl="1" indent="-457200">
              <a:lnSpc>
                <a:spcPct val="100000"/>
              </a:lnSpc>
              <a:spcBef>
                <a:spcPts val="1000"/>
              </a:spcBef>
              <a:spcAft>
                <a:spcPts val="800"/>
              </a:spcAft>
            </a:pPr>
            <a:r>
              <a:rPr lang="en-US" sz="2800" dirty="0"/>
              <a:t>Scales your load balancer as traffic to your application changes over time.</a:t>
            </a:r>
          </a:p>
        </p:txBody>
      </p:sp>
      <p:grpSp>
        <p:nvGrpSpPr>
          <p:cNvPr id="15" name="Group 14">
            <a:extLst>
              <a:ext uri="{FF2B5EF4-FFF2-40B4-BE49-F238E27FC236}">
                <a16:creationId xmlns:a16="http://schemas.microsoft.com/office/drawing/2014/main" id="{A0486B23-8353-4209-854A-C1DF5A80B49E}"/>
              </a:ext>
              <a:ext uri="{C183D7F6-B498-43B3-948B-1728B52AA6E4}">
                <adec:decorative xmlns:adec="http://schemas.microsoft.com/office/drawing/2017/decorative" val="1"/>
              </a:ext>
            </a:extLst>
          </p:cNvPr>
          <p:cNvGrpSpPr/>
          <p:nvPr/>
        </p:nvGrpSpPr>
        <p:grpSpPr>
          <a:xfrm>
            <a:off x="5454189" y="1524228"/>
            <a:ext cx="6428094" cy="3751972"/>
            <a:chOff x="5454189" y="1524228"/>
            <a:chExt cx="6428094" cy="3751972"/>
          </a:xfrm>
        </p:grpSpPr>
        <p:cxnSp>
          <p:nvCxnSpPr>
            <p:cNvPr id="8" name="Straight Arrow Connector 7">
              <a:extLst>
                <a:ext uri="{FF2B5EF4-FFF2-40B4-BE49-F238E27FC236}">
                  <a16:creationId xmlns:a16="http://schemas.microsoft.com/office/drawing/2014/main" id="{A56C2934-B516-4EE4-A439-B52AA2CFF4BF}"/>
                </a:ext>
              </a:extLst>
            </p:cNvPr>
            <p:cNvCxnSpPr>
              <a:cxnSpLocks/>
              <a:stCxn id="35" idx="2"/>
            </p:cNvCxnSpPr>
            <p:nvPr/>
          </p:nvCxnSpPr>
          <p:spPr>
            <a:xfrm flipH="1">
              <a:off x="8907988" y="2173005"/>
              <a:ext cx="871412" cy="48387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3F6593-EAEF-4DEF-BA60-6D0BF001F771}"/>
                </a:ext>
              </a:extLst>
            </p:cNvPr>
            <p:cNvCxnSpPr>
              <a:cxnSpLocks/>
              <a:stCxn id="27" idx="2"/>
            </p:cNvCxnSpPr>
            <p:nvPr/>
          </p:nvCxnSpPr>
          <p:spPr>
            <a:xfrm>
              <a:off x="7112768" y="2173005"/>
              <a:ext cx="918640" cy="48387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201FB6-CD35-4C2D-9041-4BD945390D98}"/>
                </a:ext>
              </a:extLst>
            </p:cNvPr>
            <p:cNvCxnSpPr>
              <a:cxnSpLocks/>
              <a:stCxn id="34" idx="2"/>
              <a:endCxn id="60" idx="0"/>
            </p:cNvCxnSpPr>
            <p:nvPr/>
          </p:nvCxnSpPr>
          <p:spPr>
            <a:xfrm flipH="1">
              <a:off x="8464686" y="2173005"/>
              <a:ext cx="9108" cy="47355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A2996279-3275-4510-863B-CFDEFBF21504}"/>
                </a:ext>
                <a:ext uri="{C183D7F6-B498-43B3-948B-1728B52AA6E4}">
                  <adec:decorative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646460" y="1524228"/>
              <a:ext cx="932616" cy="648777"/>
            </a:xfrm>
            <a:prstGeom prst="rect">
              <a:avLst/>
            </a:prstGeom>
          </p:spPr>
        </p:pic>
        <p:cxnSp>
          <p:nvCxnSpPr>
            <p:cNvPr id="28" name="Straight Arrow Connector 27">
              <a:extLst>
                <a:ext uri="{FF2B5EF4-FFF2-40B4-BE49-F238E27FC236}">
                  <a16:creationId xmlns:a16="http://schemas.microsoft.com/office/drawing/2014/main" id="{9089C951-FE02-417E-AF37-37912722075F}"/>
                </a:ext>
              </a:extLst>
            </p:cNvPr>
            <p:cNvCxnSpPr>
              <a:cxnSpLocks/>
              <a:stCxn id="60" idx="2"/>
            </p:cNvCxnSpPr>
            <p:nvPr/>
          </p:nvCxnSpPr>
          <p:spPr>
            <a:xfrm flipH="1">
              <a:off x="6618704" y="3560964"/>
              <a:ext cx="1845982" cy="640157"/>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B289307-90E1-448E-82B6-2CB9748115FD}"/>
                </a:ext>
              </a:extLst>
            </p:cNvPr>
            <p:cNvCxnSpPr>
              <a:cxnSpLocks/>
              <a:stCxn id="60" idx="2"/>
            </p:cNvCxnSpPr>
            <p:nvPr/>
          </p:nvCxnSpPr>
          <p:spPr>
            <a:xfrm>
              <a:off x="8464686" y="3560964"/>
              <a:ext cx="425485" cy="52506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92D5D65-B637-4269-85E2-440558C1B341}"/>
                </a:ext>
              </a:extLst>
            </p:cNvPr>
            <p:cNvCxnSpPr>
              <a:cxnSpLocks/>
              <a:stCxn id="60" idx="2"/>
            </p:cNvCxnSpPr>
            <p:nvPr/>
          </p:nvCxnSpPr>
          <p:spPr>
            <a:xfrm>
              <a:off x="8464686" y="3560964"/>
              <a:ext cx="2083698" cy="669942"/>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2836EF-9AB8-4C91-AE72-E74B2DA15681}"/>
                </a:ext>
              </a:extLst>
            </p:cNvPr>
            <p:cNvCxnSpPr>
              <a:cxnSpLocks/>
              <a:stCxn id="60" idx="2"/>
            </p:cNvCxnSpPr>
            <p:nvPr/>
          </p:nvCxnSpPr>
          <p:spPr>
            <a:xfrm flipH="1">
              <a:off x="7800247" y="3560964"/>
              <a:ext cx="664439" cy="483875"/>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DCB84D34-1B73-490A-88D5-3970885FE435}"/>
                </a:ext>
                <a:ext uri="{C183D7F6-B498-43B3-948B-1728B52AA6E4}">
                  <adec:decorative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7486" y="1524228"/>
              <a:ext cx="932616" cy="648777"/>
            </a:xfrm>
            <a:prstGeom prst="rect">
              <a:avLst/>
            </a:prstGeom>
          </p:spPr>
        </p:pic>
        <p:pic>
          <p:nvPicPr>
            <p:cNvPr id="35" name="Picture 34">
              <a:extLst>
                <a:ext uri="{FF2B5EF4-FFF2-40B4-BE49-F238E27FC236}">
                  <a16:creationId xmlns:a16="http://schemas.microsoft.com/office/drawing/2014/main" id="{A1C6E569-58FE-4C59-A75C-819C1F6B9494}"/>
                </a:ext>
                <a:ext uri="{C183D7F6-B498-43B3-948B-1728B52AA6E4}">
                  <adec:decorative xmlns:adec="http://schemas.microsoft.com/office/drawing/2017/decorative" val="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313092" y="1524228"/>
              <a:ext cx="932616" cy="648777"/>
            </a:xfrm>
            <a:prstGeom prst="rect">
              <a:avLst/>
            </a:prstGeom>
          </p:spPr>
        </p:pic>
        <p:sp>
          <p:nvSpPr>
            <p:cNvPr id="36" name="Rectangle 35">
              <a:extLst>
                <a:ext uri="{FF2B5EF4-FFF2-40B4-BE49-F238E27FC236}">
                  <a16:creationId xmlns:a16="http://schemas.microsoft.com/office/drawing/2014/main" id="{47CFADCE-F311-4731-860B-17B9DD0A84CC}"/>
                </a:ext>
              </a:extLst>
            </p:cNvPr>
            <p:cNvSpPr/>
            <p:nvPr/>
          </p:nvSpPr>
          <p:spPr>
            <a:xfrm>
              <a:off x="8919914" y="2794329"/>
              <a:ext cx="1380506" cy="646331"/>
            </a:xfrm>
            <a:prstGeom prst="rect">
              <a:avLst/>
            </a:prstGeom>
            <a:solidFill>
              <a:schemeClr val="bg1"/>
            </a:solidFill>
          </p:spPr>
          <p:txBody>
            <a:bodyPr wrap="none">
              <a:spAutoFit/>
            </a:bodyPr>
            <a:lstStyle/>
            <a:p>
              <a:r>
                <a:rPr lang="en-US" dirty="0">
                  <a:solidFill>
                    <a:srgbClr val="000000"/>
                  </a:solidFill>
                  <a:latin typeface="+mj-lt"/>
                </a:rPr>
                <a:t>Elastic Load</a:t>
              </a:r>
            </a:p>
            <a:p>
              <a:pPr algn="ctr"/>
              <a:r>
                <a:rPr lang="en-US" dirty="0">
                  <a:solidFill>
                    <a:srgbClr val="000000"/>
                  </a:solidFill>
                  <a:latin typeface="+mj-lt"/>
                </a:rPr>
                <a:t>Balancing</a:t>
              </a:r>
            </a:p>
          </p:txBody>
        </p:sp>
        <p:pic>
          <p:nvPicPr>
            <p:cNvPr id="60" name="Graphic 59">
              <a:extLst>
                <a:ext uri="{FF2B5EF4-FFF2-40B4-BE49-F238E27FC236}">
                  <a16:creationId xmlns:a16="http://schemas.microsoft.com/office/drawing/2014/main" id="{F7B89FED-6541-43E3-B290-8F48EB19EF2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7486" y="2646564"/>
              <a:ext cx="914400" cy="914400"/>
            </a:xfrm>
            <a:prstGeom prst="rect">
              <a:avLst/>
            </a:prstGeom>
          </p:spPr>
        </p:pic>
        <p:pic>
          <p:nvPicPr>
            <p:cNvPr id="37" name="Graphic 36">
              <a:extLst>
                <a:ext uri="{FF2B5EF4-FFF2-40B4-BE49-F238E27FC236}">
                  <a16:creationId xmlns:a16="http://schemas.microsoft.com/office/drawing/2014/main" id="{DA7695A5-424D-417D-9135-99C5B30CC8B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51607" y="4233684"/>
              <a:ext cx="548640" cy="548640"/>
            </a:xfrm>
            <a:prstGeom prst="rect">
              <a:avLst/>
            </a:prstGeom>
          </p:spPr>
        </p:pic>
        <p:sp>
          <p:nvSpPr>
            <p:cNvPr id="5" name="TextBox 4">
              <a:extLst>
                <a:ext uri="{FF2B5EF4-FFF2-40B4-BE49-F238E27FC236}">
                  <a16:creationId xmlns:a16="http://schemas.microsoft.com/office/drawing/2014/main" id="{DDA1501C-0F40-4DBC-AC1B-EDF87D9EC22D}"/>
                </a:ext>
                <a:ext uri="{C183D7F6-B498-43B3-948B-1728B52AA6E4}">
                  <adec:decorative xmlns:adec="http://schemas.microsoft.com/office/drawing/2017/decorative" val="1"/>
                </a:ext>
              </a:extLst>
            </p:cNvPr>
            <p:cNvSpPr txBox="1"/>
            <p:nvPr/>
          </p:nvSpPr>
          <p:spPr>
            <a:xfrm>
              <a:off x="8487986" y="4233684"/>
              <a:ext cx="1430200" cy="369332"/>
            </a:xfrm>
            <a:prstGeom prst="rect">
              <a:avLst/>
            </a:prstGeom>
            <a:noFill/>
            <a:ln>
              <a:solidFill>
                <a:schemeClr val="accent1"/>
              </a:solidFill>
            </a:ln>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IP addresses</a:t>
              </a:r>
            </a:p>
          </p:txBody>
        </p:sp>
        <p:pic>
          <p:nvPicPr>
            <p:cNvPr id="38" name="Graphic 37">
              <a:extLst>
                <a:ext uri="{FF2B5EF4-FFF2-40B4-BE49-F238E27FC236}">
                  <a16:creationId xmlns:a16="http://schemas.microsoft.com/office/drawing/2014/main" id="{34D50767-BB21-4508-929C-0EBE27B3116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05926" y="4233684"/>
              <a:ext cx="548640" cy="548640"/>
            </a:xfrm>
            <a:prstGeom prst="rect">
              <a:avLst/>
            </a:prstGeom>
          </p:spPr>
        </p:pic>
        <p:sp>
          <p:nvSpPr>
            <p:cNvPr id="7" name="TextBox 6">
              <a:extLst>
                <a:ext uri="{FF2B5EF4-FFF2-40B4-BE49-F238E27FC236}">
                  <a16:creationId xmlns:a16="http://schemas.microsoft.com/office/drawing/2014/main" id="{659B4097-EFD4-4131-BEFD-7290B6DB6115}"/>
                </a:ext>
              </a:extLst>
            </p:cNvPr>
            <p:cNvSpPr txBox="1"/>
            <p:nvPr/>
          </p:nvSpPr>
          <p:spPr>
            <a:xfrm>
              <a:off x="5454189" y="4906868"/>
              <a:ext cx="1579278"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EC2 instances</a:t>
              </a:r>
            </a:p>
          </p:txBody>
        </p:sp>
        <p:pic>
          <p:nvPicPr>
            <p:cNvPr id="39" name="Graphic 38">
              <a:extLst>
                <a:ext uri="{FF2B5EF4-FFF2-40B4-BE49-F238E27FC236}">
                  <a16:creationId xmlns:a16="http://schemas.microsoft.com/office/drawing/2014/main" id="{7D6B7648-3AA7-4B28-863C-74E675706834}"/>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23788" y="4233684"/>
              <a:ext cx="640080" cy="640080"/>
            </a:xfrm>
            <a:prstGeom prst="rect">
              <a:avLst/>
            </a:prstGeom>
          </p:spPr>
        </p:pic>
        <p:sp>
          <p:nvSpPr>
            <p:cNvPr id="40" name="TextBox 39">
              <a:extLst>
                <a:ext uri="{FF2B5EF4-FFF2-40B4-BE49-F238E27FC236}">
                  <a16:creationId xmlns:a16="http://schemas.microsoft.com/office/drawing/2014/main" id="{2896C2FB-722A-4602-B738-2A93909B721D}"/>
                </a:ext>
              </a:extLst>
            </p:cNvPr>
            <p:cNvSpPr txBox="1"/>
            <p:nvPr/>
          </p:nvSpPr>
          <p:spPr>
            <a:xfrm>
              <a:off x="6955573" y="4672721"/>
              <a:ext cx="1266693"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Containers</a:t>
              </a:r>
            </a:p>
          </p:txBody>
        </p:sp>
        <p:sp>
          <p:nvSpPr>
            <p:cNvPr id="41" name="TextBox 40">
              <a:extLst>
                <a:ext uri="{FF2B5EF4-FFF2-40B4-BE49-F238E27FC236}">
                  <a16:creationId xmlns:a16="http://schemas.microsoft.com/office/drawing/2014/main" id="{103F96F8-79D8-4CB1-87B6-AB2960079A7F}"/>
                </a:ext>
              </a:extLst>
            </p:cNvPr>
            <p:cNvSpPr txBox="1"/>
            <p:nvPr/>
          </p:nvSpPr>
          <p:spPr>
            <a:xfrm>
              <a:off x="9878208" y="4809842"/>
              <a:ext cx="2004075"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Lambda functions</a:t>
              </a:r>
            </a:p>
          </p:txBody>
        </p:sp>
      </p:grpSp>
      <p:sp>
        <p:nvSpPr>
          <p:cNvPr id="4" name="Footer Placeholder 3">
            <a:extLst>
              <a:ext uri="{FF2B5EF4-FFF2-40B4-BE49-F238E27FC236}">
                <a16:creationId xmlns:a16="http://schemas.microsoft.com/office/drawing/2014/main" id="{39FAEF61-8992-4E61-9EA1-6E2CDBA0EAE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6" name="Slide Number Placeholder 5">
            <a:extLst>
              <a:ext uri="{FF2B5EF4-FFF2-40B4-BE49-F238E27FC236}">
                <a16:creationId xmlns:a16="http://schemas.microsoft.com/office/drawing/2014/main" id="{F47B1589-B3FB-474D-AFF8-555C3BFDE50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157</a:t>
            </a:fld>
            <a:endParaRPr lang="en-US" dirty="0"/>
          </a:p>
        </p:txBody>
      </p:sp>
    </p:spTree>
    <p:custDataLst>
      <p:tags r:id="rId1"/>
    </p:custDataLst>
    <p:extLst>
      <p:ext uri="{BB962C8B-B14F-4D97-AF65-F5344CB8AC3E}">
        <p14:creationId xmlns:p14="http://schemas.microsoft.com/office/powerpoint/2010/main" val="34954203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load balancers</a:t>
            </a:r>
          </a:p>
        </p:txBody>
      </p:sp>
      <p:pic>
        <p:nvPicPr>
          <p:cNvPr id="15" name="Picture 14" descr="characteristics of application, network, and classic load balancers.">
            <a:extLst>
              <a:ext uri="{FF2B5EF4-FFF2-40B4-BE49-F238E27FC236}">
                <a16:creationId xmlns:a16="http://schemas.microsoft.com/office/drawing/2014/main" id="{EB728CC3-398B-4F8E-A818-5E9360D9A0BD}"/>
              </a:ext>
            </a:extLst>
          </p:cNvPr>
          <p:cNvPicPr>
            <a:picLocks noChangeAspect="1"/>
          </p:cNvPicPr>
          <p:nvPr/>
        </p:nvPicPr>
        <p:blipFill>
          <a:blip r:embed="rId4"/>
          <a:stretch>
            <a:fillRect/>
          </a:stretch>
        </p:blipFill>
        <p:spPr>
          <a:xfrm>
            <a:off x="1282141" y="1881278"/>
            <a:ext cx="9627716" cy="3904093"/>
          </a:xfrm>
          <a:prstGeom prst="rect">
            <a:avLst/>
          </a:prstGeom>
        </p:spPr>
      </p:pic>
      <p:sp>
        <p:nvSpPr>
          <p:cNvPr id="4" name="Footer Placeholder 3">
            <a:extLst>
              <a:ext uri="{FF2B5EF4-FFF2-40B4-BE49-F238E27FC236}">
                <a16:creationId xmlns:a16="http://schemas.microsoft.com/office/drawing/2014/main" id="{D3142486-D165-4B3C-82CE-4F7E2406E89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5" name="Slide Number Placeholder 4">
            <a:extLst>
              <a:ext uri="{FF2B5EF4-FFF2-40B4-BE49-F238E27FC236}">
                <a16:creationId xmlns:a16="http://schemas.microsoft.com/office/drawing/2014/main" id="{BE260796-B462-4167-81B6-233AC12D2AF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158</a:t>
            </a:fld>
            <a:endParaRPr lang="en-US" dirty="0"/>
          </a:p>
        </p:txBody>
      </p:sp>
    </p:spTree>
    <p:custDataLst>
      <p:tags r:id="rId1"/>
    </p:custDataLst>
    <p:extLst>
      <p:ext uri="{BB962C8B-B14F-4D97-AF65-F5344CB8AC3E}">
        <p14:creationId xmlns:p14="http://schemas.microsoft.com/office/powerpoint/2010/main" val="8883708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F6EBB-1321-4F31-A2B5-7AE2D1B4358B}"/>
              </a:ext>
            </a:extLst>
          </p:cNvPr>
          <p:cNvSpPr>
            <a:spLocks noGrp="1"/>
          </p:cNvSpPr>
          <p:nvPr>
            <p:ph type="title"/>
          </p:nvPr>
        </p:nvSpPr>
        <p:spPr/>
        <p:txBody>
          <a:bodyPr/>
          <a:lstStyle/>
          <a:p>
            <a:r>
              <a:rPr lang="en-US" dirty="0"/>
              <a:t>How Elastic Load Balancing works</a:t>
            </a:r>
          </a:p>
        </p:txBody>
      </p:sp>
      <p:grpSp>
        <p:nvGrpSpPr>
          <p:cNvPr id="6" name="Group 5" descr="load balancers in different availability zones accepting traffic from clients and routing traffic only to healthy targets.">
            <a:extLst>
              <a:ext uri="{FF2B5EF4-FFF2-40B4-BE49-F238E27FC236}">
                <a16:creationId xmlns:a16="http://schemas.microsoft.com/office/drawing/2014/main" id="{A9F278FF-8208-4372-8A37-A40CF8C1558A}"/>
              </a:ext>
            </a:extLst>
          </p:cNvPr>
          <p:cNvGrpSpPr/>
          <p:nvPr/>
        </p:nvGrpSpPr>
        <p:grpSpPr>
          <a:xfrm>
            <a:off x="1842862" y="1248910"/>
            <a:ext cx="10060925" cy="5071646"/>
            <a:chOff x="1842862" y="1248910"/>
            <a:chExt cx="10060925" cy="5071646"/>
          </a:xfrm>
        </p:grpSpPr>
        <p:sp>
          <p:nvSpPr>
            <p:cNvPr id="7" name="TextBox 6">
              <a:extLst>
                <a:ext uri="{FF2B5EF4-FFF2-40B4-BE49-F238E27FC236}">
                  <a16:creationId xmlns:a16="http://schemas.microsoft.com/office/drawing/2014/main" id="{487C1B2C-B839-4FC6-9462-4AB47F9B8EE5}"/>
                </a:ext>
              </a:extLst>
            </p:cNvPr>
            <p:cNvSpPr txBox="1"/>
            <p:nvPr/>
          </p:nvSpPr>
          <p:spPr>
            <a:xfrm>
              <a:off x="1842862" y="4997117"/>
              <a:ext cx="1949811" cy="1323439"/>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balancer performs health checks to monitor health of registered targets.</a:t>
              </a:r>
            </a:p>
          </p:txBody>
        </p:sp>
        <p:sp>
          <p:nvSpPr>
            <p:cNvPr id="8" name="Rounded Rectangle 44">
              <a:extLst>
                <a:ext uri="{FF2B5EF4-FFF2-40B4-BE49-F238E27FC236}">
                  <a16:creationId xmlns:a16="http://schemas.microsoft.com/office/drawing/2014/main" id="{E75814F9-C1B1-45F5-8AF4-33D0DCD8D380}"/>
                </a:ext>
              </a:extLst>
            </p:cNvPr>
            <p:cNvSpPr/>
            <p:nvPr/>
          </p:nvSpPr>
          <p:spPr>
            <a:xfrm>
              <a:off x="4255562" y="3973854"/>
              <a:ext cx="2743200" cy="509829"/>
            </a:xfrm>
            <a:prstGeom prst="roundRect">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tx1"/>
                  </a:solidFill>
                </a:rPr>
                <a:t>Listener</a:t>
              </a:r>
              <a:endParaRPr lang="en-US" sz="2133" b="1" dirty="0">
                <a:solidFill>
                  <a:schemeClr val="tx1"/>
                </a:solidFill>
              </a:endParaRPr>
            </a:p>
          </p:txBody>
        </p:sp>
        <p:sp>
          <p:nvSpPr>
            <p:cNvPr id="9" name="Rounded Rectangle 45">
              <a:extLst>
                <a:ext uri="{FF2B5EF4-FFF2-40B4-BE49-F238E27FC236}">
                  <a16:creationId xmlns:a16="http://schemas.microsoft.com/office/drawing/2014/main" id="{D21C91F3-7F44-403D-BC28-4A9678CA5BA9}"/>
                </a:ext>
              </a:extLst>
            </p:cNvPr>
            <p:cNvSpPr/>
            <p:nvPr/>
          </p:nvSpPr>
          <p:spPr>
            <a:xfrm>
              <a:off x="8709093" y="3973854"/>
              <a:ext cx="2743200" cy="509829"/>
            </a:xfrm>
            <a:prstGeom prst="roundRect">
              <a:avLst/>
            </a:prstGeom>
            <a:solidFill>
              <a:schemeClr val="accent3"/>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b="1" dirty="0">
                  <a:solidFill>
                    <a:schemeClr val="tx1"/>
                  </a:solidFill>
                </a:rPr>
                <a:t>Listener</a:t>
              </a:r>
              <a:endParaRPr lang="en-US" sz="2133" b="1" dirty="0">
                <a:solidFill>
                  <a:schemeClr val="tx1"/>
                </a:solidFill>
              </a:endParaRPr>
            </a:p>
          </p:txBody>
        </p:sp>
        <p:sp>
          <p:nvSpPr>
            <p:cNvPr id="10" name="Rounded Rectangle 82">
              <a:extLst>
                <a:ext uri="{FF2B5EF4-FFF2-40B4-BE49-F238E27FC236}">
                  <a16:creationId xmlns:a16="http://schemas.microsoft.com/office/drawing/2014/main" id="{ADDBABE0-91E0-4FF8-B870-2FE0E50C9BB4}"/>
                </a:ext>
              </a:extLst>
            </p:cNvPr>
            <p:cNvSpPr/>
            <p:nvPr/>
          </p:nvSpPr>
          <p:spPr>
            <a:xfrm>
              <a:off x="4335464"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11" name="Rounded Rectangle 83">
              <a:extLst>
                <a:ext uri="{FF2B5EF4-FFF2-40B4-BE49-F238E27FC236}">
                  <a16:creationId xmlns:a16="http://schemas.microsoft.com/office/drawing/2014/main" id="{5A233092-358F-4C71-8EFD-65E3AB5DF388}"/>
                </a:ext>
              </a:extLst>
            </p:cNvPr>
            <p:cNvSpPr/>
            <p:nvPr/>
          </p:nvSpPr>
          <p:spPr>
            <a:xfrm>
              <a:off x="5915066"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12" name="Rounded Rectangle 85">
              <a:extLst>
                <a:ext uri="{FF2B5EF4-FFF2-40B4-BE49-F238E27FC236}">
                  <a16:creationId xmlns:a16="http://schemas.microsoft.com/office/drawing/2014/main" id="{0378F361-D1B9-4DDF-8968-E4EF40A7054E}"/>
                </a:ext>
              </a:extLst>
            </p:cNvPr>
            <p:cNvSpPr/>
            <p:nvPr/>
          </p:nvSpPr>
          <p:spPr>
            <a:xfrm>
              <a:off x="8624374"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13" name="Rounded Rectangle 87">
              <a:extLst>
                <a:ext uri="{FF2B5EF4-FFF2-40B4-BE49-F238E27FC236}">
                  <a16:creationId xmlns:a16="http://schemas.microsoft.com/office/drawing/2014/main" id="{FF5B7D3A-8C61-4412-9B98-05F23CAEFE0A}"/>
                </a:ext>
              </a:extLst>
            </p:cNvPr>
            <p:cNvSpPr/>
            <p:nvPr/>
          </p:nvSpPr>
          <p:spPr>
            <a:xfrm>
              <a:off x="10662408"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pic>
          <p:nvPicPr>
            <p:cNvPr id="14" name="Graphic 13">
              <a:extLst>
                <a:ext uri="{FF2B5EF4-FFF2-40B4-BE49-F238E27FC236}">
                  <a16:creationId xmlns:a16="http://schemas.microsoft.com/office/drawing/2014/main" id="{A55D47C9-7D03-481D-A40D-FC929173A6C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99767" y="1320621"/>
              <a:ext cx="731520" cy="731520"/>
            </a:xfrm>
            <a:prstGeom prst="rect">
              <a:avLst/>
            </a:prstGeom>
          </p:spPr>
        </p:pic>
        <p:cxnSp>
          <p:nvCxnSpPr>
            <p:cNvPr id="15" name="Connector: Elbow 14">
              <a:extLst>
                <a:ext uri="{FF2B5EF4-FFF2-40B4-BE49-F238E27FC236}">
                  <a16:creationId xmlns:a16="http://schemas.microsoft.com/office/drawing/2014/main" id="{66A70AAF-B965-408E-BB4C-D19D3A1857C9}"/>
                </a:ext>
              </a:extLst>
            </p:cNvPr>
            <p:cNvCxnSpPr>
              <a:cxnSpLocks/>
              <a:endCxn id="10" idx="0"/>
            </p:cNvCxnSpPr>
            <p:nvPr/>
          </p:nvCxnSpPr>
          <p:spPr>
            <a:xfrm rot="5400000">
              <a:off x="4542017" y="4644163"/>
              <a:ext cx="1106543" cy="6356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19F25F0-E595-4566-AC09-8BB5EC617A4D}"/>
                </a:ext>
              </a:extLst>
            </p:cNvPr>
            <p:cNvCxnSpPr>
              <a:cxnSpLocks/>
              <a:stCxn id="9" idx="2"/>
              <a:endCxn id="12" idx="0"/>
            </p:cNvCxnSpPr>
            <p:nvPr/>
          </p:nvCxnSpPr>
          <p:spPr>
            <a:xfrm rot="5400000">
              <a:off x="9057728" y="4492312"/>
              <a:ext cx="1031594" cy="10143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DBE75D3B-E1E5-46A2-9A69-32CDAE3B09D2}"/>
                </a:ext>
              </a:extLst>
            </p:cNvPr>
            <p:cNvCxnSpPr>
              <a:stCxn id="9" idx="2"/>
              <a:endCxn id="19" idx="0"/>
            </p:cNvCxnSpPr>
            <p:nvPr/>
          </p:nvCxnSpPr>
          <p:spPr>
            <a:xfrm rot="5400000">
              <a:off x="9564189" y="4998773"/>
              <a:ext cx="1031594" cy="14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B6B5A75-54A1-464D-8E94-72DA19313C2C}"/>
                </a:ext>
              </a:extLst>
            </p:cNvPr>
            <p:cNvCxnSpPr>
              <a:cxnSpLocks/>
              <a:stCxn id="9" idx="2"/>
              <a:endCxn id="13" idx="0"/>
            </p:cNvCxnSpPr>
            <p:nvPr/>
          </p:nvCxnSpPr>
          <p:spPr>
            <a:xfrm rot="16200000" flipH="1">
              <a:off x="10076744" y="4487631"/>
              <a:ext cx="1031594" cy="102369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86">
              <a:extLst>
                <a:ext uri="{FF2B5EF4-FFF2-40B4-BE49-F238E27FC236}">
                  <a16:creationId xmlns:a16="http://schemas.microsoft.com/office/drawing/2014/main" id="{45D5F7FD-7433-439B-A9C1-6FEBE2F87274}"/>
                </a:ext>
              </a:extLst>
            </p:cNvPr>
            <p:cNvSpPr/>
            <p:nvPr/>
          </p:nvSpPr>
          <p:spPr>
            <a:xfrm>
              <a:off x="9637296" y="5515277"/>
              <a:ext cx="883963" cy="387275"/>
            </a:xfrm>
            <a:prstGeom prst="roundRect">
              <a:avLst/>
            </a:prstGeom>
            <a:solidFill>
              <a:schemeClr val="bg1"/>
            </a:solidFill>
            <a:ln>
              <a:solidFill>
                <a:schemeClr val="accent3"/>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b="1" dirty="0"/>
                <a:t>Target</a:t>
              </a:r>
            </a:p>
          </p:txBody>
        </p:sp>
        <p:sp>
          <p:nvSpPr>
            <p:cNvPr id="20" name="Rectangle 19">
              <a:extLst>
                <a:ext uri="{FF2B5EF4-FFF2-40B4-BE49-F238E27FC236}">
                  <a16:creationId xmlns:a16="http://schemas.microsoft.com/office/drawing/2014/main" id="{DC133BD8-F21A-44CD-A95B-C29B43B74BAC}"/>
                </a:ext>
              </a:extLst>
            </p:cNvPr>
            <p:cNvSpPr/>
            <p:nvPr/>
          </p:nvSpPr>
          <p:spPr>
            <a:xfrm>
              <a:off x="3975783" y="2656759"/>
              <a:ext cx="3200400" cy="336054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A</a:t>
              </a:r>
            </a:p>
          </p:txBody>
        </p:sp>
        <p:sp>
          <p:nvSpPr>
            <p:cNvPr id="21" name="Rectangle 20">
              <a:extLst>
                <a:ext uri="{FF2B5EF4-FFF2-40B4-BE49-F238E27FC236}">
                  <a16:creationId xmlns:a16="http://schemas.microsoft.com/office/drawing/2014/main" id="{7B274339-2FDF-495C-8FA8-66AA9B5BD636}"/>
                </a:ext>
              </a:extLst>
            </p:cNvPr>
            <p:cNvSpPr/>
            <p:nvPr/>
          </p:nvSpPr>
          <p:spPr>
            <a:xfrm>
              <a:off x="8447408" y="2656760"/>
              <a:ext cx="3291840" cy="3360542"/>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 B</a:t>
              </a:r>
            </a:p>
          </p:txBody>
        </p:sp>
        <p:pic>
          <p:nvPicPr>
            <p:cNvPr id="22" name="Graphic 21">
              <a:extLst>
                <a:ext uri="{FF2B5EF4-FFF2-40B4-BE49-F238E27FC236}">
                  <a16:creationId xmlns:a16="http://schemas.microsoft.com/office/drawing/2014/main" id="{F8C3179F-F610-476C-A857-75FAC3B4BFE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44574" y="2130468"/>
              <a:ext cx="457200" cy="457200"/>
            </a:xfrm>
            <a:prstGeom prst="rect">
              <a:avLst/>
            </a:prstGeom>
          </p:spPr>
        </p:pic>
        <p:sp>
          <p:nvSpPr>
            <p:cNvPr id="23" name="Rectangle 22">
              <a:extLst>
                <a:ext uri="{FF2B5EF4-FFF2-40B4-BE49-F238E27FC236}">
                  <a16:creationId xmlns:a16="http://schemas.microsoft.com/office/drawing/2014/main" id="{5DE9604E-CDEB-478C-B1A7-CEB0EEE94F7C}"/>
                </a:ext>
              </a:extLst>
            </p:cNvPr>
            <p:cNvSpPr/>
            <p:nvPr/>
          </p:nvSpPr>
          <p:spPr>
            <a:xfrm>
              <a:off x="3844572" y="2130466"/>
              <a:ext cx="8059215" cy="39776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ysClr val="windowText" lastClr="000000"/>
                  </a:solidFill>
                </a:rPr>
                <a:t> AWS Cloud</a:t>
              </a:r>
            </a:p>
          </p:txBody>
        </p:sp>
        <p:pic>
          <p:nvPicPr>
            <p:cNvPr id="24" name="Graphic 23">
              <a:extLst>
                <a:ext uri="{FF2B5EF4-FFF2-40B4-BE49-F238E27FC236}">
                  <a16:creationId xmlns:a16="http://schemas.microsoft.com/office/drawing/2014/main" id="{3BDD4E48-2D32-4783-8498-86E9FBAA068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93120" y="3133752"/>
              <a:ext cx="457200" cy="457200"/>
            </a:xfrm>
            <a:prstGeom prst="rect">
              <a:avLst/>
            </a:prstGeom>
          </p:spPr>
        </p:pic>
        <p:pic>
          <p:nvPicPr>
            <p:cNvPr id="25" name="Graphic 24">
              <a:extLst>
                <a:ext uri="{FF2B5EF4-FFF2-40B4-BE49-F238E27FC236}">
                  <a16:creationId xmlns:a16="http://schemas.microsoft.com/office/drawing/2014/main" id="{B0C8EAC2-1BFC-4398-8599-A61E5A4A216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9738" y="3133752"/>
              <a:ext cx="457200" cy="457200"/>
            </a:xfrm>
            <a:prstGeom prst="rect">
              <a:avLst/>
            </a:prstGeom>
          </p:spPr>
        </p:pic>
        <p:cxnSp>
          <p:nvCxnSpPr>
            <p:cNvPr id="26" name="Straight Arrow Connector 25">
              <a:extLst>
                <a:ext uri="{FF2B5EF4-FFF2-40B4-BE49-F238E27FC236}">
                  <a16:creationId xmlns:a16="http://schemas.microsoft.com/office/drawing/2014/main" id="{92F191E2-2A19-4FBF-BAD1-E15E68B1E3C0}"/>
                </a:ext>
              </a:extLst>
            </p:cNvPr>
            <p:cNvCxnSpPr>
              <a:stCxn id="24" idx="2"/>
              <a:endCxn id="8" idx="0"/>
            </p:cNvCxnSpPr>
            <p:nvPr/>
          </p:nvCxnSpPr>
          <p:spPr>
            <a:xfrm>
              <a:off x="5621720" y="3590952"/>
              <a:ext cx="5442" cy="38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D5599C5-9878-4B4F-A742-A3C86D5F63C6}"/>
                </a:ext>
              </a:extLst>
            </p:cNvPr>
            <p:cNvCxnSpPr>
              <a:stCxn id="25" idx="2"/>
              <a:endCxn id="9" idx="0"/>
            </p:cNvCxnSpPr>
            <p:nvPr/>
          </p:nvCxnSpPr>
          <p:spPr>
            <a:xfrm>
              <a:off x="10078338" y="3590952"/>
              <a:ext cx="2355" cy="382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DC9864A2-5830-48B8-B82B-E7DF5116668D}"/>
                </a:ext>
              </a:extLst>
            </p:cNvPr>
            <p:cNvCxnSpPr>
              <a:cxnSpLocks/>
              <a:endCxn id="24" idx="3"/>
            </p:cNvCxnSpPr>
            <p:nvPr/>
          </p:nvCxnSpPr>
          <p:spPr>
            <a:xfrm rot="5400000">
              <a:off x="6232799" y="1729623"/>
              <a:ext cx="1250251" cy="20152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432DDC19-B167-4256-9B8D-721B06ABBE35}"/>
                </a:ext>
              </a:extLst>
            </p:cNvPr>
            <p:cNvCxnSpPr>
              <a:cxnSpLocks/>
              <a:endCxn id="25" idx="1"/>
            </p:cNvCxnSpPr>
            <p:nvPr/>
          </p:nvCxnSpPr>
          <p:spPr>
            <a:xfrm rot="16200000" flipH="1">
              <a:off x="8232507" y="1745120"/>
              <a:ext cx="1250251" cy="19842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250E675-822B-480F-8592-45AF2485791E}"/>
                </a:ext>
              </a:extLst>
            </p:cNvPr>
            <p:cNvSpPr txBox="1"/>
            <p:nvPr/>
          </p:nvSpPr>
          <p:spPr>
            <a:xfrm>
              <a:off x="6839904" y="4770654"/>
              <a:ext cx="2066591"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balancer routes</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traffic only to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healthy targets.</a:t>
              </a:r>
            </a:p>
          </p:txBody>
        </p:sp>
        <p:sp>
          <p:nvSpPr>
            <p:cNvPr id="31" name="TextBox 30">
              <a:extLst>
                <a:ext uri="{FF2B5EF4-FFF2-40B4-BE49-F238E27FC236}">
                  <a16:creationId xmlns:a16="http://schemas.microsoft.com/office/drawing/2014/main" id="{EB85954C-B4EB-47E0-B660-0A2820E57001}"/>
                </a:ext>
              </a:extLst>
            </p:cNvPr>
            <p:cNvSpPr txBox="1"/>
            <p:nvPr/>
          </p:nvSpPr>
          <p:spPr>
            <a:xfrm>
              <a:off x="6052115" y="5218201"/>
              <a:ext cx="631904" cy="1015663"/>
            </a:xfrm>
            <a:prstGeom prst="rect">
              <a:avLst/>
            </a:prstGeom>
            <a:noFill/>
          </p:spPr>
          <p:txBody>
            <a:bodyPr wrap="none" rtlCol="0">
              <a:spAutoFit/>
            </a:bodyPr>
            <a:lstStyle/>
            <a:p>
              <a:r>
                <a:rPr lang="en-US" sz="6000" dirty="0">
                  <a:solidFill>
                    <a:srgbClr val="FF0000"/>
                  </a:solidFill>
                  <a:latin typeface="Amazon Ember Light" panose="020B0403020204020204" pitchFamily="34" charset="0"/>
                  <a:ea typeface="Amazon Ember Light" panose="020B0403020204020204" pitchFamily="34" charset="0"/>
                  <a:cs typeface="Amazon Ember Light" panose="020B0403020204020204" pitchFamily="34" charset="0"/>
                </a:rPr>
                <a:t>X</a:t>
              </a:r>
            </a:p>
          </p:txBody>
        </p:sp>
        <p:sp>
          <p:nvSpPr>
            <p:cNvPr id="32" name="TextBox 31">
              <a:extLst>
                <a:ext uri="{FF2B5EF4-FFF2-40B4-BE49-F238E27FC236}">
                  <a16:creationId xmlns:a16="http://schemas.microsoft.com/office/drawing/2014/main" id="{E885CE8E-573B-4C52-81B5-A47A1C35FC80}"/>
                </a:ext>
              </a:extLst>
            </p:cNvPr>
            <p:cNvSpPr txBox="1"/>
            <p:nvPr/>
          </p:nvSpPr>
          <p:spPr>
            <a:xfrm>
              <a:off x="4796083"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3" name="TextBox 32">
              <a:extLst>
                <a:ext uri="{FF2B5EF4-FFF2-40B4-BE49-F238E27FC236}">
                  <a16:creationId xmlns:a16="http://schemas.microsoft.com/office/drawing/2014/main" id="{B715F7DB-ADBB-4BE2-8030-341568A292A0}"/>
                </a:ext>
              </a:extLst>
            </p:cNvPr>
            <p:cNvSpPr txBox="1"/>
            <p:nvPr/>
          </p:nvSpPr>
          <p:spPr>
            <a:xfrm>
              <a:off x="9086092"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4" name="TextBox 33">
              <a:extLst>
                <a:ext uri="{FF2B5EF4-FFF2-40B4-BE49-F238E27FC236}">
                  <a16:creationId xmlns:a16="http://schemas.microsoft.com/office/drawing/2014/main" id="{1A79B84B-D1D8-410C-ACCD-050258113C1C}"/>
                </a:ext>
              </a:extLst>
            </p:cNvPr>
            <p:cNvSpPr txBox="1"/>
            <p:nvPr/>
          </p:nvSpPr>
          <p:spPr>
            <a:xfrm>
              <a:off x="10092932"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35" name="TextBox 34">
              <a:extLst>
                <a:ext uri="{FF2B5EF4-FFF2-40B4-BE49-F238E27FC236}">
                  <a16:creationId xmlns:a16="http://schemas.microsoft.com/office/drawing/2014/main" id="{E7E99EEF-1BA8-4A17-AC96-738737BC3363}"/>
                </a:ext>
              </a:extLst>
            </p:cNvPr>
            <p:cNvSpPr txBox="1"/>
            <p:nvPr/>
          </p:nvSpPr>
          <p:spPr>
            <a:xfrm>
              <a:off x="11114761" y="5131229"/>
              <a:ext cx="723275" cy="523220"/>
            </a:xfrm>
            <a:prstGeom prst="rect">
              <a:avLst/>
            </a:prstGeom>
            <a:noFill/>
          </p:spPr>
          <p:txBody>
            <a:bodyPr wrap="none" rtlCol="0">
              <a:spAutoFit/>
            </a:bodyPr>
            <a:lstStyle/>
            <a:p>
              <a:pPr marL="457200" indent="-457200">
                <a:buClr>
                  <a:schemeClr val="tx1"/>
                </a:buClr>
                <a:buFont typeface="Wingdings" panose="05000000000000000000" pitchFamily="2" charset="2"/>
                <a:buChar char="ü"/>
              </a:pPr>
              <a:r>
                <a:rPr lang="en-US" sz="28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pic>
          <p:nvPicPr>
            <p:cNvPr id="36" name="Graphic 35">
              <a:extLst>
                <a:ext uri="{FF2B5EF4-FFF2-40B4-BE49-F238E27FC236}">
                  <a16:creationId xmlns:a16="http://schemas.microsoft.com/office/drawing/2014/main" id="{D9B3DD2C-854C-4581-98A6-3C46604F76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84019" y="1248910"/>
              <a:ext cx="731520" cy="731520"/>
            </a:xfrm>
            <a:prstGeom prst="rect">
              <a:avLst/>
            </a:prstGeom>
          </p:spPr>
        </p:pic>
        <p:pic>
          <p:nvPicPr>
            <p:cNvPr id="37" name="Graphic 36">
              <a:extLst>
                <a:ext uri="{FF2B5EF4-FFF2-40B4-BE49-F238E27FC236}">
                  <a16:creationId xmlns:a16="http://schemas.microsoft.com/office/drawing/2014/main" id="{007B5CE4-6DBC-4980-B5DA-6707F3425DC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5515" y="1248910"/>
              <a:ext cx="731520" cy="731520"/>
            </a:xfrm>
            <a:prstGeom prst="rect">
              <a:avLst/>
            </a:prstGeom>
          </p:spPr>
        </p:pic>
        <p:sp>
          <p:nvSpPr>
            <p:cNvPr id="38" name="TextBox 37">
              <a:extLst>
                <a:ext uri="{FF2B5EF4-FFF2-40B4-BE49-F238E27FC236}">
                  <a16:creationId xmlns:a16="http://schemas.microsoft.com/office/drawing/2014/main" id="{3D180862-C298-4591-9FBF-35CCC86D8AA1}"/>
                </a:ext>
              </a:extLst>
            </p:cNvPr>
            <p:cNvSpPr txBox="1"/>
            <p:nvPr/>
          </p:nvSpPr>
          <p:spPr>
            <a:xfrm>
              <a:off x="6760842" y="2335553"/>
              <a:ext cx="2226892" cy="830997"/>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Load balancer accepts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incoming traffic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from clients.</a:t>
              </a:r>
            </a:p>
          </p:txBody>
        </p:sp>
        <p:sp>
          <p:nvSpPr>
            <p:cNvPr id="39" name="TextBox 38">
              <a:extLst>
                <a:ext uri="{FF2B5EF4-FFF2-40B4-BE49-F238E27FC236}">
                  <a16:creationId xmlns:a16="http://schemas.microsoft.com/office/drawing/2014/main" id="{FDF9BCF4-1003-4CC6-BF14-EAB9A1E63E7A}"/>
                </a:ext>
              </a:extLst>
            </p:cNvPr>
            <p:cNvSpPr txBox="1"/>
            <p:nvPr/>
          </p:nvSpPr>
          <p:spPr>
            <a:xfrm>
              <a:off x="6843073" y="3915038"/>
              <a:ext cx="2037737" cy="584775"/>
            </a:xfrm>
            <a:prstGeom prst="rect">
              <a:avLst/>
            </a:prstGeom>
            <a:solidFill>
              <a:schemeClr val="bg1"/>
            </a:solid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Listener checks for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connection requests.</a:t>
              </a:r>
            </a:p>
          </p:txBody>
        </p:sp>
      </p:grpSp>
      <p:sp>
        <p:nvSpPr>
          <p:cNvPr id="5" name="TextBox 4">
            <a:extLst>
              <a:ext uri="{FF2B5EF4-FFF2-40B4-BE49-F238E27FC236}">
                <a16:creationId xmlns:a16="http://schemas.microsoft.com/office/drawing/2014/main" id="{6697CCEF-94CE-4953-8A26-5CBF3CAC5CA3}"/>
              </a:ext>
            </a:extLst>
          </p:cNvPr>
          <p:cNvSpPr txBox="1"/>
          <p:nvPr/>
        </p:nvSpPr>
        <p:spPr>
          <a:xfrm>
            <a:off x="50978" y="1166292"/>
            <a:ext cx="3509725" cy="3477875"/>
          </a:xfrm>
          <a:prstGeom prst="rect">
            <a:avLst/>
          </a:prstGeom>
          <a:noFill/>
          <a:ln>
            <a:solidFill>
              <a:schemeClr val="accent5"/>
            </a:solidFill>
          </a:ln>
        </p:spPr>
        <p:txBody>
          <a:bodyPr wrap="square" rtlCol="0">
            <a:spAutoFit/>
          </a:bodyPr>
          <a:lstStyle/>
          <a:p>
            <a:pPr marL="342900" indent="-342900">
              <a:buFont typeface="Arial" panose="020B0604020202020204" pitchFamily="34" charset="0"/>
              <a:buChar char="•"/>
            </a:pPr>
            <a:r>
              <a:rPr lang="en-US" sz="2000" dirty="0"/>
              <a:t>With Application Load Balancers and Network Load Balancers, you </a:t>
            </a:r>
            <a:r>
              <a:rPr lang="en-US" sz="2000" dirty="0">
                <a:solidFill>
                  <a:schemeClr val="accent5"/>
                </a:solidFill>
              </a:rPr>
              <a:t>register targets in target groups</a:t>
            </a:r>
            <a:r>
              <a:rPr lang="en-US" sz="2000" dirty="0"/>
              <a:t>, and route traffic to the target groups.</a:t>
            </a:r>
            <a:br>
              <a:rPr lang="en-US" sz="2000" dirty="0"/>
            </a:br>
            <a:endParaRPr lang="en-US" sz="2000" dirty="0"/>
          </a:p>
          <a:p>
            <a:pPr marL="342900" indent="-342900">
              <a:buFont typeface="Arial" panose="020B0604020202020204" pitchFamily="34" charset="0"/>
              <a:buChar char="•"/>
            </a:pPr>
            <a:r>
              <a:rPr lang="en-US" sz="2000" dirty="0"/>
              <a:t>With Classic Load Balancers, you </a:t>
            </a:r>
            <a:r>
              <a:rPr lang="en-US" sz="2000" dirty="0">
                <a:solidFill>
                  <a:schemeClr val="accent5"/>
                </a:solidFill>
              </a:rPr>
              <a:t>register instances with the load balancer</a:t>
            </a:r>
            <a:r>
              <a:rPr lang="en-US" sz="2000" dirty="0"/>
              <a:t>.</a:t>
            </a:r>
          </a:p>
        </p:txBody>
      </p:sp>
      <p:sp>
        <p:nvSpPr>
          <p:cNvPr id="4" name="Footer Placeholder 3">
            <a:extLst>
              <a:ext uri="{FF2B5EF4-FFF2-40B4-BE49-F238E27FC236}">
                <a16:creationId xmlns:a16="http://schemas.microsoft.com/office/drawing/2014/main" id="{85E848ED-6ABB-4DC3-A843-E115471F5D9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3" name="Slide Number Placeholder 2">
            <a:extLst>
              <a:ext uri="{FF2B5EF4-FFF2-40B4-BE49-F238E27FC236}">
                <a16:creationId xmlns:a16="http://schemas.microsoft.com/office/drawing/2014/main" id="{00A08750-8043-4652-AA99-601FC2A6186B}"/>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159</a:t>
            </a:fld>
            <a:endParaRPr lang="en-US" dirty="0"/>
          </a:p>
        </p:txBody>
      </p:sp>
    </p:spTree>
    <p:custDataLst>
      <p:tags r:id="rId1"/>
    </p:custDataLst>
    <p:extLst>
      <p:ext uri="{BB962C8B-B14F-4D97-AF65-F5344CB8AC3E}">
        <p14:creationId xmlns:p14="http://schemas.microsoft.com/office/powerpoint/2010/main" val="3835008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1A7E-F3ED-4D4D-AB5C-93A710A3F912}"/>
              </a:ext>
            </a:extLst>
          </p:cNvPr>
          <p:cNvSpPr>
            <a:spLocks noGrp="1"/>
          </p:cNvSpPr>
          <p:nvPr>
            <p:ph type="title"/>
          </p:nvPr>
        </p:nvSpPr>
        <p:spPr/>
        <p:txBody>
          <a:bodyPr/>
          <a:lstStyle/>
          <a:p>
            <a:r>
              <a:rPr lang="en-US" dirty="0"/>
              <a:t>Classless Inter-Domain Routing (CIDR)</a:t>
            </a:r>
          </a:p>
        </p:txBody>
      </p:sp>
      <p:grpSp>
        <p:nvGrpSpPr>
          <p:cNvPr id="19" name="Group 18" descr="binary conversion for IPv4 CIDR of 192.0.2.0/24.">
            <a:extLst>
              <a:ext uri="{FF2B5EF4-FFF2-40B4-BE49-F238E27FC236}">
                <a16:creationId xmlns:a16="http://schemas.microsoft.com/office/drawing/2014/main" id="{D4C54B18-B912-4A00-85FE-2E564D4DCFDF}"/>
              </a:ext>
            </a:extLst>
          </p:cNvPr>
          <p:cNvGrpSpPr/>
          <p:nvPr/>
        </p:nvGrpSpPr>
        <p:grpSpPr>
          <a:xfrm>
            <a:off x="63523" y="1467408"/>
            <a:ext cx="12064955" cy="4174987"/>
            <a:chOff x="18595" y="1467408"/>
            <a:chExt cx="12064955" cy="4174987"/>
          </a:xfrm>
        </p:grpSpPr>
        <p:sp>
          <p:nvSpPr>
            <p:cNvPr id="32" name="TextBox 31">
              <a:extLst>
                <a:ext uri="{FF2B5EF4-FFF2-40B4-BE49-F238E27FC236}">
                  <a16:creationId xmlns:a16="http://schemas.microsoft.com/office/drawing/2014/main" id="{EF3D9E4C-470B-41A3-8A92-04AADA053D42}"/>
                </a:ext>
              </a:extLst>
            </p:cNvPr>
            <p:cNvSpPr txBox="1"/>
            <p:nvPr/>
          </p:nvSpPr>
          <p:spPr>
            <a:xfrm>
              <a:off x="895505" y="1467408"/>
              <a:ext cx="542969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 identifier (routing prefix)</a:t>
              </a:r>
            </a:p>
          </p:txBody>
        </p:sp>
        <p:sp>
          <p:nvSpPr>
            <p:cNvPr id="30" name="Rectangle 29">
              <a:extLst>
                <a:ext uri="{FF2B5EF4-FFF2-40B4-BE49-F238E27FC236}">
                  <a16:creationId xmlns:a16="http://schemas.microsoft.com/office/drawing/2014/main" id="{6B5A065D-FD94-4E0E-AEA5-F558AEF7D24C}"/>
                </a:ext>
                <a:ext uri="{C183D7F6-B498-43B3-948B-1728B52AA6E4}">
                  <adec:decorative xmlns:adec="http://schemas.microsoft.com/office/drawing/2017/decorative" val="1"/>
                </a:ext>
              </a:extLst>
            </p:cNvPr>
            <p:cNvSpPr/>
            <p:nvPr/>
          </p:nvSpPr>
          <p:spPr>
            <a:xfrm>
              <a:off x="289437" y="2229616"/>
              <a:ext cx="647520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 name="TextBox 4">
              <a:extLst>
                <a:ext uri="{FF2B5EF4-FFF2-40B4-BE49-F238E27FC236}">
                  <a16:creationId xmlns:a16="http://schemas.microsoft.com/office/drawing/2014/main" id="{6F4015B3-5155-4D45-AAA9-A56ABCCAB92E}"/>
                </a:ext>
              </a:extLst>
            </p:cNvPr>
            <p:cNvSpPr txBox="1"/>
            <p:nvPr/>
          </p:nvSpPr>
          <p:spPr>
            <a:xfrm>
              <a:off x="543579" y="2503629"/>
              <a:ext cx="81464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34" name="Arrow: Down 33" descr="down arrow">
              <a:extLst>
                <a:ext uri="{FF2B5EF4-FFF2-40B4-BE49-F238E27FC236}">
                  <a16:creationId xmlns:a16="http://schemas.microsoft.com/office/drawing/2014/main" id="{95CC1E46-F9C1-4AC6-B6A1-9F16670DC0FE}"/>
                </a:ext>
              </a:extLst>
            </p:cNvPr>
            <p:cNvSpPr/>
            <p:nvPr/>
          </p:nvSpPr>
          <p:spPr>
            <a:xfrm>
              <a:off x="813742"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5" name="TextBox 24">
              <a:extLst>
                <a:ext uri="{FF2B5EF4-FFF2-40B4-BE49-F238E27FC236}">
                  <a16:creationId xmlns:a16="http://schemas.microsoft.com/office/drawing/2014/main" id="{728A55E8-AB91-4672-81EF-A297C4DA84E8}"/>
                </a:ext>
              </a:extLst>
            </p:cNvPr>
            <p:cNvSpPr txBox="1"/>
            <p:nvPr/>
          </p:nvSpPr>
          <p:spPr>
            <a:xfrm>
              <a:off x="18595" y="4104142"/>
              <a:ext cx="186461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11000000</a:t>
              </a:r>
            </a:p>
          </p:txBody>
        </p:sp>
        <p:sp>
          <p:nvSpPr>
            <p:cNvPr id="14" name="TextBox 13">
              <a:extLst>
                <a:ext uri="{FF2B5EF4-FFF2-40B4-BE49-F238E27FC236}">
                  <a16:creationId xmlns:a16="http://schemas.microsoft.com/office/drawing/2014/main" id="{D4C9D6BF-B882-4FA9-A5BC-0C96E7E5752E}"/>
                </a:ext>
              </a:extLst>
            </p:cNvPr>
            <p:cNvSpPr txBox="1"/>
            <p:nvPr/>
          </p:nvSpPr>
          <p:spPr>
            <a:xfrm>
              <a:off x="449000" y="5119175"/>
              <a:ext cx="100380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9" name="TextBox 8">
              <a:extLst>
                <a:ext uri="{FF2B5EF4-FFF2-40B4-BE49-F238E27FC236}">
                  <a16:creationId xmlns:a16="http://schemas.microsoft.com/office/drawing/2014/main" id="{67B15A49-80A6-4F44-B421-16B96E2ADFAB}"/>
                </a:ext>
              </a:extLst>
            </p:cNvPr>
            <p:cNvSpPr txBox="1"/>
            <p:nvPr/>
          </p:nvSpPr>
          <p:spPr>
            <a:xfrm>
              <a:off x="1936645" y="2485700"/>
              <a:ext cx="8146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6" name="TextBox 5">
              <a:extLst>
                <a:ext uri="{FF2B5EF4-FFF2-40B4-BE49-F238E27FC236}">
                  <a16:creationId xmlns:a16="http://schemas.microsoft.com/office/drawing/2014/main" id="{B860D9E6-B781-4B52-89E0-61AE267047CA}"/>
                </a:ext>
              </a:extLst>
            </p:cNvPr>
            <p:cNvSpPr txBox="1"/>
            <p:nvPr/>
          </p:nvSpPr>
          <p:spPr>
            <a:xfrm>
              <a:off x="3543717" y="2503629"/>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5" name="Arrow: Down 34">
              <a:extLst>
                <a:ext uri="{FF2B5EF4-FFF2-40B4-BE49-F238E27FC236}">
                  <a16:creationId xmlns:a16="http://schemas.microsoft.com/office/drawing/2014/main" id="{A64763E7-8B76-4288-B507-9FAE59028ED7}"/>
                </a:ext>
                <a:ext uri="{C183D7F6-B498-43B3-948B-1728B52AA6E4}">
                  <adec:decorative xmlns:adec="http://schemas.microsoft.com/office/drawing/2017/decorative" val="1"/>
                </a:ext>
              </a:extLst>
            </p:cNvPr>
            <p:cNvSpPr/>
            <p:nvPr/>
          </p:nvSpPr>
          <p:spPr>
            <a:xfrm>
              <a:off x="3610351"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6" name="TextBox 25">
              <a:extLst>
                <a:ext uri="{FF2B5EF4-FFF2-40B4-BE49-F238E27FC236}">
                  <a16:creationId xmlns:a16="http://schemas.microsoft.com/office/drawing/2014/main" id="{524032E1-7686-4374-86A3-62622FDC821F}"/>
                </a:ext>
              </a:extLst>
            </p:cNvPr>
            <p:cNvSpPr txBox="1"/>
            <p:nvPr/>
          </p:nvSpPr>
          <p:spPr>
            <a:xfrm>
              <a:off x="2821876" y="4104142"/>
              <a:ext cx="186461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5" name="TextBox 14">
              <a:extLst>
                <a:ext uri="{FF2B5EF4-FFF2-40B4-BE49-F238E27FC236}">
                  <a16:creationId xmlns:a16="http://schemas.microsoft.com/office/drawing/2014/main" id="{615081F9-8FA3-4C4E-B3A4-485FEAD97FEE}"/>
                </a:ext>
              </a:extLst>
            </p:cNvPr>
            <p:cNvSpPr txBox="1"/>
            <p:nvPr/>
          </p:nvSpPr>
          <p:spPr>
            <a:xfrm>
              <a:off x="3234323" y="5119175"/>
              <a:ext cx="100380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10" name="TextBox 9">
              <a:extLst>
                <a:ext uri="{FF2B5EF4-FFF2-40B4-BE49-F238E27FC236}">
                  <a16:creationId xmlns:a16="http://schemas.microsoft.com/office/drawing/2014/main" id="{0499B54F-34F0-4774-98D1-9799E72A7260}"/>
                </a:ext>
              </a:extLst>
            </p:cNvPr>
            <p:cNvSpPr txBox="1"/>
            <p:nvPr/>
          </p:nvSpPr>
          <p:spPr>
            <a:xfrm>
              <a:off x="4722777" y="2503629"/>
              <a:ext cx="8146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CC36F807-2A17-4D35-A915-BA84D49CE618}"/>
                </a:ext>
              </a:extLst>
            </p:cNvPr>
            <p:cNvSpPr txBox="1"/>
            <p:nvPr/>
          </p:nvSpPr>
          <p:spPr>
            <a:xfrm>
              <a:off x="6115843" y="2503629"/>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6" name="Arrow: Down 35" descr="down arrow">
              <a:extLst>
                <a:ext uri="{FF2B5EF4-FFF2-40B4-BE49-F238E27FC236}">
                  <a16:creationId xmlns:a16="http://schemas.microsoft.com/office/drawing/2014/main" id="{D466225B-CD58-4D3C-92C5-2062FF0493CD}"/>
                </a:ext>
              </a:extLst>
            </p:cNvPr>
            <p:cNvSpPr/>
            <p:nvPr/>
          </p:nvSpPr>
          <p:spPr>
            <a:xfrm>
              <a:off x="6176013"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7" name="TextBox 26">
              <a:extLst>
                <a:ext uri="{FF2B5EF4-FFF2-40B4-BE49-F238E27FC236}">
                  <a16:creationId xmlns:a16="http://schemas.microsoft.com/office/drawing/2014/main" id="{B53559AD-0AAF-49DF-9531-3E3F84BA350A}"/>
                </a:ext>
              </a:extLst>
            </p:cNvPr>
            <p:cNvSpPr txBox="1"/>
            <p:nvPr/>
          </p:nvSpPr>
          <p:spPr>
            <a:xfrm>
              <a:off x="5382968" y="4104142"/>
              <a:ext cx="186461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00000010</a:t>
              </a:r>
            </a:p>
          </p:txBody>
        </p:sp>
        <p:sp>
          <p:nvSpPr>
            <p:cNvPr id="16" name="TextBox 15">
              <a:extLst>
                <a:ext uri="{FF2B5EF4-FFF2-40B4-BE49-F238E27FC236}">
                  <a16:creationId xmlns:a16="http://schemas.microsoft.com/office/drawing/2014/main" id="{ED159887-81DE-492A-B333-72814DDF7E89}"/>
                </a:ext>
              </a:extLst>
            </p:cNvPr>
            <p:cNvSpPr txBox="1"/>
            <p:nvPr/>
          </p:nvSpPr>
          <p:spPr>
            <a:xfrm>
              <a:off x="5806525" y="5119175"/>
              <a:ext cx="100380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11" name="TextBox 10">
              <a:extLst>
                <a:ext uri="{FF2B5EF4-FFF2-40B4-BE49-F238E27FC236}">
                  <a16:creationId xmlns:a16="http://schemas.microsoft.com/office/drawing/2014/main" id="{54B21761-D6EA-47FA-8089-D06447BAA4B5}"/>
                </a:ext>
              </a:extLst>
            </p:cNvPr>
            <p:cNvSpPr txBox="1"/>
            <p:nvPr/>
          </p:nvSpPr>
          <p:spPr>
            <a:xfrm>
              <a:off x="7196375" y="2503629"/>
              <a:ext cx="8146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33" name="TextBox 32">
              <a:extLst>
                <a:ext uri="{FF2B5EF4-FFF2-40B4-BE49-F238E27FC236}">
                  <a16:creationId xmlns:a16="http://schemas.microsoft.com/office/drawing/2014/main" id="{8222A68F-981B-44AF-9EBA-7C268DC07241}"/>
                </a:ext>
              </a:extLst>
            </p:cNvPr>
            <p:cNvSpPr txBox="1"/>
            <p:nvPr/>
          </p:nvSpPr>
          <p:spPr>
            <a:xfrm>
              <a:off x="7578748" y="1467408"/>
              <a:ext cx="241604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Host identifier</a:t>
              </a:r>
            </a:p>
          </p:txBody>
        </p:sp>
        <p:sp>
          <p:nvSpPr>
            <p:cNvPr id="31" name="Rectangle 30">
              <a:extLst>
                <a:ext uri="{FF2B5EF4-FFF2-40B4-BE49-F238E27FC236}">
                  <a16:creationId xmlns:a16="http://schemas.microsoft.com/office/drawing/2014/main" id="{9C426CE2-9E41-4D54-847A-4E9471365C7D}"/>
                </a:ext>
                <a:ext uri="{C183D7F6-B498-43B3-948B-1728B52AA6E4}">
                  <adec:decorative xmlns:adec="http://schemas.microsoft.com/office/drawing/2017/decorative" val="1"/>
                </a:ext>
              </a:extLst>
            </p:cNvPr>
            <p:cNvSpPr/>
            <p:nvPr/>
          </p:nvSpPr>
          <p:spPr>
            <a:xfrm>
              <a:off x="8279047" y="2171529"/>
              <a:ext cx="101544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8" name="TextBox 7">
              <a:extLst>
                <a:ext uri="{FF2B5EF4-FFF2-40B4-BE49-F238E27FC236}">
                  <a16:creationId xmlns:a16="http://schemas.microsoft.com/office/drawing/2014/main" id="{78139E2B-E220-4647-8AAB-030A83159970}"/>
                </a:ext>
              </a:extLst>
            </p:cNvPr>
            <p:cNvSpPr txBox="1"/>
            <p:nvPr/>
          </p:nvSpPr>
          <p:spPr>
            <a:xfrm>
              <a:off x="8589441" y="2503629"/>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7" name="Arrow: Down 36" descr="down arrow">
              <a:extLst>
                <a:ext uri="{FF2B5EF4-FFF2-40B4-BE49-F238E27FC236}">
                  <a16:creationId xmlns:a16="http://schemas.microsoft.com/office/drawing/2014/main" id="{87126976-72B5-4963-9259-4A833BF822EB}"/>
                </a:ext>
              </a:extLst>
            </p:cNvPr>
            <p:cNvSpPr/>
            <p:nvPr/>
          </p:nvSpPr>
          <p:spPr>
            <a:xfrm>
              <a:off x="8650830"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8" name="TextBox 27">
              <a:extLst>
                <a:ext uri="{FF2B5EF4-FFF2-40B4-BE49-F238E27FC236}">
                  <a16:creationId xmlns:a16="http://schemas.microsoft.com/office/drawing/2014/main" id="{0494572C-199F-4905-8C48-99A33AF4AF79}"/>
                </a:ext>
              </a:extLst>
            </p:cNvPr>
            <p:cNvSpPr txBox="1"/>
            <p:nvPr/>
          </p:nvSpPr>
          <p:spPr>
            <a:xfrm>
              <a:off x="7618786" y="4104142"/>
              <a:ext cx="2305439"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 </a:t>
              </a:r>
              <a:b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to 11111111</a:t>
              </a:r>
            </a:p>
          </p:txBody>
        </p:sp>
        <p:sp>
          <p:nvSpPr>
            <p:cNvPr id="17" name="TextBox 16">
              <a:extLst>
                <a:ext uri="{FF2B5EF4-FFF2-40B4-BE49-F238E27FC236}">
                  <a16:creationId xmlns:a16="http://schemas.microsoft.com/office/drawing/2014/main" id="{18162D1D-4095-4111-848E-8F3C9B5C7206}"/>
                </a:ext>
              </a:extLst>
            </p:cNvPr>
            <p:cNvSpPr txBox="1"/>
            <p:nvPr/>
          </p:nvSpPr>
          <p:spPr>
            <a:xfrm>
              <a:off x="8102128" y="5119175"/>
              <a:ext cx="136928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Flexible</a:t>
              </a:r>
            </a:p>
          </p:txBody>
        </p:sp>
        <p:sp>
          <p:nvSpPr>
            <p:cNvPr id="13" name="TextBox 12">
              <a:extLst>
                <a:ext uri="{FF2B5EF4-FFF2-40B4-BE49-F238E27FC236}">
                  <a16:creationId xmlns:a16="http://schemas.microsoft.com/office/drawing/2014/main" id="{88784BF1-10E6-4A41-91CB-05DEC914930C}"/>
                </a:ext>
              </a:extLst>
            </p:cNvPr>
            <p:cNvSpPr txBox="1"/>
            <p:nvPr/>
          </p:nvSpPr>
          <p:spPr>
            <a:xfrm>
              <a:off x="9562520" y="2503629"/>
              <a:ext cx="8146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21" name="Oval 20">
              <a:extLst>
                <a:ext uri="{FF2B5EF4-FFF2-40B4-BE49-F238E27FC236}">
                  <a16:creationId xmlns:a16="http://schemas.microsoft.com/office/drawing/2014/main" id="{D44A47DF-ADE5-49DB-B223-F952C45690BF}"/>
                </a:ext>
                <a:ext uri="{C183D7F6-B498-43B3-948B-1728B52AA6E4}">
                  <adec:decorative xmlns:adec="http://schemas.microsoft.com/office/drawing/2017/decorative" val="1"/>
                </a:ext>
              </a:extLst>
            </p:cNvPr>
            <p:cNvSpPr/>
            <p:nvPr/>
          </p:nvSpPr>
          <p:spPr>
            <a:xfrm>
              <a:off x="10780855" y="2288670"/>
              <a:ext cx="954107" cy="95410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2" name="TextBox 11">
              <a:extLst>
                <a:ext uri="{FF2B5EF4-FFF2-40B4-BE49-F238E27FC236}">
                  <a16:creationId xmlns:a16="http://schemas.microsoft.com/office/drawing/2014/main" id="{E78FA349-2A35-462A-A458-15A22F844231}"/>
                </a:ext>
              </a:extLst>
            </p:cNvPr>
            <p:cNvSpPr txBox="1"/>
            <p:nvPr/>
          </p:nvSpPr>
          <p:spPr>
            <a:xfrm>
              <a:off x="10955583" y="2503629"/>
              <a:ext cx="604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24</a:t>
              </a:r>
            </a:p>
          </p:txBody>
        </p:sp>
        <p:sp>
          <p:nvSpPr>
            <p:cNvPr id="18" name="TextBox 17">
              <a:extLst>
                <a:ext uri="{FF2B5EF4-FFF2-40B4-BE49-F238E27FC236}">
                  <a16:creationId xmlns:a16="http://schemas.microsoft.com/office/drawing/2014/main" id="{DDCCDC21-67F3-467D-83D6-E734B8417C27}"/>
                </a:ext>
              </a:extLst>
            </p:cNvPr>
            <p:cNvSpPr txBox="1"/>
            <p:nvPr/>
          </p:nvSpPr>
          <p:spPr>
            <a:xfrm>
              <a:off x="10432264" y="3421368"/>
              <a:ext cx="1651286"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Tells you how</a:t>
              </a:r>
              <a:b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many bits are </a:t>
              </a:r>
              <a:b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grpSp>
      <p:sp>
        <p:nvSpPr>
          <p:cNvPr id="4" name="Footer Placeholder 3">
            <a:extLst>
              <a:ext uri="{FF2B5EF4-FFF2-40B4-BE49-F238E27FC236}">
                <a16:creationId xmlns:a16="http://schemas.microsoft.com/office/drawing/2014/main" id="{1C8E133F-9EFF-4D9E-B2C5-BB46198827A9}"/>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a:extLst>
              <a:ext uri="{FF2B5EF4-FFF2-40B4-BE49-F238E27FC236}">
                <a16:creationId xmlns:a16="http://schemas.microsoft.com/office/drawing/2014/main" id="{383C4921-F7E1-42EB-AAB0-0A0A56CEF7E5}"/>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8" name="TextBox 37">
            <a:extLst>
              <a:ext uri="{FF2B5EF4-FFF2-40B4-BE49-F238E27FC236}">
                <a16:creationId xmlns:a16="http://schemas.microsoft.com/office/drawing/2014/main" id="{D00C0AED-7808-3847-B078-085F66100C8C}"/>
              </a:ext>
            </a:extLst>
          </p:cNvPr>
          <p:cNvSpPr txBox="1"/>
          <p:nvPr/>
        </p:nvSpPr>
        <p:spPr>
          <a:xfrm>
            <a:off x="940433" y="5919615"/>
            <a:ext cx="10839457"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dirty="0">
                <a:highlight>
                  <a:srgbClr val="FFFF00"/>
                </a:highlight>
              </a:rPr>
              <a:t>CIDR is a way to express a group of IP addresses that are consecutive to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p:txBody>
      </p:sp>
    </p:spTree>
    <p:custDataLst>
      <p:tags r:id="rId1"/>
    </p:custDataLst>
    <p:extLst>
      <p:ext uri="{BB962C8B-B14F-4D97-AF65-F5344CB8AC3E}">
        <p14:creationId xmlns:p14="http://schemas.microsoft.com/office/powerpoint/2010/main" val="55299136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FC78-BE71-D843-8ACB-42251E68E112}"/>
              </a:ext>
            </a:extLst>
          </p:cNvPr>
          <p:cNvSpPr>
            <a:spLocks noGrp="1"/>
          </p:cNvSpPr>
          <p:nvPr>
            <p:ph type="title"/>
          </p:nvPr>
        </p:nvSpPr>
        <p:spPr/>
        <p:txBody>
          <a:bodyPr/>
          <a:lstStyle/>
          <a:p>
            <a:r>
              <a:rPr lang="en-US" dirty="0"/>
              <a:t>Load balancer: </a:t>
            </a:r>
            <a:r>
              <a:rPr lang="en-US" dirty="0">
                <a:solidFill>
                  <a:srgbClr val="FF0000"/>
                </a:solidFill>
              </a:rPr>
              <a:t>Listeners</a:t>
            </a:r>
          </a:p>
        </p:txBody>
      </p:sp>
      <p:sp>
        <p:nvSpPr>
          <p:cNvPr id="3" name="Content Placeholder 2">
            <a:extLst>
              <a:ext uri="{FF2B5EF4-FFF2-40B4-BE49-F238E27FC236}">
                <a16:creationId xmlns:a16="http://schemas.microsoft.com/office/drawing/2014/main" id="{8B832909-9057-CC45-8FCC-D63D50EE4A35}"/>
              </a:ext>
            </a:extLst>
          </p:cNvPr>
          <p:cNvSpPr>
            <a:spLocks noGrp="1"/>
          </p:cNvSpPr>
          <p:nvPr>
            <p:ph idx="1"/>
          </p:nvPr>
        </p:nvSpPr>
        <p:spPr>
          <a:xfrm>
            <a:off x="838200" y="1825625"/>
            <a:ext cx="7613822" cy="4351338"/>
          </a:xfrm>
        </p:spPr>
        <p:txBody>
          <a:bodyPr/>
          <a:lstStyle/>
          <a:p>
            <a:pPr marL="457200" lvl="0" indent="-457200">
              <a:defRPr sz="1800" b="0">
                <a:solidFill>
                  <a:srgbClr val="000000"/>
                </a:solidFill>
              </a:defRPr>
            </a:pPr>
            <a:r>
              <a:rPr lang="en-US" sz="2400" dirty="0">
                <a:latin typeface="Amazon Ember" panose="02000000000000000000" pitchFamily="2" charset="0"/>
                <a:ea typeface="Amazon Ember" panose="02000000000000000000" pitchFamily="2" charset="0"/>
              </a:rPr>
              <a:t>A Listener is a process that defines the port and protocol that the load balancer listens on</a:t>
            </a:r>
          </a:p>
          <a:p>
            <a:pPr marL="457200" lvl="0" indent="-457200">
              <a:defRPr sz="1800" b="0">
                <a:solidFill>
                  <a:srgbClr val="000000"/>
                </a:solidFill>
              </a:defRPr>
            </a:pPr>
            <a:endParaRPr lang="en-US" sz="2400" dirty="0">
              <a:latin typeface="Amazon Ember" panose="02000000000000000000" pitchFamily="2" charset="0"/>
              <a:ea typeface="Amazon Ember" panose="02000000000000000000" pitchFamily="2" charset="0"/>
            </a:endParaRPr>
          </a:p>
          <a:p>
            <a:pPr marL="457200" lvl="0" indent="-457200">
              <a:defRPr sz="1800" b="0">
                <a:solidFill>
                  <a:srgbClr val="000000"/>
                </a:solidFill>
              </a:defRPr>
            </a:pPr>
            <a:r>
              <a:rPr lang="en-US" sz="2400" dirty="0">
                <a:latin typeface="Amazon Ember" panose="02000000000000000000" pitchFamily="2" charset="0"/>
                <a:ea typeface="Amazon Ember" panose="02000000000000000000" pitchFamily="2" charset="0"/>
              </a:rPr>
              <a:t>Each load balancer needs at least one listener to accept traffic</a:t>
            </a:r>
          </a:p>
          <a:p>
            <a:pPr marL="457200" lvl="0" indent="-457200">
              <a:defRPr sz="1800" b="0">
                <a:solidFill>
                  <a:srgbClr val="000000"/>
                </a:solidFill>
              </a:defRPr>
            </a:pPr>
            <a:endParaRPr lang="en-US" sz="2400" dirty="0">
              <a:latin typeface="Amazon Ember" panose="02000000000000000000" pitchFamily="2" charset="0"/>
              <a:ea typeface="Amazon Ember" panose="02000000000000000000" pitchFamily="2" charset="0"/>
            </a:endParaRPr>
          </a:p>
          <a:p>
            <a:pPr marL="457200" lvl="0" indent="-457200">
              <a:defRPr sz="1800" b="0">
                <a:solidFill>
                  <a:srgbClr val="000000"/>
                </a:solidFill>
              </a:defRPr>
            </a:pPr>
            <a:r>
              <a:rPr lang="en-US" sz="2400" dirty="0">
                <a:latin typeface="Amazon Ember" panose="02000000000000000000" pitchFamily="2" charset="0"/>
                <a:ea typeface="Amazon Ember" panose="02000000000000000000" pitchFamily="2" charset="0"/>
              </a:rPr>
              <a:t>Up to 50 listeners can be on a load balancer</a:t>
            </a:r>
          </a:p>
          <a:p>
            <a:pPr marL="457200" lvl="0" indent="-457200">
              <a:defRPr sz="1800" b="0">
                <a:solidFill>
                  <a:srgbClr val="000000"/>
                </a:solidFill>
              </a:defRPr>
            </a:pPr>
            <a:endParaRPr lang="en-US" sz="2400" dirty="0">
              <a:latin typeface="Amazon Ember" panose="02000000000000000000" pitchFamily="2" charset="0"/>
              <a:ea typeface="Amazon Ember" panose="02000000000000000000" pitchFamily="2" charset="0"/>
            </a:endParaRPr>
          </a:p>
          <a:p>
            <a:pPr marL="457200" lvl="0" indent="-457200">
              <a:defRPr sz="1800" b="0">
                <a:solidFill>
                  <a:srgbClr val="000000"/>
                </a:solidFill>
              </a:defRPr>
            </a:pPr>
            <a:r>
              <a:rPr lang="en-US" sz="2400" dirty="0">
                <a:latin typeface="Amazon Ember" panose="02000000000000000000" pitchFamily="2" charset="0"/>
                <a:ea typeface="Amazon Ember" panose="02000000000000000000" pitchFamily="2" charset="0"/>
              </a:rPr>
              <a:t>Routing rules are defined on listeners</a:t>
            </a:r>
          </a:p>
          <a:p>
            <a:endParaRPr lang="en-US" dirty="0"/>
          </a:p>
        </p:txBody>
      </p:sp>
      <p:grpSp>
        <p:nvGrpSpPr>
          <p:cNvPr id="4" name="Group 3">
            <a:extLst>
              <a:ext uri="{FF2B5EF4-FFF2-40B4-BE49-F238E27FC236}">
                <a16:creationId xmlns:a16="http://schemas.microsoft.com/office/drawing/2014/main" id="{1799593C-CC2D-2B4B-914B-8891FDFDD638}"/>
              </a:ext>
            </a:extLst>
          </p:cNvPr>
          <p:cNvGrpSpPr/>
          <p:nvPr/>
        </p:nvGrpSpPr>
        <p:grpSpPr>
          <a:xfrm>
            <a:off x="8452022" y="1178773"/>
            <a:ext cx="3429000" cy="5093941"/>
            <a:chOff x="838200" y="1277627"/>
            <a:chExt cx="3429000" cy="5093941"/>
          </a:xfrm>
        </p:grpSpPr>
        <p:sp>
          <p:nvSpPr>
            <p:cNvPr id="5" name="Rounded Rectangle 4">
              <a:extLst>
                <a:ext uri="{FF2B5EF4-FFF2-40B4-BE49-F238E27FC236}">
                  <a16:creationId xmlns:a16="http://schemas.microsoft.com/office/drawing/2014/main" id="{17696761-F824-6843-8FA1-89A239F04101}"/>
                </a:ext>
              </a:extLst>
            </p:cNvPr>
            <p:cNvSpPr/>
            <p:nvPr/>
          </p:nvSpPr>
          <p:spPr>
            <a:xfrm>
              <a:off x="838200" y="4762500"/>
              <a:ext cx="3429000" cy="1609068"/>
            </a:xfrm>
            <a:prstGeom prst="roundRect">
              <a:avLst>
                <a:gd name="adj" fmla="val 20669"/>
              </a:avLst>
            </a:prstGeom>
            <a:solidFill>
              <a:schemeClr val="accent6">
                <a:lumMod val="50000"/>
              </a:schemeClr>
            </a:solidFill>
            <a:ln w="19050">
              <a:solidFill>
                <a:schemeClr val="accent6">
                  <a:lumMod val="50000"/>
                </a:schemeClr>
              </a:solidFill>
              <a:prstDash val="dash"/>
            </a:ln>
          </p:spPr>
          <p:txBody>
            <a:bodyPr wrap="none" rtlCol="0" anchor="ctr" anchorCtr="1">
              <a:noAutofit/>
            </a:bodyPr>
            <a:lstStyle/>
            <a:p>
              <a:pPr algn="ctr"/>
              <a:endParaRPr lang="en-US" dirty="0">
                <a:latin typeface="Amazon Ember" panose="02000000000000000000" pitchFamily="2" charset="0"/>
                <a:ea typeface="Amazon Ember" panose="02000000000000000000" pitchFamily="2" charset="0"/>
              </a:endParaRPr>
            </a:p>
          </p:txBody>
        </p:sp>
        <p:sp>
          <p:nvSpPr>
            <p:cNvPr id="6" name="Rounded Rectangle 5">
              <a:extLst>
                <a:ext uri="{FF2B5EF4-FFF2-40B4-BE49-F238E27FC236}">
                  <a16:creationId xmlns:a16="http://schemas.microsoft.com/office/drawing/2014/main" id="{21C91079-DBC1-D142-823B-A5E6C5156C8F}"/>
                </a:ext>
              </a:extLst>
            </p:cNvPr>
            <p:cNvSpPr/>
            <p:nvPr/>
          </p:nvSpPr>
          <p:spPr>
            <a:xfrm>
              <a:off x="1308100" y="5088868"/>
              <a:ext cx="1104900" cy="711200"/>
            </a:xfrm>
            <a:prstGeom prst="roundRect">
              <a:avLst>
                <a:gd name="adj" fmla="val 32625"/>
              </a:avLst>
            </a:prstGeom>
            <a:solidFill>
              <a:schemeClr val="accent5">
                <a:lumMod val="20000"/>
                <a:lumOff val="80000"/>
              </a:schemeClr>
            </a:solidFill>
            <a:ln w="19050">
              <a:solidFill>
                <a:schemeClr val="tx1"/>
              </a:solidFill>
            </a:ln>
          </p:spPr>
          <p:txBody>
            <a:bodyPr wrap="none" rtlCol="0" anchor="ctr" anchorCtr="1">
              <a:noAutofit/>
            </a:bodyPr>
            <a:lstStyle/>
            <a:p>
              <a:r>
                <a:rPr lang="en-US" dirty="0">
                  <a:solidFill>
                    <a:schemeClr val="tx1">
                      <a:lumMod val="75000"/>
                      <a:lumOff val="25000"/>
                    </a:schemeClr>
                  </a:solidFill>
                  <a:latin typeface="Amazon Ember" panose="02000000000000000000" pitchFamily="2" charset="0"/>
                  <a:ea typeface="Amazon Ember" panose="02000000000000000000" pitchFamily="2" charset="0"/>
                </a:rPr>
                <a:t>Target</a:t>
              </a:r>
            </a:p>
          </p:txBody>
        </p:sp>
        <p:sp>
          <p:nvSpPr>
            <p:cNvPr id="7" name="Rounded Rectangle 6">
              <a:extLst>
                <a:ext uri="{FF2B5EF4-FFF2-40B4-BE49-F238E27FC236}">
                  <a16:creationId xmlns:a16="http://schemas.microsoft.com/office/drawing/2014/main" id="{3843CEED-1820-F540-9B19-85FC3A813437}"/>
                </a:ext>
              </a:extLst>
            </p:cNvPr>
            <p:cNvSpPr/>
            <p:nvPr/>
          </p:nvSpPr>
          <p:spPr>
            <a:xfrm>
              <a:off x="2616200" y="5088868"/>
              <a:ext cx="1104900" cy="711200"/>
            </a:xfrm>
            <a:prstGeom prst="roundRect">
              <a:avLst>
                <a:gd name="adj" fmla="val 32625"/>
              </a:avLst>
            </a:prstGeom>
            <a:solidFill>
              <a:schemeClr val="accent5">
                <a:lumMod val="20000"/>
                <a:lumOff val="80000"/>
              </a:schemeClr>
            </a:solidFill>
            <a:ln w="19050">
              <a:solidFill>
                <a:schemeClr val="tx1"/>
              </a:solidFill>
            </a:ln>
          </p:spPr>
          <p:txBody>
            <a:bodyPr wrap="none" rtlCol="0" anchor="ctr" anchorCtr="1">
              <a:noAutofit/>
            </a:bodyPr>
            <a:lstStyle/>
            <a:p>
              <a:r>
                <a:rPr lang="en-US" dirty="0">
                  <a:solidFill>
                    <a:schemeClr val="tx1">
                      <a:lumMod val="75000"/>
                      <a:lumOff val="25000"/>
                    </a:schemeClr>
                  </a:solidFill>
                  <a:latin typeface="Amazon Ember" panose="02000000000000000000" pitchFamily="2" charset="0"/>
                  <a:ea typeface="Amazon Ember" panose="02000000000000000000" pitchFamily="2" charset="0"/>
                </a:rPr>
                <a:t>Target</a:t>
              </a:r>
            </a:p>
          </p:txBody>
        </p:sp>
        <p:sp>
          <p:nvSpPr>
            <p:cNvPr id="8" name="Rounded Rectangle 7">
              <a:extLst>
                <a:ext uri="{FF2B5EF4-FFF2-40B4-BE49-F238E27FC236}">
                  <a16:creationId xmlns:a16="http://schemas.microsoft.com/office/drawing/2014/main" id="{DA901EE7-5B59-6547-BADA-5000BABBD6C2}"/>
                </a:ext>
              </a:extLst>
            </p:cNvPr>
            <p:cNvSpPr/>
            <p:nvPr/>
          </p:nvSpPr>
          <p:spPr>
            <a:xfrm>
              <a:off x="3330222" y="5791601"/>
              <a:ext cx="876300" cy="546100"/>
            </a:xfrm>
            <a:prstGeom prst="roundRect">
              <a:avLst>
                <a:gd name="adj" fmla="val 41647"/>
              </a:avLst>
            </a:prstGeom>
            <a:solidFill>
              <a:schemeClr val="bg1">
                <a:lumMod val="95000"/>
              </a:schemeClr>
            </a:solidFill>
            <a:ln w="19050">
              <a:solidFill>
                <a:schemeClr val="accent6">
                  <a:lumMod val="50000"/>
                </a:schemeClr>
              </a:solidFill>
            </a:ln>
          </p:spPr>
          <p:txBody>
            <a:bodyPr wrap="none" rtlCol="0" anchor="ctr" anchorCtr="1">
              <a:noAutofit/>
            </a:bodyPr>
            <a:lstStyle/>
            <a:p>
              <a:pPr algn="ctr"/>
              <a:r>
                <a:rPr lang="en-US" sz="1400" dirty="0">
                  <a:latin typeface="Amazon Ember" panose="02000000000000000000" pitchFamily="2" charset="0"/>
                  <a:ea typeface="Amazon Ember" panose="02000000000000000000" pitchFamily="2" charset="0"/>
                </a:rPr>
                <a:t>Health</a:t>
              </a:r>
              <a:br>
                <a:rPr lang="en-US" sz="1400" dirty="0">
                  <a:latin typeface="Amazon Ember" panose="02000000000000000000" pitchFamily="2" charset="0"/>
                  <a:ea typeface="Amazon Ember" panose="02000000000000000000" pitchFamily="2" charset="0"/>
                </a:rPr>
              </a:br>
              <a:r>
                <a:rPr lang="en-US" sz="1400" dirty="0">
                  <a:latin typeface="Amazon Ember" panose="02000000000000000000" pitchFamily="2" charset="0"/>
                  <a:ea typeface="Amazon Ember" panose="02000000000000000000" pitchFamily="2" charset="0"/>
                </a:rPr>
                <a:t>check</a:t>
              </a:r>
            </a:p>
          </p:txBody>
        </p:sp>
        <p:sp>
          <p:nvSpPr>
            <p:cNvPr id="9" name="Rounded Rectangle 8">
              <a:extLst>
                <a:ext uri="{FF2B5EF4-FFF2-40B4-BE49-F238E27FC236}">
                  <a16:creationId xmlns:a16="http://schemas.microsoft.com/office/drawing/2014/main" id="{9D07255D-BE64-CB49-B904-1B67B72FD426}"/>
                </a:ext>
              </a:extLst>
            </p:cNvPr>
            <p:cNvSpPr/>
            <p:nvPr/>
          </p:nvSpPr>
          <p:spPr>
            <a:xfrm>
              <a:off x="1016000" y="2890018"/>
              <a:ext cx="3073400" cy="992349"/>
            </a:xfrm>
            <a:prstGeom prst="roundRect">
              <a:avLst>
                <a:gd name="adj" fmla="val 28849"/>
              </a:avLst>
            </a:prstGeom>
            <a:solidFill>
              <a:schemeClr val="accent4">
                <a:lumMod val="50000"/>
              </a:schemeClr>
            </a:solidFill>
            <a:ln w="19050">
              <a:solidFill>
                <a:schemeClr val="accent4">
                  <a:lumMod val="50000"/>
                </a:schemeClr>
              </a:solidFill>
            </a:ln>
          </p:spPr>
          <p:txBody>
            <a:bodyPr wrap="none" rtlCol="0" anchor="ctr" anchorCtr="1">
              <a:noAutofit/>
            </a:bodyPr>
            <a:lstStyle/>
            <a:p>
              <a:pPr algn="ctr"/>
              <a:r>
                <a:rPr lang="en-US" dirty="0">
                  <a:solidFill>
                    <a:schemeClr val="bg1"/>
                  </a:solidFill>
                  <a:latin typeface="Amazon Ember" panose="02000000000000000000" pitchFamily="2" charset="0"/>
                  <a:ea typeface="Amazon Ember" panose="02000000000000000000" pitchFamily="2" charset="0"/>
                </a:rPr>
                <a:t>Listener</a:t>
              </a:r>
            </a:p>
          </p:txBody>
        </p:sp>
        <p:sp>
          <p:nvSpPr>
            <p:cNvPr id="10" name="Rounded Rectangle 9">
              <a:extLst>
                <a:ext uri="{FF2B5EF4-FFF2-40B4-BE49-F238E27FC236}">
                  <a16:creationId xmlns:a16="http://schemas.microsoft.com/office/drawing/2014/main" id="{F039FA73-2168-C84D-BCEB-78221F0E69A5}"/>
                </a:ext>
              </a:extLst>
            </p:cNvPr>
            <p:cNvSpPr/>
            <p:nvPr/>
          </p:nvSpPr>
          <p:spPr>
            <a:xfrm>
              <a:off x="1109490" y="3171168"/>
              <a:ext cx="922510" cy="482600"/>
            </a:xfrm>
            <a:prstGeom prst="roundRect">
              <a:avLst>
                <a:gd name="adj" fmla="val 48294"/>
              </a:avLst>
            </a:prstGeom>
            <a:solidFill>
              <a:schemeClr val="accent4">
                <a:lumMod val="20000"/>
                <a:lumOff val="80000"/>
              </a:schemeClr>
            </a:solidFill>
            <a:ln w="19050">
              <a:solidFill>
                <a:schemeClr val="accent4">
                  <a:lumMod val="20000"/>
                  <a:lumOff val="80000"/>
                </a:schemeClr>
              </a:solidFill>
            </a:ln>
          </p:spPr>
          <p:txBody>
            <a:bodyPr wrap="none" rtlCol="0" anchor="ctr" anchorCtr="1">
              <a:noAutofit/>
            </a:bodyPr>
            <a:lstStyle/>
            <a:p>
              <a:pPr algn="ctr"/>
              <a:r>
                <a:rPr lang="en-US" dirty="0">
                  <a:latin typeface="Amazon Ember" panose="02000000000000000000" pitchFamily="2" charset="0"/>
                  <a:ea typeface="Amazon Ember" panose="02000000000000000000" pitchFamily="2" charset="0"/>
                </a:rPr>
                <a:t>Rule</a:t>
              </a:r>
            </a:p>
          </p:txBody>
        </p:sp>
        <p:sp>
          <p:nvSpPr>
            <p:cNvPr id="11" name="Rounded Rectangle 10">
              <a:extLst>
                <a:ext uri="{FF2B5EF4-FFF2-40B4-BE49-F238E27FC236}">
                  <a16:creationId xmlns:a16="http://schemas.microsoft.com/office/drawing/2014/main" id="{FAAA66C3-1A51-D64D-95E0-A8EFAA3AD5AE}"/>
                </a:ext>
              </a:extLst>
            </p:cNvPr>
            <p:cNvSpPr/>
            <p:nvPr/>
          </p:nvSpPr>
          <p:spPr>
            <a:xfrm>
              <a:off x="2093740" y="5820708"/>
              <a:ext cx="922510" cy="482600"/>
            </a:xfrm>
            <a:prstGeom prst="roundRect">
              <a:avLst>
                <a:gd name="adj" fmla="val 48294"/>
              </a:avLst>
            </a:prstGeom>
            <a:noFill/>
            <a:ln w="19050">
              <a:noFill/>
            </a:ln>
          </p:spPr>
          <p:txBody>
            <a:bodyPr wrap="none" rtlCol="0" anchor="ctr" anchorCtr="1">
              <a:noAutofit/>
            </a:bodyPr>
            <a:lstStyle/>
            <a:p>
              <a:pPr algn="ctr"/>
              <a:r>
                <a:rPr lang="en-US" dirty="0">
                  <a:solidFill>
                    <a:schemeClr val="bg1"/>
                  </a:solidFill>
                  <a:latin typeface="Amazon Ember" panose="02000000000000000000" pitchFamily="2" charset="0"/>
                  <a:ea typeface="Amazon Ember" panose="02000000000000000000" pitchFamily="2" charset="0"/>
                </a:rPr>
                <a:t>Target Group</a:t>
              </a:r>
              <a:br>
                <a:rPr lang="en-US" dirty="0">
                  <a:solidFill>
                    <a:schemeClr val="bg1"/>
                  </a:solidFill>
                  <a:latin typeface="Amazon Ember" panose="02000000000000000000" pitchFamily="2" charset="0"/>
                  <a:ea typeface="Amazon Ember" panose="02000000000000000000" pitchFamily="2" charset="0"/>
                </a:rPr>
              </a:br>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(example.com)</a:t>
              </a:r>
            </a:p>
          </p:txBody>
        </p:sp>
        <p:cxnSp>
          <p:nvCxnSpPr>
            <p:cNvPr id="12" name="Straight Connector 11">
              <a:extLst>
                <a:ext uri="{FF2B5EF4-FFF2-40B4-BE49-F238E27FC236}">
                  <a16:creationId xmlns:a16="http://schemas.microsoft.com/office/drawing/2014/main" id="{C2F86156-2083-4345-B9C8-75CC89CE4FC3}"/>
                </a:ext>
              </a:extLst>
            </p:cNvPr>
            <p:cNvCxnSpPr/>
            <p:nvPr/>
          </p:nvCxnSpPr>
          <p:spPr>
            <a:xfrm>
              <a:off x="1860550" y="4288768"/>
              <a:ext cx="1308100" cy="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078A95-4098-BF46-83A6-7D276A147BBA}"/>
                </a:ext>
              </a:extLst>
            </p:cNvPr>
            <p:cNvCxnSpPr/>
            <p:nvPr/>
          </p:nvCxnSpPr>
          <p:spPr>
            <a:xfrm>
              <a:off x="2546350" y="2259025"/>
              <a:ext cx="0" cy="63976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F3702FC-3CAA-9448-A5C0-AC63AA4DD618}"/>
                </a:ext>
              </a:extLst>
            </p:cNvPr>
            <p:cNvCxnSpPr/>
            <p:nvPr/>
          </p:nvCxnSpPr>
          <p:spPr>
            <a:xfrm>
              <a:off x="1860550" y="4288768"/>
              <a:ext cx="0" cy="800100"/>
            </a:xfrm>
            <a:prstGeom prst="line">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936756-9668-4847-9F4E-BE94DA53A9FF}"/>
                </a:ext>
              </a:extLst>
            </p:cNvPr>
            <p:cNvCxnSpPr/>
            <p:nvPr/>
          </p:nvCxnSpPr>
          <p:spPr>
            <a:xfrm>
              <a:off x="3168650" y="4288768"/>
              <a:ext cx="0" cy="800100"/>
            </a:xfrm>
            <a:prstGeom prst="line">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290624-EF02-B74C-A746-ACC749BABAF2}"/>
                </a:ext>
              </a:extLst>
            </p:cNvPr>
            <p:cNvCxnSpPr/>
            <p:nvPr/>
          </p:nvCxnSpPr>
          <p:spPr>
            <a:xfrm>
              <a:off x="2546350" y="3882367"/>
              <a:ext cx="0" cy="40640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A9ABDCFD-B24C-7B4F-8A0B-89AE24AB43E9}"/>
                </a:ext>
              </a:extLst>
            </p:cNvPr>
            <p:cNvSpPr/>
            <p:nvPr/>
          </p:nvSpPr>
          <p:spPr>
            <a:xfrm>
              <a:off x="1466850" y="1277627"/>
              <a:ext cx="2095500" cy="968698"/>
            </a:xfrm>
            <a:prstGeom prst="roundRect">
              <a:avLst>
                <a:gd name="adj" fmla="val 21911"/>
              </a:avLst>
            </a:prstGeom>
            <a:solidFill>
              <a:schemeClr val="accent5"/>
            </a:solidFill>
            <a:ln w="19050">
              <a:solidFill>
                <a:schemeClr val="accent5"/>
              </a:solidFill>
            </a:ln>
          </p:spPr>
          <p:txBody>
            <a:bodyPr wrap="none" rtlCol="0" anchor="ctr" anchorCtr="1">
              <a:noAutofit/>
            </a:bodyPr>
            <a:lstStyle/>
            <a:p>
              <a:r>
                <a:rPr lang="en-US" dirty="0">
                  <a:solidFill>
                    <a:schemeClr val="bg1"/>
                  </a:solidFill>
                  <a:latin typeface="Amazon Ember" panose="02000000000000000000" pitchFamily="2" charset="0"/>
                  <a:ea typeface="Amazon Ember" panose="02000000000000000000" pitchFamily="2" charset="0"/>
                </a:rPr>
                <a:t>Load balancer</a:t>
              </a:r>
            </a:p>
          </p:txBody>
        </p:sp>
      </p:grpSp>
      <p:sp>
        <p:nvSpPr>
          <p:cNvPr id="18" name="Footer Placeholder 17">
            <a:extLst>
              <a:ext uri="{FF2B5EF4-FFF2-40B4-BE49-F238E27FC236}">
                <a16:creationId xmlns:a16="http://schemas.microsoft.com/office/drawing/2014/main" id="{3844B003-0B16-4947-97FE-D2E1D974977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Distributed and Cloud Computing - Fall 2021</a:t>
            </a:r>
          </a:p>
        </p:txBody>
      </p:sp>
      <p:sp>
        <p:nvSpPr>
          <p:cNvPr id="19" name="Slide Number Placeholder 18">
            <a:extLst>
              <a:ext uri="{FF2B5EF4-FFF2-40B4-BE49-F238E27FC236}">
                <a16:creationId xmlns:a16="http://schemas.microsoft.com/office/drawing/2014/main" id="{ED8A40D0-641C-CD43-88F8-7AFD9D0AE905}"/>
              </a:ext>
            </a:extLst>
          </p:cNvPr>
          <p:cNvSpPr>
            <a:spLocks noGrp="1"/>
          </p:cNvSpPr>
          <p:nvPr>
            <p:ph type="sldNum" sz="quarter" idx="12"/>
          </p:nvPr>
        </p:nvSpPr>
        <p:spPr/>
        <p:txBody>
          <a:bodyPr/>
          <a:lstStyle/>
          <a:p>
            <a:fld id="{8A4B711C-366F-984D-B358-19F85F407377}" type="slidenum">
              <a:rPr lang="en-US" smtClean="0"/>
              <a:t>160</a:t>
            </a:fld>
            <a:endParaRPr lang="en-US"/>
          </a:p>
        </p:txBody>
      </p:sp>
    </p:spTree>
    <p:extLst>
      <p:ext uri="{BB962C8B-B14F-4D97-AF65-F5344CB8AC3E}">
        <p14:creationId xmlns:p14="http://schemas.microsoft.com/office/powerpoint/2010/main" val="37640853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04F1-37AB-4C41-A6FB-905FB19DC695}"/>
              </a:ext>
            </a:extLst>
          </p:cNvPr>
          <p:cNvSpPr>
            <a:spLocks noGrp="1"/>
          </p:cNvSpPr>
          <p:nvPr>
            <p:ph type="title"/>
          </p:nvPr>
        </p:nvSpPr>
        <p:spPr/>
        <p:txBody>
          <a:bodyPr/>
          <a:lstStyle/>
          <a:p>
            <a:r>
              <a:rPr lang="en-US" dirty="0"/>
              <a:t>Load balancer: </a:t>
            </a:r>
            <a:r>
              <a:rPr lang="en-US" dirty="0">
                <a:solidFill>
                  <a:srgbClr val="FF0000"/>
                </a:solidFill>
              </a:rPr>
              <a:t>Target groups</a:t>
            </a:r>
          </a:p>
        </p:txBody>
      </p:sp>
      <p:sp>
        <p:nvSpPr>
          <p:cNvPr id="3" name="Content Placeholder 2">
            <a:extLst>
              <a:ext uri="{FF2B5EF4-FFF2-40B4-BE49-F238E27FC236}">
                <a16:creationId xmlns:a16="http://schemas.microsoft.com/office/drawing/2014/main" id="{AF1CBB1B-549E-F942-8CE0-58C04A541019}"/>
              </a:ext>
            </a:extLst>
          </p:cNvPr>
          <p:cNvSpPr>
            <a:spLocks noGrp="1"/>
          </p:cNvSpPr>
          <p:nvPr>
            <p:ph idx="1"/>
          </p:nvPr>
        </p:nvSpPr>
        <p:spPr>
          <a:xfrm>
            <a:off x="838200" y="1825625"/>
            <a:ext cx="6068711" cy="4351338"/>
          </a:xfrm>
        </p:spPr>
        <p:txBody>
          <a:bodyPr/>
          <a:lstStyle/>
          <a:p>
            <a:pPr marL="457200" lvl="0" indent="-457200">
              <a:defRPr sz="1800" b="0">
                <a:solidFill>
                  <a:srgbClr val="000000"/>
                </a:solidFill>
              </a:defRPr>
            </a:pPr>
            <a:r>
              <a:rPr lang="en-US" sz="2000" dirty="0">
                <a:ea typeface="Amazon Ember" panose="02000000000000000000" pitchFamily="2" charset="0"/>
              </a:rPr>
              <a:t>A target group is a group of registered targets that provide support to</a:t>
            </a:r>
          </a:p>
          <a:p>
            <a:pPr marL="914400" lvl="1" indent="-457200">
              <a:defRPr sz="1800" b="0">
                <a:solidFill>
                  <a:srgbClr val="000000"/>
                </a:solidFill>
              </a:defRPr>
            </a:pPr>
            <a:r>
              <a:rPr lang="en-US" sz="1600" dirty="0">
                <a:ea typeface="Amazon Ember" panose="02000000000000000000" pitchFamily="2" charset="0"/>
              </a:rPr>
              <a:t>EC2 instances</a:t>
            </a:r>
          </a:p>
          <a:p>
            <a:pPr marL="914400" lvl="1" indent="-457200">
              <a:defRPr sz="1800" b="0">
                <a:solidFill>
                  <a:srgbClr val="000000"/>
                </a:solidFill>
              </a:defRPr>
            </a:pPr>
            <a:r>
              <a:rPr lang="en-US" sz="1600" dirty="0">
                <a:ea typeface="Amazon Ember" panose="02000000000000000000" pitchFamily="2" charset="0"/>
              </a:rPr>
              <a:t>ECS container instances</a:t>
            </a:r>
          </a:p>
          <a:p>
            <a:pPr marL="457200" lvl="0" indent="-457200">
              <a:defRPr sz="1800" b="0">
                <a:solidFill>
                  <a:srgbClr val="000000"/>
                </a:solidFill>
              </a:defRPr>
            </a:pPr>
            <a:endParaRPr lang="en-US" sz="2000" dirty="0">
              <a:ea typeface="Amazon Ember" panose="02000000000000000000" pitchFamily="2" charset="0"/>
            </a:endParaRPr>
          </a:p>
          <a:p>
            <a:pPr marL="457200" lvl="0" indent="-457200">
              <a:defRPr sz="1800" b="0">
                <a:solidFill>
                  <a:srgbClr val="000000"/>
                </a:solidFill>
              </a:defRPr>
            </a:pPr>
            <a:r>
              <a:rPr lang="en-US" sz="2000" dirty="0">
                <a:ea typeface="Amazon Ember" panose="02000000000000000000" pitchFamily="2" charset="0"/>
              </a:rPr>
              <a:t>A single target can have multiple target group registrations</a:t>
            </a:r>
          </a:p>
          <a:p>
            <a:pPr marL="457200" lvl="0" indent="-457200">
              <a:defRPr sz="1800" b="0">
                <a:solidFill>
                  <a:srgbClr val="000000"/>
                </a:solidFill>
              </a:defRPr>
            </a:pPr>
            <a:endParaRPr lang="en-US" sz="2000" dirty="0">
              <a:ea typeface="Amazon Ember" panose="02000000000000000000" pitchFamily="2" charset="0"/>
            </a:endParaRPr>
          </a:p>
          <a:p>
            <a:pPr marL="457200" indent="-457200">
              <a:defRPr sz="1800" b="0">
                <a:solidFill>
                  <a:srgbClr val="000000"/>
                </a:solidFill>
              </a:defRPr>
            </a:pPr>
            <a:r>
              <a:rPr lang="en-US" sz="2000" dirty="0">
                <a:latin typeface="Calibri" panose="020F0502020204030204" pitchFamily="34" charset="0"/>
              </a:rPr>
              <a:t>You can also configure health checks on a per target group basis.  When you specify a target group in a listener rule for your load balancer, health checks are performed on all the targets that are registered to the target group.</a:t>
            </a:r>
          </a:p>
          <a:p>
            <a:pPr marL="457200" lvl="0" indent="-457200">
              <a:defRPr sz="1800" b="0">
                <a:solidFill>
                  <a:srgbClr val="000000"/>
                </a:solidFill>
              </a:defRPr>
            </a:pPr>
            <a:endParaRPr lang="en-US" sz="2400" dirty="0">
              <a:ea typeface="Amazon Ember" panose="02000000000000000000" pitchFamily="2" charset="0"/>
            </a:endParaRPr>
          </a:p>
          <a:p>
            <a:endParaRPr lang="en-US" dirty="0"/>
          </a:p>
        </p:txBody>
      </p:sp>
      <p:grpSp>
        <p:nvGrpSpPr>
          <p:cNvPr id="4" name="Group 3">
            <a:extLst>
              <a:ext uri="{FF2B5EF4-FFF2-40B4-BE49-F238E27FC236}">
                <a16:creationId xmlns:a16="http://schemas.microsoft.com/office/drawing/2014/main" id="{40B13F2C-268D-8743-9A9E-AD78E9441D2B}"/>
              </a:ext>
            </a:extLst>
          </p:cNvPr>
          <p:cNvGrpSpPr/>
          <p:nvPr/>
        </p:nvGrpSpPr>
        <p:grpSpPr>
          <a:xfrm>
            <a:off x="8449962" y="882029"/>
            <a:ext cx="3429000" cy="5093941"/>
            <a:chOff x="838200" y="1277627"/>
            <a:chExt cx="3429000" cy="5093941"/>
          </a:xfrm>
        </p:grpSpPr>
        <p:sp>
          <p:nvSpPr>
            <p:cNvPr id="5" name="Rounded Rectangle 4">
              <a:extLst>
                <a:ext uri="{FF2B5EF4-FFF2-40B4-BE49-F238E27FC236}">
                  <a16:creationId xmlns:a16="http://schemas.microsoft.com/office/drawing/2014/main" id="{5D7C7947-395B-8E44-A29B-D439E01D8811}"/>
                </a:ext>
              </a:extLst>
            </p:cNvPr>
            <p:cNvSpPr/>
            <p:nvPr/>
          </p:nvSpPr>
          <p:spPr>
            <a:xfrm>
              <a:off x="838200" y="4762500"/>
              <a:ext cx="3429000" cy="1609068"/>
            </a:xfrm>
            <a:prstGeom prst="roundRect">
              <a:avLst>
                <a:gd name="adj" fmla="val 20669"/>
              </a:avLst>
            </a:prstGeom>
            <a:solidFill>
              <a:schemeClr val="accent6">
                <a:lumMod val="50000"/>
              </a:schemeClr>
            </a:solidFill>
            <a:ln w="19050">
              <a:solidFill>
                <a:schemeClr val="accent6">
                  <a:lumMod val="50000"/>
                </a:schemeClr>
              </a:solidFill>
              <a:prstDash val="dash"/>
            </a:ln>
          </p:spPr>
          <p:txBody>
            <a:bodyPr wrap="none" rtlCol="0" anchor="ctr" anchorCtr="1">
              <a:noAutofit/>
            </a:bodyPr>
            <a:lstStyle/>
            <a:p>
              <a:pPr algn="ctr"/>
              <a:endParaRPr lang="en-US" dirty="0">
                <a:latin typeface="Amazon Ember" panose="02000000000000000000" pitchFamily="2" charset="0"/>
                <a:ea typeface="Amazon Ember" panose="02000000000000000000" pitchFamily="2" charset="0"/>
              </a:endParaRPr>
            </a:p>
          </p:txBody>
        </p:sp>
        <p:sp>
          <p:nvSpPr>
            <p:cNvPr id="6" name="Rounded Rectangle 5">
              <a:extLst>
                <a:ext uri="{FF2B5EF4-FFF2-40B4-BE49-F238E27FC236}">
                  <a16:creationId xmlns:a16="http://schemas.microsoft.com/office/drawing/2014/main" id="{4F16CB5E-98C5-EA4E-BF6E-C373964D8AE9}"/>
                </a:ext>
              </a:extLst>
            </p:cNvPr>
            <p:cNvSpPr/>
            <p:nvPr/>
          </p:nvSpPr>
          <p:spPr>
            <a:xfrm>
              <a:off x="1308100" y="5088868"/>
              <a:ext cx="1104900" cy="711200"/>
            </a:xfrm>
            <a:prstGeom prst="roundRect">
              <a:avLst>
                <a:gd name="adj" fmla="val 32625"/>
              </a:avLst>
            </a:prstGeom>
            <a:solidFill>
              <a:schemeClr val="accent5">
                <a:lumMod val="20000"/>
                <a:lumOff val="80000"/>
              </a:schemeClr>
            </a:solidFill>
            <a:ln w="19050">
              <a:solidFill>
                <a:schemeClr val="tx1"/>
              </a:solidFill>
            </a:ln>
          </p:spPr>
          <p:txBody>
            <a:bodyPr wrap="none" rtlCol="0" anchor="ctr" anchorCtr="1">
              <a:noAutofit/>
            </a:bodyPr>
            <a:lstStyle/>
            <a:p>
              <a:r>
                <a:rPr lang="en-US" dirty="0">
                  <a:solidFill>
                    <a:schemeClr val="tx1">
                      <a:lumMod val="75000"/>
                      <a:lumOff val="25000"/>
                    </a:schemeClr>
                  </a:solidFill>
                  <a:latin typeface="Amazon Ember" panose="02000000000000000000" pitchFamily="2" charset="0"/>
                  <a:ea typeface="Amazon Ember" panose="02000000000000000000" pitchFamily="2" charset="0"/>
                </a:rPr>
                <a:t>Target</a:t>
              </a:r>
            </a:p>
          </p:txBody>
        </p:sp>
        <p:sp>
          <p:nvSpPr>
            <p:cNvPr id="7" name="Rounded Rectangle 6">
              <a:extLst>
                <a:ext uri="{FF2B5EF4-FFF2-40B4-BE49-F238E27FC236}">
                  <a16:creationId xmlns:a16="http://schemas.microsoft.com/office/drawing/2014/main" id="{AEBFB399-3C7B-454F-AC8B-379B7FC601A1}"/>
                </a:ext>
              </a:extLst>
            </p:cNvPr>
            <p:cNvSpPr/>
            <p:nvPr/>
          </p:nvSpPr>
          <p:spPr>
            <a:xfrm>
              <a:off x="2616200" y="5088868"/>
              <a:ext cx="1104900" cy="711200"/>
            </a:xfrm>
            <a:prstGeom prst="roundRect">
              <a:avLst>
                <a:gd name="adj" fmla="val 32625"/>
              </a:avLst>
            </a:prstGeom>
            <a:solidFill>
              <a:schemeClr val="accent5">
                <a:lumMod val="20000"/>
                <a:lumOff val="80000"/>
              </a:schemeClr>
            </a:solidFill>
            <a:ln w="19050">
              <a:solidFill>
                <a:schemeClr val="tx1"/>
              </a:solidFill>
            </a:ln>
          </p:spPr>
          <p:txBody>
            <a:bodyPr wrap="none" rtlCol="0" anchor="ctr" anchorCtr="1">
              <a:noAutofit/>
            </a:bodyPr>
            <a:lstStyle/>
            <a:p>
              <a:r>
                <a:rPr lang="en-US" dirty="0">
                  <a:solidFill>
                    <a:schemeClr val="tx1">
                      <a:lumMod val="75000"/>
                      <a:lumOff val="25000"/>
                    </a:schemeClr>
                  </a:solidFill>
                  <a:latin typeface="Amazon Ember" panose="02000000000000000000" pitchFamily="2" charset="0"/>
                  <a:ea typeface="Amazon Ember" panose="02000000000000000000" pitchFamily="2" charset="0"/>
                </a:rPr>
                <a:t>Target</a:t>
              </a:r>
            </a:p>
          </p:txBody>
        </p:sp>
        <p:sp>
          <p:nvSpPr>
            <p:cNvPr id="8" name="Rounded Rectangle 7">
              <a:extLst>
                <a:ext uri="{FF2B5EF4-FFF2-40B4-BE49-F238E27FC236}">
                  <a16:creationId xmlns:a16="http://schemas.microsoft.com/office/drawing/2014/main" id="{4E0E4686-AC4D-6440-BEE3-648CF2AD79B0}"/>
                </a:ext>
              </a:extLst>
            </p:cNvPr>
            <p:cNvSpPr/>
            <p:nvPr/>
          </p:nvSpPr>
          <p:spPr>
            <a:xfrm>
              <a:off x="3318933" y="5802890"/>
              <a:ext cx="876300" cy="546100"/>
            </a:xfrm>
            <a:prstGeom prst="roundRect">
              <a:avLst>
                <a:gd name="adj" fmla="val 41647"/>
              </a:avLst>
            </a:prstGeom>
            <a:solidFill>
              <a:schemeClr val="bg1">
                <a:lumMod val="95000"/>
              </a:schemeClr>
            </a:solidFill>
            <a:ln w="19050">
              <a:solidFill>
                <a:schemeClr val="accent6">
                  <a:lumMod val="50000"/>
                </a:schemeClr>
              </a:solidFill>
            </a:ln>
          </p:spPr>
          <p:txBody>
            <a:bodyPr wrap="none" rtlCol="0" anchor="ctr" anchorCtr="1">
              <a:noAutofit/>
            </a:bodyPr>
            <a:lstStyle/>
            <a:p>
              <a:pPr algn="ctr"/>
              <a:r>
                <a:rPr lang="en-US" sz="1600" dirty="0">
                  <a:latin typeface="Amazon Ember" panose="02000000000000000000" pitchFamily="2" charset="0"/>
                  <a:ea typeface="Amazon Ember" panose="02000000000000000000" pitchFamily="2" charset="0"/>
                </a:rPr>
                <a:t>Health</a:t>
              </a:r>
              <a:br>
                <a:rPr lang="en-US" sz="1600" dirty="0">
                  <a:latin typeface="Amazon Ember" panose="02000000000000000000" pitchFamily="2" charset="0"/>
                  <a:ea typeface="Amazon Ember" panose="02000000000000000000" pitchFamily="2" charset="0"/>
                </a:rPr>
              </a:br>
              <a:r>
                <a:rPr lang="en-US" sz="1600" dirty="0">
                  <a:latin typeface="Amazon Ember" panose="02000000000000000000" pitchFamily="2" charset="0"/>
                  <a:ea typeface="Amazon Ember" panose="02000000000000000000" pitchFamily="2" charset="0"/>
                </a:rPr>
                <a:t>check</a:t>
              </a:r>
            </a:p>
          </p:txBody>
        </p:sp>
        <p:sp>
          <p:nvSpPr>
            <p:cNvPr id="9" name="Rounded Rectangle 8">
              <a:extLst>
                <a:ext uri="{FF2B5EF4-FFF2-40B4-BE49-F238E27FC236}">
                  <a16:creationId xmlns:a16="http://schemas.microsoft.com/office/drawing/2014/main" id="{2008930E-E827-0844-8B38-0EA653B5B479}"/>
                </a:ext>
              </a:extLst>
            </p:cNvPr>
            <p:cNvSpPr/>
            <p:nvPr/>
          </p:nvSpPr>
          <p:spPr>
            <a:xfrm>
              <a:off x="1016000" y="2890018"/>
              <a:ext cx="3073400" cy="992349"/>
            </a:xfrm>
            <a:prstGeom prst="roundRect">
              <a:avLst>
                <a:gd name="adj" fmla="val 28849"/>
              </a:avLst>
            </a:prstGeom>
            <a:solidFill>
              <a:schemeClr val="accent4">
                <a:lumMod val="50000"/>
              </a:schemeClr>
            </a:solidFill>
            <a:ln w="19050">
              <a:solidFill>
                <a:schemeClr val="accent4">
                  <a:lumMod val="50000"/>
                </a:schemeClr>
              </a:solidFill>
            </a:ln>
          </p:spPr>
          <p:txBody>
            <a:bodyPr wrap="none" rtlCol="0" anchor="ctr" anchorCtr="1">
              <a:noAutofit/>
            </a:bodyPr>
            <a:lstStyle/>
            <a:p>
              <a:pPr algn="ctr"/>
              <a:r>
                <a:rPr lang="en-US" dirty="0">
                  <a:solidFill>
                    <a:schemeClr val="bg1"/>
                  </a:solidFill>
                  <a:latin typeface="Amazon Ember" panose="02000000000000000000" pitchFamily="2" charset="0"/>
                  <a:ea typeface="Amazon Ember" panose="02000000000000000000" pitchFamily="2" charset="0"/>
                </a:rPr>
                <a:t>Listener</a:t>
              </a:r>
            </a:p>
          </p:txBody>
        </p:sp>
        <p:sp>
          <p:nvSpPr>
            <p:cNvPr id="10" name="Rounded Rectangle 9">
              <a:extLst>
                <a:ext uri="{FF2B5EF4-FFF2-40B4-BE49-F238E27FC236}">
                  <a16:creationId xmlns:a16="http://schemas.microsoft.com/office/drawing/2014/main" id="{E17BC2A2-A9AE-4545-BD00-39302BBAC452}"/>
                </a:ext>
              </a:extLst>
            </p:cNvPr>
            <p:cNvSpPr/>
            <p:nvPr/>
          </p:nvSpPr>
          <p:spPr>
            <a:xfrm>
              <a:off x="1109490" y="3171168"/>
              <a:ext cx="922510" cy="482600"/>
            </a:xfrm>
            <a:prstGeom prst="roundRect">
              <a:avLst>
                <a:gd name="adj" fmla="val 48294"/>
              </a:avLst>
            </a:prstGeom>
            <a:solidFill>
              <a:schemeClr val="accent4">
                <a:lumMod val="20000"/>
                <a:lumOff val="80000"/>
              </a:schemeClr>
            </a:solidFill>
            <a:ln w="19050">
              <a:solidFill>
                <a:schemeClr val="accent4">
                  <a:lumMod val="20000"/>
                  <a:lumOff val="80000"/>
                </a:schemeClr>
              </a:solidFill>
            </a:ln>
          </p:spPr>
          <p:txBody>
            <a:bodyPr wrap="none" rtlCol="0" anchor="ctr" anchorCtr="1">
              <a:noAutofit/>
            </a:bodyPr>
            <a:lstStyle/>
            <a:p>
              <a:pPr algn="ctr"/>
              <a:r>
                <a:rPr lang="en-US" dirty="0">
                  <a:latin typeface="Amazon Ember" panose="02000000000000000000" pitchFamily="2" charset="0"/>
                  <a:ea typeface="Amazon Ember" panose="02000000000000000000" pitchFamily="2" charset="0"/>
                </a:rPr>
                <a:t>Rule</a:t>
              </a:r>
            </a:p>
          </p:txBody>
        </p:sp>
        <p:sp>
          <p:nvSpPr>
            <p:cNvPr id="11" name="Rounded Rectangle 10">
              <a:extLst>
                <a:ext uri="{FF2B5EF4-FFF2-40B4-BE49-F238E27FC236}">
                  <a16:creationId xmlns:a16="http://schemas.microsoft.com/office/drawing/2014/main" id="{59D70AA6-67A9-594C-93DA-26183B4FD5AD}"/>
                </a:ext>
              </a:extLst>
            </p:cNvPr>
            <p:cNvSpPr/>
            <p:nvPr/>
          </p:nvSpPr>
          <p:spPr>
            <a:xfrm>
              <a:off x="2093740" y="5820708"/>
              <a:ext cx="922510" cy="482600"/>
            </a:xfrm>
            <a:prstGeom prst="roundRect">
              <a:avLst>
                <a:gd name="adj" fmla="val 48294"/>
              </a:avLst>
            </a:prstGeom>
            <a:noFill/>
            <a:ln w="19050">
              <a:noFill/>
            </a:ln>
          </p:spPr>
          <p:txBody>
            <a:bodyPr wrap="none" rtlCol="0" anchor="ctr" anchorCtr="1">
              <a:noAutofit/>
            </a:bodyPr>
            <a:lstStyle/>
            <a:p>
              <a:pPr algn="ctr"/>
              <a:r>
                <a:rPr lang="en-US" dirty="0">
                  <a:solidFill>
                    <a:schemeClr val="bg1"/>
                  </a:solidFill>
                  <a:latin typeface="Amazon Ember" panose="02000000000000000000" pitchFamily="2" charset="0"/>
                  <a:ea typeface="Amazon Ember" panose="02000000000000000000" pitchFamily="2" charset="0"/>
                </a:rPr>
                <a:t>Target Group</a:t>
              </a:r>
              <a:br>
                <a:rPr lang="en-US" dirty="0">
                  <a:solidFill>
                    <a:schemeClr val="bg1"/>
                  </a:solidFill>
                  <a:latin typeface="Amazon Ember" panose="02000000000000000000" pitchFamily="2" charset="0"/>
                  <a:ea typeface="Amazon Ember" panose="02000000000000000000" pitchFamily="2" charset="0"/>
                </a:rPr>
              </a:br>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(example.com)</a:t>
              </a:r>
            </a:p>
          </p:txBody>
        </p:sp>
        <p:cxnSp>
          <p:nvCxnSpPr>
            <p:cNvPr id="12" name="Straight Connector 11">
              <a:extLst>
                <a:ext uri="{FF2B5EF4-FFF2-40B4-BE49-F238E27FC236}">
                  <a16:creationId xmlns:a16="http://schemas.microsoft.com/office/drawing/2014/main" id="{B3B4F89E-A0D1-DA4B-8AD5-81AD45DC017B}"/>
                </a:ext>
              </a:extLst>
            </p:cNvPr>
            <p:cNvCxnSpPr/>
            <p:nvPr/>
          </p:nvCxnSpPr>
          <p:spPr>
            <a:xfrm>
              <a:off x="1860550" y="4288768"/>
              <a:ext cx="1308100" cy="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D06E77A-8B41-6646-933B-4FD053C553AF}"/>
                </a:ext>
              </a:extLst>
            </p:cNvPr>
            <p:cNvCxnSpPr/>
            <p:nvPr/>
          </p:nvCxnSpPr>
          <p:spPr>
            <a:xfrm>
              <a:off x="2546350" y="2259025"/>
              <a:ext cx="0" cy="63976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4FA3014-EBA7-7146-81FA-E9935ED229A1}"/>
                </a:ext>
              </a:extLst>
            </p:cNvPr>
            <p:cNvCxnSpPr/>
            <p:nvPr/>
          </p:nvCxnSpPr>
          <p:spPr>
            <a:xfrm>
              <a:off x="1860550" y="4288768"/>
              <a:ext cx="0" cy="800100"/>
            </a:xfrm>
            <a:prstGeom prst="line">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B8C0B9-F4D1-FD49-868F-8E3D611DD093}"/>
                </a:ext>
              </a:extLst>
            </p:cNvPr>
            <p:cNvCxnSpPr/>
            <p:nvPr/>
          </p:nvCxnSpPr>
          <p:spPr>
            <a:xfrm>
              <a:off x="3168650" y="4288768"/>
              <a:ext cx="0" cy="800100"/>
            </a:xfrm>
            <a:prstGeom prst="line">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56A2894-3C5C-354F-A90D-6A2D88862B96}"/>
                </a:ext>
              </a:extLst>
            </p:cNvPr>
            <p:cNvCxnSpPr/>
            <p:nvPr/>
          </p:nvCxnSpPr>
          <p:spPr>
            <a:xfrm>
              <a:off x="2546350" y="3882367"/>
              <a:ext cx="0" cy="40640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4E0C5048-FB61-0F44-B553-3E67107171B8}"/>
                </a:ext>
              </a:extLst>
            </p:cNvPr>
            <p:cNvSpPr/>
            <p:nvPr/>
          </p:nvSpPr>
          <p:spPr>
            <a:xfrm>
              <a:off x="1466850" y="1277627"/>
              <a:ext cx="2095500" cy="968698"/>
            </a:xfrm>
            <a:prstGeom prst="roundRect">
              <a:avLst>
                <a:gd name="adj" fmla="val 21911"/>
              </a:avLst>
            </a:prstGeom>
            <a:solidFill>
              <a:schemeClr val="accent5"/>
            </a:solidFill>
            <a:ln w="19050">
              <a:solidFill>
                <a:schemeClr val="accent5"/>
              </a:solidFill>
            </a:ln>
          </p:spPr>
          <p:txBody>
            <a:bodyPr wrap="none" rtlCol="0" anchor="ctr" anchorCtr="1">
              <a:noAutofit/>
            </a:bodyPr>
            <a:lstStyle/>
            <a:p>
              <a:r>
                <a:rPr lang="en-US" dirty="0">
                  <a:solidFill>
                    <a:schemeClr val="bg1"/>
                  </a:solidFill>
                  <a:latin typeface="Amazon Ember" panose="02000000000000000000" pitchFamily="2" charset="0"/>
                  <a:ea typeface="Amazon Ember" panose="02000000000000000000" pitchFamily="2" charset="0"/>
                </a:rPr>
                <a:t>Load balancer</a:t>
              </a:r>
            </a:p>
          </p:txBody>
        </p:sp>
      </p:grpSp>
      <p:sp>
        <p:nvSpPr>
          <p:cNvPr id="18" name="Footer Placeholder 17">
            <a:extLst>
              <a:ext uri="{FF2B5EF4-FFF2-40B4-BE49-F238E27FC236}">
                <a16:creationId xmlns:a16="http://schemas.microsoft.com/office/drawing/2014/main" id="{B3297538-D16D-5F42-96E3-097D7E3A23A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Distributed and Cloud Computing - Fall 2021</a:t>
            </a:r>
          </a:p>
        </p:txBody>
      </p:sp>
      <p:sp>
        <p:nvSpPr>
          <p:cNvPr id="19" name="Slide Number Placeholder 18">
            <a:extLst>
              <a:ext uri="{FF2B5EF4-FFF2-40B4-BE49-F238E27FC236}">
                <a16:creationId xmlns:a16="http://schemas.microsoft.com/office/drawing/2014/main" id="{A41805BB-CB1D-7D41-9E7E-555EB8A9F6B0}"/>
              </a:ext>
            </a:extLst>
          </p:cNvPr>
          <p:cNvSpPr>
            <a:spLocks noGrp="1"/>
          </p:cNvSpPr>
          <p:nvPr>
            <p:ph type="sldNum" sz="quarter" idx="12"/>
          </p:nvPr>
        </p:nvSpPr>
        <p:spPr/>
        <p:txBody>
          <a:bodyPr/>
          <a:lstStyle/>
          <a:p>
            <a:fld id="{8A4B711C-366F-984D-B358-19F85F407377}" type="slidenum">
              <a:rPr lang="en-US" smtClean="0"/>
              <a:t>161</a:t>
            </a:fld>
            <a:endParaRPr lang="en-US"/>
          </a:p>
        </p:txBody>
      </p:sp>
    </p:spTree>
    <p:extLst>
      <p:ext uri="{BB962C8B-B14F-4D97-AF65-F5344CB8AC3E}">
        <p14:creationId xmlns:p14="http://schemas.microsoft.com/office/powerpoint/2010/main" val="51576239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7912100" y="4436132"/>
            <a:ext cx="3429000" cy="1609068"/>
          </a:xfrm>
          <a:prstGeom prst="roundRect">
            <a:avLst>
              <a:gd name="adj" fmla="val 20669"/>
            </a:avLst>
          </a:prstGeom>
          <a:solidFill>
            <a:schemeClr val="accent6">
              <a:lumMod val="50000"/>
            </a:schemeClr>
          </a:solidFill>
          <a:ln w="19050">
            <a:solidFill>
              <a:schemeClr val="accent6">
                <a:lumMod val="50000"/>
              </a:schemeClr>
            </a:solidFill>
            <a:prstDash val="dash"/>
          </a:ln>
        </p:spPr>
        <p:txBody>
          <a:bodyPr wrap="none" rtlCol="0" anchor="ctr" anchorCtr="1">
            <a:noAutofit/>
          </a:bodyPr>
          <a:lstStyle/>
          <a:p>
            <a:pPr algn="ctr"/>
            <a:endParaRPr lang="en-US" dirty="0">
              <a:latin typeface="Amazon Ember" panose="02000000000000000000" pitchFamily="2" charset="0"/>
              <a:ea typeface="Amazon Ember" panose="02000000000000000000" pitchFamily="2" charset="0"/>
            </a:endParaRPr>
          </a:p>
        </p:txBody>
      </p:sp>
      <p:sp>
        <p:nvSpPr>
          <p:cNvPr id="30" name="Rounded Rectangle 29"/>
          <p:cNvSpPr/>
          <p:nvPr/>
        </p:nvSpPr>
        <p:spPr>
          <a:xfrm>
            <a:off x="4470400" y="4436132"/>
            <a:ext cx="3429000" cy="1609068"/>
          </a:xfrm>
          <a:prstGeom prst="roundRect">
            <a:avLst>
              <a:gd name="adj" fmla="val 20669"/>
            </a:avLst>
          </a:prstGeom>
          <a:solidFill>
            <a:schemeClr val="accent6">
              <a:lumMod val="50000"/>
            </a:schemeClr>
          </a:solidFill>
          <a:ln w="19050">
            <a:solidFill>
              <a:schemeClr val="accent6">
                <a:lumMod val="50000"/>
              </a:schemeClr>
            </a:solidFill>
            <a:prstDash val="dash"/>
          </a:ln>
        </p:spPr>
        <p:txBody>
          <a:bodyPr wrap="none" rtlCol="0" anchor="ctr" anchorCtr="1">
            <a:noAutofit/>
          </a:bodyPr>
          <a:lstStyle/>
          <a:p>
            <a:pPr algn="ctr"/>
            <a:endParaRPr lang="en-US" dirty="0">
              <a:latin typeface="Amazon Ember" panose="02000000000000000000" pitchFamily="2" charset="0"/>
              <a:ea typeface="Amazon Ember" panose="02000000000000000000" pitchFamily="2" charset="0"/>
            </a:endParaRPr>
          </a:p>
        </p:txBody>
      </p:sp>
      <p:sp>
        <p:nvSpPr>
          <p:cNvPr id="31" name="Rounded Rectangle 30"/>
          <p:cNvSpPr/>
          <p:nvPr/>
        </p:nvSpPr>
        <p:spPr>
          <a:xfrm>
            <a:off x="838200" y="4436132"/>
            <a:ext cx="3429000" cy="1609068"/>
          </a:xfrm>
          <a:prstGeom prst="roundRect">
            <a:avLst>
              <a:gd name="adj" fmla="val 20669"/>
            </a:avLst>
          </a:prstGeom>
          <a:solidFill>
            <a:schemeClr val="accent6">
              <a:lumMod val="50000"/>
            </a:schemeClr>
          </a:solidFill>
          <a:ln w="19050">
            <a:solidFill>
              <a:schemeClr val="accent6">
                <a:lumMod val="50000"/>
              </a:schemeClr>
            </a:solidFill>
            <a:prstDash val="dash"/>
          </a:ln>
        </p:spPr>
        <p:txBody>
          <a:bodyPr wrap="none" rtlCol="0" anchor="ctr" anchorCtr="1">
            <a:noAutofit/>
          </a:bodyPr>
          <a:lstStyle/>
          <a:p>
            <a:pPr algn="ctr"/>
            <a:endParaRPr lang="en-US" dirty="0">
              <a:latin typeface="Amazon Ember" panose="02000000000000000000" pitchFamily="2" charset="0"/>
              <a:ea typeface="Amazon Ember" panose="02000000000000000000" pitchFamily="2" charset="0"/>
            </a:endParaRPr>
          </a:p>
        </p:txBody>
      </p:sp>
      <p:sp>
        <p:nvSpPr>
          <p:cNvPr id="2" name="Title 1"/>
          <p:cNvSpPr>
            <a:spLocks noGrp="1"/>
          </p:cNvSpPr>
          <p:nvPr>
            <p:ph type="title"/>
          </p:nvPr>
        </p:nvSpPr>
        <p:spPr/>
        <p:txBody>
          <a:bodyPr>
            <a:normAutofit fontScale="90000"/>
          </a:bodyPr>
          <a:lstStyle/>
          <a:p>
            <a:r>
              <a:rPr lang="en-US" b="1" dirty="0"/>
              <a:t>Application Load Balancer components</a:t>
            </a:r>
          </a:p>
        </p:txBody>
      </p:sp>
      <p:sp>
        <p:nvSpPr>
          <p:cNvPr id="7" name="Rounded Rectangle 6"/>
          <p:cNvSpPr/>
          <p:nvPr/>
        </p:nvSpPr>
        <p:spPr>
          <a:xfrm>
            <a:off x="4267200" y="1457002"/>
            <a:ext cx="2095500" cy="968698"/>
          </a:xfrm>
          <a:prstGeom prst="roundRect">
            <a:avLst>
              <a:gd name="adj" fmla="val 21911"/>
            </a:avLst>
          </a:prstGeom>
          <a:solidFill>
            <a:schemeClr val="accent5"/>
          </a:solidFill>
          <a:ln w="19050">
            <a:solidFill>
              <a:schemeClr val="accent5"/>
            </a:solidFill>
          </a:ln>
        </p:spPr>
        <p:txBody>
          <a:bodyPr wrap="none" rtlCol="0" anchor="ctr" anchorCtr="1">
            <a:noAutofit/>
          </a:bodyPr>
          <a:lstStyle/>
          <a:p>
            <a:r>
              <a:rPr lang="en-US" dirty="0">
                <a:solidFill>
                  <a:schemeClr val="bg1"/>
                </a:solidFill>
                <a:latin typeface="Amazon Ember" panose="02000000000000000000" pitchFamily="2" charset="0"/>
                <a:ea typeface="Amazon Ember" panose="02000000000000000000" pitchFamily="2" charset="0"/>
              </a:rPr>
              <a:t>Load Balancer</a:t>
            </a:r>
          </a:p>
        </p:txBody>
      </p:sp>
      <p:sp>
        <p:nvSpPr>
          <p:cNvPr id="9" name="Rounded Rectangle 8"/>
          <p:cNvSpPr/>
          <p:nvPr/>
        </p:nvSpPr>
        <p:spPr>
          <a:xfrm>
            <a:off x="1308100" y="4762500"/>
            <a:ext cx="1104900" cy="711200"/>
          </a:xfrm>
          <a:prstGeom prst="roundRect">
            <a:avLst>
              <a:gd name="adj" fmla="val 32625"/>
            </a:avLst>
          </a:prstGeom>
          <a:solidFill>
            <a:schemeClr val="accent5">
              <a:lumMod val="20000"/>
              <a:lumOff val="80000"/>
            </a:schemeClr>
          </a:solidFill>
          <a:ln w="19050">
            <a:solidFill>
              <a:schemeClr val="tx1"/>
            </a:solidFill>
          </a:ln>
        </p:spPr>
        <p:txBody>
          <a:bodyPr wrap="none" rtlCol="0" anchor="ctr" anchorCtr="1">
            <a:noAutofit/>
          </a:bodyPr>
          <a:lstStyle/>
          <a:p>
            <a:r>
              <a:rPr lang="en-US" dirty="0">
                <a:solidFill>
                  <a:schemeClr val="tx1">
                    <a:lumMod val="75000"/>
                    <a:lumOff val="25000"/>
                  </a:schemeClr>
                </a:solidFill>
                <a:latin typeface="Amazon Ember" panose="02000000000000000000" pitchFamily="2" charset="0"/>
                <a:ea typeface="Amazon Ember" panose="02000000000000000000" pitchFamily="2" charset="0"/>
              </a:rPr>
              <a:t>Target</a:t>
            </a:r>
          </a:p>
        </p:txBody>
      </p:sp>
      <p:sp>
        <p:nvSpPr>
          <p:cNvPr id="10" name="Rounded Rectangle 9"/>
          <p:cNvSpPr/>
          <p:nvPr/>
        </p:nvSpPr>
        <p:spPr>
          <a:xfrm>
            <a:off x="2616200" y="4762500"/>
            <a:ext cx="1104900" cy="711200"/>
          </a:xfrm>
          <a:prstGeom prst="roundRect">
            <a:avLst>
              <a:gd name="adj" fmla="val 32625"/>
            </a:avLst>
          </a:prstGeom>
          <a:solidFill>
            <a:schemeClr val="accent5">
              <a:lumMod val="20000"/>
              <a:lumOff val="80000"/>
            </a:schemeClr>
          </a:solidFill>
          <a:ln w="19050">
            <a:solidFill>
              <a:schemeClr val="tx1"/>
            </a:solidFill>
          </a:ln>
        </p:spPr>
        <p:txBody>
          <a:bodyPr wrap="none" rtlCol="0" anchor="ctr" anchorCtr="1">
            <a:noAutofit/>
          </a:bodyPr>
          <a:lstStyle/>
          <a:p>
            <a:r>
              <a:rPr lang="en-US" dirty="0">
                <a:solidFill>
                  <a:schemeClr val="tx1">
                    <a:lumMod val="75000"/>
                    <a:lumOff val="25000"/>
                  </a:schemeClr>
                </a:solidFill>
                <a:latin typeface="Amazon Ember" panose="02000000000000000000" pitchFamily="2" charset="0"/>
                <a:ea typeface="Amazon Ember" panose="02000000000000000000" pitchFamily="2" charset="0"/>
              </a:rPr>
              <a:t>Target</a:t>
            </a:r>
          </a:p>
        </p:txBody>
      </p:sp>
      <p:sp>
        <p:nvSpPr>
          <p:cNvPr id="11" name="Rounded Rectangle 10"/>
          <p:cNvSpPr/>
          <p:nvPr/>
        </p:nvSpPr>
        <p:spPr>
          <a:xfrm>
            <a:off x="4699000" y="4762500"/>
            <a:ext cx="1104900" cy="711200"/>
          </a:xfrm>
          <a:prstGeom prst="roundRect">
            <a:avLst>
              <a:gd name="adj" fmla="val 32625"/>
            </a:avLst>
          </a:prstGeom>
          <a:solidFill>
            <a:schemeClr val="accent5">
              <a:lumMod val="20000"/>
              <a:lumOff val="80000"/>
            </a:schemeClr>
          </a:solidFill>
          <a:ln w="19050">
            <a:solidFill>
              <a:schemeClr val="tx1"/>
            </a:solidFill>
          </a:ln>
        </p:spPr>
        <p:txBody>
          <a:bodyPr wrap="none" rtlCol="0" anchor="ctr" anchorCtr="1">
            <a:noAutofit/>
          </a:bodyPr>
          <a:lstStyle/>
          <a:p>
            <a:r>
              <a:rPr lang="en-US" dirty="0">
                <a:solidFill>
                  <a:schemeClr val="tx1">
                    <a:lumMod val="75000"/>
                    <a:lumOff val="25000"/>
                  </a:schemeClr>
                </a:solidFill>
                <a:latin typeface="Amazon Ember" panose="02000000000000000000" pitchFamily="2" charset="0"/>
                <a:ea typeface="Amazon Ember" panose="02000000000000000000" pitchFamily="2" charset="0"/>
              </a:rPr>
              <a:t>Target</a:t>
            </a:r>
          </a:p>
        </p:txBody>
      </p:sp>
      <p:sp>
        <p:nvSpPr>
          <p:cNvPr id="12" name="Rounded Rectangle 11"/>
          <p:cNvSpPr/>
          <p:nvPr/>
        </p:nvSpPr>
        <p:spPr>
          <a:xfrm>
            <a:off x="6045200" y="4762500"/>
            <a:ext cx="1104900" cy="711200"/>
          </a:xfrm>
          <a:prstGeom prst="roundRect">
            <a:avLst>
              <a:gd name="adj" fmla="val 32625"/>
            </a:avLst>
          </a:prstGeom>
          <a:solidFill>
            <a:schemeClr val="accent5">
              <a:lumMod val="20000"/>
              <a:lumOff val="80000"/>
            </a:schemeClr>
          </a:solidFill>
          <a:ln w="19050">
            <a:solidFill>
              <a:schemeClr val="tx1"/>
            </a:solidFill>
          </a:ln>
        </p:spPr>
        <p:txBody>
          <a:bodyPr wrap="none" rtlCol="0" anchor="ctr" anchorCtr="1">
            <a:noAutofit/>
          </a:bodyPr>
          <a:lstStyle/>
          <a:p>
            <a:r>
              <a:rPr lang="en-US" dirty="0">
                <a:solidFill>
                  <a:schemeClr val="tx1">
                    <a:lumMod val="75000"/>
                    <a:lumOff val="25000"/>
                  </a:schemeClr>
                </a:solidFill>
                <a:latin typeface="Amazon Ember" panose="02000000000000000000" pitchFamily="2" charset="0"/>
                <a:ea typeface="Amazon Ember" panose="02000000000000000000" pitchFamily="2" charset="0"/>
              </a:rPr>
              <a:t>Target</a:t>
            </a:r>
          </a:p>
        </p:txBody>
      </p:sp>
      <p:sp>
        <p:nvSpPr>
          <p:cNvPr id="13" name="Rounded Rectangle 12"/>
          <p:cNvSpPr/>
          <p:nvPr/>
        </p:nvSpPr>
        <p:spPr>
          <a:xfrm>
            <a:off x="7353300" y="4762500"/>
            <a:ext cx="1104900" cy="711200"/>
          </a:xfrm>
          <a:prstGeom prst="roundRect">
            <a:avLst>
              <a:gd name="adj" fmla="val 32625"/>
            </a:avLst>
          </a:prstGeom>
          <a:solidFill>
            <a:schemeClr val="accent5">
              <a:lumMod val="20000"/>
              <a:lumOff val="80000"/>
            </a:schemeClr>
          </a:solidFill>
          <a:ln w="19050">
            <a:solidFill>
              <a:schemeClr val="tx1"/>
            </a:solidFill>
          </a:ln>
        </p:spPr>
        <p:txBody>
          <a:bodyPr wrap="none" rtlCol="0" anchor="ctr" anchorCtr="1">
            <a:noAutofit/>
          </a:bodyPr>
          <a:lstStyle/>
          <a:p>
            <a:r>
              <a:rPr lang="en-US" dirty="0">
                <a:solidFill>
                  <a:schemeClr val="tx1">
                    <a:lumMod val="75000"/>
                    <a:lumOff val="25000"/>
                  </a:schemeClr>
                </a:solidFill>
                <a:latin typeface="Amazon Ember" panose="02000000000000000000" pitchFamily="2" charset="0"/>
                <a:ea typeface="Amazon Ember" panose="02000000000000000000" pitchFamily="2" charset="0"/>
              </a:rPr>
              <a:t>Target</a:t>
            </a:r>
          </a:p>
        </p:txBody>
      </p:sp>
      <p:sp>
        <p:nvSpPr>
          <p:cNvPr id="14" name="Rounded Rectangle 13"/>
          <p:cNvSpPr/>
          <p:nvPr/>
        </p:nvSpPr>
        <p:spPr>
          <a:xfrm>
            <a:off x="8610600" y="4762500"/>
            <a:ext cx="1104900" cy="711200"/>
          </a:xfrm>
          <a:prstGeom prst="roundRect">
            <a:avLst>
              <a:gd name="adj" fmla="val 32625"/>
            </a:avLst>
          </a:prstGeom>
          <a:solidFill>
            <a:schemeClr val="accent5">
              <a:lumMod val="20000"/>
              <a:lumOff val="80000"/>
            </a:schemeClr>
          </a:solidFill>
          <a:ln w="19050">
            <a:solidFill>
              <a:schemeClr val="tx1"/>
            </a:solidFill>
          </a:ln>
        </p:spPr>
        <p:txBody>
          <a:bodyPr wrap="none" rtlCol="0" anchor="ctr" anchorCtr="1">
            <a:noAutofit/>
          </a:bodyPr>
          <a:lstStyle/>
          <a:p>
            <a:r>
              <a:rPr lang="en-US" dirty="0">
                <a:solidFill>
                  <a:schemeClr val="tx1">
                    <a:lumMod val="75000"/>
                    <a:lumOff val="25000"/>
                  </a:schemeClr>
                </a:solidFill>
                <a:latin typeface="Amazon Ember" panose="02000000000000000000" pitchFamily="2" charset="0"/>
                <a:ea typeface="Amazon Ember" panose="02000000000000000000" pitchFamily="2" charset="0"/>
              </a:rPr>
              <a:t>Target</a:t>
            </a:r>
          </a:p>
        </p:txBody>
      </p:sp>
      <p:sp>
        <p:nvSpPr>
          <p:cNvPr id="15" name="Rounded Rectangle 14"/>
          <p:cNvSpPr/>
          <p:nvPr/>
        </p:nvSpPr>
        <p:spPr>
          <a:xfrm>
            <a:off x="9867900" y="4762500"/>
            <a:ext cx="1104900" cy="711200"/>
          </a:xfrm>
          <a:prstGeom prst="roundRect">
            <a:avLst>
              <a:gd name="adj" fmla="val 32625"/>
            </a:avLst>
          </a:prstGeom>
          <a:solidFill>
            <a:schemeClr val="accent5">
              <a:lumMod val="20000"/>
              <a:lumOff val="80000"/>
            </a:schemeClr>
          </a:solidFill>
          <a:ln w="19050">
            <a:solidFill>
              <a:schemeClr val="tx1"/>
            </a:solidFill>
          </a:ln>
        </p:spPr>
        <p:txBody>
          <a:bodyPr wrap="none" rtlCol="0" anchor="ctr" anchorCtr="1">
            <a:noAutofit/>
          </a:bodyPr>
          <a:lstStyle/>
          <a:p>
            <a:r>
              <a:rPr lang="en-US" dirty="0">
                <a:solidFill>
                  <a:schemeClr val="tx1">
                    <a:lumMod val="75000"/>
                    <a:lumOff val="25000"/>
                  </a:schemeClr>
                </a:solidFill>
                <a:latin typeface="Amazon Ember" panose="02000000000000000000" pitchFamily="2" charset="0"/>
                <a:ea typeface="Amazon Ember" panose="02000000000000000000" pitchFamily="2" charset="0"/>
              </a:rPr>
              <a:t>Target</a:t>
            </a:r>
          </a:p>
        </p:txBody>
      </p:sp>
      <p:sp>
        <p:nvSpPr>
          <p:cNvPr id="17" name="Rounded Rectangle 16"/>
          <p:cNvSpPr/>
          <p:nvPr/>
        </p:nvSpPr>
        <p:spPr>
          <a:xfrm>
            <a:off x="10464800" y="5499100"/>
            <a:ext cx="876300" cy="546100"/>
          </a:xfrm>
          <a:prstGeom prst="roundRect">
            <a:avLst>
              <a:gd name="adj" fmla="val 41647"/>
            </a:avLst>
          </a:prstGeom>
          <a:solidFill>
            <a:schemeClr val="bg1">
              <a:lumMod val="95000"/>
            </a:schemeClr>
          </a:solidFill>
          <a:ln w="19050">
            <a:solidFill>
              <a:schemeClr val="accent6">
                <a:lumMod val="50000"/>
              </a:schemeClr>
            </a:solidFill>
          </a:ln>
        </p:spPr>
        <p:txBody>
          <a:bodyPr wrap="none" rtlCol="0" anchor="ctr" anchorCtr="1">
            <a:noAutofit/>
          </a:bodyPr>
          <a:lstStyle/>
          <a:p>
            <a:pPr algn="ctr"/>
            <a:r>
              <a:rPr lang="en-US" sz="1600" dirty="0">
                <a:latin typeface="Amazon Ember" panose="02000000000000000000" pitchFamily="2" charset="0"/>
                <a:ea typeface="Amazon Ember" panose="02000000000000000000" pitchFamily="2" charset="0"/>
              </a:rPr>
              <a:t>Health</a:t>
            </a:r>
            <a:br>
              <a:rPr lang="en-US" sz="1600" dirty="0">
                <a:latin typeface="Amazon Ember" panose="02000000000000000000" pitchFamily="2" charset="0"/>
                <a:ea typeface="Amazon Ember" panose="02000000000000000000" pitchFamily="2" charset="0"/>
              </a:rPr>
            </a:br>
            <a:r>
              <a:rPr lang="en-US" sz="1600" dirty="0">
                <a:latin typeface="Amazon Ember" panose="02000000000000000000" pitchFamily="2" charset="0"/>
                <a:ea typeface="Amazon Ember" panose="02000000000000000000" pitchFamily="2" charset="0"/>
              </a:rPr>
              <a:t>check</a:t>
            </a:r>
          </a:p>
        </p:txBody>
      </p:sp>
      <p:sp>
        <p:nvSpPr>
          <p:cNvPr id="18" name="Rounded Rectangle 17"/>
          <p:cNvSpPr/>
          <p:nvPr/>
        </p:nvSpPr>
        <p:spPr>
          <a:xfrm>
            <a:off x="7035800" y="5499100"/>
            <a:ext cx="876300" cy="546100"/>
          </a:xfrm>
          <a:prstGeom prst="roundRect">
            <a:avLst>
              <a:gd name="adj" fmla="val 41647"/>
            </a:avLst>
          </a:prstGeom>
          <a:solidFill>
            <a:schemeClr val="bg1">
              <a:lumMod val="95000"/>
            </a:schemeClr>
          </a:solidFill>
          <a:ln w="19050">
            <a:solidFill>
              <a:schemeClr val="accent6">
                <a:lumMod val="50000"/>
              </a:schemeClr>
            </a:solidFill>
          </a:ln>
        </p:spPr>
        <p:txBody>
          <a:bodyPr wrap="none" rtlCol="0" anchor="ctr" anchorCtr="1">
            <a:noAutofit/>
          </a:bodyPr>
          <a:lstStyle/>
          <a:p>
            <a:pPr algn="ctr"/>
            <a:r>
              <a:rPr lang="en-US" sz="1600" dirty="0">
                <a:latin typeface="Amazon Ember" panose="02000000000000000000" pitchFamily="2" charset="0"/>
                <a:ea typeface="Amazon Ember" panose="02000000000000000000" pitchFamily="2" charset="0"/>
              </a:rPr>
              <a:t>Health</a:t>
            </a:r>
            <a:br>
              <a:rPr lang="en-US" sz="1600" dirty="0">
                <a:latin typeface="Amazon Ember" panose="02000000000000000000" pitchFamily="2" charset="0"/>
                <a:ea typeface="Amazon Ember" panose="02000000000000000000" pitchFamily="2" charset="0"/>
              </a:rPr>
            </a:br>
            <a:r>
              <a:rPr lang="en-US" sz="1600" dirty="0">
                <a:latin typeface="Amazon Ember" panose="02000000000000000000" pitchFamily="2" charset="0"/>
                <a:ea typeface="Amazon Ember" panose="02000000000000000000" pitchFamily="2" charset="0"/>
              </a:rPr>
              <a:t>check</a:t>
            </a:r>
          </a:p>
        </p:txBody>
      </p:sp>
      <p:sp>
        <p:nvSpPr>
          <p:cNvPr id="19" name="Rounded Rectangle 18"/>
          <p:cNvSpPr/>
          <p:nvPr/>
        </p:nvSpPr>
        <p:spPr>
          <a:xfrm>
            <a:off x="3352800" y="5499100"/>
            <a:ext cx="876300" cy="546100"/>
          </a:xfrm>
          <a:prstGeom prst="roundRect">
            <a:avLst>
              <a:gd name="adj" fmla="val 41647"/>
            </a:avLst>
          </a:prstGeom>
          <a:solidFill>
            <a:schemeClr val="bg1">
              <a:lumMod val="95000"/>
            </a:schemeClr>
          </a:solidFill>
          <a:ln w="19050">
            <a:solidFill>
              <a:schemeClr val="accent6">
                <a:lumMod val="50000"/>
              </a:schemeClr>
            </a:solidFill>
          </a:ln>
        </p:spPr>
        <p:txBody>
          <a:bodyPr wrap="none" rtlCol="0" anchor="ctr" anchorCtr="1">
            <a:noAutofit/>
          </a:bodyPr>
          <a:lstStyle/>
          <a:p>
            <a:pPr algn="ctr"/>
            <a:r>
              <a:rPr lang="en-US" sz="1600" dirty="0">
                <a:latin typeface="Amazon Ember" panose="02000000000000000000" pitchFamily="2" charset="0"/>
                <a:ea typeface="Amazon Ember" panose="02000000000000000000" pitchFamily="2" charset="0"/>
              </a:rPr>
              <a:t>Health</a:t>
            </a:r>
            <a:br>
              <a:rPr lang="en-US" sz="1600" dirty="0">
                <a:latin typeface="Amazon Ember" panose="02000000000000000000" pitchFamily="2" charset="0"/>
                <a:ea typeface="Amazon Ember" panose="02000000000000000000" pitchFamily="2" charset="0"/>
              </a:rPr>
            </a:br>
            <a:r>
              <a:rPr lang="en-US" sz="1600" dirty="0">
                <a:latin typeface="Amazon Ember" panose="02000000000000000000" pitchFamily="2" charset="0"/>
                <a:ea typeface="Amazon Ember" panose="02000000000000000000" pitchFamily="2" charset="0"/>
              </a:rPr>
              <a:t>check</a:t>
            </a:r>
          </a:p>
        </p:txBody>
      </p:sp>
      <p:sp>
        <p:nvSpPr>
          <p:cNvPr id="20" name="Rounded Rectangle 19"/>
          <p:cNvSpPr/>
          <p:nvPr/>
        </p:nvSpPr>
        <p:spPr>
          <a:xfrm>
            <a:off x="1016000" y="2563650"/>
            <a:ext cx="3073400" cy="992349"/>
          </a:xfrm>
          <a:prstGeom prst="roundRect">
            <a:avLst>
              <a:gd name="adj" fmla="val 28849"/>
            </a:avLst>
          </a:prstGeom>
          <a:solidFill>
            <a:schemeClr val="accent4">
              <a:lumMod val="50000"/>
            </a:schemeClr>
          </a:solidFill>
          <a:ln w="19050">
            <a:solidFill>
              <a:schemeClr val="accent4">
                <a:lumMod val="50000"/>
              </a:schemeClr>
            </a:solidFill>
          </a:ln>
        </p:spPr>
        <p:txBody>
          <a:bodyPr wrap="none" rtlCol="0" anchor="ctr" anchorCtr="1">
            <a:noAutofit/>
          </a:bodyPr>
          <a:lstStyle/>
          <a:p>
            <a:pPr algn="ctr"/>
            <a:r>
              <a:rPr lang="en-US" dirty="0">
                <a:solidFill>
                  <a:schemeClr val="bg1"/>
                </a:solidFill>
                <a:latin typeface="Amazon Ember" panose="02000000000000000000" pitchFamily="2" charset="0"/>
                <a:ea typeface="Amazon Ember" panose="02000000000000000000" pitchFamily="2" charset="0"/>
              </a:rPr>
              <a:t>Listener</a:t>
            </a:r>
          </a:p>
        </p:txBody>
      </p:sp>
      <p:sp>
        <p:nvSpPr>
          <p:cNvPr id="21" name="Rounded Rectangle 20"/>
          <p:cNvSpPr/>
          <p:nvPr/>
        </p:nvSpPr>
        <p:spPr>
          <a:xfrm>
            <a:off x="6481590" y="2844800"/>
            <a:ext cx="922510" cy="482600"/>
          </a:xfrm>
          <a:prstGeom prst="roundRect">
            <a:avLst>
              <a:gd name="adj" fmla="val 48294"/>
            </a:avLst>
          </a:prstGeom>
          <a:solidFill>
            <a:srgbClr val="FFE070"/>
          </a:solidFill>
          <a:ln w="19050">
            <a:solidFill>
              <a:schemeClr val="tx1"/>
            </a:solidFill>
          </a:ln>
        </p:spPr>
        <p:txBody>
          <a:bodyPr wrap="none" rtlCol="0" anchor="ctr" anchorCtr="1">
            <a:noAutofit/>
          </a:bodyPr>
          <a:lstStyle/>
          <a:p>
            <a:pPr algn="ctr"/>
            <a:r>
              <a:rPr lang="en-US" dirty="0">
                <a:latin typeface="Amazon Ember" panose="02000000000000000000" pitchFamily="2" charset="0"/>
                <a:ea typeface="Amazon Ember" panose="02000000000000000000" pitchFamily="2" charset="0"/>
              </a:rPr>
              <a:t>Rule</a:t>
            </a:r>
          </a:p>
        </p:txBody>
      </p:sp>
      <p:sp>
        <p:nvSpPr>
          <p:cNvPr id="22" name="Rounded Rectangle 21"/>
          <p:cNvSpPr/>
          <p:nvPr/>
        </p:nvSpPr>
        <p:spPr>
          <a:xfrm>
            <a:off x="1109490" y="2844800"/>
            <a:ext cx="922510" cy="482600"/>
          </a:xfrm>
          <a:prstGeom prst="roundRect">
            <a:avLst>
              <a:gd name="adj" fmla="val 48294"/>
            </a:avLst>
          </a:prstGeom>
          <a:solidFill>
            <a:schemeClr val="accent4">
              <a:lumMod val="20000"/>
              <a:lumOff val="80000"/>
            </a:schemeClr>
          </a:solidFill>
          <a:ln w="19050">
            <a:solidFill>
              <a:schemeClr val="accent4">
                <a:lumMod val="20000"/>
                <a:lumOff val="80000"/>
              </a:schemeClr>
            </a:solidFill>
          </a:ln>
        </p:spPr>
        <p:txBody>
          <a:bodyPr wrap="none" rtlCol="0" anchor="ctr" anchorCtr="1">
            <a:noAutofit/>
          </a:bodyPr>
          <a:lstStyle/>
          <a:p>
            <a:pPr algn="ctr"/>
            <a:r>
              <a:rPr lang="en-US" dirty="0">
                <a:latin typeface="Amazon Ember" panose="02000000000000000000" pitchFamily="2" charset="0"/>
                <a:ea typeface="Amazon Ember" panose="02000000000000000000" pitchFamily="2" charset="0"/>
              </a:rPr>
              <a:t>Rule</a:t>
            </a:r>
          </a:p>
        </p:txBody>
      </p:sp>
      <p:sp>
        <p:nvSpPr>
          <p:cNvPr id="23" name="Rounded Rectangle 22"/>
          <p:cNvSpPr/>
          <p:nvPr/>
        </p:nvSpPr>
        <p:spPr>
          <a:xfrm>
            <a:off x="6324600" y="2563650"/>
            <a:ext cx="3073400" cy="992349"/>
          </a:xfrm>
          <a:prstGeom prst="roundRect">
            <a:avLst>
              <a:gd name="adj" fmla="val 28849"/>
            </a:avLst>
          </a:prstGeom>
          <a:solidFill>
            <a:schemeClr val="accent4">
              <a:lumMod val="50000"/>
            </a:schemeClr>
          </a:solidFill>
          <a:ln w="19050">
            <a:solidFill>
              <a:schemeClr val="accent4">
                <a:lumMod val="50000"/>
              </a:schemeClr>
            </a:solidFill>
          </a:ln>
        </p:spPr>
        <p:txBody>
          <a:bodyPr wrap="none" rtlCol="0" anchor="ctr" anchorCtr="1">
            <a:noAutofit/>
          </a:bodyPr>
          <a:lstStyle/>
          <a:p>
            <a:pPr algn="ctr"/>
            <a:r>
              <a:rPr lang="en-US" dirty="0">
                <a:solidFill>
                  <a:schemeClr val="bg1"/>
                </a:solidFill>
                <a:latin typeface="Amazon Ember" panose="02000000000000000000" pitchFamily="2" charset="0"/>
                <a:ea typeface="Amazon Ember" panose="02000000000000000000" pitchFamily="2" charset="0"/>
              </a:rPr>
              <a:t>Listener</a:t>
            </a:r>
          </a:p>
        </p:txBody>
      </p:sp>
      <p:sp>
        <p:nvSpPr>
          <p:cNvPr id="24" name="Rounded Rectangle 23"/>
          <p:cNvSpPr/>
          <p:nvPr/>
        </p:nvSpPr>
        <p:spPr>
          <a:xfrm>
            <a:off x="6418090" y="2844800"/>
            <a:ext cx="922510" cy="482600"/>
          </a:xfrm>
          <a:prstGeom prst="roundRect">
            <a:avLst>
              <a:gd name="adj" fmla="val 48294"/>
            </a:avLst>
          </a:prstGeom>
          <a:solidFill>
            <a:schemeClr val="accent4">
              <a:lumMod val="20000"/>
              <a:lumOff val="80000"/>
            </a:schemeClr>
          </a:solidFill>
          <a:ln w="19050">
            <a:solidFill>
              <a:schemeClr val="accent4">
                <a:lumMod val="20000"/>
                <a:lumOff val="80000"/>
              </a:schemeClr>
            </a:solidFill>
          </a:ln>
        </p:spPr>
        <p:txBody>
          <a:bodyPr wrap="none" rtlCol="0" anchor="ctr" anchorCtr="1">
            <a:noAutofit/>
          </a:bodyPr>
          <a:lstStyle/>
          <a:p>
            <a:pPr algn="ctr"/>
            <a:r>
              <a:rPr lang="en-US" dirty="0">
                <a:latin typeface="Amazon Ember" panose="02000000000000000000" pitchFamily="2" charset="0"/>
                <a:ea typeface="Amazon Ember" panose="02000000000000000000" pitchFamily="2" charset="0"/>
              </a:rPr>
              <a:t>Rule</a:t>
            </a:r>
          </a:p>
        </p:txBody>
      </p:sp>
      <p:sp>
        <p:nvSpPr>
          <p:cNvPr id="27" name="Rounded Rectangle 26"/>
          <p:cNvSpPr/>
          <p:nvPr/>
        </p:nvSpPr>
        <p:spPr>
          <a:xfrm>
            <a:off x="8348490" y="2844800"/>
            <a:ext cx="922510" cy="482600"/>
          </a:xfrm>
          <a:prstGeom prst="roundRect">
            <a:avLst>
              <a:gd name="adj" fmla="val 48294"/>
            </a:avLst>
          </a:prstGeom>
          <a:solidFill>
            <a:schemeClr val="accent4">
              <a:lumMod val="20000"/>
              <a:lumOff val="80000"/>
            </a:schemeClr>
          </a:solidFill>
          <a:ln w="19050">
            <a:solidFill>
              <a:schemeClr val="accent4">
                <a:lumMod val="20000"/>
                <a:lumOff val="80000"/>
              </a:schemeClr>
            </a:solidFill>
          </a:ln>
        </p:spPr>
        <p:txBody>
          <a:bodyPr wrap="none" rtlCol="0" anchor="ctr" anchorCtr="1">
            <a:noAutofit/>
          </a:bodyPr>
          <a:lstStyle/>
          <a:p>
            <a:pPr algn="ctr"/>
            <a:r>
              <a:rPr lang="en-US" dirty="0">
                <a:latin typeface="Amazon Ember" panose="02000000000000000000" pitchFamily="2" charset="0"/>
                <a:ea typeface="Amazon Ember" panose="02000000000000000000" pitchFamily="2" charset="0"/>
              </a:rPr>
              <a:t>Rule</a:t>
            </a:r>
          </a:p>
        </p:txBody>
      </p:sp>
      <p:sp>
        <p:nvSpPr>
          <p:cNvPr id="32" name="Rounded Rectangle 31"/>
          <p:cNvSpPr/>
          <p:nvPr/>
        </p:nvSpPr>
        <p:spPr>
          <a:xfrm>
            <a:off x="5650275" y="5494340"/>
            <a:ext cx="922510" cy="482600"/>
          </a:xfrm>
          <a:prstGeom prst="roundRect">
            <a:avLst>
              <a:gd name="adj" fmla="val 48294"/>
            </a:avLst>
          </a:prstGeom>
          <a:noFill/>
          <a:ln w="19050">
            <a:noFill/>
          </a:ln>
        </p:spPr>
        <p:txBody>
          <a:bodyPr wrap="none" rtlCol="0" anchor="ctr" anchorCtr="1">
            <a:noAutofit/>
          </a:bodyPr>
          <a:lstStyle/>
          <a:p>
            <a:pPr lvl="0" algn="ctr"/>
            <a:r>
              <a:rPr lang="en-US" dirty="0">
                <a:solidFill>
                  <a:schemeClr val="bg1"/>
                </a:solidFill>
                <a:latin typeface="Amazon Ember" panose="02000000000000000000" pitchFamily="2" charset="0"/>
                <a:ea typeface="Amazon Ember" panose="02000000000000000000" pitchFamily="2" charset="0"/>
              </a:rPr>
              <a:t>Target group</a:t>
            </a:r>
            <a:br>
              <a:rPr lang="en-US" dirty="0">
                <a:solidFill>
                  <a:schemeClr val="bg1"/>
                </a:solidFill>
                <a:latin typeface="Amazon Ember" panose="02000000000000000000" pitchFamily="2" charset="0"/>
                <a:ea typeface="Amazon Ember" panose="02000000000000000000" pitchFamily="2" charset="0"/>
              </a:rPr>
            </a:br>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(example.com/blog)</a:t>
            </a:r>
          </a:p>
        </p:txBody>
      </p:sp>
      <p:sp>
        <p:nvSpPr>
          <p:cNvPr id="33" name="Rounded Rectangle 32"/>
          <p:cNvSpPr/>
          <p:nvPr/>
        </p:nvSpPr>
        <p:spPr>
          <a:xfrm>
            <a:off x="8945735" y="5494340"/>
            <a:ext cx="922510" cy="482600"/>
          </a:xfrm>
          <a:prstGeom prst="roundRect">
            <a:avLst>
              <a:gd name="adj" fmla="val 48294"/>
            </a:avLst>
          </a:prstGeom>
          <a:noFill/>
          <a:ln w="19050">
            <a:noFill/>
          </a:ln>
        </p:spPr>
        <p:txBody>
          <a:bodyPr wrap="none" rtlCol="0" anchor="ctr" anchorCtr="1">
            <a:noAutofit/>
          </a:bodyPr>
          <a:lstStyle/>
          <a:p>
            <a:pPr lvl="0" algn="ctr"/>
            <a:r>
              <a:rPr lang="en-US" dirty="0">
                <a:solidFill>
                  <a:schemeClr val="bg1"/>
                </a:solidFill>
                <a:latin typeface="Amazon Ember" panose="02000000000000000000" pitchFamily="2" charset="0"/>
                <a:ea typeface="Amazon Ember" panose="02000000000000000000" pitchFamily="2" charset="0"/>
              </a:rPr>
              <a:t>Target group</a:t>
            </a:r>
            <a:br>
              <a:rPr lang="en-US" dirty="0">
                <a:solidFill>
                  <a:schemeClr val="bg1"/>
                </a:solidFill>
                <a:latin typeface="Amazon Ember" panose="02000000000000000000" pitchFamily="2" charset="0"/>
                <a:ea typeface="Amazon Ember" panose="02000000000000000000" pitchFamily="2" charset="0"/>
              </a:rPr>
            </a:br>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(example.com/mobile)</a:t>
            </a:r>
          </a:p>
        </p:txBody>
      </p:sp>
      <p:sp>
        <p:nvSpPr>
          <p:cNvPr id="34" name="Rounded Rectangle 33"/>
          <p:cNvSpPr/>
          <p:nvPr/>
        </p:nvSpPr>
        <p:spPr>
          <a:xfrm>
            <a:off x="2093740" y="5494340"/>
            <a:ext cx="922510" cy="482600"/>
          </a:xfrm>
          <a:prstGeom prst="roundRect">
            <a:avLst>
              <a:gd name="adj" fmla="val 48294"/>
            </a:avLst>
          </a:prstGeom>
          <a:noFill/>
          <a:ln w="19050">
            <a:noFill/>
          </a:ln>
        </p:spPr>
        <p:txBody>
          <a:bodyPr wrap="none" rtlCol="0" anchor="ctr" anchorCtr="1">
            <a:noAutofit/>
          </a:bodyPr>
          <a:lstStyle/>
          <a:p>
            <a:pPr algn="ctr"/>
            <a:r>
              <a:rPr lang="en-US" dirty="0">
                <a:solidFill>
                  <a:schemeClr val="bg1"/>
                </a:solidFill>
                <a:latin typeface="Amazon Ember" panose="02000000000000000000" pitchFamily="2" charset="0"/>
                <a:ea typeface="Amazon Ember" panose="02000000000000000000" pitchFamily="2" charset="0"/>
              </a:rPr>
              <a:t>Target group</a:t>
            </a:r>
            <a:br>
              <a:rPr lang="en-US" dirty="0">
                <a:solidFill>
                  <a:schemeClr val="bg1"/>
                </a:solidFill>
                <a:latin typeface="Amazon Ember" panose="02000000000000000000" pitchFamily="2" charset="0"/>
                <a:ea typeface="Amazon Ember" panose="02000000000000000000" pitchFamily="2" charset="0"/>
              </a:rPr>
            </a:br>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(example.com)</a:t>
            </a:r>
          </a:p>
        </p:txBody>
      </p:sp>
      <p:cxnSp>
        <p:nvCxnSpPr>
          <p:cNvPr id="35" name="Straight Connector 34"/>
          <p:cNvCxnSpPr/>
          <p:nvPr/>
        </p:nvCxnSpPr>
        <p:spPr>
          <a:xfrm>
            <a:off x="5219700" y="3962400"/>
            <a:ext cx="5200650" cy="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860550" y="3962400"/>
            <a:ext cx="1308100" cy="0"/>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08830" y="3086101"/>
            <a:ext cx="225387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314950" y="2446340"/>
            <a:ext cx="0" cy="63976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860550" y="3962400"/>
            <a:ext cx="0" cy="800100"/>
          </a:xfrm>
          <a:prstGeom prst="line">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168650" y="3962400"/>
            <a:ext cx="0" cy="800100"/>
          </a:xfrm>
          <a:prstGeom prst="line">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238750" y="3962400"/>
            <a:ext cx="0" cy="800100"/>
          </a:xfrm>
          <a:prstGeom prst="line">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597650" y="3962400"/>
            <a:ext cx="0" cy="800100"/>
          </a:xfrm>
          <a:prstGeom prst="line">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905750" y="3555999"/>
            <a:ext cx="0" cy="120650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163050" y="3962400"/>
            <a:ext cx="0" cy="800100"/>
          </a:xfrm>
          <a:prstGeom prst="line">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407650" y="3962400"/>
            <a:ext cx="0" cy="800100"/>
          </a:xfrm>
          <a:prstGeom prst="line">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546350" y="3555999"/>
            <a:ext cx="0" cy="406401"/>
          </a:xfrm>
          <a:prstGeom prst="line">
            <a:avLst/>
          </a:prstGeom>
          <a:ln w="190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3708710" y="6228114"/>
            <a:ext cx="258749" cy="394009"/>
            <a:chOff x="7685833" y="2129398"/>
            <a:chExt cx="258749" cy="394009"/>
          </a:xfrm>
        </p:grpSpPr>
        <p:sp>
          <p:nvSpPr>
            <p:cNvPr id="43" name="Shape 198"/>
            <p:cNvSpPr/>
            <p:nvPr/>
          </p:nvSpPr>
          <p:spPr>
            <a:xfrm>
              <a:off x="7685833" y="2416305"/>
              <a:ext cx="258749" cy="107102"/>
            </a:xfrm>
            <a:prstGeom prst="rect">
              <a:avLst/>
            </a:prstGeom>
            <a:solidFill>
              <a:srgbClr val="8BC943"/>
            </a:solidFill>
            <a:ln w="12700" cap="flat">
              <a:noFill/>
              <a:miter lim="400000"/>
            </a:ln>
            <a:effectLst/>
          </p:spPr>
          <p:txBody>
            <a:bodyPr wrap="square" lIns="0" tIns="0" rIns="0" bIns="0" numCol="1" anchor="ctr">
              <a:noAutofit/>
            </a:bodyPr>
            <a:lstStyle/>
            <a:p>
              <a:pPr lvl="0">
                <a:defRPr b="0">
                  <a:solidFill>
                    <a:srgbClr val="000000"/>
                  </a:solidFill>
                </a:defRPr>
              </a:pPr>
              <a:endParaRPr dirty="0">
                <a:solidFill>
                  <a:schemeClr val="bg2">
                    <a:lumMod val="10000"/>
                  </a:schemeClr>
                </a:solidFill>
                <a:latin typeface="Amazon Ember" panose="02000000000000000000" pitchFamily="2" charset="0"/>
                <a:ea typeface="Amazon Ember" panose="02000000000000000000" pitchFamily="2" charset="0"/>
              </a:endParaRPr>
            </a:p>
          </p:txBody>
        </p:sp>
        <p:sp>
          <p:nvSpPr>
            <p:cNvPr id="44" name="Shape 199"/>
            <p:cNvSpPr/>
            <p:nvPr/>
          </p:nvSpPr>
          <p:spPr>
            <a:xfrm>
              <a:off x="7685833" y="2272851"/>
              <a:ext cx="258749" cy="107102"/>
            </a:xfrm>
            <a:prstGeom prst="rect">
              <a:avLst/>
            </a:prstGeom>
            <a:solidFill>
              <a:srgbClr val="FFFB00"/>
            </a:solidFill>
            <a:ln w="12700" cap="flat">
              <a:noFill/>
              <a:miter lim="400000"/>
            </a:ln>
            <a:effectLst/>
          </p:spPr>
          <p:txBody>
            <a:bodyPr wrap="square" lIns="0" tIns="0" rIns="0" bIns="0" numCol="1" anchor="ctr">
              <a:noAutofit/>
            </a:bodyPr>
            <a:lstStyle/>
            <a:p>
              <a:pPr lvl="0">
                <a:defRPr b="0">
                  <a:solidFill>
                    <a:srgbClr val="000000"/>
                  </a:solidFill>
                </a:defRPr>
              </a:pPr>
              <a:endParaRPr dirty="0">
                <a:solidFill>
                  <a:schemeClr val="bg2">
                    <a:lumMod val="10000"/>
                  </a:schemeClr>
                </a:solidFill>
                <a:latin typeface="Amazon Ember" panose="02000000000000000000" pitchFamily="2" charset="0"/>
                <a:ea typeface="Amazon Ember" panose="02000000000000000000" pitchFamily="2" charset="0"/>
              </a:endParaRPr>
            </a:p>
          </p:txBody>
        </p:sp>
        <p:sp>
          <p:nvSpPr>
            <p:cNvPr id="45" name="Shape 200"/>
            <p:cNvSpPr/>
            <p:nvPr/>
          </p:nvSpPr>
          <p:spPr>
            <a:xfrm>
              <a:off x="7685833" y="2129398"/>
              <a:ext cx="258749" cy="107101"/>
            </a:xfrm>
            <a:prstGeom prst="rect">
              <a:avLst/>
            </a:prstGeom>
            <a:solidFill>
              <a:srgbClr val="FF2600"/>
            </a:solidFill>
            <a:ln w="12700" cap="flat">
              <a:noFill/>
              <a:miter lim="400000"/>
            </a:ln>
            <a:effectLst/>
          </p:spPr>
          <p:txBody>
            <a:bodyPr wrap="square" lIns="0" tIns="0" rIns="0" bIns="0" numCol="1" anchor="ctr">
              <a:noAutofit/>
            </a:bodyPr>
            <a:lstStyle/>
            <a:p>
              <a:pPr lvl="0">
                <a:defRPr b="0">
                  <a:solidFill>
                    <a:srgbClr val="000000"/>
                  </a:solidFill>
                </a:defRPr>
              </a:pPr>
              <a:endParaRPr dirty="0">
                <a:solidFill>
                  <a:schemeClr val="bg2">
                    <a:lumMod val="10000"/>
                  </a:schemeClr>
                </a:solidFill>
                <a:latin typeface="Amazon Ember" panose="02000000000000000000" pitchFamily="2" charset="0"/>
                <a:ea typeface="Amazon Ember" panose="02000000000000000000" pitchFamily="2" charset="0"/>
              </a:endParaRPr>
            </a:p>
          </p:txBody>
        </p:sp>
      </p:grpSp>
      <p:grpSp>
        <p:nvGrpSpPr>
          <p:cNvPr id="47" name="Group 46"/>
          <p:cNvGrpSpPr/>
          <p:nvPr/>
        </p:nvGrpSpPr>
        <p:grpSpPr>
          <a:xfrm>
            <a:off x="7383656" y="6226412"/>
            <a:ext cx="258749" cy="394009"/>
            <a:chOff x="7685833" y="2129398"/>
            <a:chExt cx="258749" cy="394009"/>
          </a:xfrm>
          <a:solidFill>
            <a:srgbClr val="92D050"/>
          </a:solidFill>
        </p:grpSpPr>
        <p:sp>
          <p:nvSpPr>
            <p:cNvPr id="54" name="Shape 198"/>
            <p:cNvSpPr/>
            <p:nvPr/>
          </p:nvSpPr>
          <p:spPr>
            <a:xfrm>
              <a:off x="7685833" y="2416305"/>
              <a:ext cx="258749" cy="107102"/>
            </a:xfrm>
            <a:prstGeom prst="rect">
              <a:avLst/>
            </a:prstGeom>
            <a:grpFill/>
            <a:ln w="12700" cap="flat">
              <a:noFill/>
              <a:miter lim="400000"/>
            </a:ln>
            <a:effectLst/>
          </p:spPr>
          <p:txBody>
            <a:bodyPr wrap="square" lIns="0" tIns="0" rIns="0" bIns="0" numCol="1" anchor="ctr">
              <a:noAutofit/>
            </a:bodyPr>
            <a:lstStyle/>
            <a:p>
              <a:pPr lvl="0">
                <a:defRPr b="0">
                  <a:solidFill>
                    <a:srgbClr val="000000"/>
                  </a:solidFill>
                </a:defRPr>
              </a:pPr>
              <a:endParaRPr dirty="0">
                <a:solidFill>
                  <a:schemeClr val="bg2">
                    <a:lumMod val="10000"/>
                  </a:schemeClr>
                </a:solidFill>
                <a:latin typeface="Amazon Ember" panose="02000000000000000000" pitchFamily="2" charset="0"/>
                <a:ea typeface="Amazon Ember" panose="02000000000000000000" pitchFamily="2" charset="0"/>
              </a:endParaRPr>
            </a:p>
          </p:txBody>
        </p:sp>
        <p:sp>
          <p:nvSpPr>
            <p:cNvPr id="56" name="Shape 199"/>
            <p:cNvSpPr/>
            <p:nvPr/>
          </p:nvSpPr>
          <p:spPr>
            <a:xfrm>
              <a:off x="7685833" y="2272851"/>
              <a:ext cx="258749" cy="107102"/>
            </a:xfrm>
            <a:prstGeom prst="rect">
              <a:avLst/>
            </a:prstGeom>
            <a:grpFill/>
            <a:ln w="12700" cap="flat">
              <a:noFill/>
              <a:miter lim="400000"/>
            </a:ln>
            <a:effectLst/>
          </p:spPr>
          <p:txBody>
            <a:bodyPr wrap="square" lIns="0" tIns="0" rIns="0" bIns="0" numCol="1" anchor="ctr">
              <a:noAutofit/>
            </a:bodyPr>
            <a:lstStyle/>
            <a:p>
              <a:pPr lvl="0">
                <a:defRPr b="0">
                  <a:solidFill>
                    <a:srgbClr val="000000"/>
                  </a:solidFill>
                </a:defRPr>
              </a:pPr>
              <a:endParaRPr dirty="0">
                <a:solidFill>
                  <a:schemeClr val="bg2">
                    <a:lumMod val="10000"/>
                  </a:schemeClr>
                </a:solidFill>
                <a:latin typeface="Amazon Ember" panose="02000000000000000000" pitchFamily="2" charset="0"/>
                <a:ea typeface="Amazon Ember" panose="02000000000000000000" pitchFamily="2" charset="0"/>
              </a:endParaRPr>
            </a:p>
          </p:txBody>
        </p:sp>
        <p:sp>
          <p:nvSpPr>
            <p:cNvPr id="57" name="Shape 200"/>
            <p:cNvSpPr/>
            <p:nvPr/>
          </p:nvSpPr>
          <p:spPr>
            <a:xfrm>
              <a:off x="7685833" y="2129398"/>
              <a:ext cx="258749" cy="107101"/>
            </a:xfrm>
            <a:prstGeom prst="rect">
              <a:avLst/>
            </a:prstGeom>
            <a:grpFill/>
            <a:ln w="12700" cap="flat">
              <a:noFill/>
              <a:miter lim="400000"/>
            </a:ln>
            <a:effectLst/>
          </p:spPr>
          <p:txBody>
            <a:bodyPr wrap="square" lIns="0" tIns="0" rIns="0" bIns="0" numCol="1" anchor="ctr">
              <a:noAutofit/>
            </a:bodyPr>
            <a:lstStyle/>
            <a:p>
              <a:pPr lvl="0">
                <a:defRPr b="0">
                  <a:solidFill>
                    <a:srgbClr val="000000"/>
                  </a:solidFill>
                </a:defRPr>
              </a:pPr>
              <a:endParaRPr dirty="0">
                <a:solidFill>
                  <a:schemeClr val="bg2">
                    <a:lumMod val="10000"/>
                  </a:schemeClr>
                </a:solidFill>
                <a:latin typeface="Amazon Ember" panose="02000000000000000000" pitchFamily="2" charset="0"/>
                <a:ea typeface="Amazon Ember" panose="02000000000000000000" pitchFamily="2" charset="0"/>
              </a:endParaRPr>
            </a:p>
          </p:txBody>
        </p:sp>
      </p:grpSp>
      <p:grpSp>
        <p:nvGrpSpPr>
          <p:cNvPr id="58" name="Group 57"/>
          <p:cNvGrpSpPr/>
          <p:nvPr/>
        </p:nvGrpSpPr>
        <p:grpSpPr>
          <a:xfrm>
            <a:off x="10843425" y="6226411"/>
            <a:ext cx="258749" cy="394009"/>
            <a:chOff x="7685833" y="2129398"/>
            <a:chExt cx="258749" cy="394009"/>
          </a:xfrm>
        </p:grpSpPr>
        <p:sp>
          <p:nvSpPr>
            <p:cNvPr id="59" name="Shape 198"/>
            <p:cNvSpPr/>
            <p:nvPr/>
          </p:nvSpPr>
          <p:spPr>
            <a:xfrm>
              <a:off x="7685833" y="2416305"/>
              <a:ext cx="258749" cy="107102"/>
            </a:xfrm>
            <a:prstGeom prst="rect">
              <a:avLst/>
            </a:prstGeom>
            <a:solidFill>
              <a:srgbClr val="8BC943"/>
            </a:solidFill>
            <a:ln w="12700" cap="flat">
              <a:noFill/>
              <a:miter lim="400000"/>
            </a:ln>
            <a:effectLst/>
          </p:spPr>
          <p:txBody>
            <a:bodyPr wrap="square" lIns="0" tIns="0" rIns="0" bIns="0" numCol="1" anchor="ctr">
              <a:noAutofit/>
            </a:bodyPr>
            <a:lstStyle/>
            <a:p>
              <a:endParaRPr dirty="0">
                <a:solidFill>
                  <a:schemeClr val="bg2">
                    <a:lumMod val="10000"/>
                  </a:schemeClr>
                </a:solidFill>
                <a:latin typeface="Amazon Ember" panose="02000000000000000000" pitchFamily="2" charset="0"/>
                <a:ea typeface="Amazon Ember" panose="02000000000000000000" pitchFamily="2" charset="0"/>
              </a:endParaRPr>
            </a:p>
          </p:txBody>
        </p:sp>
        <p:sp>
          <p:nvSpPr>
            <p:cNvPr id="60" name="Shape 199"/>
            <p:cNvSpPr/>
            <p:nvPr/>
          </p:nvSpPr>
          <p:spPr>
            <a:xfrm>
              <a:off x="7685833" y="2272851"/>
              <a:ext cx="258749" cy="107102"/>
            </a:xfrm>
            <a:prstGeom prst="rect">
              <a:avLst/>
            </a:prstGeom>
            <a:solidFill>
              <a:srgbClr val="92D050"/>
            </a:solidFill>
            <a:ln w="12700" cap="flat">
              <a:noFill/>
              <a:miter lim="400000"/>
            </a:ln>
            <a:effectLst/>
          </p:spPr>
          <p:txBody>
            <a:bodyPr wrap="square" lIns="0" tIns="0" rIns="0" bIns="0" numCol="1" anchor="ctr">
              <a:noAutofit/>
            </a:bodyPr>
            <a:lstStyle/>
            <a:p>
              <a:pPr lvl="0">
                <a:defRPr b="0">
                  <a:solidFill>
                    <a:srgbClr val="000000"/>
                  </a:solidFill>
                </a:defRPr>
              </a:pPr>
              <a:endParaRPr dirty="0">
                <a:solidFill>
                  <a:schemeClr val="bg2">
                    <a:lumMod val="10000"/>
                  </a:schemeClr>
                </a:solidFill>
                <a:latin typeface="Amazon Ember" panose="02000000000000000000" pitchFamily="2" charset="0"/>
                <a:ea typeface="Amazon Ember" panose="02000000000000000000" pitchFamily="2" charset="0"/>
              </a:endParaRPr>
            </a:p>
          </p:txBody>
        </p:sp>
        <p:sp>
          <p:nvSpPr>
            <p:cNvPr id="61" name="Shape 200"/>
            <p:cNvSpPr/>
            <p:nvPr/>
          </p:nvSpPr>
          <p:spPr>
            <a:xfrm>
              <a:off x="7685833" y="2129398"/>
              <a:ext cx="258749" cy="107101"/>
            </a:xfrm>
            <a:prstGeom prst="rect">
              <a:avLst/>
            </a:prstGeom>
            <a:solidFill>
              <a:srgbClr val="8BC943"/>
            </a:solidFill>
            <a:ln w="12700" cap="flat">
              <a:noFill/>
              <a:miter lim="400000"/>
            </a:ln>
            <a:effectLst/>
          </p:spPr>
          <p:txBody>
            <a:bodyPr wrap="square" lIns="0" tIns="0" rIns="0" bIns="0" numCol="1" anchor="ctr">
              <a:noAutofit/>
            </a:bodyPr>
            <a:lstStyle/>
            <a:p>
              <a:endParaRPr dirty="0">
                <a:solidFill>
                  <a:schemeClr val="bg2">
                    <a:lumMod val="10000"/>
                  </a:schemeClr>
                </a:solidFill>
                <a:latin typeface="Amazon Ember" panose="02000000000000000000" pitchFamily="2" charset="0"/>
                <a:ea typeface="Amazon Ember" panose="02000000000000000000" pitchFamily="2" charset="0"/>
              </a:endParaRPr>
            </a:p>
          </p:txBody>
        </p:sp>
      </p:grpSp>
      <p:sp>
        <p:nvSpPr>
          <p:cNvPr id="62" name="Footer Placeholder 2"/>
          <p:cNvSpPr>
            <a:spLocks noGrp="1"/>
          </p:cNvSpPr>
          <p:nvPr>
            <p:ph type="ftr" sz="quarter" idx="4294967295"/>
          </p:nvPr>
        </p:nvSpPr>
        <p:spPr>
          <a:xfrm>
            <a:off x="571500" y="6508750"/>
            <a:ext cx="6871048"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rPr>
              <a:t>Distributed and Cloud Computing - Fall 2021</a:t>
            </a:r>
            <a:endParaRPr kumimoji="0" lang="en-US" sz="900" b="0" i="0" u="none" strike="noStrike" kern="1200" cap="none" spc="0" normalizeH="0" baseline="0" noProof="0" dirty="0">
              <a:ln>
                <a:noFill/>
              </a:ln>
              <a:effectLst/>
              <a:uLnTx/>
              <a:uFillTx/>
            </a:endParaRP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162</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13085417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ELB load balancer: Features</a:t>
            </a:r>
          </a:p>
        </p:txBody>
      </p:sp>
      <p:sp>
        <p:nvSpPr>
          <p:cNvPr id="11" name="TextBox 10"/>
          <p:cNvSpPr txBox="1"/>
          <p:nvPr/>
        </p:nvSpPr>
        <p:spPr>
          <a:xfrm>
            <a:off x="419101" y="1583474"/>
            <a:ext cx="5767944" cy="1384995"/>
          </a:xfrm>
          <a:prstGeom prst="rect">
            <a:avLst/>
          </a:prstGeom>
          <a:noFill/>
        </p:spPr>
        <p:txBody>
          <a:bodyPr wrap="square" rtlCol="0">
            <a:spAutoFit/>
          </a:bodyPr>
          <a:lstStyle/>
          <a:p>
            <a:pPr algn="ctr"/>
            <a:r>
              <a:rPr lang="en-US" sz="2800" b="1" dirty="0">
                <a:solidFill>
                  <a:schemeClr val="tx2">
                    <a:lumMod val="75000"/>
                  </a:schemeClr>
                </a:solidFill>
                <a:latin typeface="Amazon Ember" panose="02000000000000000000" pitchFamily="2" charset="0"/>
              </a:rPr>
              <a:t>ELB load balancers </a:t>
            </a:r>
            <a:r>
              <a:rPr lang="en-US" sz="2800" dirty="0">
                <a:latin typeface="Amazon Ember" panose="02000000000000000000" pitchFamily="2" charset="0"/>
              </a:rPr>
              <a:t>a</a:t>
            </a:r>
            <a:r>
              <a:rPr lang="en-US" sz="2800" dirty="0">
                <a:latin typeface="Amazon Ember" panose="02000000000000000000" pitchFamily="2" charset="0"/>
                <a:ea typeface="Amazon Ember" panose="02000000000000000000" pitchFamily="2" charset="0"/>
              </a:rPr>
              <a:t>utomatically distribute traffic across multiple targets.</a:t>
            </a:r>
          </a:p>
        </p:txBody>
      </p:sp>
      <p:graphicFrame>
        <p:nvGraphicFramePr>
          <p:cNvPr id="15" name="Diagram 14"/>
          <p:cNvGraphicFramePr/>
          <p:nvPr/>
        </p:nvGraphicFramePr>
        <p:xfrm>
          <a:off x="3933324" y="1254925"/>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TextBox 15">
            <a:extLst>
              <a:ext uri="{FF2B5EF4-FFF2-40B4-BE49-F238E27FC236}">
                <a16:creationId xmlns:a16="http://schemas.microsoft.com/office/drawing/2014/main" id="{E3C0960A-3D31-6D47-8EAA-93DE09090CDD}"/>
              </a:ext>
            </a:extLst>
          </p:cNvPr>
          <p:cNvSpPr txBox="1"/>
          <p:nvPr/>
        </p:nvSpPr>
        <p:spPr>
          <a:xfrm>
            <a:off x="1188739" y="5186530"/>
            <a:ext cx="2301904" cy="584775"/>
          </a:xfrm>
          <a:prstGeom prst="rect">
            <a:avLst/>
          </a:prstGeom>
          <a:noFill/>
        </p:spPr>
        <p:txBody>
          <a:bodyPr wrap="square" rtlCol="0">
            <a:spAutoFit/>
          </a:bodyPr>
          <a:lstStyle/>
          <a:p>
            <a:pPr algn="ctr"/>
            <a:r>
              <a:rPr lang="en-US" sz="1600" dirty="0">
                <a:latin typeface="Amazon Ember" panose="02000000000000000000" pitchFamily="2" charset="0"/>
              </a:rPr>
              <a:t>Elastic Load Balancing (ELB)</a:t>
            </a:r>
          </a:p>
        </p:txBody>
      </p:sp>
      <p:pic>
        <p:nvPicPr>
          <p:cNvPr id="17" name="Graphic 7">
            <a:extLst>
              <a:ext uri="{FF2B5EF4-FFF2-40B4-BE49-F238E27FC236}">
                <a16:creationId xmlns:a16="http://schemas.microsoft.com/office/drawing/2014/main" id="{708E5D6B-3B0D-7E46-91EF-00B2766437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97167" y="3279787"/>
            <a:ext cx="1685047" cy="1685047"/>
          </a:xfrm>
          <a:prstGeom prst="rect">
            <a:avLst/>
          </a:prstGeom>
        </p:spPr>
      </p:pic>
      <p:sp>
        <p:nvSpPr>
          <p:cNvPr id="7" name="Footer Placeholder 4">
            <a:extLst>
              <a:ext uri="{FF2B5EF4-FFF2-40B4-BE49-F238E27FC236}">
                <a16:creationId xmlns:a16="http://schemas.microsoft.com/office/drawing/2014/main" id="{294379FF-5CB4-7347-8A75-A3C514EB4161}"/>
              </a:ext>
            </a:extLst>
          </p:cNvPr>
          <p:cNvSpPr>
            <a:spLocks noGrp="1"/>
          </p:cNvSpPr>
          <p:nvPr>
            <p:ph type="ftr" sz="quarter" idx="3"/>
          </p:nvPr>
        </p:nvSpPr>
        <p:spPr>
          <a:xfrm>
            <a:off x="419100" y="6356351"/>
            <a:ext cx="4400035" cy="30271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endParaRP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163</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23345903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Load Balancing use cases</a:t>
            </a:r>
          </a:p>
        </p:txBody>
      </p:sp>
      <p:grpSp>
        <p:nvGrpSpPr>
          <p:cNvPr id="41" name="Group 40">
            <a:extLst>
              <a:ext uri="{FF2B5EF4-FFF2-40B4-BE49-F238E27FC236}">
                <a16:creationId xmlns:a16="http://schemas.microsoft.com/office/drawing/2014/main" id="{3D290927-BEB9-4877-B954-5E721CD62DA3}"/>
              </a:ext>
              <a:ext uri="{C183D7F6-B498-43B3-948B-1728B52AA6E4}">
                <adec:decorative xmlns:adec="http://schemas.microsoft.com/office/drawing/2017/decorative" val="1"/>
              </a:ext>
            </a:extLst>
          </p:cNvPr>
          <p:cNvGrpSpPr/>
          <p:nvPr/>
        </p:nvGrpSpPr>
        <p:grpSpPr>
          <a:xfrm>
            <a:off x="1135637" y="1437003"/>
            <a:ext cx="10152365" cy="4747184"/>
            <a:chOff x="1135637" y="1437003"/>
            <a:chExt cx="10152365" cy="4747184"/>
          </a:xfrm>
        </p:grpSpPr>
        <p:grpSp>
          <p:nvGrpSpPr>
            <p:cNvPr id="26" name="Group 25">
              <a:extLst>
                <a:ext uri="{FF2B5EF4-FFF2-40B4-BE49-F238E27FC236}">
                  <a16:creationId xmlns:a16="http://schemas.microsoft.com/office/drawing/2014/main" id="{926E6E7F-94C9-4EDE-AA20-A476F5632315}"/>
                </a:ext>
                <a:ext uri="{C183D7F6-B498-43B3-948B-1728B52AA6E4}">
                  <adec:decorative xmlns:adec="http://schemas.microsoft.com/office/drawing/2017/decorative" val="1"/>
                </a:ext>
              </a:extLst>
            </p:cNvPr>
            <p:cNvGrpSpPr/>
            <p:nvPr/>
          </p:nvGrpSpPr>
          <p:grpSpPr>
            <a:xfrm>
              <a:off x="1135637" y="1437003"/>
              <a:ext cx="2436886" cy="2452946"/>
              <a:chOff x="1131105" y="1365287"/>
              <a:chExt cx="2436886" cy="2452946"/>
            </a:xfrm>
          </p:grpSpPr>
          <p:pic>
            <p:nvPicPr>
              <p:cNvPr id="20" name="Picture 19">
                <a:extLst>
                  <a:ext uri="{FF2B5EF4-FFF2-40B4-BE49-F238E27FC236}">
                    <a16:creationId xmlns:a16="http://schemas.microsoft.com/office/drawing/2014/main" id="{96A2F285-F602-433B-9D10-E0C7F4F4DEC3}"/>
                  </a:ext>
                  <a:ext uri="{C183D7F6-B498-43B3-948B-1728B52AA6E4}">
                    <adec:decorative xmlns:adec="http://schemas.microsoft.com/office/drawing/2017/decorative" val="1"/>
                  </a:ext>
                </a:extLst>
              </p:cNvPr>
              <p:cNvPicPr>
                <a:picLocks noChangeAspect="1"/>
              </p:cNvPicPr>
              <p:nvPr/>
            </p:nvPicPr>
            <p:blipFill rotWithShape="1">
              <a:blip r:embed="rId4"/>
              <a:srcRect l="54621" t="10529" r="27073" b="9273"/>
              <a:stretch/>
            </p:blipFill>
            <p:spPr>
              <a:xfrm>
                <a:off x="1583466" y="1365287"/>
                <a:ext cx="1532159" cy="1437283"/>
              </a:xfrm>
              <a:prstGeom prst="rect">
                <a:avLst/>
              </a:prstGeom>
            </p:spPr>
          </p:pic>
          <p:sp>
            <p:nvSpPr>
              <p:cNvPr id="7" name="TextBox 6">
                <a:extLst>
                  <a:ext uri="{FF2B5EF4-FFF2-40B4-BE49-F238E27FC236}">
                    <a16:creationId xmlns:a16="http://schemas.microsoft.com/office/drawing/2014/main" id="{F192987F-7E0A-40BC-A85F-A211AFE86D49}"/>
                  </a:ext>
                </a:extLst>
              </p:cNvPr>
              <p:cNvSpPr txBox="1"/>
              <p:nvPr/>
            </p:nvSpPr>
            <p:spPr>
              <a:xfrm>
                <a:off x="1131105" y="2802570"/>
                <a:ext cx="2436886" cy="1015663"/>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Highly available and</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fault-tolerant</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applications</a:t>
                </a:r>
              </a:p>
            </p:txBody>
          </p:sp>
        </p:grpSp>
        <p:grpSp>
          <p:nvGrpSpPr>
            <p:cNvPr id="27" name="Group 26">
              <a:extLst>
                <a:ext uri="{FF2B5EF4-FFF2-40B4-BE49-F238E27FC236}">
                  <a16:creationId xmlns:a16="http://schemas.microsoft.com/office/drawing/2014/main" id="{B3DB1090-F62C-44CF-94D8-1FB0B39E1C8E}"/>
                </a:ext>
                <a:ext uri="{C183D7F6-B498-43B3-948B-1728B52AA6E4}">
                  <adec:decorative xmlns:adec="http://schemas.microsoft.com/office/drawing/2017/decorative" val="1"/>
                </a:ext>
              </a:extLst>
            </p:cNvPr>
            <p:cNvGrpSpPr/>
            <p:nvPr/>
          </p:nvGrpSpPr>
          <p:grpSpPr>
            <a:xfrm>
              <a:off x="5441419" y="1437601"/>
              <a:ext cx="1729961" cy="2144571"/>
              <a:chOff x="4791842" y="1365885"/>
              <a:chExt cx="1729961" cy="2144571"/>
            </a:xfrm>
          </p:grpSpPr>
          <p:pic>
            <p:nvPicPr>
              <p:cNvPr id="19" name="Picture 18">
                <a:extLst>
                  <a:ext uri="{FF2B5EF4-FFF2-40B4-BE49-F238E27FC236}">
                    <a16:creationId xmlns:a16="http://schemas.microsoft.com/office/drawing/2014/main" id="{D0290FCC-CE9F-42F4-A47D-85DB7721AD0D}"/>
                  </a:ext>
                  <a:ext uri="{C183D7F6-B498-43B3-948B-1728B52AA6E4}">
                    <adec:decorative xmlns:adec="http://schemas.microsoft.com/office/drawing/2017/decorative" val="1"/>
                  </a:ext>
                </a:extLst>
              </p:cNvPr>
              <p:cNvPicPr>
                <a:picLocks noChangeAspect="1"/>
              </p:cNvPicPr>
              <p:nvPr/>
            </p:nvPicPr>
            <p:blipFill rotWithShape="1">
              <a:blip r:embed="rId4"/>
              <a:srcRect l="28329" t="7470" r="53989"/>
              <a:stretch/>
            </p:blipFill>
            <p:spPr>
              <a:xfrm>
                <a:off x="4960062" y="1365885"/>
                <a:ext cx="1393513" cy="1561380"/>
              </a:xfrm>
              <a:prstGeom prst="rect">
                <a:avLst/>
              </a:prstGeom>
            </p:spPr>
          </p:pic>
          <p:sp>
            <p:nvSpPr>
              <p:cNvPr id="21" name="TextBox 20">
                <a:extLst>
                  <a:ext uri="{FF2B5EF4-FFF2-40B4-BE49-F238E27FC236}">
                    <a16:creationId xmlns:a16="http://schemas.microsoft.com/office/drawing/2014/main" id="{34DD93A5-D39C-40BB-A09B-F589C4551BED}"/>
                  </a:ext>
                </a:extLst>
              </p:cNvPr>
              <p:cNvSpPr txBox="1"/>
              <p:nvPr/>
            </p:nvSpPr>
            <p:spPr>
              <a:xfrm>
                <a:off x="4791842" y="2802570"/>
                <a:ext cx="1729961"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Containerized</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applications</a:t>
                </a:r>
              </a:p>
            </p:txBody>
          </p:sp>
        </p:grpSp>
        <p:grpSp>
          <p:nvGrpSpPr>
            <p:cNvPr id="28" name="Group 27">
              <a:extLst>
                <a:ext uri="{FF2B5EF4-FFF2-40B4-BE49-F238E27FC236}">
                  <a16:creationId xmlns:a16="http://schemas.microsoft.com/office/drawing/2014/main" id="{71B41BC1-2BF4-4ACD-84EC-718DB7C6178B}"/>
                </a:ext>
                <a:ext uri="{C183D7F6-B498-43B3-948B-1728B52AA6E4}">
                  <adec:decorative xmlns:adec="http://schemas.microsoft.com/office/drawing/2017/decorative" val="1"/>
                </a:ext>
              </a:extLst>
            </p:cNvPr>
            <p:cNvGrpSpPr/>
            <p:nvPr/>
          </p:nvGrpSpPr>
          <p:grpSpPr>
            <a:xfrm>
              <a:off x="9031453" y="1785311"/>
              <a:ext cx="1762021" cy="1796861"/>
              <a:chOff x="9026921" y="1713595"/>
              <a:chExt cx="1762021" cy="1796861"/>
            </a:xfrm>
          </p:grpSpPr>
          <p:pic>
            <p:nvPicPr>
              <p:cNvPr id="17" name="Picture 16">
                <a:extLst>
                  <a:ext uri="{FF2B5EF4-FFF2-40B4-BE49-F238E27FC236}">
                    <a16:creationId xmlns:a16="http://schemas.microsoft.com/office/drawing/2014/main" id="{C8C93A11-FB98-4540-B299-C4E02984CC45}"/>
                  </a:ext>
                  <a:ext uri="{C183D7F6-B498-43B3-948B-1728B52AA6E4}">
                    <adec:decorative xmlns:adec="http://schemas.microsoft.com/office/drawing/2017/decorative" val="1"/>
                  </a:ext>
                </a:extLst>
              </p:cNvPr>
              <p:cNvPicPr>
                <a:picLocks noChangeAspect="1"/>
              </p:cNvPicPr>
              <p:nvPr/>
            </p:nvPicPr>
            <p:blipFill rotWithShape="1">
              <a:blip r:embed="rId4"/>
              <a:srcRect l="80784" t="18720"/>
              <a:stretch/>
            </p:blipFill>
            <p:spPr>
              <a:xfrm>
                <a:off x="9207330" y="1713595"/>
                <a:ext cx="1401204" cy="1269090"/>
              </a:xfrm>
              <a:prstGeom prst="rect">
                <a:avLst/>
              </a:prstGeom>
            </p:spPr>
          </p:pic>
          <p:sp>
            <p:nvSpPr>
              <p:cNvPr id="22" name="TextBox 21">
                <a:extLst>
                  <a:ext uri="{FF2B5EF4-FFF2-40B4-BE49-F238E27FC236}">
                    <a16:creationId xmlns:a16="http://schemas.microsoft.com/office/drawing/2014/main" id="{C752C348-80D1-465A-9F71-7E4EACA07398}"/>
                  </a:ext>
                </a:extLst>
              </p:cNvPr>
              <p:cNvSpPr txBox="1"/>
              <p:nvPr/>
            </p:nvSpPr>
            <p:spPr>
              <a:xfrm>
                <a:off x="9026921" y="2802570"/>
                <a:ext cx="1762021"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Elasticity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scalability</a:t>
                </a:r>
              </a:p>
            </p:txBody>
          </p:sp>
        </p:grpSp>
        <p:grpSp>
          <p:nvGrpSpPr>
            <p:cNvPr id="31" name="Group 30">
              <a:extLst>
                <a:ext uri="{FF2B5EF4-FFF2-40B4-BE49-F238E27FC236}">
                  <a16:creationId xmlns:a16="http://schemas.microsoft.com/office/drawing/2014/main" id="{6519601B-096F-491D-8B11-90DD0F6D9E00}"/>
                </a:ext>
                <a:ext uri="{C183D7F6-B498-43B3-948B-1728B52AA6E4}">
                  <adec:decorative xmlns:adec="http://schemas.microsoft.com/office/drawing/2017/decorative" val="1"/>
                </a:ext>
              </a:extLst>
            </p:cNvPr>
            <p:cNvGrpSpPr/>
            <p:nvPr/>
          </p:nvGrpSpPr>
          <p:grpSpPr>
            <a:xfrm>
              <a:off x="4717118" y="3891610"/>
              <a:ext cx="2537874" cy="1972094"/>
              <a:chOff x="4199444" y="3819894"/>
              <a:chExt cx="2537874" cy="1972094"/>
            </a:xfrm>
          </p:grpSpPr>
          <p:pic>
            <p:nvPicPr>
              <p:cNvPr id="15" name="Picture 14">
                <a:extLst>
                  <a:ext uri="{FF2B5EF4-FFF2-40B4-BE49-F238E27FC236}">
                    <a16:creationId xmlns:a16="http://schemas.microsoft.com/office/drawing/2014/main" id="{C892100C-F3BD-4F19-9EAA-3433E4D9575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25657" r="25555"/>
              <a:stretch/>
            </p:blipFill>
            <p:spPr>
              <a:xfrm>
                <a:off x="4273453" y="3819894"/>
                <a:ext cx="2389850" cy="1561381"/>
              </a:xfrm>
              <a:prstGeom prst="rect">
                <a:avLst/>
              </a:prstGeom>
            </p:spPr>
          </p:pic>
          <p:sp>
            <p:nvSpPr>
              <p:cNvPr id="9" name="TextBox 8">
                <a:extLst>
                  <a:ext uri="{FF2B5EF4-FFF2-40B4-BE49-F238E27FC236}">
                    <a16:creationId xmlns:a16="http://schemas.microsoft.com/office/drawing/2014/main" id="{E17FDA5D-8E5C-48E7-8BBD-4F82C863D8EF}"/>
                  </a:ext>
                </a:extLst>
              </p:cNvPr>
              <p:cNvSpPr txBox="1"/>
              <p:nvPr/>
            </p:nvSpPr>
            <p:spPr>
              <a:xfrm>
                <a:off x="4199444" y="5391878"/>
                <a:ext cx="2537874" cy="400110"/>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Hybrid environments</a:t>
                </a:r>
              </a:p>
            </p:txBody>
          </p:sp>
        </p:grpSp>
        <p:grpSp>
          <p:nvGrpSpPr>
            <p:cNvPr id="30" name="Group 29">
              <a:extLst>
                <a:ext uri="{FF2B5EF4-FFF2-40B4-BE49-F238E27FC236}">
                  <a16:creationId xmlns:a16="http://schemas.microsoft.com/office/drawing/2014/main" id="{991F9113-243A-4DFC-9F0B-992E8B60F903}"/>
                </a:ext>
                <a:ext uri="{C183D7F6-B498-43B3-948B-1728B52AA6E4}">
                  <adec:decorative xmlns:adec="http://schemas.microsoft.com/office/drawing/2017/decorative" val="1"/>
                </a:ext>
              </a:extLst>
            </p:cNvPr>
            <p:cNvGrpSpPr/>
            <p:nvPr/>
          </p:nvGrpSpPr>
          <p:grpSpPr>
            <a:xfrm>
              <a:off x="8536928" y="4484045"/>
              <a:ext cx="2751074" cy="1700142"/>
              <a:chOff x="7831794" y="4399622"/>
              <a:chExt cx="2751074" cy="1700142"/>
            </a:xfrm>
          </p:grpSpPr>
          <p:sp>
            <p:nvSpPr>
              <p:cNvPr id="24" name="TextBox 23">
                <a:extLst>
                  <a:ext uri="{FF2B5EF4-FFF2-40B4-BE49-F238E27FC236}">
                    <a16:creationId xmlns:a16="http://schemas.microsoft.com/office/drawing/2014/main" id="{44424281-5CD1-402F-AD47-46C3024D04F3}"/>
                  </a:ext>
                </a:extLst>
              </p:cNvPr>
              <p:cNvSpPr txBox="1"/>
              <p:nvPr/>
            </p:nvSpPr>
            <p:spPr>
              <a:xfrm>
                <a:off x="7831794" y="5391878"/>
                <a:ext cx="2751074"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Invoke Lambda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functions over HTTP(S)</a:t>
                </a:r>
              </a:p>
            </p:txBody>
          </p:sp>
          <p:pic>
            <p:nvPicPr>
              <p:cNvPr id="25" name="Graphic 24">
                <a:extLst>
                  <a:ext uri="{FF2B5EF4-FFF2-40B4-BE49-F238E27FC236}">
                    <a16:creationId xmlns:a16="http://schemas.microsoft.com/office/drawing/2014/main" id="{DB7B1AA2-137B-48FC-8C97-50E3B7D44BB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03585" y="4399622"/>
                <a:ext cx="843718" cy="843718"/>
              </a:xfrm>
              <a:prstGeom prst="rect">
                <a:avLst/>
              </a:prstGeom>
            </p:spPr>
          </p:pic>
        </p:grpSp>
        <p:grpSp>
          <p:nvGrpSpPr>
            <p:cNvPr id="40" name="Group 39">
              <a:extLst>
                <a:ext uri="{FF2B5EF4-FFF2-40B4-BE49-F238E27FC236}">
                  <a16:creationId xmlns:a16="http://schemas.microsoft.com/office/drawing/2014/main" id="{4E34F22C-539E-4CBD-9AF0-8A9A470B336B}"/>
                </a:ext>
                <a:ext uri="{C183D7F6-B498-43B3-948B-1728B52AA6E4}">
                  <adec:decorative xmlns:adec="http://schemas.microsoft.com/office/drawing/2017/decorative" val="1"/>
                </a:ext>
              </a:extLst>
            </p:cNvPr>
            <p:cNvGrpSpPr/>
            <p:nvPr/>
          </p:nvGrpSpPr>
          <p:grpSpPr>
            <a:xfrm>
              <a:off x="1475189" y="4425508"/>
              <a:ext cx="1757211" cy="1745972"/>
              <a:chOff x="1475189" y="4425508"/>
              <a:chExt cx="1757211" cy="1745972"/>
            </a:xfrm>
          </p:grpSpPr>
          <p:pic>
            <p:nvPicPr>
              <p:cNvPr id="39" name="Graphic 38">
                <a:extLst>
                  <a:ext uri="{FF2B5EF4-FFF2-40B4-BE49-F238E27FC236}">
                    <a16:creationId xmlns:a16="http://schemas.microsoft.com/office/drawing/2014/main" id="{8D1F5C4F-966B-44F9-ADC2-5FEDE035B441}"/>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96590" y="4425508"/>
                <a:ext cx="914400" cy="914400"/>
              </a:xfrm>
              <a:prstGeom prst="rect">
                <a:avLst/>
              </a:prstGeom>
            </p:spPr>
          </p:pic>
          <p:sp>
            <p:nvSpPr>
              <p:cNvPr id="23" name="TextBox 22">
                <a:extLst>
                  <a:ext uri="{FF2B5EF4-FFF2-40B4-BE49-F238E27FC236}">
                    <a16:creationId xmlns:a16="http://schemas.microsoft.com/office/drawing/2014/main" id="{354E5732-3F55-40A0-A895-FA0D7639DBA8}"/>
                  </a:ext>
                  <a:ext uri="{C183D7F6-B498-43B3-948B-1728B52AA6E4}">
                    <adec:decorative xmlns:adec="http://schemas.microsoft.com/office/drawing/2017/decorative" val="1"/>
                  </a:ext>
                </a:extLst>
              </p:cNvPr>
              <p:cNvSpPr txBox="1"/>
              <p:nvPr/>
            </p:nvSpPr>
            <p:spPr>
              <a:xfrm>
                <a:off x="1475189" y="5463594"/>
                <a:ext cx="1757211"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Virtual private</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cloud (VPC)</a:t>
                </a:r>
              </a:p>
            </p:txBody>
          </p:sp>
        </p:grpSp>
      </p:grpSp>
      <p:sp>
        <p:nvSpPr>
          <p:cNvPr id="3" name="Footer Placeholder 2">
            <a:extLst>
              <a:ext uri="{FF2B5EF4-FFF2-40B4-BE49-F238E27FC236}">
                <a16:creationId xmlns:a16="http://schemas.microsoft.com/office/drawing/2014/main" id="{7E38D4F7-74EF-470A-B13D-3B668B05463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4" name="Slide Number Placeholder 3">
            <a:extLst>
              <a:ext uri="{FF2B5EF4-FFF2-40B4-BE49-F238E27FC236}">
                <a16:creationId xmlns:a16="http://schemas.microsoft.com/office/drawing/2014/main" id="{3DC510D5-3FCC-4EFE-A548-34BBDDB0B6A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164</a:t>
            </a:fld>
            <a:endParaRPr lang="en-US" dirty="0"/>
          </a:p>
        </p:txBody>
      </p:sp>
    </p:spTree>
    <p:custDataLst>
      <p:tags r:id="rId1"/>
    </p:custDataLst>
    <p:extLst>
      <p:ext uri="{BB962C8B-B14F-4D97-AF65-F5344CB8AC3E}">
        <p14:creationId xmlns:p14="http://schemas.microsoft.com/office/powerpoint/2010/main" val="79873750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balancer monitoring</a:t>
            </a:r>
          </a:p>
        </p:txBody>
      </p:sp>
      <p:pic>
        <p:nvPicPr>
          <p:cNvPr id="6" name="Picture 5">
            <a:extLst>
              <a:ext uri="{FF2B5EF4-FFF2-40B4-BE49-F238E27FC236}">
                <a16:creationId xmlns:a16="http://schemas.microsoft.com/office/drawing/2014/main" id="{5DEC5C0A-3A32-8540-A2ED-01EEDE9A023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99348" y="1720771"/>
            <a:ext cx="4203700" cy="4025900"/>
          </a:xfrm>
          <a:prstGeom prst="rect">
            <a:avLst/>
          </a:prstGeom>
        </p:spPr>
      </p:pic>
      <p:sp>
        <p:nvSpPr>
          <p:cNvPr id="9" name="Content Placeholder 8">
            <a:extLst>
              <a:ext uri="{FF2B5EF4-FFF2-40B4-BE49-F238E27FC236}">
                <a16:creationId xmlns:a16="http://schemas.microsoft.com/office/drawing/2014/main" id="{8E621796-891F-412A-B643-F135D78635E1}"/>
              </a:ext>
            </a:extLst>
          </p:cNvPr>
          <p:cNvSpPr>
            <a:spLocks noGrp="1"/>
          </p:cNvSpPr>
          <p:nvPr>
            <p:ph idx="13"/>
          </p:nvPr>
        </p:nvSpPr>
        <p:spPr>
          <a:xfrm>
            <a:off x="5936343" y="1524228"/>
            <a:ext cx="5814657" cy="4832122"/>
          </a:xfrm>
        </p:spPr>
        <p:txBody>
          <a:bodyPr/>
          <a:lstStyle/>
          <a:p>
            <a:r>
              <a:rPr lang="en-US" b="1" dirty="0">
                <a:solidFill>
                  <a:schemeClr val="accent5"/>
                </a:solidFill>
              </a:rPr>
              <a:t>Amazon CloudWatch metrics</a:t>
            </a:r>
            <a:r>
              <a:rPr lang="en-US" dirty="0"/>
              <a:t> – Used to verify that the system is performing as expected and creates an alarm to initiate an action if a metric goes outside an acceptable range.</a:t>
            </a:r>
          </a:p>
          <a:p>
            <a:r>
              <a:rPr lang="en-US" b="1" dirty="0">
                <a:solidFill>
                  <a:schemeClr val="accent5"/>
                </a:solidFill>
              </a:rPr>
              <a:t>Access logs</a:t>
            </a:r>
            <a:r>
              <a:rPr lang="en-US" dirty="0"/>
              <a:t> – Capture detailed information about requests sent to your load balancer.</a:t>
            </a:r>
          </a:p>
          <a:p>
            <a:r>
              <a:rPr lang="en-US" b="1" dirty="0">
                <a:solidFill>
                  <a:schemeClr val="accent5"/>
                </a:solidFill>
              </a:rPr>
              <a:t>AWS CloudTrail logs</a:t>
            </a:r>
            <a:r>
              <a:rPr lang="en-US" dirty="0"/>
              <a:t> – Capture the who, what, when, and where of API interactions in AWS services. </a:t>
            </a:r>
          </a:p>
        </p:txBody>
      </p:sp>
      <p:sp>
        <p:nvSpPr>
          <p:cNvPr id="3" name="Footer Placeholder 2">
            <a:extLst>
              <a:ext uri="{FF2B5EF4-FFF2-40B4-BE49-F238E27FC236}">
                <a16:creationId xmlns:a16="http://schemas.microsoft.com/office/drawing/2014/main" id="{86F2AD60-59BC-4D20-B66A-5A85231E103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4" name="Slide Number Placeholder 3">
            <a:extLst>
              <a:ext uri="{FF2B5EF4-FFF2-40B4-BE49-F238E27FC236}">
                <a16:creationId xmlns:a16="http://schemas.microsoft.com/office/drawing/2014/main" id="{26CAC427-9351-4828-8FC8-9F6650F5F0A7}"/>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165</a:t>
            </a:fld>
            <a:endParaRPr lang="en-US" dirty="0"/>
          </a:p>
        </p:txBody>
      </p:sp>
    </p:spTree>
    <p:custDataLst>
      <p:tags r:id="rId1"/>
    </p:custDataLst>
    <p:extLst>
      <p:ext uri="{BB962C8B-B14F-4D97-AF65-F5344CB8AC3E}">
        <p14:creationId xmlns:p14="http://schemas.microsoft.com/office/powerpoint/2010/main" val="1277726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1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dirty="0">
                <a:latin typeface="+mn-lt"/>
              </a:rPr>
              <a:t>Elastic Load Balancing distributes incoming application or network traffic across multiple targets in one or more Availability Zones. </a:t>
            </a:r>
          </a:p>
          <a:p>
            <a:r>
              <a:rPr lang="en-US" dirty="0">
                <a:latin typeface="+mn-lt"/>
              </a:rPr>
              <a:t>Elastic Load Balancing supports three types of load balancers:</a:t>
            </a:r>
          </a:p>
          <a:p>
            <a:pPr lvl="1"/>
            <a:r>
              <a:rPr lang="en-US" dirty="0">
                <a:latin typeface="+mn-lt"/>
              </a:rPr>
              <a:t>Application Load Balancer</a:t>
            </a:r>
          </a:p>
          <a:p>
            <a:pPr lvl="1"/>
            <a:r>
              <a:rPr lang="en-US" dirty="0">
                <a:latin typeface="+mn-lt"/>
              </a:rPr>
              <a:t>Network Load Balancer</a:t>
            </a:r>
          </a:p>
          <a:p>
            <a:pPr lvl="1"/>
            <a:r>
              <a:rPr lang="en-US" dirty="0">
                <a:latin typeface="+mn-lt"/>
              </a:rPr>
              <a:t>Classic Load Balancer</a:t>
            </a:r>
          </a:p>
          <a:p>
            <a:r>
              <a:rPr lang="en-US" dirty="0">
                <a:latin typeface="+mn-lt"/>
              </a:rPr>
              <a:t>ELB offers instance health checks, security, and monitoring.</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166</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5523934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10: Automatic Scaling and Monitoring</a:t>
            </a:r>
          </a:p>
        </p:txBody>
      </p:sp>
      <p:sp>
        <p:nvSpPr>
          <p:cNvPr id="2" name="Title 1"/>
          <p:cNvSpPr>
            <a:spLocks noGrp="1"/>
          </p:cNvSpPr>
          <p:nvPr>
            <p:ph type="title"/>
          </p:nvPr>
        </p:nvSpPr>
        <p:spPr/>
        <p:txBody>
          <a:bodyPr>
            <a:noAutofit/>
          </a:bodyPr>
          <a:lstStyle/>
          <a:p>
            <a:r>
              <a:rPr lang="en-US" sz="4000" dirty="0">
                <a:latin typeface="+mj-lt"/>
              </a:rPr>
              <a:t>Section 2: Amazon CloudWatch</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0696373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dirty="0"/>
              <a:t>Monitoring AWS resources</a:t>
            </a:r>
          </a:p>
        </p:txBody>
      </p:sp>
      <p:sp>
        <p:nvSpPr>
          <p:cNvPr id="8" name="Content Placeholder 7">
            <a:extLst>
              <a:ext uri="{FF2B5EF4-FFF2-40B4-BE49-F238E27FC236}">
                <a16:creationId xmlns:a16="http://schemas.microsoft.com/office/drawing/2014/main" id="{6C781481-908B-48DE-9976-9DF732895416}"/>
              </a:ext>
            </a:extLst>
          </p:cNvPr>
          <p:cNvSpPr>
            <a:spLocks noGrp="1"/>
          </p:cNvSpPr>
          <p:nvPr>
            <p:ph idx="1"/>
          </p:nvPr>
        </p:nvSpPr>
        <p:spPr/>
        <p:txBody>
          <a:bodyPr/>
          <a:lstStyle/>
          <a:p>
            <a:pPr marL="0" indent="0">
              <a:buNone/>
            </a:pPr>
            <a:r>
              <a:rPr lang="en-US" dirty="0">
                <a:latin typeface="+mj-lt"/>
              </a:rPr>
              <a:t>To use AWS efficiently, you need insight into your AWS resources:</a:t>
            </a:r>
            <a:br>
              <a:rPr lang="en-US" dirty="0">
                <a:latin typeface="+mj-lt"/>
              </a:rPr>
            </a:br>
            <a:endParaRPr lang="en-US" dirty="0">
              <a:latin typeface="+mj-lt"/>
            </a:endParaRPr>
          </a:p>
          <a:p>
            <a:r>
              <a:rPr lang="en-US" dirty="0">
                <a:latin typeface="+mj-lt"/>
                <a:ea typeface="Amazon Ember Light" charset="0"/>
                <a:cs typeface="Amazon Ember Light" charset="0"/>
              </a:rPr>
              <a:t>How do you know when you should </a:t>
            </a:r>
            <a:r>
              <a:rPr lang="en-US" b="1" dirty="0">
                <a:solidFill>
                  <a:schemeClr val="accent5"/>
                </a:solidFill>
                <a:latin typeface="+mj-lt"/>
                <a:ea typeface="Amazon Ember Light" charset="0"/>
                <a:cs typeface="Amazon Ember Light" charset="0"/>
              </a:rPr>
              <a:t>launch more</a:t>
            </a:r>
            <a:r>
              <a:rPr lang="en-US" b="1" dirty="0">
                <a:solidFill>
                  <a:schemeClr val="accent5"/>
                </a:solidFill>
                <a:latin typeface="+mj-lt"/>
                <a:ea typeface="Amazon Ember" panose="020B0603020204020204" pitchFamily="34" charset="0"/>
                <a:cs typeface="Amazon Ember" panose="020B0603020204020204" pitchFamily="34" charset="0"/>
              </a:rPr>
              <a:t> Amazon EC2 instances</a:t>
            </a:r>
            <a:r>
              <a:rPr lang="en-US" dirty="0">
                <a:latin typeface="+mj-lt"/>
                <a:ea typeface="Amazon Ember" panose="020B0603020204020204" pitchFamily="34" charset="0"/>
                <a:cs typeface="Amazon Ember" panose="020B0603020204020204" pitchFamily="34" charset="0"/>
              </a:rPr>
              <a:t>?</a:t>
            </a:r>
            <a:r>
              <a:rPr lang="en-US" dirty="0">
                <a:latin typeface="+mj-lt"/>
                <a:ea typeface="Amazon Ember Light" charset="0"/>
                <a:cs typeface="Amazon Ember Light" charset="0"/>
              </a:rPr>
              <a:t> </a:t>
            </a:r>
            <a:br>
              <a:rPr lang="en-US" dirty="0">
                <a:latin typeface="+mj-lt"/>
                <a:ea typeface="Amazon Ember Light" charset="0"/>
                <a:cs typeface="Amazon Ember Light" charset="0"/>
              </a:rPr>
            </a:br>
            <a:endParaRPr lang="en-US" dirty="0">
              <a:latin typeface="+mj-lt"/>
              <a:ea typeface="Amazon Ember Light" charset="0"/>
              <a:cs typeface="Amazon Ember Light" charset="0"/>
            </a:endParaRPr>
          </a:p>
          <a:p>
            <a:r>
              <a:rPr lang="en-US" dirty="0">
                <a:latin typeface="+mj-lt"/>
                <a:ea typeface="Amazon Ember Light" charset="0"/>
                <a:cs typeface="Amazon Ember Light" charset="0"/>
              </a:rPr>
              <a:t>Is your </a:t>
            </a:r>
            <a:r>
              <a:rPr lang="en-US" b="1" dirty="0">
                <a:solidFill>
                  <a:schemeClr val="accent5"/>
                </a:solidFill>
                <a:latin typeface="+mj-lt"/>
                <a:ea typeface="Amazon Ember" panose="020B0603020204020204" pitchFamily="34" charset="0"/>
                <a:cs typeface="Amazon Ember" panose="020B0603020204020204" pitchFamily="34" charset="0"/>
              </a:rPr>
              <a:t>application's performance </a:t>
            </a:r>
            <a:r>
              <a:rPr lang="en-US" b="1" dirty="0">
                <a:solidFill>
                  <a:schemeClr val="accent5"/>
                </a:solidFill>
                <a:latin typeface="+mj-lt"/>
                <a:ea typeface="Amazon Ember Light" charset="0"/>
                <a:cs typeface="Amazon Ember Light" charset="0"/>
              </a:rPr>
              <a:t>or </a:t>
            </a:r>
            <a:r>
              <a:rPr lang="en-US" b="1" dirty="0">
                <a:solidFill>
                  <a:schemeClr val="accent5"/>
                </a:solidFill>
                <a:latin typeface="+mj-lt"/>
                <a:ea typeface="Amazon Ember" panose="020B0603020204020204" pitchFamily="34" charset="0"/>
                <a:cs typeface="Amazon Ember" panose="020B0603020204020204" pitchFamily="34" charset="0"/>
              </a:rPr>
              <a:t>availability</a:t>
            </a:r>
            <a:r>
              <a:rPr lang="en-US" dirty="0">
                <a:solidFill>
                  <a:schemeClr val="accent5"/>
                </a:solidFill>
                <a:latin typeface="+mj-lt"/>
                <a:ea typeface="Amazon Ember Light" charset="0"/>
                <a:cs typeface="Amazon Ember Light" charset="0"/>
              </a:rPr>
              <a:t> </a:t>
            </a:r>
            <a:r>
              <a:rPr lang="en-US" dirty="0">
                <a:latin typeface="+mj-lt"/>
                <a:ea typeface="Amazon Ember Light" charset="0"/>
                <a:cs typeface="Amazon Ember Light" charset="0"/>
              </a:rPr>
              <a:t>being affected by a lack of sufficient capacity?</a:t>
            </a:r>
            <a:br>
              <a:rPr lang="en-US" dirty="0">
                <a:latin typeface="+mj-lt"/>
                <a:ea typeface="Amazon Ember Light" charset="0"/>
                <a:cs typeface="Amazon Ember Light" charset="0"/>
              </a:rPr>
            </a:br>
            <a:endParaRPr lang="en-US" dirty="0">
              <a:latin typeface="+mj-lt"/>
              <a:ea typeface="Amazon Ember Light" charset="0"/>
              <a:cs typeface="Amazon Ember Light" charset="0"/>
            </a:endParaRPr>
          </a:p>
          <a:p>
            <a:r>
              <a:rPr lang="en-US" dirty="0">
                <a:latin typeface="+mj-lt"/>
                <a:ea typeface="Amazon Ember Light" charset="0"/>
                <a:cs typeface="Amazon Ember Light" charset="0"/>
              </a:rPr>
              <a:t>How much of your infrastructure is actually </a:t>
            </a:r>
            <a:r>
              <a:rPr lang="en-US" b="1" dirty="0">
                <a:solidFill>
                  <a:schemeClr val="accent5"/>
                </a:solidFill>
                <a:latin typeface="+mj-lt"/>
                <a:ea typeface="Amazon Ember" panose="020B0603020204020204" pitchFamily="34" charset="0"/>
                <a:cs typeface="Amazon Ember" panose="020B0603020204020204" pitchFamily="34" charset="0"/>
              </a:rPr>
              <a:t>being used</a:t>
            </a:r>
            <a:r>
              <a:rPr lang="en-US" dirty="0">
                <a:latin typeface="+mj-lt"/>
                <a:ea typeface="Amazon Ember Light" charset="0"/>
                <a:cs typeface="Amazon Ember Light" charset="0"/>
              </a:rPr>
              <a:t>?</a:t>
            </a:r>
          </a:p>
        </p:txBody>
      </p:sp>
      <p:sp>
        <p:nvSpPr>
          <p:cNvPr id="6" name="Slide Number Placeholder 5">
            <a:extLst>
              <a:ext uri="{FF2B5EF4-FFF2-40B4-BE49-F238E27FC236}">
                <a16:creationId xmlns:a16="http://schemas.microsoft.com/office/drawing/2014/main" id="{F44288C2-D13D-4432-921B-DA6B514ACF2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168</a:t>
            </a:fld>
            <a:endParaRPr lang="en-US" dirty="0"/>
          </a:p>
        </p:txBody>
      </p:sp>
      <p:sp>
        <p:nvSpPr>
          <p:cNvPr id="3" name="Footer Placeholder 2">
            <a:extLst>
              <a:ext uri="{FF2B5EF4-FFF2-40B4-BE49-F238E27FC236}">
                <a16:creationId xmlns:a16="http://schemas.microsoft.com/office/drawing/2014/main" id="{F158B8E4-3577-4190-9E93-112DB5EF7BB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30827334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CloudWatch</a:t>
            </a:r>
          </a:p>
        </p:txBody>
      </p:sp>
      <p:pic>
        <p:nvPicPr>
          <p:cNvPr id="11" name="Graphic 10">
            <a:extLst>
              <a:ext uri="{FF2B5EF4-FFF2-40B4-BE49-F238E27FC236}">
                <a16:creationId xmlns:a16="http://schemas.microsoft.com/office/drawing/2014/main" id="{7CA04BB1-1F67-4ACC-860D-7CCC767038A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2971" y="1729991"/>
            <a:ext cx="914400" cy="914400"/>
          </a:xfrm>
          <a:prstGeom prst="rect">
            <a:avLst/>
          </a:prstGeom>
        </p:spPr>
      </p:pic>
      <p:sp>
        <p:nvSpPr>
          <p:cNvPr id="9" name="TextBox 8">
            <a:extLst>
              <a:ext uri="{FF2B5EF4-FFF2-40B4-BE49-F238E27FC236}">
                <a16:creationId xmlns:a16="http://schemas.microsoft.com/office/drawing/2014/main" id="{694E21D3-538B-42C2-BB4D-EBF63C7E5EAA}"/>
              </a:ext>
            </a:extLst>
          </p:cNvPr>
          <p:cNvSpPr txBox="1"/>
          <p:nvPr/>
        </p:nvSpPr>
        <p:spPr>
          <a:xfrm>
            <a:off x="495498" y="2766799"/>
            <a:ext cx="1829347" cy="830997"/>
          </a:xfrm>
          <a:prstGeom prst="rect">
            <a:avLst/>
          </a:prstGeom>
          <a:noFill/>
        </p:spPr>
        <p:txBody>
          <a:bodyPr wrap="none" rtlCol="0">
            <a:spAutoFit/>
          </a:bodyPr>
          <a:lstStyle/>
          <a:p>
            <a:pPr algn="ctr"/>
            <a:r>
              <a:rPr lang="en-US" sz="2400" b="1" dirty="0">
                <a:latin typeface="+mj-lt"/>
                <a:ea typeface="Amazon Ember Medium" panose="020B0603020204020204" pitchFamily="34" charset="0"/>
                <a:cs typeface="Amazon Ember Medium" panose="020B0603020204020204" pitchFamily="34" charset="0"/>
              </a:rPr>
              <a:t>Amazon</a:t>
            </a:r>
          </a:p>
          <a:p>
            <a:pPr algn="ctr"/>
            <a:r>
              <a:rPr lang="en-US" sz="2400" b="1" dirty="0">
                <a:latin typeface="+mj-lt"/>
                <a:ea typeface="Amazon Ember Medium" panose="020B0603020204020204" pitchFamily="34" charset="0"/>
                <a:cs typeface="Amazon Ember Medium" panose="020B0603020204020204" pitchFamily="34" charset="0"/>
              </a:rPr>
              <a:t>CloudWatch</a:t>
            </a:r>
          </a:p>
        </p:txBody>
      </p:sp>
      <p:pic>
        <p:nvPicPr>
          <p:cNvPr id="10" name="Picture 9">
            <a:extLst>
              <a:ext uri="{C183D7F6-B498-43B3-948B-1728B52AA6E4}">
                <adec:decorative xmlns:adec="http://schemas.microsoft.com/office/drawing/2017/decorative" val="1"/>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162038" y="1287395"/>
            <a:ext cx="2743200" cy="2743200"/>
          </a:xfrm>
          <a:prstGeom prst="rect">
            <a:avLst/>
          </a:prstGeom>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7">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4162038" y="3404081"/>
            <a:ext cx="2743200" cy="2743200"/>
          </a:xfrm>
          <a:prstGeom prst="rect">
            <a:avLst/>
          </a:prstGeom>
        </p:spPr>
      </p:pic>
      <p:sp>
        <p:nvSpPr>
          <p:cNvPr id="3" name="Content Placeholder 2"/>
          <p:cNvSpPr>
            <a:spLocks noGrp="1"/>
          </p:cNvSpPr>
          <p:nvPr>
            <p:ph idx="4294967295"/>
          </p:nvPr>
        </p:nvSpPr>
        <p:spPr>
          <a:xfrm>
            <a:off x="6916061" y="1730836"/>
            <a:ext cx="4953000" cy="4572000"/>
          </a:xfrm>
        </p:spPr>
        <p:txBody>
          <a:bodyPr>
            <a:normAutofit fontScale="92500" lnSpcReduction="20000"/>
          </a:bodyPr>
          <a:lstStyle/>
          <a:p>
            <a:r>
              <a:rPr lang="en-US" sz="2600" dirty="0"/>
              <a:t>Monitors</a:t>
            </a:r>
            <a:r>
              <a:rPr lang="en-US" sz="2400" dirty="0"/>
              <a:t> – </a:t>
            </a:r>
            <a:endParaRPr lang="en-US" dirty="0"/>
          </a:p>
          <a:p>
            <a:pPr lvl="1"/>
            <a:r>
              <a:rPr lang="en-US" sz="2200" dirty="0">
                <a:solidFill>
                  <a:srgbClr val="000000"/>
                </a:solidFill>
              </a:rPr>
              <a:t>AWS resources</a:t>
            </a:r>
            <a:r>
              <a:rPr lang="en-US" sz="2200" dirty="0"/>
              <a:t> </a:t>
            </a:r>
          </a:p>
          <a:p>
            <a:pPr lvl="1"/>
            <a:r>
              <a:rPr lang="en-US" sz="2200" dirty="0">
                <a:solidFill>
                  <a:srgbClr val="000000"/>
                </a:solidFill>
              </a:rPr>
              <a:t>Applications</a:t>
            </a:r>
            <a:r>
              <a:rPr lang="en-US" sz="2200" dirty="0"/>
              <a:t> that run on AWS</a:t>
            </a:r>
          </a:p>
          <a:p>
            <a:r>
              <a:rPr lang="en-US" sz="2600" dirty="0"/>
              <a:t>Collects and tracks</a:t>
            </a:r>
            <a:r>
              <a:rPr lang="en-US" sz="2400" dirty="0"/>
              <a:t> – </a:t>
            </a:r>
            <a:endParaRPr lang="en-US" sz="2600" dirty="0"/>
          </a:p>
          <a:p>
            <a:pPr lvl="1"/>
            <a:r>
              <a:rPr lang="en-US" sz="2200" dirty="0">
                <a:solidFill>
                  <a:srgbClr val="000000"/>
                </a:solidFill>
              </a:rPr>
              <a:t>Standard metrics</a:t>
            </a:r>
            <a:endParaRPr lang="en-US" sz="2200" dirty="0">
              <a:solidFill>
                <a:srgbClr val="000000"/>
              </a:solidFill>
              <a:latin typeface="Amazon Ember Light" panose="020B0403020204020204"/>
            </a:endParaRPr>
          </a:p>
          <a:p>
            <a:pPr lvl="1"/>
            <a:r>
              <a:rPr lang="en-US" sz="2200" dirty="0">
                <a:solidFill>
                  <a:srgbClr val="000000"/>
                </a:solidFill>
              </a:rPr>
              <a:t>Custom metrics</a:t>
            </a:r>
            <a:endParaRPr lang="en-US" sz="2200" dirty="0">
              <a:solidFill>
                <a:srgbClr val="000000"/>
              </a:solidFill>
              <a:latin typeface="Amazon Ember Light" panose="020B0403020204020204"/>
            </a:endParaRPr>
          </a:p>
          <a:p>
            <a:r>
              <a:rPr lang="en-US" sz="2600" dirty="0"/>
              <a:t>Alarms</a:t>
            </a:r>
            <a:r>
              <a:rPr lang="en-US" sz="2400" dirty="0"/>
              <a:t> – </a:t>
            </a:r>
            <a:r>
              <a:rPr lang="en-US" sz="2600" dirty="0"/>
              <a:t> </a:t>
            </a:r>
          </a:p>
          <a:p>
            <a:pPr lvl="1"/>
            <a:r>
              <a:rPr lang="en-US" sz="2200" dirty="0">
                <a:solidFill>
                  <a:srgbClr val="000000"/>
                </a:solidFill>
              </a:rPr>
              <a:t>Send notifications</a:t>
            </a:r>
            <a:r>
              <a:rPr lang="en-US" sz="2200" dirty="0"/>
              <a:t> to an Amazon SNS topic</a:t>
            </a:r>
          </a:p>
          <a:p>
            <a:pPr lvl="1"/>
            <a:r>
              <a:rPr lang="en-US" sz="2200" dirty="0"/>
              <a:t>Perform Amazon EC2 Auto Scaling or Amazon EC2 actions</a:t>
            </a:r>
          </a:p>
          <a:p>
            <a:r>
              <a:rPr lang="en-US" sz="2600" dirty="0"/>
              <a:t>Events</a:t>
            </a:r>
            <a:r>
              <a:rPr lang="en-US" sz="2400" dirty="0"/>
              <a:t> – </a:t>
            </a:r>
            <a:endParaRPr lang="en-US" sz="2600" dirty="0"/>
          </a:p>
          <a:p>
            <a:pPr lvl="1"/>
            <a:r>
              <a:rPr lang="en-US" sz="2200" dirty="0">
                <a:solidFill>
                  <a:srgbClr val="000000"/>
                </a:solidFill>
              </a:rPr>
              <a:t>Define rules to match changes in AWS environment and route these events to one or more target functions or streams for processing</a:t>
            </a:r>
            <a:endParaRPr lang="en-US" sz="2200" dirty="0">
              <a:solidFill>
                <a:srgbClr val="000000"/>
              </a:solidFill>
              <a:latin typeface="Amazon Ember Light" panose="020B0403020204020204"/>
            </a:endParaRP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169</a:t>
            </a:fld>
            <a:endParaRPr lang="en-US" dirty="0"/>
          </a:p>
        </p:txBody>
      </p:sp>
    </p:spTree>
    <p:custDataLst>
      <p:tags r:id="rId1"/>
    </p:custDataLst>
    <p:extLst>
      <p:ext uri="{BB962C8B-B14F-4D97-AF65-F5344CB8AC3E}">
        <p14:creationId xmlns:p14="http://schemas.microsoft.com/office/powerpoint/2010/main" val="4056844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AF09-4C49-4443-8B41-5FD1A3822A8C}"/>
              </a:ext>
            </a:extLst>
          </p:cNvPr>
          <p:cNvSpPr>
            <a:spLocks noGrp="1"/>
          </p:cNvSpPr>
          <p:nvPr>
            <p:ph type="title"/>
          </p:nvPr>
        </p:nvSpPr>
        <p:spPr/>
        <p:txBody>
          <a:bodyPr/>
          <a:lstStyle/>
          <a:p>
            <a:r>
              <a:rPr lang="en-US" sz="3600" dirty="0"/>
              <a:t>Open Systems Interconnection (OSI) model</a:t>
            </a:r>
          </a:p>
        </p:txBody>
      </p:sp>
      <p:graphicFrame>
        <p:nvGraphicFramePr>
          <p:cNvPr id="6" name="Table Placeholder 3">
            <a:extLst>
              <a:ext uri="{FF2B5EF4-FFF2-40B4-BE49-F238E27FC236}">
                <a16:creationId xmlns:a16="http://schemas.microsoft.com/office/drawing/2014/main" id="{2BD9FE4F-F1DE-4918-969B-61330295E15F}"/>
              </a:ext>
            </a:extLst>
          </p:cNvPr>
          <p:cNvGraphicFramePr>
            <a:graphicFrameLocks/>
          </p:cNvGraphicFramePr>
          <p:nvPr/>
        </p:nvGraphicFramePr>
        <p:xfrm>
          <a:off x="267838" y="1723582"/>
          <a:ext cx="11656324" cy="4572001"/>
        </p:xfrm>
        <a:graphic>
          <a:graphicData uri="http://schemas.openxmlformats.org/drawingml/2006/table">
            <a:tbl>
              <a:tblPr firstRow="1" bandRow="1"/>
              <a:tblGrid>
                <a:gridCol w="1454375">
                  <a:extLst>
                    <a:ext uri="{9D8B030D-6E8A-4147-A177-3AD203B41FA5}">
                      <a16:colId xmlns:a16="http://schemas.microsoft.com/office/drawing/2014/main" val="20000"/>
                    </a:ext>
                  </a:extLst>
                </a:gridCol>
                <a:gridCol w="1276575">
                  <a:extLst>
                    <a:ext uri="{9D8B030D-6E8A-4147-A177-3AD203B41FA5}">
                      <a16:colId xmlns:a16="http://schemas.microsoft.com/office/drawing/2014/main" val="20001"/>
                    </a:ext>
                  </a:extLst>
                </a:gridCol>
                <a:gridCol w="6574062">
                  <a:extLst>
                    <a:ext uri="{9D8B030D-6E8A-4147-A177-3AD203B41FA5}">
                      <a16:colId xmlns:a16="http://schemas.microsoft.com/office/drawing/2014/main" val="20002"/>
                    </a:ext>
                  </a:extLst>
                </a:gridCol>
                <a:gridCol w="2351312">
                  <a:extLst>
                    <a:ext uri="{9D8B030D-6E8A-4147-A177-3AD203B41FA5}">
                      <a16:colId xmlns:a16="http://schemas.microsoft.com/office/drawing/2014/main" val="20003"/>
                    </a:ext>
                  </a:extLst>
                </a:gridCol>
              </a:tblGrid>
              <a:tr h="53641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dirty="0">
                          <a:solidFill>
                            <a:schemeClr val="tx1"/>
                          </a:solidFill>
                          <a:latin typeface="+mj-lt"/>
                          <a:ea typeface="Amazon Ember" panose="020B0603020204020204" pitchFamily="34" charset="0"/>
                          <a:cs typeface="Amazon Ember" panose="020B0603020204020204" pitchFamily="34" charset="0"/>
                        </a:rPr>
                        <a:t>Layer</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dirty="0">
                          <a:solidFill>
                            <a:schemeClr val="tx1"/>
                          </a:solidFill>
                          <a:latin typeface="+mj-lt"/>
                          <a:ea typeface="Amazon Ember" panose="020B0603020204020204" pitchFamily="34" charset="0"/>
                          <a:cs typeface="Amazon Ember" panose="020B0603020204020204" pitchFamily="34" charset="0"/>
                        </a:rPr>
                        <a:t>Number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dirty="0">
                          <a:solidFill>
                            <a:schemeClr val="tx1"/>
                          </a:solidFill>
                          <a:latin typeface="+mj-lt"/>
                          <a:ea typeface="Amazon Ember" panose="020B0603020204020204" pitchFamily="34" charset="0"/>
                          <a:cs typeface="Amazon Ember" panose="020B0603020204020204" pitchFamily="34" charset="0"/>
                        </a:rPr>
                        <a:t>Function</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dirty="0">
                          <a:solidFill>
                            <a:schemeClr val="tx1"/>
                          </a:solidFill>
                          <a:latin typeface="+mj-lt"/>
                          <a:ea typeface="Amazon Ember" panose="020B0603020204020204" pitchFamily="34" charset="0"/>
                          <a:cs typeface="Amazon Ember" panose="020B0603020204020204" pitchFamily="34" charset="0"/>
                        </a:rPr>
                        <a:t>Protocol/Address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dirty="0">
                          <a:solidFill>
                            <a:srgbClr val="232F3E"/>
                          </a:solidFill>
                          <a:latin typeface="+mj-lt"/>
                          <a:ea typeface="Amazon Ember Light" panose="020B0403020204020204" pitchFamily="34" charset="0"/>
                          <a:cs typeface="Amazon Ember Light" panose="020B0403020204020204" pitchFamily="34" charset="0"/>
                        </a:rPr>
                        <a:t>Application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dirty="0">
                          <a:solidFill>
                            <a:srgbClr val="232F3E"/>
                          </a:solidFill>
                          <a:latin typeface="+mj-lt"/>
                          <a:ea typeface="Amazon Ember Light" panose="020B0403020204020204" pitchFamily="34" charset="0"/>
                          <a:cs typeface="Amazon Ember Light" panose="020B0403020204020204" pitchFamily="34" charset="0"/>
                        </a:rPr>
                        <a:t>7</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600" b="0" i="0" dirty="0">
                          <a:solidFill>
                            <a:srgbClr val="232F3E"/>
                          </a:solidFill>
                          <a:latin typeface="+mj-lt"/>
                          <a:ea typeface="Amazon Ember Light" panose="020B0403020204020204" pitchFamily="34" charset="0"/>
                          <a:cs typeface="Amazon Ember Light" panose="020B0403020204020204" pitchFamily="34" charset="0"/>
                        </a:rPr>
                        <a:t>Means for an application to access a computer network</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600" b="0" i="0" dirty="0">
                          <a:solidFill>
                            <a:srgbClr val="232F3E"/>
                          </a:solidFill>
                          <a:latin typeface="+mj-lt"/>
                          <a:ea typeface="Amazon Ember Light" panose="020B0403020204020204" pitchFamily="34" charset="0"/>
                          <a:cs typeface="Amazon Ember Light" panose="020B0403020204020204" pitchFamily="34" charset="0"/>
                        </a:rPr>
                        <a:t>HTTP(S), FTP, DHCP, LDAP</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7333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Presentation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6</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Ensures that the application layer can read the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Encryption</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ASCI, ICA</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364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Session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5</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Enables orderly exchange of data</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NetBIOS, RPC</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Transport</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4</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Provides protocols to support host-to-host communication</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TCP, UDP</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Network</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3</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Routing and packet forwarding (routers)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IP</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374965473"/>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Data link</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2</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Transfer data in the same LAN network (hubs and switches)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MAC</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56811062"/>
                  </a:ext>
                </a:extLst>
              </a:tr>
              <a:tr h="56434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Physical</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1</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Transmission and reception of raw bitstreams over a physical medium</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Signals (1s and 0s)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15313496"/>
                  </a:ext>
                </a:extLst>
              </a:tr>
            </a:tbl>
          </a:graphicData>
        </a:graphic>
      </p:graphicFrame>
      <p:sp>
        <p:nvSpPr>
          <p:cNvPr id="4" name="Footer Placeholder 3">
            <a:extLst>
              <a:ext uri="{FF2B5EF4-FFF2-40B4-BE49-F238E27FC236}">
                <a16:creationId xmlns:a16="http://schemas.microsoft.com/office/drawing/2014/main" id="{96B0414D-E9EF-4E80-82E3-B7A39DA36751}"/>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a:extLst>
              <a:ext uri="{FF2B5EF4-FFF2-40B4-BE49-F238E27FC236}">
                <a16:creationId xmlns:a16="http://schemas.microsoft.com/office/drawing/2014/main" id="{FE6662CE-F708-46EA-BC5C-0D6EDA51A4D1}"/>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608E4169-7A84-AE4F-87FB-EA5EEF47B32D}"/>
              </a:ext>
            </a:extLst>
          </p:cNvPr>
          <p:cNvSpPr txBox="1"/>
          <p:nvPr/>
        </p:nvSpPr>
        <p:spPr>
          <a:xfrm>
            <a:off x="195912" y="1127624"/>
            <a:ext cx="11800176" cy="461665"/>
          </a:xfrm>
          <a:prstGeom prst="rect">
            <a:avLst/>
          </a:prstGeom>
          <a:noFill/>
        </p:spPr>
        <p:txBody>
          <a:bodyPr wrap="square">
            <a:spAutoFit/>
          </a:bodyPr>
          <a:lstStyle/>
          <a:p>
            <a:r>
              <a:rPr lang="en-US" sz="2400" dirty="0">
                <a:highlight>
                  <a:srgbClr val="FFFF00"/>
                </a:highlight>
              </a:rPr>
              <a:t>The OSI model is a conceptual model that is used</a:t>
            </a:r>
            <a:r>
              <a:rPr lang="en-US" sz="2400" b="0" i="0" kern="1200" dirty="0">
                <a:solidFill>
                  <a:schemeClr val="tx1"/>
                </a:solidFill>
                <a:effectLst/>
                <a:highlight>
                  <a:srgbClr val="FFFF00"/>
                </a:highlight>
                <a:latin typeface="+mn-lt"/>
                <a:ea typeface="+mn-ea"/>
                <a:cs typeface="+mn-cs"/>
              </a:rPr>
              <a:t> to explain how data travels over a network. </a:t>
            </a:r>
            <a:endParaRPr lang="en-US" sz="2400" dirty="0">
              <a:highlight>
                <a:srgbClr val="FFFF00"/>
              </a:highlight>
            </a:endParaRPr>
          </a:p>
        </p:txBody>
      </p:sp>
    </p:spTree>
    <p:custDataLst>
      <p:tags r:id="rId1"/>
    </p:custDataLst>
    <p:extLst>
      <p:ext uri="{BB962C8B-B14F-4D97-AF65-F5344CB8AC3E}">
        <p14:creationId xmlns:p14="http://schemas.microsoft.com/office/powerpoint/2010/main" val="387538749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FDE1B-AA08-4266-AA32-78678923FAD3}"/>
              </a:ext>
            </a:extLst>
          </p:cNvPr>
          <p:cNvSpPr>
            <a:spLocks noGrp="1"/>
          </p:cNvSpPr>
          <p:nvPr>
            <p:ph type="title"/>
          </p:nvPr>
        </p:nvSpPr>
        <p:spPr/>
        <p:txBody>
          <a:bodyPr/>
          <a:lstStyle/>
          <a:p>
            <a:r>
              <a:rPr lang="en-US" dirty="0"/>
              <a:t>CloudWatch alarms</a:t>
            </a:r>
          </a:p>
        </p:txBody>
      </p:sp>
      <p:sp>
        <p:nvSpPr>
          <p:cNvPr id="13" name="Content Placeholder 12">
            <a:extLst>
              <a:ext uri="{FF2B5EF4-FFF2-40B4-BE49-F238E27FC236}">
                <a16:creationId xmlns:a16="http://schemas.microsoft.com/office/drawing/2014/main" id="{27E5411F-8F21-4807-92AD-D07B0818C096}"/>
              </a:ext>
            </a:extLst>
          </p:cNvPr>
          <p:cNvSpPr>
            <a:spLocks noGrp="1"/>
          </p:cNvSpPr>
          <p:nvPr>
            <p:ph idx="1"/>
          </p:nvPr>
        </p:nvSpPr>
        <p:spPr>
          <a:xfrm>
            <a:off x="419100" y="1528175"/>
            <a:ext cx="5504688" cy="4964700"/>
          </a:xfrm>
        </p:spPr>
        <p:txBody>
          <a:bodyPr/>
          <a:lstStyle/>
          <a:p>
            <a:r>
              <a:rPr lang="en-US" dirty="0"/>
              <a:t>Create alarms based on – </a:t>
            </a:r>
          </a:p>
          <a:p>
            <a:pPr lvl="1"/>
            <a:r>
              <a:rPr lang="en-US" dirty="0"/>
              <a:t>Static threshold</a:t>
            </a:r>
          </a:p>
          <a:p>
            <a:pPr lvl="1"/>
            <a:r>
              <a:rPr lang="en-US" dirty="0"/>
              <a:t>Anomaly detection</a:t>
            </a:r>
          </a:p>
          <a:p>
            <a:pPr lvl="1"/>
            <a:r>
              <a:rPr lang="en-US" dirty="0"/>
              <a:t>Metric math expression</a:t>
            </a:r>
          </a:p>
          <a:p>
            <a:r>
              <a:rPr lang="en-US" dirty="0"/>
              <a:t>Specify – </a:t>
            </a:r>
          </a:p>
          <a:p>
            <a:pPr lvl="1"/>
            <a:r>
              <a:rPr lang="en-US" dirty="0"/>
              <a:t>Namespace</a:t>
            </a:r>
          </a:p>
          <a:p>
            <a:pPr lvl="1"/>
            <a:r>
              <a:rPr lang="en-US" dirty="0"/>
              <a:t>Metric</a:t>
            </a:r>
          </a:p>
          <a:p>
            <a:pPr lvl="1"/>
            <a:r>
              <a:rPr lang="en-US" dirty="0"/>
              <a:t>Statistic</a:t>
            </a:r>
          </a:p>
          <a:p>
            <a:pPr lvl="1"/>
            <a:r>
              <a:rPr lang="en-US" dirty="0"/>
              <a:t>Period</a:t>
            </a:r>
          </a:p>
          <a:p>
            <a:pPr lvl="1"/>
            <a:r>
              <a:rPr lang="en-US" dirty="0"/>
              <a:t>Conditions</a:t>
            </a:r>
          </a:p>
          <a:p>
            <a:pPr lvl="1"/>
            <a:r>
              <a:rPr lang="en-US" dirty="0"/>
              <a:t>Additional configuration</a:t>
            </a:r>
          </a:p>
          <a:p>
            <a:pPr lvl="1"/>
            <a:r>
              <a:rPr lang="en-US" dirty="0"/>
              <a:t>Actions</a:t>
            </a:r>
          </a:p>
          <a:p>
            <a:pPr lvl="1"/>
            <a:endParaRPr lang="en-US" dirty="0"/>
          </a:p>
        </p:txBody>
      </p:sp>
      <p:pic>
        <p:nvPicPr>
          <p:cNvPr id="17" name="Picture 16">
            <a:extLst>
              <a:ext uri="{FF2B5EF4-FFF2-40B4-BE49-F238E27FC236}">
                <a16:creationId xmlns:a16="http://schemas.microsoft.com/office/drawing/2014/main" id="{BB817143-7143-41AC-8F19-CE7C86DC7FC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240580" y="1216429"/>
            <a:ext cx="3973690" cy="1550230"/>
          </a:xfrm>
          <a:prstGeom prst="rect">
            <a:avLst/>
          </a:prstGeom>
        </p:spPr>
      </p:pic>
      <p:pic>
        <p:nvPicPr>
          <p:cNvPr id="12" name="Picture 11">
            <a:extLst>
              <a:ext uri="{FF2B5EF4-FFF2-40B4-BE49-F238E27FC236}">
                <a16:creationId xmlns:a16="http://schemas.microsoft.com/office/drawing/2014/main" id="{B5140747-79EB-4499-BF0E-5D070E1A896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40580" y="2873449"/>
            <a:ext cx="6799951" cy="3482901"/>
          </a:xfrm>
          <a:prstGeom prst="rect">
            <a:avLst/>
          </a:prstGeom>
        </p:spPr>
      </p:pic>
      <p:sp>
        <p:nvSpPr>
          <p:cNvPr id="4" name="Footer Placeholder 3">
            <a:extLst>
              <a:ext uri="{FF2B5EF4-FFF2-40B4-BE49-F238E27FC236}">
                <a16:creationId xmlns:a16="http://schemas.microsoft.com/office/drawing/2014/main" id="{9292C717-DBCB-466E-9B2C-93DAB200F36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3" name="Slide Number Placeholder 2">
            <a:extLst>
              <a:ext uri="{FF2B5EF4-FFF2-40B4-BE49-F238E27FC236}">
                <a16:creationId xmlns:a16="http://schemas.microsoft.com/office/drawing/2014/main" id="{25EDA6C7-90D3-4137-8A75-F27570AE070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170</a:t>
            </a:fld>
            <a:endParaRPr lang="en-US" dirty="0"/>
          </a:p>
        </p:txBody>
      </p:sp>
    </p:spTree>
    <p:custDataLst>
      <p:tags r:id="rId1"/>
    </p:custDataLst>
    <p:extLst>
      <p:ext uri="{BB962C8B-B14F-4D97-AF65-F5344CB8AC3E}">
        <p14:creationId xmlns:p14="http://schemas.microsoft.com/office/powerpoint/2010/main" val="21190146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82427"/>
            <a:ext cx="6058426" cy="5369381"/>
          </a:xfrm>
        </p:spPr>
        <p:txBody>
          <a:bodyPr/>
          <a:lstStyle/>
          <a:p>
            <a:r>
              <a:rPr lang="en-US" dirty="0">
                <a:latin typeface="+mn-lt"/>
              </a:rPr>
              <a:t>Amazon CloudWatch helps you monitor your AWS resources—and the applications that you run on AWS—in real time.</a:t>
            </a:r>
          </a:p>
          <a:p>
            <a:r>
              <a:rPr lang="en-US" dirty="0">
                <a:latin typeface="+mn-lt"/>
              </a:rPr>
              <a:t>CloudWatch enables you to – </a:t>
            </a:r>
          </a:p>
          <a:p>
            <a:pPr lvl="1"/>
            <a:r>
              <a:rPr lang="en-US" dirty="0">
                <a:latin typeface="+mn-lt"/>
              </a:rPr>
              <a:t>Collect and track standard and custom metrics.</a:t>
            </a:r>
          </a:p>
          <a:p>
            <a:pPr lvl="1"/>
            <a:r>
              <a:rPr lang="en-US" dirty="0">
                <a:latin typeface="+mn-lt"/>
              </a:rPr>
              <a:t>Set alarms to automatically send notifications to SNS topics or perform Amazon EC2 Auto Scaling or Amazon EC2 actions.</a:t>
            </a:r>
          </a:p>
          <a:p>
            <a:pPr lvl="1"/>
            <a:r>
              <a:rPr lang="en-US" dirty="0">
                <a:latin typeface="+mn-lt"/>
              </a:rPr>
              <a:t>Define rules that match changes in your AWS environment and route these events to targets for processing.</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171</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28587981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4B8E0-60AD-514D-93D6-076C58CF731E}"/>
              </a:ext>
            </a:extLst>
          </p:cNvPr>
          <p:cNvSpPr>
            <a:spLocks noGrp="1"/>
          </p:cNvSpPr>
          <p:nvPr>
            <p:ph type="body" sz="quarter" idx="10"/>
          </p:nvPr>
        </p:nvSpPr>
        <p:spPr>
          <a:xfrm>
            <a:off x="419100" y="2554356"/>
            <a:ext cx="9129634" cy="488498"/>
          </a:xfrm>
        </p:spPr>
        <p:txBody>
          <a:bodyPr>
            <a:normAutofit/>
          </a:bodyPr>
          <a:lstStyle/>
          <a:p>
            <a:r>
              <a:rPr lang="en-US" b="1" dirty="0">
                <a:latin typeface="+mn-lt"/>
              </a:rPr>
              <a:t>Module 10: Automatic Scaling and Monitoring</a:t>
            </a:r>
          </a:p>
        </p:txBody>
      </p:sp>
      <p:sp>
        <p:nvSpPr>
          <p:cNvPr id="2" name="Title 1"/>
          <p:cNvSpPr>
            <a:spLocks noGrp="1"/>
          </p:cNvSpPr>
          <p:nvPr>
            <p:ph type="title"/>
          </p:nvPr>
        </p:nvSpPr>
        <p:spPr/>
        <p:txBody>
          <a:bodyPr>
            <a:noAutofit/>
          </a:bodyPr>
          <a:lstStyle/>
          <a:p>
            <a:r>
              <a:rPr lang="en-US" sz="4000" dirty="0">
                <a:latin typeface="+mj-lt"/>
              </a:rPr>
              <a:t>Section 3: Amazon EC2 Auto Scaling</a:t>
            </a:r>
          </a:p>
        </p:txBody>
      </p:sp>
      <p:sp>
        <p:nvSpPr>
          <p:cNvPr id="4" name="Footer Placeholder 3">
            <a:extLst>
              <a:ext uri="{FF2B5EF4-FFF2-40B4-BE49-F238E27FC236}">
                <a16:creationId xmlns:a16="http://schemas.microsoft.com/office/drawing/2014/main" id="{7BB800D0-90B8-1345-9CCB-7EA2E508C14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219703628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Amazon EC2 Auto Scaling</a:t>
            </a:r>
          </a:p>
        </p:txBody>
      </p:sp>
      <p:sp>
        <p:nvSpPr>
          <p:cNvPr id="3" name="Content Placeholder 2"/>
          <p:cNvSpPr>
            <a:spLocks noGrp="1"/>
          </p:cNvSpPr>
          <p:nvPr>
            <p:ph idx="1"/>
          </p:nvPr>
        </p:nvSpPr>
        <p:spPr>
          <a:xfrm>
            <a:off x="2684174" y="1528175"/>
            <a:ext cx="9117301" cy="4648788"/>
          </a:xfrm>
        </p:spPr>
        <p:txBody>
          <a:bodyPr/>
          <a:lstStyle/>
          <a:p>
            <a:pPr marL="0" indent="0">
              <a:lnSpc>
                <a:spcPct val="100000"/>
              </a:lnSpc>
              <a:spcBef>
                <a:spcPts val="600"/>
              </a:spcBef>
              <a:spcAft>
                <a:spcPts val="600"/>
              </a:spcAft>
              <a:buNone/>
            </a:pPr>
            <a:r>
              <a:rPr lang="en-US" b="1" dirty="0">
                <a:solidFill>
                  <a:schemeClr val="tx2">
                    <a:lumMod val="75000"/>
                  </a:schemeClr>
                </a:solidFill>
              </a:rPr>
              <a:t>Amazon EC2 Auto Scaling:</a:t>
            </a:r>
          </a:p>
          <a:p>
            <a:pPr>
              <a:lnSpc>
                <a:spcPct val="100000"/>
              </a:lnSpc>
              <a:spcBef>
                <a:spcPts val="600"/>
              </a:spcBef>
              <a:spcAft>
                <a:spcPts val="600"/>
              </a:spcAft>
            </a:pPr>
            <a:r>
              <a:rPr lang="en-US" dirty="0"/>
              <a:t>Automatically launch or terminate Amazon EC2 instances based on:</a:t>
            </a:r>
          </a:p>
          <a:p>
            <a:pPr lvl="1">
              <a:lnSpc>
                <a:spcPct val="100000"/>
              </a:lnSpc>
              <a:spcBef>
                <a:spcPts val="600"/>
              </a:spcBef>
              <a:spcAft>
                <a:spcPts val="600"/>
              </a:spcAft>
            </a:pPr>
            <a:r>
              <a:rPr lang="en-US" dirty="0"/>
              <a:t>Health status checks</a:t>
            </a:r>
          </a:p>
          <a:p>
            <a:pPr lvl="1">
              <a:lnSpc>
                <a:spcPct val="100000"/>
              </a:lnSpc>
              <a:spcBef>
                <a:spcPts val="600"/>
              </a:spcBef>
              <a:spcAft>
                <a:spcPts val="600"/>
              </a:spcAft>
            </a:pPr>
            <a:r>
              <a:rPr lang="en-US" dirty="0"/>
              <a:t>User-defined policies that are driven by Amazon CloudWatch</a:t>
            </a:r>
          </a:p>
          <a:p>
            <a:pPr lvl="1">
              <a:lnSpc>
                <a:spcPct val="100000"/>
              </a:lnSpc>
              <a:spcBef>
                <a:spcPts val="600"/>
              </a:spcBef>
              <a:spcAft>
                <a:spcPts val="600"/>
              </a:spcAft>
            </a:pPr>
            <a:r>
              <a:rPr lang="en-US" dirty="0"/>
              <a:t>Schedules</a:t>
            </a:r>
          </a:p>
          <a:p>
            <a:pPr lvl="1">
              <a:lnSpc>
                <a:spcPct val="100000"/>
              </a:lnSpc>
              <a:spcBef>
                <a:spcPts val="600"/>
              </a:spcBef>
              <a:spcAft>
                <a:spcPts val="600"/>
              </a:spcAft>
            </a:pPr>
            <a:r>
              <a:rPr lang="en-US" dirty="0"/>
              <a:t>Other criteria (i.e., programmatically)</a:t>
            </a:r>
          </a:p>
          <a:p>
            <a:pPr lvl="1">
              <a:lnSpc>
                <a:spcPct val="100000"/>
              </a:lnSpc>
              <a:spcBef>
                <a:spcPts val="600"/>
              </a:spcBef>
              <a:spcAft>
                <a:spcPts val="600"/>
              </a:spcAft>
            </a:pPr>
            <a:r>
              <a:rPr lang="en-US" dirty="0"/>
              <a:t>Manually using set-desired-capacity </a:t>
            </a:r>
            <a:endParaRPr lang="en-US" sz="800" dirty="0"/>
          </a:p>
          <a:p>
            <a:pPr>
              <a:lnSpc>
                <a:spcPct val="100000"/>
              </a:lnSpc>
              <a:spcBef>
                <a:spcPts val="600"/>
              </a:spcBef>
              <a:spcAft>
                <a:spcPts val="600"/>
              </a:spcAft>
            </a:pPr>
            <a:r>
              <a:rPr lang="en-US" sz="2400" dirty="0"/>
              <a:t>Scale out to meet demand, scale in to reduce costs</a:t>
            </a:r>
          </a:p>
        </p:txBody>
      </p:sp>
      <p:pic>
        <p:nvPicPr>
          <p:cNvPr id="5" name="Graphic 123">
            <a:extLst>
              <a:ext uri="{FF2B5EF4-FFF2-40B4-BE49-F238E27FC236}">
                <a16:creationId xmlns:a16="http://schemas.microsoft.com/office/drawing/2014/main" id="{5A9E985C-C9D1-434B-9491-7C5A2864A4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8639" y="2598601"/>
            <a:ext cx="1228845" cy="1228845"/>
          </a:xfrm>
          <a:prstGeom prst="rect">
            <a:avLst/>
          </a:prstGeom>
        </p:spPr>
      </p:pic>
      <p:sp>
        <p:nvSpPr>
          <p:cNvPr id="6" name="TextBox 5">
            <a:extLst>
              <a:ext uri="{FF2B5EF4-FFF2-40B4-BE49-F238E27FC236}">
                <a16:creationId xmlns:a16="http://schemas.microsoft.com/office/drawing/2014/main" id="{97104151-6779-134A-B240-03AC2BE6CB9B}"/>
              </a:ext>
            </a:extLst>
          </p:cNvPr>
          <p:cNvSpPr txBox="1"/>
          <p:nvPr/>
        </p:nvSpPr>
        <p:spPr>
          <a:xfrm>
            <a:off x="886410" y="3827446"/>
            <a:ext cx="1513305" cy="523220"/>
          </a:xfrm>
          <a:prstGeom prst="rect">
            <a:avLst/>
          </a:prstGeom>
          <a:noFill/>
        </p:spPr>
        <p:txBody>
          <a:bodyPr wrap="square" rtlCol="0">
            <a:spAutoFit/>
          </a:bodyPr>
          <a:lstStyle/>
          <a:p>
            <a:pPr algn="ctr"/>
            <a:r>
              <a:rPr lang="en-US" sz="1400" dirty="0">
                <a:latin typeface="Amazon Ember" panose="02000000000000000000" pitchFamily="2" charset="0"/>
              </a:rPr>
              <a:t>Amazon EC2 Auto Scaling</a:t>
            </a:r>
          </a:p>
        </p:txBody>
      </p:sp>
      <p:sp>
        <p:nvSpPr>
          <p:cNvPr id="7" name="Footer Placeholder 2"/>
          <p:cNvSpPr>
            <a:spLocks noGrp="1"/>
          </p:cNvSpPr>
          <p:nvPr>
            <p:ph type="ftr" sz="quarter" idx="4294967295"/>
          </p:nvPr>
        </p:nvSpPr>
        <p:spPr>
          <a:xfrm>
            <a:off x="571500" y="6508750"/>
            <a:ext cx="6871048"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rPr>
              <a:t>Distributed and Cloud Computing - Fall 2021</a:t>
            </a:r>
            <a:endParaRPr kumimoji="0" lang="en-US" sz="900" b="0" i="0" u="none" strike="noStrike" kern="1200" cap="none" spc="0" normalizeH="0" baseline="0" noProof="0" dirty="0">
              <a:ln>
                <a:noFill/>
              </a:ln>
              <a:effectLst/>
              <a:uLnTx/>
              <a:uFillTx/>
            </a:endParaRPr>
          </a:p>
        </p:txBody>
      </p:sp>
      <p:sp>
        <p:nvSpPr>
          <p:cNvPr id="4" name="Slide Number Placeholder 3"/>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173</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12915180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EC2 Auto Scaling in action</a:t>
            </a:r>
          </a:p>
        </p:txBody>
      </p:sp>
      <p:graphicFrame>
        <p:nvGraphicFramePr>
          <p:cNvPr id="5" name="Table 4"/>
          <p:cNvGraphicFramePr>
            <a:graphicFrameLocks noGrp="1"/>
          </p:cNvGraphicFramePr>
          <p:nvPr/>
        </p:nvGraphicFramePr>
        <p:xfrm>
          <a:off x="125236" y="1231747"/>
          <a:ext cx="3160890" cy="46634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160890">
                  <a:extLst>
                    <a:ext uri="{9D8B030D-6E8A-4147-A177-3AD203B41FA5}">
                      <a16:colId xmlns:a16="http://schemas.microsoft.com/office/drawing/2014/main" val="20000"/>
                    </a:ext>
                  </a:extLst>
                </a:gridCol>
              </a:tblGrid>
              <a:tr h="345111">
                <a:tc>
                  <a:txBody>
                    <a:bodyPr/>
                    <a:lstStyle/>
                    <a:p>
                      <a:pPr algn="ctr"/>
                      <a:r>
                        <a:rPr lang="en-US" sz="1900" dirty="0">
                          <a:latin typeface="Amazon Ember" panose="02000000000000000000" pitchFamily="2" charset="0"/>
                          <a:ea typeface="Amazon Ember" panose="02000000000000000000" pitchFamily="2" charset="0"/>
                        </a:rPr>
                        <a:t>Launch Configuration /</a:t>
                      </a:r>
                    </a:p>
                    <a:p>
                      <a:pPr algn="ctr"/>
                      <a:r>
                        <a:rPr lang="en-US" sz="1900" dirty="0">
                          <a:latin typeface="Amazon Ember" panose="02000000000000000000" pitchFamily="2" charset="0"/>
                          <a:ea typeface="Amazon Ember" panose="02000000000000000000" pitchFamily="2" charset="0"/>
                        </a:rPr>
                        <a:t>Launch Template</a:t>
                      </a:r>
                    </a:p>
                  </a:txBody>
                  <a:tcPr marL="121920" marR="121920" marT="60960" marB="60960">
                    <a:solidFill>
                      <a:schemeClr val="tx2">
                        <a:lumMod val="75000"/>
                      </a:schemeClr>
                    </a:solidFill>
                  </a:tcPr>
                </a:tc>
                <a:extLst>
                  <a:ext uri="{0D108BD9-81ED-4DB2-BD59-A6C34878D82A}">
                    <a16:rowId xmlns:a16="http://schemas.microsoft.com/office/drawing/2014/main" val="10000"/>
                  </a:ext>
                </a:extLst>
              </a:tr>
              <a:tr h="2195042">
                <a:tc>
                  <a:txBody>
                    <a:bodyPr/>
                    <a:lstStyle/>
                    <a:p>
                      <a:r>
                        <a:rPr lang="en-US" sz="1800" dirty="0">
                          <a:latin typeface="Amazon Ember" panose="02000000000000000000" pitchFamily="2" charset="0"/>
                          <a:ea typeface="Amazon Ember" panose="02000000000000000000" pitchFamily="2" charset="0"/>
                          <a:cs typeface="Amazon Ember Light" panose="020B0403020204020204" pitchFamily="34" charset="0"/>
                        </a:rPr>
                        <a:t>Instance configuration to</a:t>
                      </a: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 be launched. </a:t>
                      </a:r>
                    </a:p>
                    <a:p>
                      <a:endParaRPr lang="en-US" sz="1800" baseline="0" dirty="0">
                        <a:latin typeface="Amazon Ember" panose="02000000000000000000" pitchFamily="2" charset="0"/>
                        <a:ea typeface="Amazon Ember" panose="02000000000000000000" pitchFamily="2" charset="0"/>
                        <a:cs typeface="Amazon Ember Light" panose="020B0403020204020204" pitchFamily="34" charset="0"/>
                      </a:endParaRPr>
                    </a:p>
                    <a:p>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Specify</a:t>
                      </a:r>
                      <a:r>
                        <a:rPr lang="en-US" sz="1800" dirty="0">
                          <a:latin typeface="Amazon Ember" panose="02000000000000000000" pitchFamily="2" charset="0"/>
                          <a:ea typeface="Amazon Ember" panose="02000000000000000000" pitchFamily="2" charset="0"/>
                          <a:cs typeface="Amazon Ember Light" panose="020B0403020204020204" pitchFamily="34" charset="0"/>
                        </a:rPr>
                        <a:t>: </a:t>
                      </a:r>
                    </a:p>
                    <a:p>
                      <a:pPr marL="171450" indent="-171450">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AMI</a:t>
                      </a:r>
                    </a:p>
                    <a:p>
                      <a:pPr marL="171450" lvl="0" indent="-171450">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Instance type</a:t>
                      </a:r>
                    </a:p>
                    <a:p>
                      <a:pPr marL="171450" lvl="0" indent="-171450">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Security group</a:t>
                      </a:r>
                    </a:p>
                    <a:p>
                      <a:pPr marL="171450" lvl="0" indent="-171450">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Instance key pair</a:t>
                      </a:r>
                    </a:p>
                    <a:p>
                      <a:pPr marL="171450" lvl="0" indent="-171450">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Storage</a:t>
                      </a:r>
                    </a:p>
                    <a:p>
                      <a:pPr marL="171450" lvl="0" indent="-171450">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IAM roles</a:t>
                      </a:r>
                    </a:p>
                    <a:p>
                      <a:pPr marL="171450" lvl="0" indent="-171450">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User data</a:t>
                      </a:r>
                    </a:p>
                    <a:p>
                      <a:endParaRPr lang="en-US" sz="1800" dirty="0">
                        <a:latin typeface="Amazon Ember" panose="02000000000000000000" pitchFamily="2" charset="0"/>
                        <a:ea typeface="Amazon Ember" panose="02000000000000000000" pitchFamily="2" charset="0"/>
                        <a:cs typeface="Amazon Ember Light" panose="020B0403020204020204" pitchFamily="34" charset="0"/>
                      </a:endParaRPr>
                    </a:p>
                    <a:p>
                      <a:r>
                        <a:rPr lang="en-US" sz="1800" dirty="0">
                          <a:latin typeface="Amazon Ember" panose="02000000000000000000" pitchFamily="2" charset="0"/>
                          <a:ea typeface="Amazon Ember" panose="02000000000000000000" pitchFamily="2" charset="0"/>
                          <a:cs typeface="Amazon Ember Light" panose="020B0403020204020204" pitchFamily="34" charset="0"/>
                        </a:rPr>
                        <a:t>Only one active launch configuration at a time.</a:t>
                      </a:r>
                    </a:p>
                  </a:txBody>
                  <a:tcPr marL="121920" marR="121920" marT="60960" marB="60960"/>
                </a:tc>
                <a:extLst>
                  <a:ext uri="{0D108BD9-81ED-4DB2-BD59-A6C34878D82A}">
                    <a16:rowId xmlns:a16="http://schemas.microsoft.com/office/drawing/2014/main" val="10001"/>
                  </a:ext>
                </a:extLst>
              </a:tr>
            </a:tbl>
          </a:graphicData>
        </a:graphic>
      </p:graphicFrame>
      <p:graphicFrame>
        <p:nvGraphicFramePr>
          <p:cNvPr id="21" name="Table 20"/>
          <p:cNvGraphicFramePr>
            <a:graphicFrameLocks noGrp="1"/>
          </p:cNvGraphicFramePr>
          <p:nvPr/>
        </p:nvGraphicFramePr>
        <p:xfrm>
          <a:off x="3503036" y="1924718"/>
          <a:ext cx="4095316" cy="43738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095316">
                  <a:extLst>
                    <a:ext uri="{9D8B030D-6E8A-4147-A177-3AD203B41FA5}">
                      <a16:colId xmlns:a16="http://schemas.microsoft.com/office/drawing/2014/main" val="20000"/>
                    </a:ext>
                  </a:extLst>
                </a:gridCol>
              </a:tblGrid>
              <a:tr h="388451">
                <a:tc>
                  <a:txBody>
                    <a:bodyPr/>
                    <a:lstStyle/>
                    <a:p>
                      <a:pPr algn="ctr">
                        <a:lnSpc>
                          <a:spcPct val="100000"/>
                        </a:lnSpc>
                        <a:spcBef>
                          <a:spcPts val="0"/>
                        </a:spcBef>
                        <a:spcAft>
                          <a:spcPts val="0"/>
                        </a:spcAft>
                      </a:pPr>
                      <a:r>
                        <a:rPr lang="en-US" sz="1900" dirty="0">
                          <a:latin typeface="Amazon Ember" panose="02000000000000000000" pitchFamily="2" charset="0"/>
                          <a:ea typeface="Amazon Ember" panose="02000000000000000000" pitchFamily="2" charset="0"/>
                        </a:rPr>
                        <a:t>EC2 Auto</a:t>
                      </a:r>
                      <a:r>
                        <a:rPr lang="en-US" sz="1900" baseline="0" dirty="0">
                          <a:latin typeface="Amazon Ember" panose="02000000000000000000" pitchFamily="2" charset="0"/>
                          <a:ea typeface="Amazon Ember" panose="02000000000000000000" pitchFamily="2" charset="0"/>
                        </a:rPr>
                        <a:t> </a:t>
                      </a:r>
                      <a:r>
                        <a:rPr lang="en-US" sz="1900" dirty="0">
                          <a:latin typeface="Amazon Ember" panose="02000000000000000000" pitchFamily="2" charset="0"/>
                          <a:ea typeface="Amazon Ember" panose="02000000000000000000" pitchFamily="2" charset="0"/>
                        </a:rPr>
                        <a:t>Scaling Group</a:t>
                      </a:r>
                    </a:p>
                  </a:txBody>
                  <a:tcPr marL="121920" marR="121920" marT="60960" marB="60960">
                    <a:solidFill>
                      <a:schemeClr val="accent1"/>
                    </a:solidFill>
                  </a:tcPr>
                </a:tc>
                <a:extLst>
                  <a:ext uri="{0D108BD9-81ED-4DB2-BD59-A6C34878D82A}">
                    <a16:rowId xmlns:a16="http://schemas.microsoft.com/office/drawing/2014/main" val="10000"/>
                  </a:ext>
                </a:extLst>
              </a:tr>
              <a:tr h="3740637">
                <a:tc>
                  <a:txBody>
                    <a:bodyPr/>
                    <a:lstStyle/>
                    <a:p>
                      <a:pPr>
                        <a:lnSpc>
                          <a:spcPct val="100000"/>
                        </a:lnSpc>
                        <a:spcBef>
                          <a:spcPts val="0"/>
                        </a:spcBef>
                        <a:spcAft>
                          <a:spcPts val="0"/>
                        </a:spcAft>
                      </a:pPr>
                      <a:r>
                        <a:rPr lang="en-US" sz="1800" dirty="0">
                          <a:latin typeface="Amazon Ember" panose="02000000000000000000" pitchFamily="2" charset="0"/>
                          <a:ea typeface="Amazon Ember" panose="02000000000000000000" pitchFamily="2" charset="0"/>
                          <a:cs typeface="Amazon Ember Light" panose="020B0403020204020204" pitchFamily="34" charset="0"/>
                        </a:rPr>
                        <a:t>Logica</a:t>
                      </a: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l group of EC2 instances.</a:t>
                      </a:r>
                      <a:endParaRPr lang="en-US" sz="1800" dirty="0">
                        <a:latin typeface="Amazon Ember" panose="02000000000000000000" pitchFamily="2" charset="0"/>
                        <a:ea typeface="Amazon Ember" panose="02000000000000000000" pitchFamily="2" charset="0"/>
                        <a:cs typeface="Amazon Ember Light" panose="020B0403020204020204" pitchFamily="34" charset="0"/>
                      </a:endParaRPr>
                    </a:p>
                    <a:p>
                      <a:pPr>
                        <a:lnSpc>
                          <a:spcPct val="100000"/>
                        </a:lnSpc>
                        <a:spcBef>
                          <a:spcPts val="0"/>
                        </a:spcBef>
                        <a:spcAft>
                          <a:spcPts val="0"/>
                        </a:spcAft>
                      </a:pPr>
                      <a:endParaRPr lang="en-US" sz="1800" dirty="0">
                        <a:latin typeface="Amazon Ember" panose="02000000000000000000" pitchFamily="2" charset="0"/>
                        <a:ea typeface="Amazon Ember" panose="02000000000000000000" pitchFamily="2" charset="0"/>
                        <a:cs typeface="Amazon Ember Light" panose="020B0403020204020204" pitchFamily="34" charset="0"/>
                      </a:endParaRPr>
                    </a:p>
                    <a:p>
                      <a:pPr>
                        <a:lnSpc>
                          <a:spcPct val="100000"/>
                        </a:lnSpc>
                        <a:spcBef>
                          <a:spcPts val="0"/>
                        </a:spcBef>
                        <a:spcAft>
                          <a:spcPts val="0"/>
                        </a:spcAft>
                      </a:pPr>
                      <a:r>
                        <a:rPr lang="en-US" sz="1800" dirty="0">
                          <a:latin typeface="Amazon Ember" panose="02000000000000000000" pitchFamily="2" charset="0"/>
                          <a:ea typeface="Amazon Ember" panose="02000000000000000000" pitchFamily="2" charset="0"/>
                          <a:cs typeface="Amazon Ember Light" panose="020B0403020204020204" pitchFamily="34" charset="0"/>
                        </a:rPr>
                        <a:t>Automatically scale between:</a:t>
                      </a:r>
                    </a:p>
                    <a:p>
                      <a:pPr marL="171450" indent="-171450">
                        <a:lnSpc>
                          <a:spcPct val="100000"/>
                        </a:lnSpc>
                        <a:spcBef>
                          <a:spcPts val="0"/>
                        </a:spcBef>
                        <a:spcAft>
                          <a:spcPts val="0"/>
                        </a:spcAft>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Minimum</a:t>
                      </a:r>
                    </a:p>
                    <a:p>
                      <a:pPr marL="171450" indent="-171450">
                        <a:lnSpc>
                          <a:spcPct val="100000"/>
                        </a:lnSpc>
                        <a:spcBef>
                          <a:spcPts val="0"/>
                        </a:spcBef>
                        <a:spcAft>
                          <a:spcPts val="0"/>
                        </a:spcAft>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Desired (optional)</a:t>
                      </a:r>
                    </a:p>
                    <a:p>
                      <a:pPr marL="171450" indent="-171450">
                        <a:lnSpc>
                          <a:spcPct val="100000"/>
                        </a:lnSpc>
                        <a:spcBef>
                          <a:spcPts val="0"/>
                        </a:spcBef>
                        <a:spcAft>
                          <a:spcPts val="0"/>
                        </a:spcAft>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Maximum</a:t>
                      </a:r>
                    </a:p>
                    <a:p>
                      <a:pPr>
                        <a:lnSpc>
                          <a:spcPct val="100000"/>
                        </a:lnSpc>
                        <a:spcBef>
                          <a:spcPts val="0"/>
                        </a:spcBef>
                        <a:spcAft>
                          <a:spcPts val="0"/>
                        </a:spcAft>
                      </a:pPr>
                      <a:endParaRPr lang="en-US" sz="1800" dirty="0">
                        <a:latin typeface="Amazon Ember" panose="02000000000000000000" pitchFamily="2" charset="0"/>
                        <a:ea typeface="Amazon Ember" panose="02000000000000000000" pitchFamily="2" charset="0"/>
                        <a:cs typeface="Amazon Ember Light" panose="020B0403020204020204" pitchFamily="34" charset="0"/>
                      </a:endParaRPr>
                    </a:p>
                    <a:p>
                      <a:pPr>
                        <a:lnSpc>
                          <a:spcPct val="100000"/>
                        </a:lnSpc>
                        <a:spcBef>
                          <a:spcPts val="0"/>
                        </a:spcBef>
                        <a:spcAft>
                          <a:spcPts val="0"/>
                        </a:spcAft>
                      </a:pPr>
                      <a:r>
                        <a:rPr lang="en-US" sz="1800" dirty="0">
                          <a:latin typeface="Amazon Ember" panose="02000000000000000000" pitchFamily="2" charset="0"/>
                          <a:ea typeface="Amazon Ember" panose="02000000000000000000" pitchFamily="2" charset="0"/>
                          <a:cs typeface="Amazon Ember Light" panose="020B0403020204020204" pitchFamily="34" charset="0"/>
                        </a:rPr>
                        <a:t>Integration with Elastic Load Balancing (optional).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Amazon Ember" panose="02000000000000000000" pitchFamily="2" charset="0"/>
                        <a:ea typeface="Amazon Ember" panose="02000000000000000000" pitchFamily="2"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mazon Ember" panose="02000000000000000000" pitchFamily="2" charset="0"/>
                          <a:ea typeface="Amazon Ember" panose="02000000000000000000" pitchFamily="2" charset="0"/>
                          <a:cs typeface="Amazon Ember Light" panose="020B0403020204020204" pitchFamily="34" charset="0"/>
                        </a:rPr>
                        <a:t>Health checks</a:t>
                      </a: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 to maintain group size.</a:t>
                      </a:r>
                      <a:endParaRPr lang="en-US" sz="1800" dirty="0">
                        <a:latin typeface="Amazon Ember" panose="02000000000000000000" pitchFamily="2" charset="0"/>
                        <a:ea typeface="Amazon Ember" panose="02000000000000000000" pitchFamily="2" charset="0"/>
                        <a:cs typeface="Amazon Ember Light" panose="020B0403020204020204" pitchFamily="34" charset="0"/>
                      </a:endParaRPr>
                    </a:p>
                    <a:p>
                      <a:pPr>
                        <a:lnSpc>
                          <a:spcPct val="100000"/>
                        </a:lnSpc>
                        <a:spcBef>
                          <a:spcPts val="0"/>
                        </a:spcBef>
                        <a:spcAft>
                          <a:spcPts val="0"/>
                        </a:spcAft>
                      </a:pPr>
                      <a:endParaRPr lang="en-US" sz="1800" dirty="0">
                        <a:latin typeface="Amazon Ember" panose="02000000000000000000" pitchFamily="2" charset="0"/>
                        <a:ea typeface="Amazon Ember" panose="02000000000000000000" pitchFamily="2" charset="0"/>
                        <a:cs typeface="Amazon Ember Light" panose="020B0403020204020204" pitchFamily="34" charset="0"/>
                      </a:endParaRPr>
                    </a:p>
                    <a:p>
                      <a:pPr>
                        <a:lnSpc>
                          <a:spcPct val="100000"/>
                        </a:lnSpc>
                        <a:spcBef>
                          <a:spcPts val="0"/>
                        </a:spcBef>
                        <a:spcAft>
                          <a:spcPts val="0"/>
                        </a:spcAft>
                      </a:pPr>
                      <a:r>
                        <a:rPr lang="en-US" sz="1800" dirty="0">
                          <a:latin typeface="Amazon Ember" panose="02000000000000000000" pitchFamily="2" charset="0"/>
                          <a:ea typeface="Amazon Ember" panose="02000000000000000000" pitchFamily="2" charset="0"/>
                          <a:cs typeface="Amazon Ember Light" panose="020B0403020204020204" pitchFamily="34" charset="0"/>
                        </a:rPr>
                        <a:t>Distribute and balance instances across</a:t>
                      </a: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 Availability Zones.</a:t>
                      </a:r>
                      <a:endParaRPr lang="en-US" sz="2800" dirty="0">
                        <a:latin typeface="Amazon Ember" panose="02000000000000000000" pitchFamily="2" charset="0"/>
                        <a:ea typeface="Amazon Ember" panose="02000000000000000000" pitchFamily="2" charset="0"/>
                        <a:cs typeface="Amazon Ember Light" panose="020B0403020204020204" pitchFamily="34" charset="0"/>
                      </a:endParaRPr>
                    </a:p>
                  </a:txBody>
                  <a:tcPr marL="121920" marR="121920" marT="60960" marB="60960"/>
                </a:tc>
                <a:extLst>
                  <a:ext uri="{0D108BD9-81ED-4DB2-BD59-A6C34878D82A}">
                    <a16:rowId xmlns:a16="http://schemas.microsoft.com/office/drawing/2014/main" val="10001"/>
                  </a:ext>
                </a:extLst>
              </a:tr>
            </a:tbl>
          </a:graphicData>
        </a:graphic>
      </p:graphicFrame>
      <p:graphicFrame>
        <p:nvGraphicFramePr>
          <p:cNvPr id="22" name="Table 21"/>
          <p:cNvGraphicFramePr>
            <a:graphicFrameLocks noGrp="1"/>
          </p:cNvGraphicFramePr>
          <p:nvPr/>
        </p:nvGraphicFramePr>
        <p:xfrm>
          <a:off x="7815263" y="1220481"/>
          <a:ext cx="4200525" cy="492252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200525">
                  <a:extLst>
                    <a:ext uri="{9D8B030D-6E8A-4147-A177-3AD203B41FA5}">
                      <a16:colId xmlns:a16="http://schemas.microsoft.com/office/drawing/2014/main" val="20000"/>
                    </a:ext>
                  </a:extLst>
                </a:gridCol>
              </a:tblGrid>
              <a:tr h="369246">
                <a:tc>
                  <a:txBody>
                    <a:bodyPr/>
                    <a:lstStyle/>
                    <a:p>
                      <a:pPr algn="ctr"/>
                      <a:r>
                        <a:rPr lang="en-US" sz="1900" dirty="0">
                          <a:latin typeface="Amazon Ember" panose="02000000000000000000" pitchFamily="2" charset="0"/>
                          <a:ea typeface="Amazon Ember" panose="02000000000000000000" pitchFamily="2" charset="0"/>
                        </a:rPr>
                        <a:t>EC2 Auto Scaling Policy</a:t>
                      </a:r>
                    </a:p>
                  </a:txBody>
                  <a:tcPr marL="121920" marR="121920" marT="60960" marB="60960">
                    <a:solidFill>
                      <a:schemeClr val="tx2">
                        <a:lumMod val="75000"/>
                      </a:schemeClr>
                    </a:solidFill>
                  </a:tcPr>
                </a:tc>
                <a:extLst>
                  <a:ext uri="{0D108BD9-81ED-4DB2-BD59-A6C34878D82A}">
                    <a16:rowId xmlns:a16="http://schemas.microsoft.com/office/drawing/2014/main" val="10000"/>
                  </a:ext>
                </a:extLst>
              </a:tr>
              <a:tr h="4294194">
                <a:tc>
                  <a:txBody>
                    <a:bodyPr/>
                    <a:lstStyle/>
                    <a:p>
                      <a:r>
                        <a:rPr lang="en-US" sz="1800" dirty="0">
                          <a:latin typeface="Amazon Ember" panose="02000000000000000000" pitchFamily="2" charset="0"/>
                          <a:ea typeface="Amazon Ember" panose="02000000000000000000" pitchFamily="2" charset="0"/>
                          <a:cs typeface="Amazon Ember Light" panose="020B0403020204020204" pitchFamily="34" charset="0"/>
                        </a:rPr>
                        <a:t>Parameters for performing an Amazon</a:t>
                      </a: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 </a:t>
                      </a:r>
                      <a:r>
                        <a:rPr lang="en-US" sz="1800" dirty="0">
                          <a:latin typeface="Amazon Ember" panose="02000000000000000000" pitchFamily="2" charset="0"/>
                          <a:ea typeface="Amazon Ember" panose="02000000000000000000" pitchFamily="2" charset="0"/>
                          <a:cs typeface="Amazon Ember Light" panose="020B0403020204020204" pitchFamily="34" charset="0"/>
                        </a:rPr>
                        <a:t>EC2 Auto Scaling action.</a:t>
                      </a:r>
                    </a:p>
                    <a:p>
                      <a:endParaRPr lang="en-US" sz="1800" dirty="0">
                        <a:latin typeface="Amazon Ember" panose="02000000000000000000" pitchFamily="2" charset="0"/>
                        <a:ea typeface="Amazon Ember" panose="02000000000000000000" pitchFamily="2" charset="0"/>
                        <a:cs typeface="Amazon Ember Light" panose="020B0403020204020204" pitchFamily="34" charset="0"/>
                      </a:endParaRPr>
                    </a:p>
                    <a:p>
                      <a:r>
                        <a:rPr lang="en-US" sz="1800" dirty="0">
                          <a:latin typeface="Amazon Ember" panose="02000000000000000000" pitchFamily="2" charset="0"/>
                          <a:ea typeface="Amazon Ember" panose="02000000000000000000" pitchFamily="2" charset="0"/>
                          <a:cs typeface="Amazon Ember Light" panose="020B0403020204020204" pitchFamily="34" charset="0"/>
                        </a:rPr>
                        <a:t>How to trigger policies?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latin typeface="Amazon Ember" panose="02000000000000000000" pitchFamily="2" charset="0"/>
                          <a:ea typeface="Amazon Ember" panose="02000000000000000000" pitchFamily="2" charset="0"/>
                          <a:cs typeface="Amazon Ember Light" panose="020B0403020204020204" pitchFamily="34" charset="0"/>
                        </a:rPr>
                        <a:t>Amazon</a:t>
                      </a: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 CloudWatch</a:t>
                      </a:r>
                      <a:endParaRPr lang="en-US" sz="1800" dirty="0">
                        <a:latin typeface="Amazon Ember" panose="02000000000000000000" pitchFamily="2" charset="0"/>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latin typeface="Amazon Ember" panose="02000000000000000000" pitchFamily="2" charset="0"/>
                          <a:ea typeface="Amazon Ember" panose="02000000000000000000" pitchFamily="2" charset="0"/>
                          <a:cs typeface="Amazon Ember Light" panose="020B0403020204020204" pitchFamily="34" charset="0"/>
                        </a:rPr>
                        <a:t>Instance failure (health check)</a:t>
                      </a:r>
                    </a:p>
                    <a:p>
                      <a:pPr marL="171450" indent="-171450">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Scheduled</a:t>
                      </a:r>
                    </a:p>
                    <a:p>
                      <a:pPr marL="171450" indent="-171450">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Manually</a:t>
                      </a:r>
                    </a:p>
                    <a:p>
                      <a:endParaRPr lang="en-US" sz="1800" dirty="0">
                        <a:latin typeface="Amazon Ember" panose="02000000000000000000" pitchFamily="2" charset="0"/>
                        <a:ea typeface="Amazon Ember" panose="02000000000000000000" pitchFamily="2" charset="0"/>
                        <a:cs typeface="Amazon Ember Light" panose="020B0403020204020204" pitchFamily="34" charset="0"/>
                      </a:endParaRPr>
                    </a:p>
                    <a:p>
                      <a:r>
                        <a:rPr lang="en-US" sz="1800" dirty="0">
                          <a:latin typeface="Amazon Ember" panose="02000000000000000000" pitchFamily="2" charset="0"/>
                          <a:ea typeface="Amazon Ember" panose="02000000000000000000" pitchFamily="2" charset="0"/>
                          <a:cs typeface="Amazon Ember Light" panose="020B0403020204020204" pitchFamily="34" charset="0"/>
                        </a:rPr>
                        <a:t>Scale out</a:t>
                      </a: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 or </a:t>
                      </a:r>
                      <a:r>
                        <a:rPr lang="en-US" sz="1800" dirty="0">
                          <a:latin typeface="Amazon Ember" panose="02000000000000000000" pitchFamily="2" charset="0"/>
                          <a:ea typeface="Amazon Ember" panose="02000000000000000000" pitchFamily="2" charset="0"/>
                          <a:cs typeface="Amazon Ember Light" panose="020B0403020204020204" pitchFamily="34" charset="0"/>
                        </a:rPr>
                        <a:t>in, and by how much:</a:t>
                      </a:r>
                    </a:p>
                    <a:p>
                      <a:pPr marL="171450" indent="-171450">
                        <a:buFont typeface="Arial" panose="020B0604020202020204" pitchFamily="34" charset="0"/>
                        <a:buChar char="•"/>
                      </a:pPr>
                      <a:r>
                        <a:rPr lang="en-US" sz="1800" dirty="0">
                          <a:latin typeface="Amazon Ember" panose="02000000000000000000" pitchFamily="2" charset="0"/>
                          <a:ea typeface="Amazon Ember" panose="02000000000000000000" pitchFamily="2" charset="0"/>
                          <a:cs typeface="Amazon Ember Light" panose="020B0403020204020204" pitchFamily="34" charset="0"/>
                        </a:rPr>
                        <a:t>ChangeIn</a:t>
                      </a: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Capacity (+/-#)</a:t>
                      </a:r>
                    </a:p>
                    <a:p>
                      <a:pPr marL="171450" indent="-171450">
                        <a:buFont typeface="Arial" panose="020B0604020202020204" pitchFamily="34" charset="0"/>
                        <a:buChar char="•"/>
                      </a:pP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ExactCapacity(#)</a:t>
                      </a:r>
                    </a:p>
                    <a:p>
                      <a:pPr marL="171450" indent="-171450">
                        <a:buFont typeface="Arial" panose="020B0604020202020204" pitchFamily="34" charset="0"/>
                        <a:buChar char="•"/>
                      </a:pP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ChangeInPercent (+/-%)</a:t>
                      </a:r>
                    </a:p>
                    <a:p>
                      <a:endParaRPr lang="en-US" sz="1800" baseline="0" dirty="0">
                        <a:latin typeface="Amazon Ember" panose="02000000000000000000" pitchFamily="2" charset="0"/>
                        <a:ea typeface="Amazon Ember" panose="02000000000000000000" pitchFamily="2" charset="0"/>
                        <a:cs typeface="Amazon Ember Light" panose="020B0403020204020204" pitchFamily="34" charset="0"/>
                      </a:endParaRPr>
                    </a:p>
                    <a:p>
                      <a:pPr marL="285750" indent="-285750">
                        <a:buFont typeface="Arial" panose="020B0604020202020204" pitchFamily="34" charset="0"/>
                        <a:buChar char="•"/>
                      </a:pP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Cooldown period (simple scaling)</a:t>
                      </a:r>
                    </a:p>
                    <a:p>
                      <a:pPr marL="285750" indent="-285750">
                        <a:buFont typeface="Arial" panose="020B0604020202020204" pitchFamily="34" charset="0"/>
                        <a:buChar char="•"/>
                      </a:pPr>
                      <a:r>
                        <a:rPr lang="en-US" sz="1800" baseline="0" dirty="0">
                          <a:latin typeface="Amazon Ember" panose="02000000000000000000" pitchFamily="2" charset="0"/>
                          <a:ea typeface="Amazon Ember" panose="02000000000000000000" pitchFamily="2" charset="0"/>
                          <a:cs typeface="Amazon Ember Light" panose="020B0403020204020204" pitchFamily="34" charset="0"/>
                        </a:rPr>
                        <a:t>Warmup period (step scaling)</a:t>
                      </a:r>
                    </a:p>
                  </a:txBody>
                  <a:tcPr marL="121920" marR="121920" marT="60960" marB="60960"/>
                </a:tc>
                <a:extLst>
                  <a:ext uri="{0D108BD9-81ED-4DB2-BD59-A6C34878D82A}">
                    <a16:rowId xmlns:a16="http://schemas.microsoft.com/office/drawing/2014/main" val="10001"/>
                  </a:ext>
                </a:extLst>
              </a:tr>
            </a:tbl>
          </a:graphicData>
        </a:graphic>
      </p:graphicFrame>
      <p:pic>
        <p:nvPicPr>
          <p:cNvPr id="7" name="Graphic 123">
            <a:extLst>
              <a:ext uri="{FF2B5EF4-FFF2-40B4-BE49-F238E27FC236}">
                <a16:creationId xmlns:a16="http://schemas.microsoft.com/office/drawing/2014/main" id="{5A9E985C-C9D1-434B-9491-7C5A2864A4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78533" y="1156000"/>
            <a:ext cx="763706" cy="763706"/>
          </a:xfrm>
          <a:prstGeom prst="rect">
            <a:avLst/>
          </a:prstGeom>
        </p:spPr>
      </p:pic>
      <p:sp>
        <p:nvSpPr>
          <p:cNvPr id="8" name="TextBox 7">
            <a:extLst>
              <a:ext uri="{FF2B5EF4-FFF2-40B4-BE49-F238E27FC236}">
                <a16:creationId xmlns:a16="http://schemas.microsoft.com/office/drawing/2014/main" id="{97104151-6779-134A-B240-03AC2BE6CB9B}"/>
              </a:ext>
            </a:extLst>
          </p:cNvPr>
          <p:cNvSpPr txBox="1"/>
          <p:nvPr/>
        </p:nvSpPr>
        <p:spPr>
          <a:xfrm>
            <a:off x="5442239" y="1488560"/>
            <a:ext cx="1615407" cy="307777"/>
          </a:xfrm>
          <a:prstGeom prst="rect">
            <a:avLst/>
          </a:prstGeom>
          <a:noFill/>
        </p:spPr>
        <p:txBody>
          <a:bodyPr wrap="square" rtlCol="0">
            <a:spAutoFit/>
          </a:bodyPr>
          <a:lstStyle/>
          <a:p>
            <a:pPr algn="ctr"/>
            <a:r>
              <a:rPr lang="en-US" sz="1400" dirty="0">
                <a:latin typeface="Amazon Ember" panose="02000000000000000000" pitchFamily="2" charset="0"/>
              </a:rPr>
              <a:t>EC2 Auto Scaling</a:t>
            </a:r>
          </a:p>
        </p:txBody>
      </p:sp>
      <p:sp>
        <p:nvSpPr>
          <p:cNvPr id="9" name="Footer Placeholder 2"/>
          <p:cNvSpPr>
            <a:spLocks noGrp="1"/>
          </p:cNvSpPr>
          <p:nvPr>
            <p:ph type="ftr" sz="quarter" idx="4294967295"/>
          </p:nvPr>
        </p:nvSpPr>
        <p:spPr>
          <a:xfrm>
            <a:off x="571500" y="6508750"/>
            <a:ext cx="6871048"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rPr>
              <a:t>Distributed and Cloud Computing - Fall 2021</a:t>
            </a:r>
            <a:endParaRPr kumimoji="0" lang="en-US" sz="900" b="0" i="0" u="none" strike="noStrike" kern="1200" cap="none" spc="0" normalizeH="0" baseline="0" noProof="0" dirty="0">
              <a:ln>
                <a:noFill/>
              </a:ln>
              <a:effectLst/>
              <a:uLnTx/>
              <a:uFillTx/>
            </a:endParaRPr>
          </a:p>
        </p:txBody>
      </p:sp>
      <p:sp>
        <p:nvSpPr>
          <p:cNvPr id="3" name="Slide Number Placeholder 2"/>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174</a:t>
            </a:fld>
            <a:endParaRPr lang="en-US" dirty="0">
              <a:solidFill>
                <a:srgbClr val="000000">
                  <a:tint val="75000"/>
                </a:srgbClr>
              </a:solidFill>
            </a:endParaRPr>
          </a:p>
        </p:txBody>
      </p:sp>
      <p:sp>
        <p:nvSpPr>
          <p:cNvPr id="4" name="TextBox 3">
            <a:extLst>
              <a:ext uri="{FF2B5EF4-FFF2-40B4-BE49-F238E27FC236}">
                <a16:creationId xmlns:a16="http://schemas.microsoft.com/office/drawing/2014/main" id="{2C407C88-0DBB-3944-97DB-350068169BBF}"/>
              </a:ext>
            </a:extLst>
          </p:cNvPr>
          <p:cNvSpPr txBox="1"/>
          <p:nvPr/>
        </p:nvSpPr>
        <p:spPr>
          <a:xfrm>
            <a:off x="13971181" y="4742121"/>
            <a:ext cx="184731" cy="523220"/>
          </a:xfrm>
          <a:prstGeom prst="rect">
            <a:avLst/>
          </a:prstGeom>
          <a:noFill/>
        </p:spPr>
        <p:txBody>
          <a:bodyPr wrap="none" rtlCol="0">
            <a:spAutoFit/>
          </a:bodyPr>
          <a:lstStyle/>
          <a:p>
            <a:endParaRPr lang="en-US" sz="2800" dirty="0" err="1">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97354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9" presetClass="emph" presetSubtype="0" nodeType="clickEffect">
                                  <p:stCondLst>
                                    <p:cond delay="0"/>
                                  </p:stCondLst>
                                  <p:childTnLst>
                                    <p:set>
                                      <p:cBhvr rctx="PPT">
                                        <p:cTn id="13" dur="indefinite"/>
                                        <p:tgtEl>
                                          <p:spTgt spid="21"/>
                                        </p:tgtEl>
                                        <p:attrNameLst>
                                          <p:attrName>style.opacity</p:attrName>
                                        </p:attrNameLst>
                                      </p:cBhvr>
                                      <p:to>
                                        <p:strVal val="0.5"/>
                                      </p:to>
                                    </p:set>
                                    <p:animEffect filter="image" prLst="opacity: 0.5">
                                      <p:cBhvr rctx="IE">
                                        <p:cTn id="14" dur="indefinite"/>
                                        <p:tgtEl>
                                          <p:spTgt spid="21"/>
                                        </p:tgtEl>
                                      </p:cBhvr>
                                    </p:animEffec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Why is scaling important?</a:t>
            </a:r>
          </a:p>
        </p:txBody>
      </p:sp>
      <p:grpSp>
        <p:nvGrpSpPr>
          <p:cNvPr id="5" name="Group 4" descr="used capacity falls below provisioned capacity.">
            <a:extLst>
              <a:ext uri="{FF2B5EF4-FFF2-40B4-BE49-F238E27FC236}">
                <a16:creationId xmlns:a16="http://schemas.microsoft.com/office/drawing/2014/main" id="{C9960E0E-31F9-41A5-9F75-367CD39AE3E6}"/>
              </a:ext>
              <a:ext uri="{C183D7F6-B498-43B3-948B-1728B52AA6E4}">
                <adec:decorative xmlns:adec="http://schemas.microsoft.com/office/drawing/2017/decorative" val="0"/>
              </a:ext>
            </a:extLst>
          </p:cNvPr>
          <p:cNvGrpSpPr/>
          <p:nvPr/>
        </p:nvGrpSpPr>
        <p:grpSpPr>
          <a:xfrm>
            <a:off x="1125810" y="2094064"/>
            <a:ext cx="4015782" cy="2529347"/>
            <a:chOff x="1125810" y="2094064"/>
            <a:chExt cx="4015782" cy="2529347"/>
          </a:xfrm>
        </p:grpSpPr>
        <p:grpSp>
          <p:nvGrpSpPr>
            <p:cNvPr id="54" name="Group 53">
              <a:extLst>
                <a:ext uri="{C183D7F6-B498-43B3-948B-1728B52AA6E4}">
                  <adec:decorative xmlns:adec="http://schemas.microsoft.com/office/drawing/2017/decorative" val="1"/>
                </a:ext>
              </a:extLst>
            </p:cNvPr>
            <p:cNvGrpSpPr/>
            <p:nvPr/>
          </p:nvGrpSpPr>
          <p:grpSpPr>
            <a:xfrm>
              <a:off x="1125810" y="2094064"/>
              <a:ext cx="3795606" cy="2167008"/>
              <a:chOff x="7346959" y="2040069"/>
              <a:chExt cx="3795606" cy="2167008"/>
            </a:xfrm>
            <a:solidFill>
              <a:srgbClr val="BDCADA"/>
            </a:solidFill>
          </p:grpSpPr>
          <p:sp>
            <p:nvSpPr>
              <p:cNvPr id="47" name="Rectangle 46"/>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8" name="Rectangle 47"/>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9" name="Rectangle 48"/>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0" name="Rectangle 49"/>
              <p:cNvSpPr/>
              <p:nvPr/>
            </p:nvSpPr>
            <p:spPr>
              <a:xfrm>
                <a:off x="8945575" y="2040069"/>
                <a:ext cx="616559" cy="2131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1" name="Rectangle 50"/>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2" name="Rectangle 51"/>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3" name="Rectangle 52"/>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38" name="Rectangle 37">
              <a:extLst>
                <a:ext uri="{C183D7F6-B498-43B3-948B-1728B52AA6E4}">
                  <adec:decorative xmlns:adec="http://schemas.microsoft.com/office/drawing/2017/decorative" val="1"/>
                </a:ext>
              </a:extLst>
            </p:cNvPr>
            <p:cNvSpPr/>
            <p:nvPr/>
          </p:nvSpPr>
          <p:spPr>
            <a:xfrm>
              <a:off x="1158392" y="2107537"/>
              <a:ext cx="3842795" cy="2128041"/>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cxnSp>
          <p:nvCxnSpPr>
            <p:cNvPr id="7" name="Straight Connector 6">
              <a:extLst>
                <a:ext uri="{C183D7F6-B498-43B3-948B-1728B52AA6E4}">
                  <adec:decorative xmlns:adec="http://schemas.microsoft.com/office/drawing/2017/decorative" val="1"/>
                </a:ext>
              </a:extLst>
            </p:cNvPr>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C183D7F6-B498-43B3-948B-1728B52AA6E4}">
                  <adec:decorative xmlns:adec="http://schemas.microsoft.com/office/drawing/2017/decorative" val="1"/>
                </a:ext>
              </a:extLst>
            </p:cNvPr>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17" name="Rectangle 16"/>
            <p:cNvSpPr/>
            <p:nvPr/>
          </p:nvSpPr>
          <p:spPr>
            <a:xfrm>
              <a:off x="1211249" y="3958886"/>
              <a:ext cx="465181"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3" name="Rectangle 22"/>
            <p:cNvSpPr/>
            <p:nvPr/>
          </p:nvSpPr>
          <p:spPr>
            <a:xfrm>
              <a:off x="1743683" y="3211812"/>
              <a:ext cx="465181" cy="101857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4" name="Rectangle 23"/>
            <p:cNvSpPr/>
            <p:nvPr/>
          </p:nvSpPr>
          <p:spPr>
            <a:xfrm>
              <a:off x="2276117" y="3009003"/>
              <a:ext cx="465181" cy="12224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5" name="Rectangle 24"/>
            <p:cNvSpPr/>
            <p:nvPr/>
          </p:nvSpPr>
          <p:spPr>
            <a:xfrm>
              <a:off x="2808551" y="2107537"/>
              <a:ext cx="465181" cy="21249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0" name="Rectangle 29"/>
            <p:cNvSpPr/>
            <p:nvPr/>
          </p:nvSpPr>
          <p:spPr>
            <a:xfrm>
              <a:off x="3340985" y="2848237"/>
              <a:ext cx="465181" cy="138526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1" name="Rectangle 30"/>
            <p:cNvSpPr/>
            <p:nvPr/>
          </p:nvSpPr>
          <p:spPr>
            <a:xfrm>
              <a:off x="3873419" y="3368619"/>
              <a:ext cx="465181" cy="8659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2" name="Rectangle 31"/>
            <p:cNvSpPr/>
            <p:nvPr/>
          </p:nvSpPr>
          <p:spPr>
            <a:xfrm>
              <a:off x="4405853" y="3763385"/>
              <a:ext cx="465181" cy="47219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nvGrpSpPr>
            <p:cNvPr id="39" name="Group 38"/>
            <p:cNvGrpSpPr/>
            <p:nvPr/>
          </p:nvGrpSpPr>
          <p:grpSpPr>
            <a:xfrm>
              <a:off x="3569524" y="2114058"/>
              <a:ext cx="1572068" cy="724131"/>
              <a:chOff x="9516688" y="2000450"/>
              <a:chExt cx="1572068" cy="724131"/>
            </a:xfrm>
          </p:grpSpPr>
          <p:sp>
            <p:nvSpPr>
              <p:cNvPr id="40" name="TextBox 39"/>
              <p:cNvSpPr txBox="1"/>
              <p:nvPr/>
            </p:nvSpPr>
            <p:spPr>
              <a:xfrm>
                <a:off x="9895074" y="2000450"/>
                <a:ext cx="11936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Unused</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41" name="Right Brace 40"/>
              <p:cNvSpPr/>
              <p:nvPr/>
            </p:nvSpPr>
            <p:spPr>
              <a:xfrm>
                <a:off x="9516688" y="2011192"/>
                <a:ext cx="414390" cy="71338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grpSp>
      </p:grpSp>
      <p:grpSp>
        <p:nvGrpSpPr>
          <p:cNvPr id="37" name="Group 36" descr="used capacity exceeds provisioned capacity.">
            <a:extLst>
              <a:ext uri="{FF2B5EF4-FFF2-40B4-BE49-F238E27FC236}">
                <a16:creationId xmlns:a16="http://schemas.microsoft.com/office/drawing/2014/main" id="{8CAB5DBD-B045-48B3-BD2C-B20D71BBD2DD}"/>
              </a:ext>
              <a:ext uri="{C183D7F6-B498-43B3-948B-1728B52AA6E4}">
                <adec:decorative xmlns:adec="http://schemas.microsoft.com/office/drawing/2017/decorative" val="0"/>
              </a:ext>
            </a:extLst>
          </p:cNvPr>
          <p:cNvGrpSpPr/>
          <p:nvPr/>
        </p:nvGrpSpPr>
        <p:grpSpPr>
          <a:xfrm>
            <a:off x="6768558" y="2054449"/>
            <a:ext cx="3889775" cy="2568966"/>
            <a:chOff x="1125810" y="2054445"/>
            <a:chExt cx="3889775" cy="2568966"/>
          </a:xfrm>
        </p:grpSpPr>
        <p:grpSp>
          <p:nvGrpSpPr>
            <p:cNvPr id="42" name="Group 41">
              <a:extLst>
                <a:ext uri="{FF2B5EF4-FFF2-40B4-BE49-F238E27FC236}">
                  <a16:creationId xmlns:a16="http://schemas.microsoft.com/office/drawing/2014/main" id="{658C09E3-0075-4CC8-BA62-8C5547110151}"/>
                </a:ext>
              </a:extLst>
            </p:cNvPr>
            <p:cNvGrpSpPr/>
            <p:nvPr/>
          </p:nvGrpSpPr>
          <p:grpSpPr>
            <a:xfrm>
              <a:off x="1125810" y="2750212"/>
              <a:ext cx="3795606" cy="1510860"/>
              <a:chOff x="7346959" y="2696217"/>
              <a:chExt cx="3795606" cy="1510860"/>
            </a:xfrm>
            <a:solidFill>
              <a:srgbClr val="BDCADA"/>
            </a:solidFill>
          </p:grpSpPr>
          <p:sp>
            <p:nvSpPr>
              <p:cNvPr id="69" name="Rectangle 68">
                <a:extLst>
                  <a:ext uri="{FF2B5EF4-FFF2-40B4-BE49-F238E27FC236}">
                    <a16:creationId xmlns:a16="http://schemas.microsoft.com/office/drawing/2014/main" id="{2B749B2A-4515-47A6-A661-0ABFB65BBDF0}"/>
                  </a:ext>
                </a:extLst>
              </p:cNvPr>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0" name="Rectangle 69">
                <a:extLst>
                  <a:ext uri="{FF2B5EF4-FFF2-40B4-BE49-F238E27FC236}">
                    <a16:creationId xmlns:a16="http://schemas.microsoft.com/office/drawing/2014/main" id="{ACEA9A7F-CA31-488D-B652-AE43A8D3DFEB}"/>
                  </a:ext>
                </a:extLst>
              </p:cNvPr>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1" name="Rectangle 70">
                <a:extLst>
                  <a:ext uri="{FF2B5EF4-FFF2-40B4-BE49-F238E27FC236}">
                    <a16:creationId xmlns:a16="http://schemas.microsoft.com/office/drawing/2014/main" id="{BF0034DE-C6C9-47BA-A71E-BEAF3FFCF3FE}"/>
                  </a:ext>
                </a:extLst>
              </p:cNvPr>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2" name="Rectangle 71">
                <a:extLst>
                  <a:ext uri="{FF2B5EF4-FFF2-40B4-BE49-F238E27FC236}">
                    <a16:creationId xmlns:a16="http://schemas.microsoft.com/office/drawing/2014/main" id="{8DAB2CB1-1611-48F9-B0F9-5B6E50266858}"/>
                  </a:ext>
                </a:extLst>
              </p:cNvPr>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3" name="Rectangle 72">
                <a:extLst>
                  <a:ext uri="{FF2B5EF4-FFF2-40B4-BE49-F238E27FC236}">
                    <a16:creationId xmlns:a16="http://schemas.microsoft.com/office/drawing/2014/main" id="{C4FB163E-9117-49FC-BC2A-3D696AD7A222}"/>
                  </a:ext>
                </a:extLst>
              </p:cNvPr>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4" name="Rectangle 73">
                <a:extLst>
                  <a:ext uri="{FF2B5EF4-FFF2-40B4-BE49-F238E27FC236}">
                    <a16:creationId xmlns:a16="http://schemas.microsoft.com/office/drawing/2014/main" id="{3EDC9C36-F3D7-420C-B2D6-8E2932116F63}"/>
                  </a:ext>
                </a:extLst>
              </p:cNvPr>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43" name="Rectangle 42">
              <a:extLst>
                <a:ext uri="{FF2B5EF4-FFF2-40B4-BE49-F238E27FC236}">
                  <a16:creationId xmlns:a16="http://schemas.microsoft.com/office/drawing/2014/main" id="{D7D3444E-A9BA-49B3-8196-8856909F0E07}"/>
                </a:ext>
              </a:extLst>
            </p:cNvPr>
            <p:cNvSpPr/>
            <p:nvPr/>
          </p:nvSpPr>
          <p:spPr>
            <a:xfrm>
              <a:off x="1143995" y="2748114"/>
              <a:ext cx="3842795" cy="1475187"/>
            </a:xfrm>
            <a:prstGeom prst="rect">
              <a:avLst/>
            </a:prstGeom>
            <a:solidFill>
              <a:schemeClr val="accent1">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cxnSp>
          <p:nvCxnSpPr>
            <p:cNvPr id="44" name="Straight Connector 43">
              <a:extLst>
                <a:ext uri="{FF2B5EF4-FFF2-40B4-BE49-F238E27FC236}">
                  <a16:creationId xmlns:a16="http://schemas.microsoft.com/office/drawing/2014/main" id="{95788B8F-1720-4183-9534-FB36D85FDDA8}"/>
                </a:ext>
              </a:extLst>
            </p:cNvPr>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10D4DBF-86D7-4D31-9A1C-01D7C66E807E}"/>
                </a:ext>
              </a:extLst>
            </p:cNvPr>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DDDD0E1-DBE1-409E-9BB6-F9B024BF4133}"/>
                </a:ext>
              </a:extLst>
            </p:cNvPr>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55" name="Rectangle 54">
              <a:extLst>
                <a:ext uri="{FF2B5EF4-FFF2-40B4-BE49-F238E27FC236}">
                  <a16:creationId xmlns:a16="http://schemas.microsoft.com/office/drawing/2014/main" id="{0C13FA8A-A293-490F-81ED-C2A9622D4964}"/>
                </a:ext>
              </a:extLst>
            </p:cNvPr>
            <p:cNvSpPr/>
            <p:nvPr/>
          </p:nvSpPr>
          <p:spPr>
            <a:xfrm>
              <a:off x="1211249" y="3958886"/>
              <a:ext cx="465181"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6" name="Rectangle 55">
              <a:extLst>
                <a:ext uri="{FF2B5EF4-FFF2-40B4-BE49-F238E27FC236}">
                  <a16:creationId xmlns:a16="http://schemas.microsoft.com/office/drawing/2014/main" id="{9DF67BC7-691C-46B3-BFB7-487897DF4174}"/>
                </a:ext>
              </a:extLst>
            </p:cNvPr>
            <p:cNvSpPr/>
            <p:nvPr/>
          </p:nvSpPr>
          <p:spPr>
            <a:xfrm>
              <a:off x="1743683" y="3211812"/>
              <a:ext cx="465181" cy="101857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7" name="Rectangle 56">
              <a:extLst>
                <a:ext uri="{FF2B5EF4-FFF2-40B4-BE49-F238E27FC236}">
                  <a16:creationId xmlns:a16="http://schemas.microsoft.com/office/drawing/2014/main" id="{DAF6510A-A544-4A1C-9F04-CD27EAA3FAB2}"/>
                </a:ext>
              </a:extLst>
            </p:cNvPr>
            <p:cNvSpPr/>
            <p:nvPr/>
          </p:nvSpPr>
          <p:spPr>
            <a:xfrm>
              <a:off x="2276117" y="3009003"/>
              <a:ext cx="465181" cy="12224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8" name="Rectangle 57">
              <a:extLst>
                <a:ext uri="{FF2B5EF4-FFF2-40B4-BE49-F238E27FC236}">
                  <a16:creationId xmlns:a16="http://schemas.microsoft.com/office/drawing/2014/main" id="{B77D143C-4FB0-4F90-AA7B-BAE6D7CEA386}"/>
                </a:ext>
              </a:extLst>
            </p:cNvPr>
            <p:cNvSpPr/>
            <p:nvPr/>
          </p:nvSpPr>
          <p:spPr>
            <a:xfrm>
              <a:off x="2808551" y="2107537"/>
              <a:ext cx="465181" cy="21249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9" name="Rectangle 58">
              <a:extLst>
                <a:ext uri="{FF2B5EF4-FFF2-40B4-BE49-F238E27FC236}">
                  <a16:creationId xmlns:a16="http://schemas.microsoft.com/office/drawing/2014/main" id="{7DC30907-9F58-4AF4-86AE-FDAC4C84013C}"/>
                </a:ext>
              </a:extLst>
            </p:cNvPr>
            <p:cNvSpPr/>
            <p:nvPr/>
          </p:nvSpPr>
          <p:spPr>
            <a:xfrm>
              <a:off x="3340985" y="2848237"/>
              <a:ext cx="465181" cy="138526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60" name="Rectangle 59">
              <a:extLst>
                <a:ext uri="{FF2B5EF4-FFF2-40B4-BE49-F238E27FC236}">
                  <a16:creationId xmlns:a16="http://schemas.microsoft.com/office/drawing/2014/main" id="{F4B17C92-8B08-4896-B2EC-B52D96C695DA}"/>
                </a:ext>
              </a:extLst>
            </p:cNvPr>
            <p:cNvSpPr/>
            <p:nvPr/>
          </p:nvSpPr>
          <p:spPr>
            <a:xfrm>
              <a:off x="3873419" y="3368619"/>
              <a:ext cx="465181" cy="8659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61" name="Rectangle 60">
              <a:extLst>
                <a:ext uri="{FF2B5EF4-FFF2-40B4-BE49-F238E27FC236}">
                  <a16:creationId xmlns:a16="http://schemas.microsoft.com/office/drawing/2014/main" id="{4337D0D9-FDF4-4B87-B4C0-BB163FE14556}"/>
                </a:ext>
              </a:extLst>
            </p:cNvPr>
            <p:cNvSpPr/>
            <p:nvPr/>
          </p:nvSpPr>
          <p:spPr>
            <a:xfrm>
              <a:off x="4405853" y="3763385"/>
              <a:ext cx="465181" cy="47219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nvGrpSpPr>
            <p:cNvPr id="66" name="Group 65">
              <a:extLst>
                <a:ext uri="{FF2B5EF4-FFF2-40B4-BE49-F238E27FC236}">
                  <a16:creationId xmlns:a16="http://schemas.microsoft.com/office/drawing/2014/main" id="{1B1C9046-D529-46A5-A42B-FB06ADA717B7}"/>
                </a:ext>
              </a:extLst>
            </p:cNvPr>
            <p:cNvGrpSpPr/>
            <p:nvPr/>
          </p:nvGrpSpPr>
          <p:grpSpPr>
            <a:xfrm>
              <a:off x="3340985" y="2054445"/>
              <a:ext cx="1526622" cy="668173"/>
              <a:chOff x="9562134" y="2000450"/>
              <a:chExt cx="1526622" cy="668173"/>
            </a:xfrm>
          </p:grpSpPr>
          <p:sp>
            <p:nvSpPr>
              <p:cNvPr id="67" name="TextBox 66">
                <a:extLst>
                  <a:ext uri="{FF2B5EF4-FFF2-40B4-BE49-F238E27FC236}">
                    <a16:creationId xmlns:a16="http://schemas.microsoft.com/office/drawing/2014/main" id="{1C0DD5BA-F060-4709-8C6B-46C4703234F2}"/>
                  </a:ext>
                </a:extLst>
              </p:cNvPr>
              <p:cNvSpPr txBox="1"/>
              <p:nvPr/>
            </p:nvSpPr>
            <p:spPr>
              <a:xfrm>
                <a:off x="9895074" y="2000450"/>
                <a:ext cx="119368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Over</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68" name="Right Brace 67">
                <a:extLst>
                  <a:ext uri="{FF2B5EF4-FFF2-40B4-BE49-F238E27FC236}">
                    <a16:creationId xmlns:a16="http://schemas.microsoft.com/office/drawing/2014/main" id="{EE45ECA1-B63E-4109-AA57-293C17EB8FD3}"/>
                  </a:ext>
                </a:extLst>
              </p:cNvPr>
              <p:cNvSpPr/>
              <p:nvPr/>
            </p:nvSpPr>
            <p:spPr>
              <a:xfrm>
                <a:off x="9562134" y="2053542"/>
                <a:ext cx="368944" cy="615081"/>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Light"/>
                  <a:ea typeface="+mn-ea"/>
                  <a:cs typeface="+mn-cs"/>
                </a:endParaRPr>
              </a:p>
            </p:txBody>
          </p:sp>
        </p:grpSp>
      </p:grpSp>
      <p:grpSp>
        <p:nvGrpSpPr>
          <p:cNvPr id="6" name="Group 5">
            <a:extLst>
              <a:ext uri="{FF2B5EF4-FFF2-40B4-BE49-F238E27FC236}">
                <a16:creationId xmlns:a16="http://schemas.microsoft.com/office/drawing/2014/main" id="{60E326D1-1F48-4CB4-99B0-F5C2D8D16454}"/>
              </a:ext>
              <a:ext uri="{C183D7F6-B498-43B3-948B-1728B52AA6E4}">
                <adec:decorative xmlns:adec="http://schemas.microsoft.com/office/drawing/2017/decorative" val="1"/>
              </a:ext>
            </a:extLst>
          </p:cNvPr>
          <p:cNvGrpSpPr/>
          <p:nvPr/>
        </p:nvGrpSpPr>
        <p:grpSpPr>
          <a:xfrm>
            <a:off x="3659670" y="5191378"/>
            <a:ext cx="4838997" cy="646331"/>
            <a:chOff x="1281501" y="5040778"/>
            <a:chExt cx="4838997" cy="646331"/>
          </a:xfrm>
        </p:grpSpPr>
        <p:sp>
          <p:nvSpPr>
            <p:cNvPr id="33" name="TextBox 32"/>
            <p:cNvSpPr txBox="1"/>
            <p:nvPr/>
          </p:nvSpPr>
          <p:spPr>
            <a:xfrm>
              <a:off x="1492198" y="5040778"/>
              <a:ext cx="15760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Used </a:t>
              </a: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capacity</a:t>
              </a:r>
              <a:b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(demand)</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4" name="Rectangle 33"/>
            <p:cNvSpPr/>
            <p:nvPr/>
          </p:nvSpPr>
          <p:spPr>
            <a:xfrm>
              <a:off x="1281501" y="5090215"/>
              <a:ext cx="239492"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5" name="TextBox 34"/>
            <p:cNvSpPr txBox="1"/>
            <p:nvPr/>
          </p:nvSpPr>
          <p:spPr>
            <a:xfrm>
              <a:off x="3818265" y="5040778"/>
              <a:ext cx="230223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Provisioned capacity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6" name="Rectangle 35"/>
            <p:cNvSpPr/>
            <p:nvPr/>
          </p:nvSpPr>
          <p:spPr>
            <a:xfrm>
              <a:off x="3607568" y="5090215"/>
              <a:ext cx="239492" cy="270458"/>
            </a:xfrm>
            <a:prstGeom prst="rect">
              <a:avLst/>
            </a:prstGeom>
            <a:solidFill>
              <a:srgbClr val="BDCA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52960616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EC2 Auto Scaling</a:t>
            </a:r>
          </a:p>
        </p:txBody>
      </p:sp>
      <p:grpSp>
        <p:nvGrpSpPr>
          <p:cNvPr id="5" name="Group 4" descr="provisioned capacity matches used capacity.">
            <a:extLst>
              <a:ext uri="{FF2B5EF4-FFF2-40B4-BE49-F238E27FC236}">
                <a16:creationId xmlns:a16="http://schemas.microsoft.com/office/drawing/2014/main" id="{427C1226-3EEA-4FBE-B34B-E5DCCB163C03}"/>
              </a:ext>
              <a:ext uri="{C183D7F6-B498-43B3-948B-1728B52AA6E4}">
                <adec:decorative xmlns:adec="http://schemas.microsoft.com/office/drawing/2017/decorative" val="0"/>
              </a:ext>
            </a:extLst>
          </p:cNvPr>
          <p:cNvGrpSpPr/>
          <p:nvPr/>
        </p:nvGrpSpPr>
        <p:grpSpPr>
          <a:xfrm>
            <a:off x="1125810" y="1993864"/>
            <a:ext cx="4933774" cy="3693245"/>
            <a:chOff x="1125810" y="1993864"/>
            <a:chExt cx="4933774" cy="3693245"/>
          </a:xfrm>
        </p:grpSpPr>
        <p:grpSp>
          <p:nvGrpSpPr>
            <p:cNvPr id="54" name="Group 53"/>
            <p:cNvGrpSpPr/>
            <p:nvPr/>
          </p:nvGrpSpPr>
          <p:grpSpPr>
            <a:xfrm>
              <a:off x="1125810" y="1993864"/>
              <a:ext cx="3795606" cy="2267208"/>
              <a:chOff x="7346959" y="1939869"/>
              <a:chExt cx="3795606" cy="2267208"/>
            </a:xfrm>
            <a:solidFill>
              <a:srgbClr val="BDCADA"/>
            </a:solidFill>
          </p:grpSpPr>
          <p:sp>
            <p:nvSpPr>
              <p:cNvPr id="47" name="Rectangle 46"/>
              <p:cNvSpPr/>
              <p:nvPr/>
            </p:nvSpPr>
            <p:spPr>
              <a:xfrm>
                <a:off x="7346959" y="3853813"/>
                <a:ext cx="767905" cy="3367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8" name="Rectangle 47"/>
              <p:cNvSpPr/>
              <p:nvPr/>
            </p:nvSpPr>
            <p:spPr>
              <a:xfrm>
                <a:off x="7893069" y="3080626"/>
                <a:ext cx="711562" cy="10999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49" name="Rectangle 48"/>
              <p:cNvSpPr/>
              <p:nvPr/>
            </p:nvSpPr>
            <p:spPr>
              <a:xfrm>
                <a:off x="8437942" y="2867392"/>
                <a:ext cx="701630" cy="13231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0" name="Rectangle 49"/>
              <p:cNvSpPr/>
              <p:nvPr/>
            </p:nvSpPr>
            <p:spPr>
              <a:xfrm>
                <a:off x="8945575" y="1939869"/>
                <a:ext cx="616559" cy="22314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1" name="Rectangle 50"/>
              <p:cNvSpPr/>
              <p:nvPr/>
            </p:nvSpPr>
            <p:spPr>
              <a:xfrm>
                <a:off x="9454355" y="2696217"/>
                <a:ext cx="647451" cy="14775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2" name="Rectangle 51"/>
              <p:cNvSpPr/>
              <p:nvPr/>
            </p:nvSpPr>
            <p:spPr>
              <a:xfrm>
                <a:off x="9940326" y="3229838"/>
                <a:ext cx="663941" cy="9652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3" name="Rectangle 52"/>
              <p:cNvSpPr/>
              <p:nvPr/>
            </p:nvSpPr>
            <p:spPr>
              <a:xfrm>
                <a:off x="10438693" y="3645862"/>
                <a:ext cx="703872" cy="5612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cxnSp>
          <p:nvCxnSpPr>
            <p:cNvPr id="7" name="Straight Connector 6"/>
            <p:cNvCxnSpPr/>
            <p:nvPr/>
          </p:nvCxnSpPr>
          <p:spPr>
            <a:xfrm>
              <a:off x="1143995" y="2107537"/>
              <a:ext cx="0" cy="212284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995" y="4230383"/>
              <a:ext cx="384279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249811" y="4223301"/>
              <a:ext cx="37657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    M     T     W     Th     F     Sa</a:t>
              </a:r>
            </a:p>
          </p:txBody>
        </p:sp>
        <p:sp>
          <p:nvSpPr>
            <p:cNvPr id="17" name="Rectangle 16"/>
            <p:cNvSpPr/>
            <p:nvPr/>
          </p:nvSpPr>
          <p:spPr>
            <a:xfrm>
              <a:off x="1211249" y="3958886"/>
              <a:ext cx="465181"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3" name="Rectangle 22"/>
            <p:cNvSpPr/>
            <p:nvPr/>
          </p:nvSpPr>
          <p:spPr>
            <a:xfrm>
              <a:off x="1743683" y="3211812"/>
              <a:ext cx="465181" cy="1018572"/>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4" name="Rectangle 23"/>
            <p:cNvSpPr/>
            <p:nvPr/>
          </p:nvSpPr>
          <p:spPr>
            <a:xfrm>
              <a:off x="2276117" y="3009003"/>
              <a:ext cx="465181" cy="12224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5" name="Rectangle 24"/>
            <p:cNvSpPr/>
            <p:nvPr/>
          </p:nvSpPr>
          <p:spPr>
            <a:xfrm>
              <a:off x="2808551" y="2107537"/>
              <a:ext cx="465181" cy="212492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0" name="Rectangle 29"/>
            <p:cNvSpPr/>
            <p:nvPr/>
          </p:nvSpPr>
          <p:spPr>
            <a:xfrm>
              <a:off x="3340985" y="2848237"/>
              <a:ext cx="465181" cy="138526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1" name="Rectangle 30"/>
            <p:cNvSpPr/>
            <p:nvPr/>
          </p:nvSpPr>
          <p:spPr>
            <a:xfrm>
              <a:off x="3873419" y="3368619"/>
              <a:ext cx="465181" cy="86592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2" name="Rectangle 31"/>
            <p:cNvSpPr/>
            <p:nvPr/>
          </p:nvSpPr>
          <p:spPr>
            <a:xfrm>
              <a:off x="4405853" y="3763385"/>
              <a:ext cx="465181" cy="47219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3" name="TextBox 32"/>
            <p:cNvSpPr txBox="1"/>
            <p:nvPr/>
          </p:nvSpPr>
          <p:spPr>
            <a:xfrm>
              <a:off x="1492198" y="5040778"/>
              <a:ext cx="15760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Used capacity</a:t>
              </a:r>
              <a:b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(demand)</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4" name="Rectangle 33"/>
            <p:cNvSpPr/>
            <p:nvPr/>
          </p:nvSpPr>
          <p:spPr>
            <a:xfrm>
              <a:off x="1281501" y="5090215"/>
              <a:ext cx="239492" cy="27045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5" name="TextBox 34"/>
            <p:cNvSpPr txBox="1"/>
            <p:nvPr/>
          </p:nvSpPr>
          <p:spPr>
            <a:xfrm>
              <a:off x="3818265" y="5040778"/>
              <a:ext cx="22413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Provisioned c</a:t>
              </a:r>
              <a:r>
                <a:rPr kumimoji="0" lang="en-US" sz="1800" b="0" i="0" u="none" strike="noStrike" kern="1200" cap="none" spc="0" normalizeH="0" baseline="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apacity</a:t>
              </a:r>
              <a:endParaRPr kumimoji="0" lang="en-US" sz="1800" b="0" i="0" u="none" strike="noStrike" kern="1200" cap="none" spc="0" normalizeH="0" baseline="0" noProof="0" dirty="0">
                <a:ln>
                  <a:noFill/>
                </a:ln>
                <a:solidFill>
                  <a:srgbClr val="000000"/>
                </a:solidFill>
                <a:effectLst/>
                <a:uLnTx/>
                <a:uFillTx/>
                <a:latin typeface="Amazon Ember Light" panose="020B0403020204020204"/>
                <a:ea typeface="Amazon Ember Light" panose="020B0403020204020204" pitchFamily="34" charset="0"/>
                <a:cs typeface="Amazon Ember Light" panose="020B0403020204020204" pitchFamily="34" charset="0"/>
              </a:endParaRPr>
            </a:p>
          </p:txBody>
        </p:sp>
        <p:sp>
          <p:nvSpPr>
            <p:cNvPr id="36" name="Rectangle 35"/>
            <p:cNvSpPr/>
            <p:nvPr/>
          </p:nvSpPr>
          <p:spPr>
            <a:xfrm>
              <a:off x="3607568" y="5090215"/>
              <a:ext cx="239492" cy="270458"/>
            </a:xfrm>
            <a:prstGeom prst="rect">
              <a:avLst/>
            </a:prstGeom>
            <a:solidFill>
              <a:srgbClr val="BDCA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6" name="Content Placeholder 5">
            <a:extLst>
              <a:ext uri="{FF2B5EF4-FFF2-40B4-BE49-F238E27FC236}">
                <a16:creationId xmlns:a16="http://schemas.microsoft.com/office/drawing/2014/main" id="{BC7E4906-F324-49BF-AFE8-324DF555E999}"/>
              </a:ext>
            </a:extLst>
          </p:cNvPr>
          <p:cNvSpPr>
            <a:spLocks noGrp="1"/>
          </p:cNvSpPr>
          <p:nvPr>
            <p:ph idx="13"/>
          </p:nvPr>
        </p:nvSpPr>
        <p:spPr/>
        <p:txBody>
          <a:bodyPr/>
          <a:lstStyle/>
          <a:p>
            <a:r>
              <a:rPr lang="en-US" sz="2400" dirty="0"/>
              <a:t>Helps you maintain application availability</a:t>
            </a:r>
          </a:p>
          <a:p>
            <a:r>
              <a:rPr lang="en-US" sz="2400" dirty="0"/>
              <a:t>Enables you to automatically add or remove EC2 instances according to conditions that you define</a:t>
            </a:r>
          </a:p>
          <a:p>
            <a:r>
              <a:rPr lang="en-US" sz="2400" dirty="0"/>
              <a:t>Detects impaired EC2 instances and unhealthy applications, and replaces the instances without your intervention</a:t>
            </a:r>
          </a:p>
          <a:p>
            <a:r>
              <a:rPr lang="en-US" sz="2400" dirty="0"/>
              <a:t>Provides several scaling options – Manual, scheduled, dynamic or on-demand, and predictive</a:t>
            </a:r>
          </a:p>
          <a:p>
            <a:endParaRPr lang="en-US" sz="2400" dirty="0"/>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20281588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Typical weekly traffic at Amazon.com</a:t>
            </a:r>
          </a:p>
        </p:txBody>
      </p:sp>
      <p:grpSp>
        <p:nvGrpSpPr>
          <p:cNvPr id="16" name="Group 15" descr="regular oscillation in demand over a week.">
            <a:extLst>
              <a:ext uri="{FF2B5EF4-FFF2-40B4-BE49-F238E27FC236}">
                <a16:creationId xmlns:a16="http://schemas.microsoft.com/office/drawing/2014/main" id="{58F4A453-B62F-42AA-9A14-25D47B799E2B}"/>
              </a:ext>
              <a:ext uri="{C183D7F6-B498-43B3-948B-1728B52AA6E4}">
                <adec:decorative xmlns:adec="http://schemas.microsoft.com/office/drawing/2017/decorative" val="0"/>
              </a:ext>
            </a:extLst>
          </p:cNvPr>
          <p:cNvGrpSpPr/>
          <p:nvPr/>
        </p:nvGrpSpPr>
        <p:grpSpPr>
          <a:xfrm>
            <a:off x="-10584" y="2342871"/>
            <a:ext cx="12202585" cy="3536828"/>
            <a:chOff x="-10584" y="2342871"/>
            <a:chExt cx="12202585" cy="3536828"/>
          </a:xfrm>
        </p:grpSpPr>
        <p:pic>
          <p:nvPicPr>
            <p:cNvPr id="5" name="Picture 4">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 y="2888592"/>
              <a:ext cx="12192000" cy="1941053"/>
            </a:xfrm>
            <a:prstGeom prst="rect">
              <a:avLst/>
            </a:prstGeom>
          </p:spPr>
        </p:pic>
        <p:sp>
          <p:nvSpPr>
            <p:cNvPr id="6" name="TextBox 5"/>
            <p:cNvSpPr txBox="1"/>
            <p:nvPr/>
          </p:nvSpPr>
          <p:spPr>
            <a:xfrm>
              <a:off x="1314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Sunday</a:t>
              </a:r>
            </a:p>
          </p:txBody>
        </p:sp>
        <p:sp>
          <p:nvSpPr>
            <p:cNvPr id="7" name="TextBox 6"/>
            <p:cNvSpPr txBox="1"/>
            <p:nvPr/>
          </p:nvSpPr>
          <p:spPr>
            <a:xfrm>
              <a:off x="185659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Monday</a:t>
              </a:r>
            </a:p>
          </p:txBody>
        </p:sp>
        <p:sp>
          <p:nvSpPr>
            <p:cNvPr id="8" name="TextBox 7"/>
            <p:cNvSpPr txBox="1"/>
            <p:nvPr/>
          </p:nvSpPr>
          <p:spPr>
            <a:xfrm>
              <a:off x="3581710"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Tuesday</a:t>
              </a:r>
            </a:p>
          </p:txBody>
        </p:sp>
        <p:sp>
          <p:nvSpPr>
            <p:cNvPr id="9" name="TextBox 8"/>
            <p:cNvSpPr txBox="1"/>
            <p:nvPr/>
          </p:nvSpPr>
          <p:spPr>
            <a:xfrm>
              <a:off x="5306858"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Wednesday</a:t>
              </a:r>
            </a:p>
          </p:txBody>
        </p:sp>
        <p:sp>
          <p:nvSpPr>
            <p:cNvPr id="10" name="TextBox 9"/>
            <p:cNvSpPr txBox="1"/>
            <p:nvPr/>
          </p:nvSpPr>
          <p:spPr>
            <a:xfrm>
              <a:off x="7031967"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Thursday</a:t>
              </a:r>
            </a:p>
          </p:txBody>
        </p:sp>
        <p:sp>
          <p:nvSpPr>
            <p:cNvPr id="11" name="TextBox 10"/>
            <p:cNvSpPr txBox="1"/>
            <p:nvPr/>
          </p:nvSpPr>
          <p:spPr>
            <a:xfrm>
              <a:off x="8757111"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Friday</a:t>
              </a:r>
            </a:p>
          </p:txBody>
        </p:sp>
        <p:sp>
          <p:nvSpPr>
            <p:cNvPr id="12" name="TextBox 11"/>
            <p:cNvSpPr txBox="1"/>
            <p:nvPr/>
          </p:nvSpPr>
          <p:spPr>
            <a:xfrm>
              <a:off x="10482285" y="5419347"/>
              <a:ext cx="1709716" cy="460352"/>
            </a:xfrm>
            <a:prstGeom prst="rect">
              <a:avLst/>
            </a:prstGeom>
          </p:spPr>
          <p:txBody>
            <a:bodyPr vert="horz" wrap="none" lIns="0" tIns="0" rIns="0" bIns="0" rtlCol="0">
              <a:noAutofit/>
            </a:bodyPr>
            <a:lstStyle/>
            <a:p>
              <a:pPr algn="ctr"/>
              <a:r>
                <a:rPr lang="en-US" sz="2133" dirty="0">
                  <a:latin typeface="Amazon Ember" panose="020B0603020204020204" pitchFamily="34" charset="0"/>
                  <a:ea typeface="Amazon Ember" panose="020B0603020204020204" pitchFamily="34" charset="0"/>
                  <a:cs typeface="Amazon Ember" panose="020B0603020204020204" pitchFamily="34" charset="0"/>
                </a:rPr>
                <a:t>Saturday</a:t>
              </a:r>
            </a:p>
          </p:txBody>
        </p:sp>
        <p:cxnSp>
          <p:nvCxnSpPr>
            <p:cNvPr id="13" name="Straight Connector 12">
              <a:extLst>
                <a:ext uri="{C183D7F6-B498-43B3-948B-1728B52AA6E4}">
                  <adec:decorative xmlns:adec="http://schemas.microsoft.com/office/drawing/2017/decorative" val="1"/>
                </a:ext>
              </a:extLst>
            </p:cNvPr>
            <p:cNvCxnSpPr/>
            <p:nvPr/>
          </p:nvCxnSpPr>
          <p:spPr>
            <a:xfrm>
              <a:off x="-72" y="5205609"/>
              <a:ext cx="12192000"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C183D7F6-B498-43B3-948B-1728B52AA6E4}">
                  <adec:decorative xmlns:adec="http://schemas.microsoft.com/office/drawing/2017/decorative" val="1"/>
                </a:ext>
              </a:extLst>
            </p:cNvPr>
            <p:cNvCxnSpPr/>
            <p:nvPr/>
          </p:nvCxnSpPr>
          <p:spPr>
            <a:xfrm>
              <a:off x="-10584" y="2821109"/>
              <a:ext cx="12192000" cy="0"/>
            </a:xfrm>
            <a:prstGeom prst="line">
              <a:avLst/>
            </a:prstGeom>
            <a:ln w="5715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83743" y="2342871"/>
              <a:ext cx="2806096" cy="499936"/>
            </a:xfrm>
            <a:prstGeom prst="rect">
              <a:avLst/>
            </a:prstGeom>
            <a:noFill/>
          </p:spPr>
          <p:txBody>
            <a:bodyPr vert="horz" wrap="none" lIns="0" tIns="0" rIns="0" bIns="0" rtlCol="0">
              <a:no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Provisioned capacity</a:t>
              </a:r>
            </a:p>
          </p:txBody>
        </p:sp>
      </p:grpSp>
      <p:sp>
        <p:nvSpPr>
          <p:cNvPr id="3" name="Footer Placeholder 2">
            <a:extLst>
              <a:ext uri="{FF2B5EF4-FFF2-40B4-BE49-F238E27FC236}">
                <a16:creationId xmlns:a16="http://schemas.microsoft.com/office/drawing/2014/main" id="{0A7E3218-17C5-46EB-B0DC-3A59C349E80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4" name="Slide Number Placeholder 3">
            <a:extLst>
              <a:ext uri="{FF2B5EF4-FFF2-40B4-BE49-F238E27FC236}">
                <a16:creationId xmlns:a16="http://schemas.microsoft.com/office/drawing/2014/main" id="{D0F79E98-9374-492F-BB9A-A138C258FD3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177</a:t>
            </a:fld>
            <a:endParaRPr lang="en-US" dirty="0"/>
          </a:p>
        </p:txBody>
      </p:sp>
    </p:spTree>
    <p:custDataLst>
      <p:tags r:id="rId1"/>
    </p:custDataLst>
    <p:extLst>
      <p:ext uri="{BB962C8B-B14F-4D97-AF65-F5344CB8AC3E}">
        <p14:creationId xmlns:p14="http://schemas.microsoft.com/office/powerpoint/2010/main" val="19046478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November traffic to Amazon.com</a:t>
            </a:r>
          </a:p>
        </p:txBody>
      </p:sp>
      <p:grpSp>
        <p:nvGrpSpPr>
          <p:cNvPr id="6" name="Group 5" descr="demand for month of november, with increase in demand near end of month on black friday and cyber monday.">
            <a:extLst>
              <a:ext uri="{FF2B5EF4-FFF2-40B4-BE49-F238E27FC236}">
                <a16:creationId xmlns:a16="http://schemas.microsoft.com/office/drawing/2014/main" id="{B1A8ED51-4752-47DE-86E9-856787BFF173}"/>
              </a:ext>
              <a:ext uri="{C183D7F6-B498-43B3-948B-1728B52AA6E4}">
                <adec:decorative xmlns:adec="http://schemas.microsoft.com/office/drawing/2017/decorative" val="0"/>
              </a:ext>
            </a:extLst>
          </p:cNvPr>
          <p:cNvGrpSpPr/>
          <p:nvPr/>
        </p:nvGrpSpPr>
        <p:grpSpPr>
          <a:xfrm>
            <a:off x="-18288" y="1179091"/>
            <a:ext cx="12210288" cy="4901569"/>
            <a:chOff x="-18288" y="1179091"/>
            <a:chExt cx="12210288" cy="4901569"/>
          </a:xfrm>
        </p:grpSpPr>
        <p:pic>
          <p:nvPicPr>
            <p:cNvPr id="16" name="Picture 15">
              <a:extLs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2150829"/>
              <a:ext cx="12192000" cy="3129747"/>
            </a:xfrm>
            <a:prstGeom prst="rect">
              <a:avLst/>
            </a:prstGeom>
          </p:spPr>
        </p:pic>
        <p:pic>
          <p:nvPicPr>
            <p:cNvPr id="19" name="Picture 18">
              <a:extLst>
                <a:ext uri="{C183D7F6-B498-43B3-948B-1728B52AA6E4}">
                  <adec:decorative xmlns:adec="http://schemas.microsoft.com/office/drawing/2017/decorative" val="1"/>
                </a:ext>
              </a:extLst>
            </p:cNvPr>
            <p:cNvPicPr>
              <a:picLocks noChangeAspect="1"/>
            </p:cNvPicPr>
            <p:nvPr/>
          </p:nvPicPr>
          <p:blipFill>
            <a:blip r:embed="rId5" cstate="screen">
              <a:alphaModFix amt="62000"/>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8288" y="1948858"/>
              <a:ext cx="12192000" cy="3073351"/>
            </a:xfrm>
            <a:prstGeom prst="rect">
              <a:avLst/>
            </a:prstGeom>
          </p:spPr>
        </p:pic>
        <p:sp>
          <p:nvSpPr>
            <p:cNvPr id="21" name="TextBox 20"/>
            <p:cNvSpPr txBox="1"/>
            <p:nvPr/>
          </p:nvSpPr>
          <p:spPr>
            <a:xfrm>
              <a:off x="303191" y="1478349"/>
              <a:ext cx="2806096" cy="499936"/>
            </a:xfrm>
            <a:prstGeom prst="rect">
              <a:avLst/>
            </a:prstGeom>
            <a:noFill/>
          </p:spPr>
          <p:txBody>
            <a:bodyPr vert="horz" wrap="none" lIns="0" tIns="0" rIns="0" bIns="0" rtlCol="0">
              <a:no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Provisioned capacity</a:t>
              </a:r>
            </a:p>
          </p:txBody>
        </p:sp>
        <p:sp>
          <p:nvSpPr>
            <p:cNvPr id="24" name="TextBox 23"/>
            <p:cNvSpPr txBox="1"/>
            <p:nvPr/>
          </p:nvSpPr>
          <p:spPr>
            <a:xfrm>
              <a:off x="5839049" y="5278567"/>
              <a:ext cx="904177" cy="436391"/>
            </a:xfrm>
            <a:prstGeom prst="rect">
              <a:avLst/>
            </a:prstGeom>
          </p:spPr>
          <p:txBody>
            <a:bodyPr vert="horz" wrap="none" lIns="0" tIns="0" rIns="0" bIns="0" rtlCol="0">
              <a:noAutofit/>
            </a:bodyPr>
            <a:lstStyle/>
            <a:p>
              <a:r>
                <a:rPr lang="en-US" sz="3733"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24 percent</a:t>
              </a:r>
            </a:p>
          </p:txBody>
        </p:sp>
        <p:sp>
          <p:nvSpPr>
            <p:cNvPr id="27" name="TextBox 26"/>
            <p:cNvSpPr txBox="1"/>
            <p:nvPr/>
          </p:nvSpPr>
          <p:spPr>
            <a:xfrm>
              <a:off x="449052" y="2506316"/>
              <a:ext cx="5099987" cy="1200329"/>
            </a:xfrm>
            <a:prstGeom prst="rect">
              <a:avLst/>
            </a:prstGeom>
            <a:noFill/>
            <a:ln>
              <a:noFill/>
            </a:ln>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The challenge is to efficiently guess the unknown quantity of how much compute capacity you need.</a:t>
              </a:r>
            </a:p>
          </p:txBody>
        </p:sp>
        <p:sp>
          <p:nvSpPr>
            <p:cNvPr id="15" name="TextBox 14"/>
            <p:cNvSpPr txBox="1"/>
            <p:nvPr/>
          </p:nvSpPr>
          <p:spPr>
            <a:xfrm>
              <a:off x="6978955" y="1179091"/>
              <a:ext cx="904177" cy="436391"/>
            </a:xfrm>
            <a:prstGeom prst="rect">
              <a:avLst/>
            </a:prstGeom>
          </p:spPr>
          <p:txBody>
            <a:bodyPr vert="horz" wrap="none" lIns="0" tIns="0" rIns="0" bIns="0" rtlCol="0">
              <a:noAutofit/>
            </a:bodyPr>
            <a:lstStyle/>
            <a:p>
              <a:r>
                <a:rPr lang="en-US" sz="3733"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76 percent</a:t>
              </a:r>
            </a:p>
          </p:txBody>
        </p:sp>
        <p:cxnSp>
          <p:nvCxnSpPr>
            <p:cNvPr id="5" name="Curved Connector 4">
              <a:extLst>
                <a:ext uri="{C183D7F6-B498-43B3-948B-1728B52AA6E4}">
                  <adec:decorative xmlns:adec="http://schemas.microsoft.com/office/drawing/2017/decorative" val="1"/>
                </a:ext>
              </a:extLst>
            </p:cNvPr>
            <p:cNvCxnSpPr/>
            <p:nvPr/>
          </p:nvCxnSpPr>
          <p:spPr>
            <a:xfrm rot="10800000">
              <a:off x="4093053" y="5125478"/>
              <a:ext cx="1682497" cy="435141"/>
            </a:xfrm>
            <a:prstGeom prst="curvedConnector3">
              <a:avLst>
                <a:gd name="adj1" fmla="val 34783"/>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C183D7F6-B498-43B3-948B-1728B52AA6E4}">
                  <adec:decorative xmlns:adec="http://schemas.microsoft.com/office/drawing/2017/decorative" val="1"/>
                </a:ext>
              </a:extLst>
            </p:cNvPr>
            <p:cNvCxnSpPr/>
            <p:nvPr/>
          </p:nvCxnSpPr>
          <p:spPr>
            <a:xfrm rot="5400000">
              <a:off x="6173897" y="1661047"/>
              <a:ext cx="922298" cy="687818"/>
            </a:xfrm>
            <a:prstGeom prst="curvedConnector3">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FCD902-1778-44CB-B218-27A4E9952C49}"/>
                </a:ext>
              </a:extLst>
            </p:cNvPr>
            <p:cNvSpPr txBox="1"/>
            <p:nvPr/>
          </p:nvSpPr>
          <p:spPr>
            <a:xfrm>
              <a:off x="303191" y="5618995"/>
              <a:ext cx="1638590" cy="461665"/>
            </a:xfrm>
            <a:prstGeom prst="rect">
              <a:avLst/>
            </a:prstGeom>
            <a:noFill/>
          </p:spPr>
          <p:txBody>
            <a:bodyPr wrap="none" rtlCol="0">
              <a:spAutoFit/>
            </a:bodyPr>
            <a:lstStyle/>
            <a:p>
              <a:r>
                <a:rPr lang="en-US" sz="2400" dirty="0">
                  <a:latin typeface="Amazon Ember" panose="020B0603020204020204" pitchFamily="34" charset="0"/>
                  <a:ea typeface="Amazon Ember" panose="020B0603020204020204" pitchFamily="34" charset="0"/>
                  <a:cs typeface="Amazon Ember" panose="020B0603020204020204" pitchFamily="34" charset="0"/>
                </a:rPr>
                <a:t>November</a:t>
              </a:r>
            </a:p>
          </p:txBody>
        </p:sp>
      </p:grpSp>
      <p:sp>
        <p:nvSpPr>
          <p:cNvPr id="3" name="Footer Placeholder 2">
            <a:extLst>
              <a:ext uri="{FF2B5EF4-FFF2-40B4-BE49-F238E27FC236}">
                <a16:creationId xmlns:a16="http://schemas.microsoft.com/office/drawing/2014/main" id="{3C38B5DF-FA19-4803-9354-6A8DBA0A5BB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4" name="Slide Number Placeholder 3">
            <a:extLst>
              <a:ext uri="{FF2B5EF4-FFF2-40B4-BE49-F238E27FC236}">
                <a16:creationId xmlns:a16="http://schemas.microsoft.com/office/drawing/2014/main" id="{D7485EFD-AC83-49B7-A1C0-D67875D11BC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178</a:t>
            </a:fld>
            <a:endParaRPr lang="en-US" dirty="0"/>
          </a:p>
        </p:txBody>
      </p:sp>
    </p:spTree>
    <p:custDataLst>
      <p:tags r:id="rId1"/>
    </p:custDataLst>
    <p:extLst>
      <p:ext uri="{BB962C8B-B14F-4D97-AF65-F5344CB8AC3E}">
        <p14:creationId xmlns:p14="http://schemas.microsoft.com/office/powerpoint/2010/main" val="24718085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AF2-EB4B-4534-9AC3-88F685F85E3B}"/>
              </a:ext>
            </a:extLst>
          </p:cNvPr>
          <p:cNvSpPr>
            <a:spLocks noGrp="1"/>
          </p:cNvSpPr>
          <p:nvPr>
            <p:ph type="title"/>
          </p:nvPr>
        </p:nvSpPr>
        <p:spPr/>
        <p:txBody>
          <a:bodyPr/>
          <a:lstStyle/>
          <a:p>
            <a:r>
              <a:rPr lang="en-US" dirty="0"/>
              <a:t>Auto Scaling groups</a:t>
            </a:r>
          </a:p>
        </p:txBody>
      </p:sp>
      <p:grpSp>
        <p:nvGrpSpPr>
          <p:cNvPr id="3" name="Group 2" descr="auto scaling group with four ec2 instances.">
            <a:extLst>
              <a:ext uri="{FF2B5EF4-FFF2-40B4-BE49-F238E27FC236}">
                <a16:creationId xmlns:a16="http://schemas.microsoft.com/office/drawing/2014/main" id="{93CF9629-AFAC-40DA-BFBB-70E161A6DF3A}"/>
              </a:ext>
              <a:ext uri="{C183D7F6-B498-43B3-948B-1728B52AA6E4}">
                <adec:decorative xmlns:adec="http://schemas.microsoft.com/office/drawing/2017/decorative" val="0"/>
              </a:ext>
            </a:extLst>
          </p:cNvPr>
          <p:cNvGrpSpPr/>
          <p:nvPr/>
        </p:nvGrpSpPr>
        <p:grpSpPr>
          <a:xfrm>
            <a:off x="944835" y="2051892"/>
            <a:ext cx="4848982" cy="4276915"/>
            <a:chOff x="944835" y="2051892"/>
            <a:chExt cx="4848982" cy="4276915"/>
          </a:xfrm>
        </p:grpSpPr>
        <p:grpSp>
          <p:nvGrpSpPr>
            <p:cNvPr id="22" name="Group 21">
              <a:extLst>
                <a:ext uri="{FF2B5EF4-FFF2-40B4-BE49-F238E27FC236}">
                  <a16:creationId xmlns:a16="http://schemas.microsoft.com/office/drawing/2014/main" id="{2365FA4C-05D6-44F3-B102-D75013055DAA}"/>
                </a:ext>
                <a:ext uri="{C183D7F6-B498-43B3-948B-1728B52AA6E4}">
                  <adec:decorative xmlns:adec="http://schemas.microsoft.com/office/drawing/2017/decorative" val="1"/>
                </a:ext>
              </a:extLst>
            </p:cNvPr>
            <p:cNvGrpSpPr/>
            <p:nvPr/>
          </p:nvGrpSpPr>
          <p:grpSpPr>
            <a:xfrm>
              <a:off x="962890" y="2051892"/>
              <a:ext cx="4731327" cy="1847648"/>
              <a:chOff x="962890" y="2051892"/>
              <a:chExt cx="4731327" cy="1847648"/>
            </a:xfrm>
          </p:grpSpPr>
          <p:sp>
            <p:nvSpPr>
              <p:cNvPr id="7" name="Rectangle 6">
                <a:extLst>
                  <a:ext uri="{FF2B5EF4-FFF2-40B4-BE49-F238E27FC236}">
                    <a16:creationId xmlns:a16="http://schemas.microsoft.com/office/drawing/2014/main" id="{B25227A6-2F90-42DF-88D0-DEC434102BF2}"/>
                  </a:ext>
                </a:extLst>
              </p:cNvPr>
              <p:cNvSpPr/>
              <p:nvPr/>
            </p:nvSpPr>
            <p:spPr>
              <a:xfrm>
                <a:off x="962890" y="2051892"/>
                <a:ext cx="4731327" cy="1847648"/>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D86613"/>
                  </a:solidFill>
                  <a:effectLst/>
                  <a:uLnTx/>
                  <a:uFillTx/>
                  <a:latin typeface="Arial" panose="020B060402020202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ea typeface="+mn-ea"/>
                    <a:cs typeface="+mn-cs"/>
                  </a:rPr>
                  <a:t>Auto Scaling group</a:t>
                </a:r>
              </a:p>
            </p:txBody>
          </p:sp>
          <p:pic>
            <p:nvPicPr>
              <p:cNvPr id="8" name="Graphic 7">
                <a:extLst>
                  <a:ext uri="{FF2B5EF4-FFF2-40B4-BE49-F238E27FC236}">
                    <a16:creationId xmlns:a16="http://schemas.microsoft.com/office/drawing/2014/main" id="{4212F4CF-AFE5-40FE-9AED-717562232BC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63453" y="2051892"/>
                <a:ext cx="457200" cy="457200"/>
              </a:xfrm>
              <a:prstGeom prst="rect">
                <a:avLst/>
              </a:prstGeom>
            </p:spPr>
          </p:pic>
          <p:pic>
            <p:nvPicPr>
              <p:cNvPr id="9" name="Graphic 8">
                <a:extLst>
                  <a:ext uri="{FF2B5EF4-FFF2-40B4-BE49-F238E27FC236}">
                    <a16:creationId xmlns:a16="http://schemas.microsoft.com/office/drawing/2014/main" id="{D6DFB617-D31A-42D9-B51A-AC08A4C5D11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4898" y="2905388"/>
                <a:ext cx="731520" cy="731520"/>
              </a:xfrm>
              <a:prstGeom prst="rect">
                <a:avLst/>
              </a:prstGeom>
            </p:spPr>
          </p:pic>
          <p:pic>
            <p:nvPicPr>
              <p:cNvPr id="10" name="Graphic 9">
                <a:extLst>
                  <a:ext uri="{FF2B5EF4-FFF2-40B4-BE49-F238E27FC236}">
                    <a16:creationId xmlns:a16="http://schemas.microsoft.com/office/drawing/2014/main" id="{F94BADFA-A5D4-4A17-B1D5-F1E3D304237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22511" y="2905388"/>
                <a:ext cx="731520" cy="731520"/>
              </a:xfrm>
              <a:prstGeom prst="rect">
                <a:avLst/>
              </a:prstGeom>
            </p:spPr>
          </p:pic>
          <p:pic>
            <p:nvPicPr>
              <p:cNvPr id="11" name="Graphic 10">
                <a:extLst>
                  <a:ext uri="{FF2B5EF4-FFF2-40B4-BE49-F238E27FC236}">
                    <a16:creationId xmlns:a16="http://schemas.microsoft.com/office/drawing/2014/main" id="{7EE1B474-AB45-4C15-9499-0EE3C9CAFC52}"/>
                  </a:ext>
                  <a:ext uri="{C183D7F6-B498-43B3-948B-1728B52AA6E4}">
                    <adec:decorative xmlns:adec="http://schemas.microsoft.com/office/drawing/2017/decorative" val="1"/>
                  </a:ext>
                </a:extLst>
              </p:cNvPr>
              <p:cNvPicPr>
                <a:picLocks noChangeAspect="1"/>
              </p:cNvPicPr>
              <p:nvPr/>
            </p:nvPicPr>
            <p:blipFill>
              <a:blip r:embed="rId6">
                <a:grayscl/>
                <a:extLst>
                  <a:ext uri="{96DAC541-7B7A-43D3-8B79-37D633B846F1}">
                    <asvg:svgBlip xmlns:asvg="http://schemas.microsoft.com/office/drawing/2016/SVG/main" r:embed="rId7"/>
                  </a:ext>
                </a:extLst>
              </a:blip>
              <a:stretch>
                <a:fillRect/>
              </a:stretch>
            </p:blipFill>
            <p:spPr>
              <a:xfrm>
                <a:off x="3630124" y="2927237"/>
                <a:ext cx="731520" cy="731520"/>
              </a:xfrm>
              <a:prstGeom prst="rect">
                <a:avLst/>
              </a:prstGeom>
            </p:spPr>
          </p:pic>
          <p:pic>
            <p:nvPicPr>
              <p:cNvPr id="12" name="Graphic 11">
                <a:extLst>
                  <a:ext uri="{FF2B5EF4-FFF2-40B4-BE49-F238E27FC236}">
                    <a16:creationId xmlns:a16="http://schemas.microsoft.com/office/drawing/2014/main" id="{64F51BC5-7B70-463D-85C2-80F8E4B1B69F}"/>
                  </a:ext>
                  <a:ext uri="{C183D7F6-B498-43B3-948B-1728B52AA6E4}">
                    <adec:decorative xmlns:adec="http://schemas.microsoft.com/office/drawing/2017/decorative" val="1"/>
                  </a:ext>
                </a:extLst>
              </p:cNvPr>
              <p:cNvPicPr>
                <a:picLocks noChangeAspect="1"/>
              </p:cNvPicPr>
              <p:nvPr/>
            </p:nvPicPr>
            <p:blipFill>
              <a:blip r:embed="rId6">
                <a:grayscl/>
                <a:extLst>
                  <a:ext uri="{96DAC541-7B7A-43D3-8B79-37D633B846F1}">
                    <asvg:svgBlip xmlns:asvg="http://schemas.microsoft.com/office/drawing/2016/SVG/main" r:embed="rId7"/>
                  </a:ext>
                </a:extLst>
              </a:blip>
              <a:stretch>
                <a:fillRect/>
              </a:stretch>
            </p:blipFill>
            <p:spPr>
              <a:xfrm>
                <a:off x="4737737" y="2905388"/>
                <a:ext cx="731520" cy="731520"/>
              </a:xfrm>
              <a:prstGeom prst="rect">
                <a:avLst/>
              </a:prstGeom>
            </p:spPr>
          </p:pic>
        </p:grpSp>
        <p:sp>
          <p:nvSpPr>
            <p:cNvPr id="13" name="Left Brace 12">
              <a:extLst>
                <a:ext uri="{FF2B5EF4-FFF2-40B4-BE49-F238E27FC236}">
                  <a16:creationId xmlns:a16="http://schemas.microsoft.com/office/drawing/2014/main" id="{4C041770-5B58-4F42-98BA-3D4E345FD838}"/>
                </a:ext>
                <a:ext uri="{C183D7F6-B498-43B3-948B-1728B52AA6E4}">
                  <adec:decorative xmlns:adec="http://schemas.microsoft.com/office/drawing/2017/decorative" val="1"/>
                </a:ext>
              </a:extLst>
            </p:cNvPr>
            <p:cNvSpPr/>
            <p:nvPr/>
          </p:nvSpPr>
          <p:spPr>
            <a:xfrm rot="16200000">
              <a:off x="1567467" y="3743082"/>
              <a:ext cx="365760" cy="8229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D61386B8-CD84-4978-82FA-8E1E6C38BA9A}"/>
                </a:ext>
              </a:extLst>
            </p:cNvPr>
            <p:cNvSpPr txBox="1"/>
            <p:nvPr/>
          </p:nvSpPr>
          <p:spPr>
            <a:xfrm>
              <a:off x="944835" y="4358992"/>
              <a:ext cx="1577676"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Minimum size</a:t>
              </a:r>
            </a:p>
          </p:txBody>
        </p:sp>
        <p:sp>
          <p:nvSpPr>
            <p:cNvPr id="15" name="Left Brace 14">
              <a:extLst>
                <a:ext uri="{FF2B5EF4-FFF2-40B4-BE49-F238E27FC236}">
                  <a16:creationId xmlns:a16="http://schemas.microsoft.com/office/drawing/2014/main" id="{35E59993-4ABD-4CB5-8231-5F6E325EA3D4}"/>
                </a:ext>
                <a:ext uri="{C183D7F6-B498-43B3-948B-1728B52AA6E4}">
                  <adec:decorative xmlns:adec="http://schemas.microsoft.com/office/drawing/2017/decorative" val="1"/>
                </a:ext>
              </a:extLst>
            </p:cNvPr>
            <p:cNvSpPr/>
            <p:nvPr/>
          </p:nvSpPr>
          <p:spPr>
            <a:xfrm rot="16200000">
              <a:off x="2116108" y="4013592"/>
              <a:ext cx="36576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86E68E94-D77A-454D-9C48-B12D774541E9}"/>
                </a:ext>
              </a:extLst>
            </p:cNvPr>
            <p:cNvSpPr txBox="1"/>
            <p:nvPr/>
          </p:nvSpPr>
          <p:spPr>
            <a:xfrm>
              <a:off x="1386718" y="5157986"/>
              <a:ext cx="1824538"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Desired capacity</a:t>
              </a:r>
            </a:p>
          </p:txBody>
        </p:sp>
        <p:sp>
          <p:nvSpPr>
            <p:cNvPr id="17" name="Left Brace 16">
              <a:extLst>
                <a:ext uri="{FF2B5EF4-FFF2-40B4-BE49-F238E27FC236}">
                  <a16:creationId xmlns:a16="http://schemas.microsoft.com/office/drawing/2014/main" id="{BEA73B3A-C215-42D4-968E-00F2F9378B23}"/>
                </a:ext>
                <a:ext uri="{C183D7F6-B498-43B3-948B-1728B52AA6E4}">
                  <adec:decorative xmlns:adec="http://schemas.microsoft.com/office/drawing/2017/decorative" val="1"/>
                </a:ext>
              </a:extLst>
            </p:cNvPr>
            <p:cNvSpPr/>
            <p:nvPr/>
          </p:nvSpPr>
          <p:spPr>
            <a:xfrm rot="16200000">
              <a:off x="3167667" y="3744471"/>
              <a:ext cx="365760" cy="40233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516C4309-3E3C-4F82-9B68-21E171EE6805}"/>
                </a:ext>
              </a:extLst>
            </p:cNvPr>
            <p:cNvSpPr txBox="1"/>
            <p:nvPr/>
          </p:nvSpPr>
          <p:spPr>
            <a:xfrm>
              <a:off x="2541672" y="5959475"/>
              <a:ext cx="1617751" cy="369332"/>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Maximum size</a:t>
              </a:r>
            </a:p>
          </p:txBody>
        </p:sp>
        <p:sp>
          <p:nvSpPr>
            <p:cNvPr id="19" name="Left Brace 18">
              <a:extLst>
                <a:ext uri="{FF2B5EF4-FFF2-40B4-BE49-F238E27FC236}">
                  <a16:creationId xmlns:a16="http://schemas.microsoft.com/office/drawing/2014/main" id="{CCDA662C-07F6-4A39-A901-4FE50D943F9C}"/>
                </a:ext>
                <a:ext uri="{C183D7F6-B498-43B3-948B-1728B52AA6E4}">
                  <adec:decorative xmlns:adec="http://schemas.microsoft.com/office/drawing/2017/decorative" val="1"/>
                </a:ext>
              </a:extLst>
            </p:cNvPr>
            <p:cNvSpPr/>
            <p:nvPr/>
          </p:nvSpPr>
          <p:spPr>
            <a:xfrm rot="16200000">
              <a:off x="4417341" y="3194442"/>
              <a:ext cx="365760" cy="19202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 name="TextBox 19">
              <a:extLst>
                <a:ext uri="{FF2B5EF4-FFF2-40B4-BE49-F238E27FC236}">
                  <a16:creationId xmlns:a16="http://schemas.microsoft.com/office/drawing/2014/main" id="{DBE40833-A863-4295-B9AC-C641405B69D5}"/>
                </a:ext>
              </a:extLst>
            </p:cNvPr>
            <p:cNvSpPr txBox="1"/>
            <p:nvPr/>
          </p:nvSpPr>
          <p:spPr>
            <a:xfrm>
              <a:off x="3496393" y="4358992"/>
              <a:ext cx="2297424"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Launch or terminate </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instances as needed</a:t>
              </a:r>
            </a:p>
          </p:txBody>
        </p:sp>
      </p:grpSp>
      <p:sp>
        <p:nvSpPr>
          <p:cNvPr id="21" name="TextBox 20">
            <a:extLst>
              <a:ext uri="{FF2B5EF4-FFF2-40B4-BE49-F238E27FC236}">
                <a16:creationId xmlns:a16="http://schemas.microsoft.com/office/drawing/2014/main" id="{232616B7-539D-4C3E-9BB5-F907722C123C}"/>
              </a:ext>
            </a:extLst>
          </p:cNvPr>
          <p:cNvSpPr txBox="1"/>
          <p:nvPr/>
        </p:nvSpPr>
        <p:spPr>
          <a:xfrm>
            <a:off x="6631661" y="2317041"/>
            <a:ext cx="5239037" cy="2246769"/>
          </a:xfrm>
          <a:prstGeom prst="rect">
            <a:avLst/>
          </a:prstGeom>
          <a:noFill/>
        </p:spPr>
        <p:txBody>
          <a:bodyPr wrap="square" rtlCol="0">
            <a:spAutoFit/>
          </a:bodyPr>
          <a:lstStyle/>
          <a:p>
            <a:r>
              <a:rPr lang="en-US" sz="2800" dirty="0"/>
              <a:t>An </a:t>
            </a:r>
            <a:r>
              <a:rPr lang="en-US" sz="2800" b="1" dirty="0">
                <a:solidFill>
                  <a:schemeClr val="accent5"/>
                </a:solidFill>
              </a:rPr>
              <a:t>Auto Scaling group </a:t>
            </a:r>
            <a:r>
              <a:rPr lang="en-US" sz="2800" dirty="0"/>
              <a:t>is a collection of EC2 instances that are treated as a logical grouping for the purposes of automatic scaling and management.</a:t>
            </a:r>
          </a:p>
        </p:txBody>
      </p:sp>
      <p:sp>
        <p:nvSpPr>
          <p:cNvPr id="5" name="Footer Placeholder 4">
            <a:extLst>
              <a:ext uri="{FF2B5EF4-FFF2-40B4-BE49-F238E27FC236}">
                <a16:creationId xmlns:a16="http://schemas.microsoft.com/office/drawing/2014/main" id="{CC7C422B-E315-4972-A0C1-ACD46D8E266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4" name="Slide Number Placeholder 3">
            <a:extLst>
              <a:ext uri="{FF2B5EF4-FFF2-40B4-BE49-F238E27FC236}">
                <a16:creationId xmlns:a16="http://schemas.microsoft.com/office/drawing/2014/main" id="{4CC7E798-0435-44D7-B088-6E7FA60E23C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179</a:t>
            </a:fld>
            <a:endParaRPr lang="en-US" dirty="0"/>
          </a:p>
        </p:txBody>
      </p:sp>
    </p:spTree>
    <p:custDataLst>
      <p:tags r:id="rId1"/>
    </p:custDataLst>
    <p:extLst>
      <p:ext uri="{BB962C8B-B14F-4D97-AF65-F5344CB8AC3E}">
        <p14:creationId xmlns:p14="http://schemas.microsoft.com/office/powerpoint/2010/main" val="358001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E52C6-E80F-A049-B1EF-3888FAFE3EF5}"/>
              </a:ext>
            </a:extLst>
          </p:cNvPr>
          <p:cNvSpPr>
            <a:spLocks noGrp="1"/>
          </p:cNvSpPr>
          <p:nvPr>
            <p:ph type="title"/>
          </p:nvPr>
        </p:nvSpPr>
        <p:spPr/>
        <p:txBody>
          <a:bodyPr/>
          <a:lstStyle/>
          <a:p>
            <a:r>
              <a:rPr lang="en-US" dirty="0"/>
              <a:t>Connecting to the Cloud</a:t>
            </a:r>
          </a:p>
        </p:txBody>
      </p:sp>
      <p:sp>
        <p:nvSpPr>
          <p:cNvPr id="3" name="Content Placeholder 2">
            <a:extLst>
              <a:ext uri="{FF2B5EF4-FFF2-40B4-BE49-F238E27FC236}">
                <a16:creationId xmlns:a16="http://schemas.microsoft.com/office/drawing/2014/main" id="{56AED623-DD50-FE43-AA5D-5E93B686A7A4}"/>
              </a:ext>
            </a:extLst>
          </p:cNvPr>
          <p:cNvSpPr>
            <a:spLocks noGrp="1"/>
          </p:cNvSpPr>
          <p:nvPr>
            <p:ph idx="1"/>
          </p:nvPr>
        </p:nvSpPr>
        <p:spPr/>
        <p:txBody>
          <a:bodyPr/>
          <a:lstStyle/>
          <a:p>
            <a:r>
              <a:rPr lang="en-US" dirty="0"/>
              <a:t> If a user can open an Internet browser, then that user can connect to cloud resources. </a:t>
            </a:r>
          </a:p>
          <a:p>
            <a:endParaRPr lang="en-US" dirty="0"/>
          </a:p>
          <a:p>
            <a:r>
              <a:rPr lang="en-US" dirty="0"/>
              <a:t>Five different connectivity methods:</a:t>
            </a:r>
          </a:p>
          <a:p>
            <a:pPr marL="914400" lvl="1" indent="-457200">
              <a:buFont typeface="+mj-lt"/>
              <a:buAutoNum type="arabicPeriod"/>
            </a:pPr>
            <a:r>
              <a:rPr lang="en-US" dirty="0"/>
              <a:t>Hypertext transfer Protocol Secure (HTTPS)</a:t>
            </a:r>
          </a:p>
          <a:p>
            <a:pPr marL="914400" lvl="1" indent="-457200">
              <a:buFont typeface="+mj-lt"/>
              <a:buAutoNum type="arabicPeriod"/>
            </a:pPr>
            <a:r>
              <a:rPr lang="en-US" dirty="0"/>
              <a:t>Remote Desktop Protocol</a:t>
            </a:r>
          </a:p>
          <a:p>
            <a:pPr marL="914400" lvl="1" indent="-457200">
              <a:buFont typeface="+mj-lt"/>
              <a:buAutoNum type="arabicPeriod"/>
            </a:pPr>
            <a:r>
              <a:rPr lang="en-US" dirty="0"/>
              <a:t>Secure Shell</a:t>
            </a:r>
          </a:p>
          <a:p>
            <a:pPr marL="914400" lvl="1" indent="-457200">
              <a:buFont typeface="+mj-lt"/>
              <a:buAutoNum type="arabicPeriod"/>
            </a:pPr>
            <a:r>
              <a:rPr lang="en-US" dirty="0"/>
              <a:t>Virtual Private Network (VPN)</a:t>
            </a:r>
          </a:p>
          <a:p>
            <a:pPr marL="914400" lvl="1" indent="-457200">
              <a:buFont typeface="+mj-lt"/>
              <a:buAutoNum type="arabicPeriod"/>
            </a:pPr>
            <a:r>
              <a:rPr lang="en-US" dirty="0"/>
              <a:t>Direct Connect</a:t>
            </a:r>
          </a:p>
          <a:p>
            <a:pPr lvl="1"/>
            <a:endParaRPr lang="en-US" dirty="0"/>
          </a:p>
          <a:p>
            <a:pPr lvl="1"/>
            <a:endParaRPr lang="en-US" dirty="0"/>
          </a:p>
        </p:txBody>
      </p:sp>
      <p:sp>
        <p:nvSpPr>
          <p:cNvPr id="4" name="Footer Placeholder 3">
            <a:extLst>
              <a:ext uri="{FF2B5EF4-FFF2-40B4-BE49-F238E27FC236}">
                <a16:creationId xmlns:a16="http://schemas.microsoft.com/office/drawing/2014/main" id="{7E768F64-2B96-DC47-AEC5-E9579FA2EEF3}"/>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D766C6E6-D19A-5D44-A2DB-538D60161AC9}"/>
              </a:ext>
            </a:extLst>
          </p:cNvPr>
          <p:cNvSpPr>
            <a:spLocks noGrp="1"/>
          </p:cNvSpPr>
          <p:nvPr>
            <p:ph type="sldNum" sz="quarter" idx="12"/>
          </p:nvPr>
        </p:nvSpPr>
        <p:spPr/>
        <p:txBody>
          <a:bodyPr/>
          <a:lstStyle/>
          <a:p>
            <a:fld id="{8A4B711C-366F-984D-B358-19F85F407377}" type="slidenum">
              <a:rPr lang="en-US" smtClean="0"/>
              <a:t>18</a:t>
            </a:fld>
            <a:endParaRPr lang="en-US"/>
          </a:p>
        </p:txBody>
      </p:sp>
    </p:spTree>
    <p:extLst>
      <p:ext uri="{BB962C8B-B14F-4D97-AF65-F5344CB8AC3E}">
        <p14:creationId xmlns:p14="http://schemas.microsoft.com/office/powerpoint/2010/main" val="345620173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t>Creating a steady-state </a:t>
            </a:r>
            <a:r>
              <a:rPr lang="en-US" b="1" dirty="0"/>
              <a:t>g</a:t>
            </a:r>
            <a:r>
              <a:rPr lang="en-US" sz="4000" b="1" dirty="0"/>
              <a:t>roup</a:t>
            </a:r>
          </a:p>
        </p:txBody>
      </p:sp>
      <p:sp>
        <p:nvSpPr>
          <p:cNvPr id="5" name="Content Placeholder 2"/>
          <p:cNvSpPr>
            <a:spLocks noGrp="1"/>
          </p:cNvSpPr>
          <p:nvPr>
            <p:ph idx="1"/>
          </p:nvPr>
        </p:nvSpPr>
        <p:spPr>
          <a:xfrm>
            <a:off x="419100" y="1528175"/>
            <a:ext cx="8229226" cy="4648788"/>
          </a:xfrm>
        </p:spPr>
        <p:txBody>
          <a:bodyPr/>
          <a:lstStyle/>
          <a:p>
            <a:pPr marL="0" indent="0">
              <a:buNone/>
            </a:pPr>
            <a:r>
              <a:rPr lang="en-US" b="1" dirty="0">
                <a:solidFill>
                  <a:schemeClr val="tx2">
                    <a:lumMod val="75000"/>
                  </a:schemeClr>
                </a:solidFill>
              </a:rPr>
              <a:t>Steady-state group:</a:t>
            </a:r>
          </a:p>
          <a:p>
            <a:r>
              <a:rPr lang="en-US" dirty="0"/>
              <a:t>You set an EC2 Auto Scaling group with the same min, max, and desired values</a:t>
            </a:r>
          </a:p>
          <a:p>
            <a:r>
              <a:rPr lang="en-US" dirty="0"/>
              <a:t>Instance is recreated automatically if it becomes unhealthy or if Availability Zone fails</a:t>
            </a:r>
          </a:p>
          <a:p>
            <a:r>
              <a:rPr lang="en-US" dirty="0"/>
              <a:t>Still potential downtime while instance recycles</a:t>
            </a:r>
          </a:p>
          <a:p>
            <a:endParaRPr lang="en-US" b="1" dirty="0"/>
          </a:p>
          <a:p>
            <a:pPr marL="0" indent="0">
              <a:buNone/>
            </a:pPr>
            <a:r>
              <a:rPr lang="en-US" b="1" dirty="0">
                <a:solidFill>
                  <a:schemeClr val="tx2">
                    <a:lumMod val="75000"/>
                  </a:schemeClr>
                </a:solidFill>
              </a:rPr>
              <a:t>Use case</a:t>
            </a:r>
            <a:r>
              <a:rPr lang="en-US" dirty="0">
                <a:solidFill>
                  <a:schemeClr val="tx2">
                    <a:lumMod val="75000"/>
                  </a:schemeClr>
                </a:solidFill>
              </a:rPr>
              <a:t>: </a:t>
            </a:r>
            <a:br>
              <a:rPr lang="en-US" dirty="0"/>
            </a:br>
            <a:r>
              <a:rPr lang="en-US" dirty="0"/>
              <a:t>Maintain a steady-state NAT server in each Availability Zone.</a:t>
            </a:r>
          </a:p>
        </p:txBody>
      </p:sp>
      <p:sp>
        <p:nvSpPr>
          <p:cNvPr id="8" name="TextBox 31"/>
          <p:cNvSpPr txBox="1">
            <a:spLocks noChangeArrowheads="1"/>
          </p:cNvSpPr>
          <p:nvPr/>
        </p:nvSpPr>
        <p:spPr bwMode="auto">
          <a:xfrm>
            <a:off x="8774417" y="4535397"/>
            <a:ext cx="2928907" cy="830997"/>
          </a:xfrm>
          <a:prstGeom prst="rect">
            <a:avLst/>
          </a:prstGeom>
          <a:solidFill>
            <a:schemeClr val="bg1"/>
          </a:solid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Min = 1</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Max = 1</a:t>
            </a:r>
          </a:p>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Desired = 1</a:t>
            </a:r>
          </a:p>
        </p:txBody>
      </p:sp>
      <p:pic>
        <p:nvPicPr>
          <p:cNvPr id="11" name="Graphic 20">
            <a:extLst>
              <a:ext uri="{FF2B5EF4-FFF2-40B4-BE49-F238E27FC236}">
                <a16:creationId xmlns:a16="http://schemas.microsoft.com/office/drawing/2014/main" id="{7A14C722-6428-F644-AAFC-49DE6CD659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65530" y="2874451"/>
            <a:ext cx="1019029" cy="1019029"/>
          </a:xfrm>
          <a:prstGeom prst="rect">
            <a:avLst/>
          </a:prstGeom>
        </p:spPr>
      </p:pic>
      <p:sp>
        <p:nvSpPr>
          <p:cNvPr id="12" name="TextBox 11">
            <a:extLst>
              <a:ext uri="{FF2B5EF4-FFF2-40B4-BE49-F238E27FC236}">
                <a16:creationId xmlns:a16="http://schemas.microsoft.com/office/drawing/2014/main" id="{A2E66441-9232-CE4C-A615-A53B805B95E2}"/>
              </a:ext>
            </a:extLst>
          </p:cNvPr>
          <p:cNvSpPr txBox="1"/>
          <p:nvPr/>
        </p:nvSpPr>
        <p:spPr>
          <a:xfrm>
            <a:off x="9216022" y="3897536"/>
            <a:ext cx="2045696" cy="338554"/>
          </a:xfrm>
          <a:prstGeom prst="rect">
            <a:avLst/>
          </a:prstGeom>
          <a:noFill/>
        </p:spPr>
        <p:txBody>
          <a:bodyPr wrap="square" rtlCol="0">
            <a:spAutoFit/>
          </a:bodyPr>
          <a:lstStyle/>
          <a:p>
            <a:pPr algn="ctr"/>
            <a:r>
              <a:rPr lang="en-US" sz="1600" dirty="0">
                <a:solidFill>
                  <a:srgbClr val="232F3E"/>
                </a:solidFill>
                <a:latin typeface="Amazon Ember" panose="02000000000000000000" pitchFamily="2" charset="0"/>
              </a:rPr>
              <a:t>Instance</a:t>
            </a:r>
            <a:endParaRPr lang="en-US" sz="1400" dirty="0">
              <a:solidFill>
                <a:srgbClr val="232F3E"/>
              </a:solidFill>
              <a:latin typeface="Amazon Ember" panose="02000000000000000000" pitchFamily="2" charset="0"/>
            </a:endParaRPr>
          </a:p>
        </p:txBody>
      </p:sp>
      <p:sp>
        <p:nvSpPr>
          <p:cNvPr id="13" name="Rectangle 12">
            <a:extLst>
              <a:ext uri="{FF2B5EF4-FFF2-40B4-BE49-F238E27FC236}">
                <a16:creationId xmlns:a16="http://schemas.microsoft.com/office/drawing/2014/main" id="{25B2706C-95D8-A94F-9EC8-6497FA7FB136}"/>
              </a:ext>
            </a:extLst>
          </p:cNvPr>
          <p:cNvSpPr/>
          <p:nvPr/>
        </p:nvSpPr>
        <p:spPr>
          <a:xfrm>
            <a:off x="8972858" y="1969268"/>
            <a:ext cx="2604375" cy="371861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latin typeface="Amazon Ember" panose="02000000000000000000" pitchFamily="2" charset="0"/>
            </a:endParaRPr>
          </a:p>
          <a:p>
            <a:pPr algn="ctr"/>
            <a:endParaRPr lang="en-US" sz="1200" dirty="0">
              <a:solidFill>
                <a:srgbClr val="D86613"/>
              </a:solidFill>
              <a:latin typeface="Amazon Ember" panose="02000000000000000000" pitchFamily="2" charset="0"/>
            </a:endParaRPr>
          </a:p>
          <a:p>
            <a:pPr algn="ctr"/>
            <a:r>
              <a:rPr lang="en-US" sz="1600" dirty="0">
                <a:solidFill>
                  <a:srgbClr val="D86613"/>
                </a:solidFill>
                <a:latin typeface="Amazon Ember" panose="02000000000000000000" pitchFamily="2" charset="0"/>
              </a:rPr>
              <a:t>Auto Scaling group</a:t>
            </a:r>
          </a:p>
        </p:txBody>
      </p:sp>
      <p:pic>
        <p:nvPicPr>
          <p:cNvPr id="14" name="Graphic 3">
            <a:extLst>
              <a:ext uri="{FF2B5EF4-FFF2-40B4-BE49-F238E27FC236}">
                <a16:creationId xmlns:a16="http://schemas.microsoft.com/office/drawing/2014/main" id="{D7A7873E-A1CC-804E-816C-DC0FF152D8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72858" y="1958927"/>
            <a:ext cx="460631" cy="460631"/>
          </a:xfrm>
          <a:prstGeom prst="rect">
            <a:avLst/>
          </a:prstGeom>
        </p:spPr>
      </p:pic>
      <p:pic>
        <p:nvPicPr>
          <p:cNvPr id="3" name="Picture 2"/>
          <p:cNvPicPr>
            <a:picLocks noChangeAspect="1"/>
          </p:cNvPicPr>
          <p:nvPr/>
        </p:nvPicPr>
        <p:blipFill>
          <a:blip r:embed="rId8"/>
          <a:stretch>
            <a:fillRect/>
          </a:stretch>
        </p:blipFill>
        <p:spPr>
          <a:xfrm>
            <a:off x="8550476" y="1447123"/>
            <a:ext cx="3641524" cy="4892714"/>
          </a:xfrm>
          <a:prstGeom prst="rect">
            <a:avLst/>
          </a:prstGeom>
        </p:spPr>
      </p:pic>
      <p:sp>
        <p:nvSpPr>
          <p:cNvPr id="10" name="Footer Placeholder 2"/>
          <p:cNvSpPr>
            <a:spLocks noGrp="1"/>
          </p:cNvSpPr>
          <p:nvPr>
            <p:ph type="ftr" sz="quarter" idx="4294967295"/>
          </p:nvPr>
        </p:nvSpPr>
        <p:spPr>
          <a:xfrm>
            <a:off x="571500" y="6508750"/>
            <a:ext cx="6871048"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rPr>
              <a:t>Distributed and Cloud Computing - Fall 2021</a:t>
            </a:r>
            <a:endParaRPr kumimoji="0" lang="en-US" sz="900" b="0" i="0" u="none" strike="noStrike" kern="1200" cap="none" spc="0" normalizeH="0" baseline="0" noProof="0" dirty="0">
              <a:ln>
                <a:noFill/>
              </a:ln>
              <a:effectLst/>
              <a:uLnTx/>
              <a:uFillTx/>
            </a:endParaRPr>
          </a:p>
        </p:txBody>
      </p:sp>
      <p:sp>
        <p:nvSpPr>
          <p:cNvPr id="4" name="Slide Number Placeholder 3"/>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180</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7873106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Scheduled scaling: Amazon EC2</a:t>
            </a:r>
          </a:p>
        </p:txBody>
      </p:sp>
      <p:sp>
        <p:nvSpPr>
          <p:cNvPr id="3" name="Content Placeholder 2"/>
          <p:cNvSpPr>
            <a:spLocks noGrp="1"/>
          </p:cNvSpPr>
          <p:nvPr>
            <p:ph idx="1"/>
          </p:nvPr>
        </p:nvSpPr>
        <p:spPr/>
        <p:txBody>
          <a:bodyPr/>
          <a:lstStyle/>
          <a:p>
            <a:pPr marL="0" indent="0">
              <a:buNone/>
            </a:pPr>
            <a:r>
              <a:rPr lang="en-US" dirty="0"/>
              <a:t>Scaling that’s based on a schedule allows you to scale your application in response to </a:t>
            </a:r>
            <a:r>
              <a:rPr lang="en-US" b="1" dirty="0">
                <a:solidFill>
                  <a:schemeClr val="tx2">
                    <a:lumMod val="75000"/>
                  </a:schemeClr>
                </a:solidFill>
              </a:rPr>
              <a:t>predictable load</a:t>
            </a:r>
            <a:r>
              <a:rPr lang="en-US" dirty="0"/>
              <a:t> changes.</a:t>
            </a:r>
          </a:p>
        </p:txBody>
      </p:sp>
      <p:graphicFrame>
        <p:nvGraphicFramePr>
          <p:cNvPr id="8" name="Table 7"/>
          <p:cNvGraphicFramePr>
            <a:graphicFrameLocks noGrp="1"/>
          </p:cNvGraphicFramePr>
          <p:nvPr/>
        </p:nvGraphicFramePr>
        <p:xfrm>
          <a:off x="571500" y="2520805"/>
          <a:ext cx="10864315" cy="2014664"/>
        </p:xfrm>
        <a:graphic>
          <a:graphicData uri="http://schemas.openxmlformats.org/drawingml/2006/table">
            <a:tbl>
              <a:tblPr firstRow="1" bandRow="1">
                <a:tableStyleId>{5C22544A-7EE6-4342-B048-85BDC9FD1C3A}</a:tableStyleId>
              </a:tblPr>
              <a:tblGrid>
                <a:gridCol w="1552045">
                  <a:extLst>
                    <a:ext uri="{9D8B030D-6E8A-4147-A177-3AD203B41FA5}">
                      <a16:colId xmlns:a16="http://schemas.microsoft.com/office/drawing/2014/main" val="1921219993"/>
                    </a:ext>
                  </a:extLst>
                </a:gridCol>
                <a:gridCol w="1552045">
                  <a:extLst>
                    <a:ext uri="{9D8B030D-6E8A-4147-A177-3AD203B41FA5}">
                      <a16:colId xmlns:a16="http://schemas.microsoft.com/office/drawing/2014/main" val="230880180"/>
                    </a:ext>
                  </a:extLst>
                </a:gridCol>
                <a:gridCol w="1552045">
                  <a:extLst>
                    <a:ext uri="{9D8B030D-6E8A-4147-A177-3AD203B41FA5}">
                      <a16:colId xmlns:a16="http://schemas.microsoft.com/office/drawing/2014/main" val="804396029"/>
                    </a:ext>
                  </a:extLst>
                </a:gridCol>
                <a:gridCol w="1552045">
                  <a:extLst>
                    <a:ext uri="{9D8B030D-6E8A-4147-A177-3AD203B41FA5}">
                      <a16:colId xmlns:a16="http://schemas.microsoft.com/office/drawing/2014/main" val="3922454553"/>
                    </a:ext>
                  </a:extLst>
                </a:gridCol>
                <a:gridCol w="1552045">
                  <a:extLst>
                    <a:ext uri="{9D8B030D-6E8A-4147-A177-3AD203B41FA5}">
                      <a16:colId xmlns:a16="http://schemas.microsoft.com/office/drawing/2014/main" val="1036512289"/>
                    </a:ext>
                  </a:extLst>
                </a:gridCol>
                <a:gridCol w="1552045">
                  <a:extLst>
                    <a:ext uri="{9D8B030D-6E8A-4147-A177-3AD203B41FA5}">
                      <a16:colId xmlns:a16="http://schemas.microsoft.com/office/drawing/2014/main" val="673596335"/>
                    </a:ext>
                  </a:extLst>
                </a:gridCol>
                <a:gridCol w="1552045">
                  <a:extLst>
                    <a:ext uri="{9D8B030D-6E8A-4147-A177-3AD203B41FA5}">
                      <a16:colId xmlns:a16="http://schemas.microsoft.com/office/drawing/2014/main" val="17101056"/>
                    </a:ext>
                  </a:extLst>
                </a:gridCol>
              </a:tblGrid>
              <a:tr h="2014664">
                <a:tc>
                  <a:txBody>
                    <a:bodyPr/>
                    <a:lstStyle/>
                    <a:p>
                      <a:pPr algn="ctr"/>
                      <a:r>
                        <a:rPr lang="en-US" dirty="0">
                          <a:solidFill>
                            <a:schemeClr val="accent1"/>
                          </a:solidFill>
                          <a:latin typeface="Amazon Ember" panose="02000000000000000000" pitchFamily="2" charset="0"/>
                        </a:rPr>
                        <a:t>Sun</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Mon</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Tues</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Wed</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Thurs</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Fri</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Sat</a:t>
                      </a:r>
                    </a:p>
                  </a:txBody>
                  <a:tcPr>
                    <a:solidFill>
                      <a:schemeClr val="accent1">
                        <a:lumMod val="25000"/>
                        <a:lumOff val="75000"/>
                      </a:schemeClr>
                    </a:solidFill>
                  </a:tcPr>
                </a:tc>
                <a:extLst>
                  <a:ext uri="{0D108BD9-81ED-4DB2-BD59-A6C34878D82A}">
                    <a16:rowId xmlns:a16="http://schemas.microsoft.com/office/drawing/2014/main" val="3309278404"/>
                  </a:ext>
                </a:extLst>
              </a:tr>
            </a:tbl>
          </a:graphicData>
        </a:graphic>
      </p:graphicFrame>
      <p:grpSp>
        <p:nvGrpSpPr>
          <p:cNvPr id="20" name="Group 19"/>
          <p:cNvGrpSpPr/>
          <p:nvPr/>
        </p:nvGrpSpPr>
        <p:grpSpPr>
          <a:xfrm>
            <a:off x="1005453" y="2962285"/>
            <a:ext cx="10310918" cy="1183472"/>
            <a:chOff x="4359495" y="3665127"/>
            <a:chExt cx="3991130" cy="1183472"/>
          </a:xfrm>
        </p:grpSpPr>
        <p:sp>
          <p:nvSpPr>
            <p:cNvPr id="14" name="Freeform 13">
              <a:extLst>
                <a:ext uri="{FF2B5EF4-FFF2-40B4-BE49-F238E27FC236}">
                  <a16:creationId xmlns:a16="http://schemas.microsoft.com/office/drawing/2014/main" id="{E2CB9673-5271-FC4F-8729-EAEADC7F21E3}"/>
                </a:ext>
              </a:extLst>
            </p:cNvPr>
            <p:cNvSpPr/>
            <p:nvPr/>
          </p:nvSpPr>
          <p:spPr>
            <a:xfrm>
              <a:off x="6676000" y="3700506"/>
              <a:ext cx="1154223" cy="758536"/>
            </a:xfrm>
            <a:custGeom>
              <a:avLst/>
              <a:gdLst>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38130"/>
                <a:gd name="connsiteY0" fmla="*/ 0 h 752875"/>
                <a:gd name="connsiteX1" fmla="*/ 407624 w 738130"/>
                <a:gd name="connsiteY1" fmla="*/ 683045 h 752875"/>
                <a:gd name="connsiteX2" fmla="*/ 738130 w 738130"/>
                <a:gd name="connsiteY2" fmla="*/ 738130 h 752875"/>
                <a:gd name="connsiteX0" fmla="*/ 0 w 738130"/>
                <a:gd name="connsiteY0" fmla="*/ 0 h 738130"/>
                <a:gd name="connsiteX1" fmla="*/ 738130 w 738130"/>
                <a:gd name="connsiteY1" fmla="*/ 738130 h 738130"/>
                <a:gd name="connsiteX0" fmla="*/ 0 w 738130"/>
                <a:gd name="connsiteY0" fmla="*/ 0 h 752332"/>
                <a:gd name="connsiteX1" fmla="*/ 738130 w 738130"/>
                <a:gd name="connsiteY1" fmla="*/ 738130 h 752332"/>
                <a:gd name="connsiteX0" fmla="*/ 0 w 738130"/>
                <a:gd name="connsiteY0" fmla="*/ 0 h 749550"/>
                <a:gd name="connsiteX1" fmla="*/ 738130 w 738130"/>
                <a:gd name="connsiteY1" fmla="*/ 738130 h 749550"/>
                <a:gd name="connsiteX0" fmla="*/ 0 w 738130"/>
                <a:gd name="connsiteY0" fmla="*/ 0 h 769995"/>
                <a:gd name="connsiteX1" fmla="*/ 738130 w 738130"/>
                <a:gd name="connsiteY1" fmla="*/ 758843 h 769995"/>
                <a:gd name="connsiteX0" fmla="*/ 0 w 738130"/>
                <a:gd name="connsiteY0" fmla="*/ 0 h 758843"/>
                <a:gd name="connsiteX1" fmla="*/ 738130 w 738130"/>
                <a:gd name="connsiteY1" fmla="*/ 758843 h 758843"/>
                <a:gd name="connsiteX0" fmla="*/ 0 w 760079"/>
                <a:gd name="connsiteY0" fmla="*/ 0 h 742273"/>
                <a:gd name="connsiteX1" fmla="*/ 760079 w 760079"/>
                <a:gd name="connsiteY1" fmla="*/ 742273 h 742273"/>
              </a:gdLst>
              <a:ahLst/>
              <a:cxnLst>
                <a:cxn ang="0">
                  <a:pos x="connsiteX0" y="connsiteY0"/>
                </a:cxn>
                <a:cxn ang="0">
                  <a:pos x="connsiteX1" y="connsiteY1"/>
                </a:cxn>
              </a:cxnLst>
              <a:rect l="l" t="t" r="r" b="b"/>
              <a:pathLst>
                <a:path w="760079" h="742273">
                  <a:moveTo>
                    <a:pt x="0" y="0"/>
                  </a:moveTo>
                  <a:cubicBezTo>
                    <a:pt x="145075" y="72055"/>
                    <a:pt x="237472" y="740640"/>
                    <a:pt x="760079" y="742273"/>
                  </a:cubicBezTo>
                </a:path>
              </a:pathLst>
            </a:custGeom>
            <a:no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5" name="Freeform 14">
              <a:extLst>
                <a:ext uri="{FF2B5EF4-FFF2-40B4-BE49-F238E27FC236}">
                  <a16:creationId xmlns:a16="http://schemas.microsoft.com/office/drawing/2014/main" id="{D70352B0-D1C4-6648-937C-183E8C3D5B85}"/>
                </a:ext>
              </a:extLst>
            </p:cNvPr>
            <p:cNvSpPr/>
            <p:nvPr/>
          </p:nvSpPr>
          <p:spPr>
            <a:xfrm>
              <a:off x="7818726" y="4469472"/>
              <a:ext cx="531899" cy="379127"/>
            </a:xfrm>
            <a:custGeom>
              <a:avLst/>
              <a:gdLst>
                <a:gd name="connsiteX0" fmla="*/ 0 w 517792"/>
                <a:gd name="connsiteY0" fmla="*/ 0 h 385590"/>
                <a:gd name="connsiteX1" fmla="*/ 154236 w 517792"/>
                <a:gd name="connsiteY1" fmla="*/ 209320 h 385590"/>
                <a:gd name="connsiteX2" fmla="*/ 429657 w 517792"/>
                <a:gd name="connsiteY2" fmla="*/ 286438 h 385590"/>
                <a:gd name="connsiteX3" fmla="*/ 517792 w 517792"/>
                <a:gd name="connsiteY3" fmla="*/ 385590 h 385590"/>
                <a:gd name="connsiteX0" fmla="*/ 0 w 517792"/>
                <a:gd name="connsiteY0" fmla="*/ 0 h 385590"/>
                <a:gd name="connsiteX1" fmla="*/ 154236 w 517792"/>
                <a:gd name="connsiteY1" fmla="*/ 209320 h 385590"/>
                <a:gd name="connsiteX2" fmla="*/ 429657 w 517792"/>
                <a:gd name="connsiteY2" fmla="*/ 286438 h 385590"/>
                <a:gd name="connsiteX3" fmla="*/ 517792 w 517792"/>
                <a:gd name="connsiteY3" fmla="*/ 385590 h 385590"/>
                <a:gd name="connsiteX0" fmla="*/ 0 w 517792"/>
                <a:gd name="connsiteY0" fmla="*/ 0 h 385590"/>
                <a:gd name="connsiteX1" fmla="*/ 154236 w 517792"/>
                <a:gd name="connsiteY1" fmla="*/ 209320 h 385590"/>
                <a:gd name="connsiteX2" fmla="*/ 517792 w 517792"/>
                <a:gd name="connsiteY2" fmla="*/ 385590 h 385590"/>
                <a:gd name="connsiteX0" fmla="*/ 0 w 517792"/>
                <a:gd name="connsiteY0" fmla="*/ 0 h 385590"/>
                <a:gd name="connsiteX1" fmla="*/ 238902 w 517792"/>
                <a:gd name="connsiteY1" fmla="*/ 243186 h 385590"/>
                <a:gd name="connsiteX2" fmla="*/ 517792 w 517792"/>
                <a:gd name="connsiteY2"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Lst>
              <a:ahLst/>
              <a:cxnLst>
                <a:cxn ang="0">
                  <a:pos x="connsiteX0" y="connsiteY0"/>
                </a:cxn>
                <a:cxn ang="0">
                  <a:pos x="connsiteX1" y="connsiteY1"/>
                </a:cxn>
              </a:cxnLst>
              <a:rect l="l" t="t" r="r" b="b"/>
              <a:pathLst>
                <a:path w="517792" h="385590">
                  <a:moveTo>
                    <a:pt x="0" y="0"/>
                  </a:moveTo>
                  <a:cubicBezTo>
                    <a:pt x="147197" y="9997"/>
                    <a:pt x="252061" y="367126"/>
                    <a:pt x="517792" y="385590"/>
                  </a:cubicBezTo>
                </a:path>
              </a:pathLst>
            </a:custGeom>
            <a:no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80E0841A-AF48-A840-809F-0FEA9D98F314}"/>
                </a:ext>
              </a:extLst>
            </p:cNvPr>
            <p:cNvSpPr/>
            <p:nvPr/>
          </p:nvSpPr>
          <p:spPr>
            <a:xfrm>
              <a:off x="5532206" y="3665127"/>
              <a:ext cx="1143794" cy="605069"/>
            </a:xfrm>
            <a:custGeom>
              <a:avLst/>
              <a:gdLst>
                <a:gd name="connsiteX0" fmla="*/ 0 w 451691"/>
                <a:gd name="connsiteY0" fmla="*/ 269602 h 269602"/>
                <a:gd name="connsiteX1" fmla="*/ 275421 w 451691"/>
                <a:gd name="connsiteY1" fmla="*/ 27231 h 269602"/>
                <a:gd name="connsiteX2" fmla="*/ 451691 w 451691"/>
                <a:gd name="connsiteY2" fmla="*/ 16214 h 269602"/>
                <a:gd name="connsiteX0" fmla="*/ 0 w 451691"/>
                <a:gd name="connsiteY0" fmla="*/ 269602 h 269602"/>
                <a:gd name="connsiteX1" fmla="*/ 275421 w 451691"/>
                <a:gd name="connsiteY1" fmla="*/ 27231 h 269602"/>
                <a:gd name="connsiteX2" fmla="*/ 451691 w 451691"/>
                <a:gd name="connsiteY2" fmla="*/ 16214 h 269602"/>
                <a:gd name="connsiteX0" fmla="*/ 0 w 468625"/>
                <a:gd name="connsiteY0" fmla="*/ 269602 h 269602"/>
                <a:gd name="connsiteX1" fmla="*/ 292355 w 468625"/>
                <a:gd name="connsiteY1" fmla="*/ 27231 h 269602"/>
                <a:gd name="connsiteX2" fmla="*/ 468625 w 468625"/>
                <a:gd name="connsiteY2" fmla="*/ 16214 h 269602"/>
              </a:gdLst>
              <a:ahLst/>
              <a:cxnLst>
                <a:cxn ang="0">
                  <a:pos x="connsiteX0" y="connsiteY0"/>
                </a:cxn>
                <a:cxn ang="0">
                  <a:pos x="connsiteX1" y="connsiteY1"/>
                </a:cxn>
                <a:cxn ang="0">
                  <a:pos x="connsiteX2" y="connsiteY2"/>
                </a:cxn>
              </a:cxnLst>
              <a:rect l="l" t="t" r="r" b="b"/>
              <a:pathLst>
                <a:path w="468625" h="269602">
                  <a:moveTo>
                    <a:pt x="0" y="269602"/>
                  </a:moveTo>
                  <a:cubicBezTo>
                    <a:pt x="121236" y="262665"/>
                    <a:pt x="217073" y="69462"/>
                    <a:pt x="292355" y="27231"/>
                  </a:cubicBezTo>
                  <a:cubicBezTo>
                    <a:pt x="367637" y="-15000"/>
                    <a:pt x="418131" y="607"/>
                    <a:pt x="468625" y="16214"/>
                  </a:cubicBezTo>
                </a:path>
              </a:pathLst>
            </a:custGeom>
            <a:no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8" name="Freeform 17">
              <a:extLst>
                <a:ext uri="{FF2B5EF4-FFF2-40B4-BE49-F238E27FC236}">
                  <a16:creationId xmlns:a16="http://schemas.microsoft.com/office/drawing/2014/main" id="{C49C4B2F-EC42-1142-B489-02A6AAE169AC}"/>
                </a:ext>
              </a:extLst>
            </p:cNvPr>
            <p:cNvSpPr/>
            <p:nvPr/>
          </p:nvSpPr>
          <p:spPr>
            <a:xfrm>
              <a:off x="4752712" y="4282051"/>
              <a:ext cx="792697" cy="187291"/>
            </a:xfrm>
            <a:custGeom>
              <a:avLst/>
              <a:gdLst>
                <a:gd name="connsiteX0" fmla="*/ 0 w 771181"/>
                <a:gd name="connsiteY0" fmla="*/ 187761 h 187761"/>
                <a:gd name="connsiteX1" fmla="*/ 583894 w 771181"/>
                <a:gd name="connsiteY1" fmla="*/ 77592 h 187761"/>
                <a:gd name="connsiteX2" fmla="*/ 683046 w 771181"/>
                <a:gd name="connsiteY2" fmla="*/ 11491 h 187761"/>
                <a:gd name="connsiteX3" fmla="*/ 771181 w 771181"/>
                <a:gd name="connsiteY3" fmla="*/ 474 h 187761"/>
                <a:gd name="connsiteX0" fmla="*/ 0 w 771181"/>
                <a:gd name="connsiteY0" fmla="*/ 187287 h 187287"/>
                <a:gd name="connsiteX1" fmla="*/ 583894 w 771181"/>
                <a:gd name="connsiteY1" fmla="*/ 77118 h 187287"/>
                <a:gd name="connsiteX2" fmla="*/ 771181 w 771181"/>
                <a:gd name="connsiteY2" fmla="*/ 0 h 187287"/>
                <a:gd name="connsiteX0" fmla="*/ 0 w 771181"/>
                <a:gd name="connsiteY0" fmla="*/ 187287 h 187287"/>
                <a:gd name="connsiteX1" fmla="*/ 771181 w 771181"/>
                <a:gd name="connsiteY1" fmla="*/ 0 h 187287"/>
                <a:gd name="connsiteX0" fmla="*/ 0 w 771181"/>
                <a:gd name="connsiteY0" fmla="*/ 187287 h 187287"/>
                <a:gd name="connsiteX1" fmla="*/ 771181 w 771181"/>
                <a:gd name="connsiteY1" fmla="*/ 0 h 187287"/>
                <a:gd name="connsiteX0" fmla="*/ 0 w 771181"/>
                <a:gd name="connsiteY0" fmla="*/ 187287 h 187291"/>
                <a:gd name="connsiteX1" fmla="*/ 771181 w 771181"/>
                <a:gd name="connsiteY1" fmla="*/ 0 h 187291"/>
              </a:gdLst>
              <a:ahLst/>
              <a:cxnLst>
                <a:cxn ang="0">
                  <a:pos x="connsiteX0" y="connsiteY0"/>
                </a:cxn>
                <a:cxn ang="0">
                  <a:pos x="connsiteX1" y="connsiteY1"/>
                </a:cxn>
              </a:cxnLst>
              <a:rect l="l" t="t" r="r" b="b"/>
              <a:pathLst>
                <a:path w="771181" h="187291">
                  <a:moveTo>
                    <a:pt x="0" y="187287"/>
                  </a:moveTo>
                  <a:cubicBezTo>
                    <a:pt x="218960" y="188358"/>
                    <a:pt x="611487" y="3162"/>
                    <a:pt x="771181" y="0"/>
                  </a:cubicBezTo>
                </a:path>
              </a:pathLst>
            </a:custGeom>
            <a:no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9" name="Freeform 18">
              <a:extLst>
                <a:ext uri="{FF2B5EF4-FFF2-40B4-BE49-F238E27FC236}">
                  <a16:creationId xmlns:a16="http://schemas.microsoft.com/office/drawing/2014/main" id="{246474BB-597D-CC42-967F-C9F4598C4522}"/>
                </a:ext>
              </a:extLst>
            </p:cNvPr>
            <p:cNvSpPr/>
            <p:nvPr/>
          </p:nvSpPr>
          <p:spPr>
            <a:xfrm>
              <a:off x="4359495" y="4459140"/>
              <a:ext cx="412758" cy="210118"/>
            </a:xfrm>
            <a:custGeom>
              <a:avLst/>
              <a:gdLst>
                <a:gd name="connsiteX0" fmla="*/ 0 w 472287"/>
                <a:gd name="connsiteY0" fmla="*/ 209954 h 219468"/>
                <a:gd name="connsiteX1" fmla="*/ 146934 w 472287"/>
                <a:gd name="connsiteY1" fmla="*/ 199457 h 219468"/>
                <a:gd name="connsiteX2" fmla="*/ 230896 w 472287"/>
                <a:gd name="connsiteY2" fmla="*/ 31506 h 219468"/>
                <a:gd name="connsiteX3" fmla="*/ 472287 w 472287"/>
                <a:gd name="connsiteY3" fmla="*/ 15 h 219468"/>
                <a:gd name="connsiteX0" fmla="*/ 0 w 472287"/>
                <a:gd name="connsiteY0" fmla="*/ 209954 h 219468"/>
                <a:gd name="connsiteX1" fmla="*/ 97326 w 472287"/>
                <a:gd name="connsiteY1" fmla="*/ 199457 h 219468"/>
                <a:gd name="connsiteX2" fmla="*/ 230896 w 472287"/>
                <a:gd name="connsiteY2" fmla="*/ 31506 h 219468"/>
                <a:gd name="connsiteX3" fmla="*/ 472287 w 472287"/>
                <a:gd name="connsiteY3" fmla="*/ 15 h 219468"/>
                <a:gd name="connsiteX0" fmla="*/ 0 w 412758"/>
                <a:gd name="connsiteY0" fmla="*/ 209954 h 219468"/>
                <a:gd name="connsiteX1" fmla="*/ 97326 w 412758"/>
                <a:gd name="connsiteY1" fmla="*/ 199457 h 219468"/>
                <a:gd name="connsiteX2" fmla="*/ 230896 w 412758"/>
                <a:gd name="connsiteY2" fmla="*/ 31506 h 219468"/>
                <a:gd name="connsiteX3" fmla="*/ 412758 w 412758"/>
                <a:gd name="connsiteY3" fmla="*/ 15 h 219468"/>
                <a:gd name="connsiteX0" fmla="*/ 0 w 412758"/>
                <a:gd name="connsiteY0" fmla="*/ 209954 h 214209"/>
                <a:gd name="connsiteX1" fmla="*/ 97326 w 412758"/>
                <a:gd name="connsiteY1" fmla="*/ 199457 h 214209"/>
                <a:gd name="connsiteX2" fmla="*/ 230896 w 412758"/>
                <a:gd name="connsiteY2" fmla="*/ 31506 h 214209"/>
                <a:gd name="connsiteX3" fmla="*/ 412758 w 412758"/>
                <a:gd name="connsiteY3" fmla="*/ 15 h 214209"/>
                <a:gd name="connsiteX0" fmla="*/ 0 w 412758"/>
                <a:gd name="connsiteY0" fmla="*/ 209939 h 209939"/>
                <a:gd name="connsiteX1" fmla="*/ 109233 w 412758"/>
                <a:gd name="connsiteY1" fmla="*/ 179598 h 209939"/>
                <a:gd name="connsiteX2" fmla="*/ 230896 w 412758"/>
                <a:gd name="connsiteY2" fmla="*/ 31491 h 209939"/>
                <a:gd name="connsiteX3" fmla="*/ 412758 w 412758"/>
                <a:gd name="connsiteY3" fmla="*/ 0 h 209939"/>
                <a:gd name="connsiteX0" fmla="*/ 0 w 412758"/>
                <a:gd name="connsiteY0" fmla="*/ 209943 h 211692"/>
                <a:gd name="connsiteX1" fmla="*/ 121140 w 412758"/>
                <a:gd name="connsiteY1" fmla="*/ 195477 h 211692"/>
                <a:gd name="connsiteX2" fmla="*/ 230896 w 412758"/>
                <a:gd name="connsiteY2" fmla="*/ 31495 h 211692"/>
                <a:gd name="connsiteX3" fmla="*/ 412758 w 412758"/>
                <a:gd name="connsiteY3" fmla="*/ 4 h 211692"/>
                <a:gd name="connsiteX0" fmla="*/ 0 w 412758"/>
                <a:gd name="connsiteY0" fmla="*/ 209939 h 209939"/>
                <a:gd name="connsiteX1" fmla="*/ 97327 w 412758"/>
                <a:gd name="connsiteY1" fmla="*/ 187536 h 209939"/>
                <a:gd name="connsiteX2" fmla="*/ 230896 w 412758"/>
                <a:gd name="connsiteY2" fmla="*/ 31491 h 209939"/>
                <a:gd name="connsiteX3" fmla="*/ 412758 w 412758"/>
                <a:gd name="connsiteY3" fmla="*/ 0 h 209939"/>
                <a:gd name="connsiteX0" fmla="*/ 0 w 412758"/>
                <a:gd name="connsiteY0" fmla="*/ 209939 h 209939"/>
                <a:gd name="connsiteX1" fmla="*/ 97327 w 412758"/>
                <a:gd name="connsiteY1" fmla="*/ 187536 h 209939"/>
                <a:gd name="connsiteX2" fmla="*/ 207083 w 412758"/>
                <a:gd name="connsiteY2" fmla="*/ 31491 h 209939"/>
                <a:gd name="connsiteX3" fmla="*/ 412758 w 412758"/>
                <a:gd name="connsiteY3" fmla="*/ 0 h 209939"/>
                <a:gd name="connsiteX0" fmla="*/ 0 w 412758"/>
                <a:gd name="connsiteY0" fmla="*/ 251937 h 251937"/>
                <a:gd name="connsiteX1" fmla="*/ 97327 w 412758"/>
                <a:gd name="connsiteY1" fmla="*/ 229534 h 251937"/>
                <a:gd name="connsiteX2" fmla="*/ 207083 w 412758"/>
                <a:gd name="connsiteY2" fmla="*/ 73489 h 251937"/>
                <a:gd name="connsiteX3" fmla="*/ 412758 w 412758"/>
                <a:gd name="connsiteY3" fmla="*/ 41998 h 251937"/>
                <a:gd name="connsiteX0" fmla="*/ 0 w 412758"/>
                <a:gd name="connsiteY0" fmla="*/ 214872 h 214872"/>
                <a:gd name="connsiteX1" fmla="*/ 97327 w 412758"/>
                <a:gd name="connsiteY1" fmla="*/ 192469 h 214872"/>
                <a:gd name="connsiteX2" fmla="*/ 207083 w 412758"/>
                <a:gd name="connsiteY2" fmla="*/ 36424 h 214872"/>
                <a:gd name="connsiteX3" fmla="*/ 412758 w 412758"/>
                <a:gd name="connsiteY3" fmla="*/ 4933 h 214872"/>
                <a:gd name="connsiteX0" fmla="*/ 0 w 412758"/>
                <a:gd name="connsiteY0" fmla="*/ 210118 h 210118"/>
                <a:gd name="connsiteX1" fmla="*/ 97327 w 412758"/>
                <a:gd name="connsiteY1" fmla="*/ 187715 h 210118"/>
                <a:gd name="connsiteX2" fmla="*/ 207083 w 412758"/>
                <a:gd name="connsiteY2" fmla="*/ 31670 h 210118"/>
                <a:gd name="connsiteX3" fmla="*/ 412758 w 412758"/>
                <a:gd name="connsiteY3" fmla="*/ 179 h 210118"/>
              </a:gdLst>
              <a:ahLst/>
              <a:cxnLst>
                <a:cxn ang="0">
                  <a:pos x="connsiteX0" y="connsiteY0"/>
                </a:cxn>
                <a:cxn ang="0">
                  <a:pos x="connsiteX1" y="connsiteY1"/>
                </a:cxn>
                <a:cxn ang="0">
                  <a:pos x="connsiteX2" y="connsiteY2"/>
                </a:cxn>
                <a:cxn ang="0">
                  <a:pos x="connsiteX3" y="connsiteY3"/>
                </a:cxn>
              </a:cxnLst>
              <a:rect l="l" t="t" r="r" b="b"/>
              <a:pathLst>
                <a:path w="412758" h="210118">
                  <a:moveTo>
                    <a:pt x="0" y="210118"/>
                  </a:moveTo>
                  <a:cubicBezTo>
                    <a:pt x="70100" y="203865"/>
                    <a:pt x="62813" y="217456"/>
                    <a:pt x="97327" y="187715"/>
                  </a:cubicBezTo>
                  <a:cubicBezTo>
                    <a:pt x="131841" y="157974"/>
                    <a:pt x="154511" y="62926"/>
                    <a:pt x="207083" y="31670"/>
                  </a:cubicBezTo>
                  <a:cubicBezTo>
                    <a:pt x="269082" y="-4300"/>
                    <a:pt x="412758" y="179"/>
                    <a:pt x="412758" y="179"/>
                  </a:cubicBezTo>
                </a:path>
              </a:pathLst>
            </a:custGeom>
            <a:no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graphicFrame>
        <p:nvGraphicFramePr>
          <p:cNvPr id="21" name="Table 20"/>
          <p:cNvGraphicFramePr>
            <a:graphicFrameLocks noGrp="1"/>
          </p:cNvGraphicFramePr>
          <p:nvPr/>
        </p:nvGraphicFramePr>
        <p:xfrm>
          <a:off x="571500" y="4512892"/>
          <a:ext cx="10864315" cy="2014664"/>
        </p:xfrm>
        <a:graphic>
          <a:graphicData uri="http://schemas.openxmlformats.org/drawingml/2006/table">
            <a:tbl>
              <a:tblPr firstRow="1" bandRow="1">
                <a:tableStyleId>{5C22544A-7EE6-4342-B048-85BDC9FD1C3A}</a:tableStyleId>
              </a:tblPr>
              <a:tblGrid>
                <a:gridCol w="1552045">
                  <a:extLst>
                    <a:ext uri="{9D8B030D-6E8A-4147-A177-3AD203B41FA5}">
                      <a16:colId xmlns:a16="http://schemas.microsoft.com/office/drawing/2014/main" val="1921219993"/>
                    </a:ext>
                  </a:extLst>
                </a:gridCol>
                <a:gridCol w="1552045">
                  <a:extLst>
                    <a:ext uri="{9D8B030D-6E8A-4147-A177-3AD203B41FA5}">
                      <a16:colId xmlns:a16="http://schemas.microsoft.com/office/drawing/2014/main" val="230880180"/>
                    </a:ext>
                  </a:extLst>
                </a:gridCol>
                <a:gridCol w="1552045">
                  <a:extLst>
                    <a:ext uri="{9D8B030D-6E8A-4147-A177-3AD203B41FA5}">
                      <a16:colId xmlns:a16="http://schemas.microsoft.com/office/drawing/2014/main" val="804396029"/>
                    </a:ext>
                  </a:extLst>
                </a:gridCol>
                <a:gridCol w="1552045">
                  <a:extLst>
                    <a:ext uri="{9D8B030D-6E8A-4147-A177-3AD203B41FA5}">
                      <a16:colId xmlns:a16="http://schemas.microsoft.com/office/drawing/2014/main" val="3922454553"/>
                    </a:ext>
                  </a:extLst>
                </a:gridCol>
                <a:gridCol w="1552045">
                  <a:extLst>
                    <a:ext uri="{9D8B030D-6E8A-4147-A177-3AD203B41FA5}">
                      <a16:colId xmlns:a16="http://schemas.microsoft.com/office/drawing/2014/main" val="1036512289"/>
                    </a:ext>
                  </a:extLst>
                </a:gridCol>
                <a:gridCol w="1552045">
                  <a:extLst>
                    <a:ext uri="{9D8B030D-6E8A-4147-A177-3AD203B41FA5}">
                      <a16:colId xmlns:a16="http://schemas.microsoft.com/office/drawing/2014/main" val="673596335"/>
                    </a:ext>
                  </a:extLst>
                </a:gridCol>
                <a:gridCol w="1552045">
                  <a:extLst>
                    <a:ext uri="{9D8B030D-6E8A-4147-A177-3AD203B41FA5}">
                      <a16:colId xmlns:a16="http://schemas.microsoft.com/office/drawing/2014/main" val="17101056"/>
                    </a:ext>
                  </a:extLst>
                </a:gridCol>
              </a:tblGrid>
              <a:tr h="2014664">
                <a:tc>
                  <a:txBody>
                    <a:bodyPr/>
                    <a:lstStyle/>
                    <a:p>
                      <a:pPr algn="ctr"/>
                      <a:r>
                        <a:rPr lang="en-US" dirty="0">
                          <a:solidFill>
                            <a:schemeClr val="accent1"/>
                          </a:solidFill>
                          <a:latin typeface="Amazon Ember" panose="02000000000000000000" pitchFamily="2" charset="0"/>
                        </a:rPr>
                        <a:t>Sun</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Mon</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Tues</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Wed</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Thurs</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Fri</a:t>
                      </a:r>
                    </a:p>
                  </a:txBody>
                  <a:tcPr>
                    <a:solidFill>
                      <a:schemeClr val="accent1">
                        <a:lumMod val="25000"/>
                        <a:lumOff val="75000"/>
                      </a:schemeClr>
                    </a:solidFill>
                  </a:tcPr>
                </a:tc>
                <a:tc>
                  <a:txBody>
                    <a:bodyPr/>
                    <a:lstStyle/>
                    <a:p>
                      <a:pPr algn="ctr"/>
                      <a:r>
                        <a:rPr lang="en-US" dirty="0">
                          <a:solidFill>
                            <a:schemeClr val="accent1"/>
                          </a:solidFill>
                          <a:latin typeface="Amazon Ember" panose="02000000000000000000" pitchFamily="2" charset="0"/>
                        </a:rPr>
                        <a:t>Sat</a:t>
                      </a:r>
                    </a:p>
                  </a:txBody>
                  <a:tcPr>
                    <a:solidFill>
                      <a:schemeClr val="accent1">
                        <a:lumMod val="25000"/>
                        <a:lumOff val="75000"/>
                      </a:schemeClr>
                    </a:solidFill>
                  </a:tcPr>
                </a:tc>
                <a:extLst>
                  <a:ext uri="{0D108BD9-81ED-4DB2-BD59-A6C34878D82A}">
                    <a16:rowId xmlns:a16="http://schemas.microsoft.com/office/drawing/2014/main" val="3309278404"/>
                  </a:ext>
                </a:extLst>
              </a:tr>
            </a:tbl>
          </a:graphicData>
        </a:graphic>
      </p:graphicFrame>
      <p:grpSp>
        <p:nvGrpSpPr>
          <p:cNvPr id="22" name="Group 21"/>
          <p:cNvGrpSpPr/>
          <p:nvPr/>
        </p:nvGrpSpPr>
        <p:grpSpPr>
          <a:xfrm>
            <a:off x="850471" y="5156551"/>
            <a:ext cx="9950598" cy="1021562"/>
            <a:chOff x="3978565" y="3665127"/>
            <a:chExt cx="3851658" cy="1021562"/>
          </a:xfrm>
        </p:grpSpPr>
        <p:sp>
          <p:nvSpPr>
            <p:cNvPr id="23" name="Freeform 22">
              <a:extLst>
                <a:ext uri="{FF2B5EF4-FFF2-40B4-BE49-F238E27FC236}">
                  <a16:creationId xmlns:a16="http://schemas.microsoft.com/office/drawing/2014/main" id="{E2CB9673-5271-FC4F-8729-EAEADC7F21E3}"/>
                </a:ext>
              </a:extLst>
            </p:cNvPr>
            <p:cNvSpPr/>
            <p:nvPr/>
          </p:nvSpPr>
          <p:spPr>
            <a:xfrm>
              <a:off x="6676000" y="3700506"/>
              <a:ext cx="1154223" cy="758536"/>
            </a:xfrm>
            <a:custGeom>
              <a:avLst/>
              <a:gdLst>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54007"/>
                <a:gd name="connsiteY0" fmla="*/ 0 h 748385"/>
                <a:gd name="connsiteX1" fmla="*/ 407624 w 754007"/>
                <a:gd name="connsiteY1" fmla="*/ 683045 h 748385"/>
                <a:gd name="connsiteX2" fmla="*/ 716097 w 754007"/>
                <a:gd name="connsiteY2" fmla="*/ 727113 h 748385"/>
                <a:gd name="connsiteX3" fmla="*/ 738130 w 754007"/>
                <a:gd name="connsiteY3" fmla="*/ 738130 h 748385"/>
                <a:gd name="connsiteX0" fmla="*/ 0 w 738130"/>
                <a:gd name="connsiteY0" fmla="*/ 0 h 752875"/>
                <a:gd name="connsiteX1" fmla="*/ 407624 w 738130"/>
                <a:gd name="connsiteY1" fmla="*/ 683045 h 752875"/>
                <a:gd name="connsiteX2" fmla="*/ 738130 w 738130"/>
                <a:gd name="connsiteY2" fmla="*/ 738130 h 752875"/>
                <a:gd name="connsiteX0" fmla="*/ 0 w 738130"/>
                <a:gd name="connsiteY0" fmla="*/ 0 h 738130"/>
                <a:gd name="connsiteX1" fmla="*/ 738130 w 738130"/>
                <a:gd name="connsiteY1" fmla="*/ 738130 h 738130"/>
                <a:gd name="connsiteX0" fmla="*/ 0 w 738130"/>
                <a:gd name="connsiteY0" fmla="*/ 0 h 752332"/>
                <a:gd name="connsiteX1" fmla="*/ 738130 w 738130"/>
                <a:gd name="connsiteY1" fmla="*/ 738130 h 752332"/>
                <a:gd name="connsiteX0" fmla="*/ 0 w 738130"/>
                <a:gd name="connsiteY0" fmla="*/ 0 h 749550"/>
                <a:gd name="connsiteX1" fmla="*/ 738130 w 738130"/>
                <a:gd name="connsiteY1" fmla="*/ 738130 h 749550"/>
                <a:gd name="connsiteX0" fmla="*/ 0 w 738130"/>
                <a:gd name="connsiteY0" fmla="*/ 0 h 769995"/>
                <a:gd name="connsiteX1" fmla="*/ 738130 w 738130"/>
                <a:gd name="connsiteY1" fmla="*/ 758843 h 769995"/>
                <a:gd name="connsiteX0" fmla="*/ 0 w 738130"/>
                <a:gd name="connsiteY0" fmla="*/ 0 h 758843"/>
                <a:gd name="connsiteX1" fmla="*/ 738130 w 738130"/>
                <a:gd name="connsiteY1" fmla="*/ 758843 h 758843"/>
                <a:gd name="connsiteX0" fmla="*/ 0 w 760079"/>
                <a:gd name="connsiteY0" fmla="*/ 0 h 742273"/>
                <a:gd name="connsiteX1" fmla="*/ 760079 w 760079"/>
                <a:gd name="connsiteY1" fmla="*/ 742273 h 742273"/>
              </a:gdLst>
              <a:ahLst/>
              <a:cxnLst>
                <a:cxn ang="0">
                  <a:pos x="connsiteX0" y="connsiteY0"/>
                </a:cxn>
                <a:cxn ang="0">
                  <a:pos x="connsiteX1" y="connsiteY1"/>
                </a:cxn>
              </a:cxnLst>
              <a:rect l="l" t="t" r="r" b="b"/>
              <a:pathLst>
                <a:path w="760079" h="742273">
                  <a:moveTo>
                    <a:pt x="0" y="0"/>
                  </a:moveTo>
                  <a:cubicBezTo>
                    <a:pt x="145075" y="72055"/>
                    <a:pt x="237472" y="740640"/>
                    <a:pt x="760079" y="742273"/>
                  </a:cubicBezTo>
                </a:path>
              </a:pathLst>
            </a:custGeom>
            <a:no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4" name="Freeform 23">
              <a:extLst>
                <a:ext uri="{FF2B5EF4-FFF2-40B4-BE49-F238E27FC236}">
                  <a16:creationId xmlns:a16="http://schemas.microsoft.com/office/drawing/2014/main" id="{D70352B0-D1C4-6648-937C-183E8C3D5B85}"/>
                </a:ext>
              </a:extLst>
            </p:cNvPr>
            <p:cNvSpPr/>
            <p:nvPr/>
          </p:nvSpPr>
          <p:spPr>
            <a:xfrm>
              <a:off x="3978565" y="4307562"/>
              <a:ext cx="380930" cy="379127"/>
            </a:xfrm>
            <a:custGeom>
              <a:avLst/>
              <a:gdLst>
                <a:gd name="connsiteX0" fmla="*/ 0 w 517792"/>
                <a:gd name="connsiteY0" fmla="*/ 0 h 385590"/>
                <a:gd name="connsiteX1" fmla="*/ 154236 w 517792"/>
                <a:gd name="connsiteY1" fmla="*/ 209320 h 385590"/>
                <a:gd name="connsiteX2" fmla="*/ 429657 w 517792"/>
                <a:gd name="connsiteY2" fmla="*/ 286438 h 385590"/>
                <a:gd name="connsiteX3" fmla="*/ 517792 w 517792"/>
                <a:gd name="connsiteY3" fmla="*/ 385590 h 385590"/>
                <a:gd name="connsiteX0" fmla="*/ 0 w 517792"/>
                <a:gd name="connsiteY0" fmla="*/ 0 h 385590"/>
                <a:gd name="connsiteX1" fmla="*/ 154236 w 517792"/>
                <a:gd name="connsiteY1" fmla="*/ 209320 h 385590"/>
                <a:gd name="connsiteX2" fmla="*/ 429657 w 517792"/>
                <a:gd name="connsiteY2" fmla="*/ 286438 h 385590"/>
                <a:gd name="connsiteX3" fmla="*/ 517792 w 517792"/>
                <a:gd name="connsiteY3" fmla="*/ 385590 h 385590"/>
                <a:gd name="connsiteX0" fmla="*/ 0 w 517792"/>
                <a:gd name="connsiteY0" fmla="*/ 0 h 385590"/>
                <a:gd name="connsiteX1" fmla="*/ 154236 w 517792"/>
                <a:gd name="connsiteY1" fmla="*/ 209320 h 385590"/>
                <a:gd name="connsiteX2" fmla="*/ 517792 w 517792"/>
                <a:gd name="connsiteY2" fmla="*/ 385590 h 385590"/>
                <a:gd name="connsiteX0" fmla="*/ 0 w 517792"/>
                <a:gd name="connsiteY0" fmla="*/ 0 h 385590"/>
                <a:gd name="connsiteX1" fmla="*/ 238902 w 517792"/>
                <a:gd name="connsiteY1" fmla="*/ 243186 h 385590"/>
                <a:gd name="connsiteX2" fmla="*/ 517792 w 517792"/>
                <a:gd name="connsiteY2"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 name="connsiteX0" fmla="*/ 0 w 517792"/>
                <a:gd name="connsiteY0" fmla="*/ 0 h 385590"/>
                <a:gd name="connsiteX1" fmla="*/ 517792 w 517792"/>
                <a:gd name="connsiteY1" fmla="*/ 385590 h 385590"/>
              </a:gdLst>
              <a:ahLst/>
              <a:cxnLst>
                <a:cxn ang="0">
                  <a:pos x="connsiteX0" y="connsiteY0"/>
                </a:cxn>
                <a:cxn ang="0">
                  <a:pos x="connsiteX1" y="connsiteY1"/>
                </a:cxn>
              </a:cxnLst>
              <a:rect l="l" t="t" r="r" b="b"/>
              <a:pathLst>
                <a:path w="517792" h="385590">
                  <a:moveTo>
                    <a:pt x="0" y="0"/>
                  </a:moveTo>
                  <a:cubicBezTo>
                    <a:pt x="147197" y="9997"/>
                    <a:pt x="252061" y="367126"/>
                    <a:pt x="517792" y="385590"/>
                  </a:cubicBezTo>
                </a:path>
              </a:pathLst>
            </a:custGeom>
            <a:no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5" name="Freeform 24">
              <a:extLst>
                <a:ext uri="{FF2B5EF4-FFF2-40B4-BE49-F238E27FC236}">
                  <a16:creationId xmlns:a16="http://schemas.microsoft.com/office/drawing/2014/main" id="{80E0841A-AF48-A840-809F-0FEA9D98F314}"/>
                </a:ext>
              </a:extLst>
            </p:cNvPr>
            <p:cNvSpPr/>
            <p:nvPr/>
          </p:nvSpPr>
          <p:spPr>
            <a:xfrm>
              <a:off x="5532206" y="3665127"/>
              <a:ext cx="1143794" cy="605069"/>
            </a:xfrm>
            <a:custGeom>
              <a:avLst/>
              <a:gdLst>
                <a:gd name="connsiteX0" fmla="*/ 0 w 451691"/>
                <a:gd name="connsiteY0" fmla="*/ 269602 h 269602"/>
                <a:gd name="connsiteX1" fmla="*/ 275421 w 451691"/>
                <a:gd name="connsiteY1" fmla="*/ 27231 h 269602"/>
                <a:gd name="connsiteX2" fmla="*/ 451691 w 451691"/>
                <a:gd name="connsiteY2" fmla="*/ 16214 h 269602"/>
                <a:gd name="connsiteX0" fmla="*/ 0 w 451691"/>
                <a:gd name="connsiteY0" fmla="*/ 269602 h 269602"/>
                <a:gd name="connsiteX1" fmla="*/ 275421 w 451691"/>
                <a:gd name="connsiteY1" fmla="*/ 27231 h 269602"/>
                <a:gd name="connsiteX2" fmla="*/ 451691 w 451691"/>
                <a:gd name="connsiteY2" fmla="*/ 16214 h 269602"/>
                <a:gd name="connsiteX0" fmla="*/ 0 w 468625"/>
                <a:gd name="connsiteY0" fmla="*/ 269602 h 269602"/>
                <a:gd name="connsiteX1" fmla="*/ 292355 w 468625"/>
                <a:gd name="connsiteY1" fmla="*/ 27231 h 269602"/>
                <a:gd name="connsiteX2" fmla="*/ 468625 w 468625"/>
                <a:gd name="connsiteY2" fmla="*/ 16214 h 269602"/>
              </a:gdLst>
              <a:ahLst/>
              <a:cxnLst>
                <a:cxn ang="0">
                  <a:pos x="connsiteX0" y="connsiteY0"/>
                </a:cxn>
                <a:cxn ang="0">
                  <a:pos x="connsiteX1" y="connsiteY1"/>
                </a:cxn>
                <a:cxn ang="0">
                  <a:pos x="connsiteX2" y="connsiteY2"/>
                </a:cxn>
              </a:cxnLst>
              <a:rect l="l" t="t" r="r" b="b"/>
              <a:pathLst>
                <a:path w="468625" h="269602">
                  <a:moveTo>
                    <a:pt x="0" y="269602"/>
                  </a:moveTo>
                  <a:cubicBezTo>
                    <a:pt x="121236" y="262665"/>
                    <a:pt x="217073" y="69462"/>
                    <a:pt x="292355" y="27231"/>
                  </a:cubicBezTo>
                  <a:cubicBezTo>
                    <a:pt x="367637" y="-15000"/>
                    <a:pt x="418131" y="607"/>
                    <a:pt x="468625" y="16214"/>
                  </a:cubicBezTo>
                </a:path>
              </a:pathLst>
            </a:custGeom>
            <a:no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C49C4B2F-EC42-1142-B489-02A6AAE169AC}"/>
                </a:ext>
              </a:extLst>
            </p:cNvPr>
            <p:cNvSpPr/>
            <p:nvPr/>
          </p:nvSpPr>
          <p:spPr>
            <a:xfrm>
              <a:off x="4752712" y="4282051"/>
              <a:ext cx="792697" cy="187291"/>
            </a:xfrm>
            <a:custGeom>
              <a:avLst/>
              <a:gdLst>
                <a:gd name="connsiteX0" fmla="*/ 0 w 771181"/>
                <a:gd name="connsiteY0" fmla="*/ 187761 h 187761"/>
                <a:gd name="connsiteX1" fmla="*/ 583894 w 771181"/>
                <a:gd name="connsiteY1" fmla="*/ 77592 h 187761"/>
                <a:gd name="connsiteX2" fmla="*/ 683046 w 771181"/>
                <a:gd name="connsiteY2" fmla="*/ 11491 h 187761"/>
                <a:gd name="connsiteX3" fmla="*/ 771181 w 771181"/>
                <a:gd name="connsiteY3" fmla="*/ 474 h 187761"/>
                <a:gd name="connsiteX0" fmla="*/ 0 w 771181"/>
                <a:gd name="connsiteY0" fmla="*/ 187287 h 187287"/>
                <a:gd name="connsiteX1" fmla="*/ 583894 w 771181"/>
                <a:gd name="connsiteY1" fmla="*/ 77118 h 187287"/>
                <a:gd name="connsiteX2" fmla="*/ 771181 w 771181"/>
                <a:gd name="connsiteY2" fmla="*/ 0 h 187287"/>
                <a:gd name="connsiteX0" fmla="*/ 0 w 771181"/>
                <a:gd name="connsiteY0" fmla="*/ 187287 h 187287"/>
                <a:gd name="connsiteX1" fmla="*/ 771181 w 771181"/>
                <a:gd name="connsiteY1" fmla="*/ 0 h 187287"/>
                <a:gd name="connsiteX0" fmla="*/ 0 w 771181"/>
                <a:gd name="connsiteY0" fmla="*/ 187287 h 187287"/>
                <a:gd name="connsiteX1" fmla="*/ 771181 w 771181"/>
                <a:gd name="connsiteY1" fmla="*/ 0 h 187287"/>
                <a:gd name="connsiteX0" fmla="*/ 0 w 771181"/>
                <a:gd name="connsiteY0" fmla="*/ 187287 h 187291"/>
                <a:gd name="connsiteX1" fmla="*/ 771181 w 771181"/>
                <a:gd name="connsiteY1" fmla="*/ 0 h 187291"/>
              </a:gdLst>
              <a:ahLst/>
              <a:cxnLst>
                <a:cxn ang="0">
                  <a:pos x="connsiteX0" y="connsiteY0"/>
                </a:cxn>
                <a:cxn ang="0">
                  <a:pos x="connsiteX1" y="connsiteY1"/>
                </a:cxn>
              </a:cxnLst>
              <a:rect l="l" t="t" r="r" b="b"/>
              <a:pathLst>
                <a:path w="771181" h="187291">
                  <a:moveTo>
                    <a:pt x="0" y="187287"/>
                  </a:moveTo>
                  <a:cubicBezTo>
                    <a:pt x="218960" y="188358"/>
                    <a:pt x="611487" y="3162"/>
                    <a:pt x="771181" y="0"/>
                  </a:cubicBezTo>
                </a:path>
              </a:pathLst>
            </a:custGeom>
            <a:no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7" name="Freeform 26">
              <a:extLst>
                <a:ext uri="{FF2B5EF4-FFF2-40B4-BE49-F238E27FC236}">
                  <a16:creationId xmlns:a16="http://schemas.microsoft.com/office/drawing/2014/main" id="{246474BB-597D-CC42-967F-C9F4598C4522}"/>
                </a:ext>
              </a:extLst>
            </p:cNvPr>
            <p:cNvSpPr/>
            <p:nvPr/>
          </p:nvSpPr>
          <p:spPr>
            <a:xfrm>
              <a:off x="4359495" y="4470943"/>
              <a:ext cx="412758" cy="210118"/>
            </a:xfrm>
            <a:custGeom>
              <a:avLst/>
              <a:gdLst>
                <a:gd name="connsiteX0" fmla="*/ 0 w 472287"/>
                <a:gd name="connsiteY0" fmla="*/ 209954 h 219468"/>
                <a:gd name="connsiteX1" fmla="*/ 146934 w 472287"/>
                <a:gd name="connsiteY1" fmla="*/ 199457 h 219468"/>
                <a:gd name="connsiteX2" fmla="*/ 230896 w 472287"/>
                <a:gd name="connsiteY2" fmla="*/ 31506 h 219468"/>
                <a:gd name="connsiteX3" fmla="*/ 472287 w 472287"/>
                <a:gd name="connsiteY3" fmla="*/ 15 h 219468"/>
                <a:gd name="connsiteX0" fmla="*/ 0 w 472287"/>
                <a:gd name="connsiteY0" fmla="*/ 209954 h 219468"/>
                <a:gd name="connsiteX1" fmla="*/ 97326 w 472287"/>
                <a:gd name="connsiteY1" fmla="*/ 199457 h 219468"/>
                <a:gd name="connsiteX2" fmla="*/ 230896 w 472287"/>
                <a:gd name="connsiteY2" fmla="*/ 31506 h 219468"/>
                <a:gd name="connsiteX3" fmla="*/ 472287 w 472287"/>
                <a:gd name="connsiteY3" fmla="*/ 15 h 219468"/>
                <a:gd name="connsiteX0" fmla="*/ 0 w 412758"/>
                <a:gd name="connsiteY0" fmla="*/ 209954 h 219468"/>
                <a:gd name="connsiteX1" fmla="*/ 97326 w 412758"/>
                <a:gd name="connsiteY1" fmla="*/ 199457 h 219468"/>
                <a:gd name="connsiteX2" fmla="*/ 230896 w 412758"/>
                <a:gd name="connsiteY2" fmla="*/ 31506 h 219468"/>
                <a:gd name="connsiteX3" fmla="*/ 412758 w 412758"/>
                <a:gd name="connsiteY3" fmla="*/ 15 h 219468"/>
                <a:gd name="connsiteX0" fmla="*/ 0 w 412758"/>
                <a:gd name="connsiteY0" fmla="*/ 209954 h 214209"/>
                <a:gd name="connsiteX1" fmla="*/ 97326 w 412758"/>
                <a:gd name="connsiteY1" fmla="*/ 199457 h 214209"/>
                <a:gd name="connsiteX2" fmla="*/ 230896 w 412758"/>
                <a:gd name="connsiteY2" fmla="*/ 31506 h 214209"/>
                <a:gd name="connsiteX3" fmla="*/ 412758 w 412758"/>
                <a:gd name="connsiteY3" fmla="*/ 15 h 214209"/>
                <a:gd name="connsiteX0" fmla="*/ 0 w 412758"/>
                <a:gd name="connsiteY0" fmla="*/ 209939 h 209939"/>
                <a:gd name="connsiteX1" fmla="*/ 109233 w 412758"/>
                <a:gd name="connsiteY1" fmla="*/ 179598 h 209939"/>
                <a:gd name="connsiteX2" fmla="*/ 230896 w 412758"/>
                <a:gd name="connsiteY2" fmla="*/ 31491 h 209939"/>
                <a:gd name="connsiteX3" fmla="*/ 412758 w 412758"/>
                <a:gd name="connsiteY3" fmla="*/ 0 h 209939"/>
                <a:gd name="connsiteX0" fmla="*/ 0 w 412758"/>
                <a:gd name="connsiteY0" fmla="*/ 209943 h 211692"/>
                <a:gd name="connsiteX1" fmla="*/ 121140 w 412758"/>
                <a:gd name="connsiteY1" fmla="*/ 195477 h 211692"/>
                <a:gd name="connsiteX2" fmla="*/ 230896 w 412758"/>
                <a:gd name="connsiteY2" fmla="*/ 31495 h 211692"/>
                <a:gd name="connsiteX3" fmla="*/ 412758 w 412758"/>
                <a:gd name="connsiteY3" fmla="*/ 4 h 211692"/>
                <a:gd name="connsiteX0" fmla="*/ 0 w 412758"/>
                <a:gd name="connsiteY0" fmla="*/ 209939 h 209939"/>
                <a:gd name="connsiteX1" fmla="*/ 97327 w 412758"/>
                <a:gd name="connsiteY1" fmla="*/ 187536 h 209939"/>
                <a:gd name="connsiteX2" fmla="*/ 230896 w 412758"/>
                <a:gd name="connsiteY2" fmla="*/ 31491 h 209939"/>
                <a:gd name="connsiteX3" fmla="*/ 412758 w 412758"/>
                <a:gd name="connsiteY3" fmla="*/ 0 h 209939"/>
                <a:gd name="connsiteX0" fmla="*/ 0 w 412758"/>
                <a:gd name="connsiteY0" fmla="*/ 209939 h 209939"/>
                <a:gd name="connsiteX1" fmla="*/ 97327 w 412758"/>
                <a:gd name="connsiteY1" fmla="*/ 187536 h 209939"/>
                <a:gd name="connsiteX2" fmla="*/ 207083 w 412758"/>
                <a:gd name="connsiteY2" fmla="*/ 31491 h 209939"/>
                <a:gd name="connsiteX3" fmla="*/ 412758 w 412758"/>
                <a:gd name="connsiteY3" fmla="*/ 0 h 209939"/>
                <a:gd name="connsiteX0" fmla="*/ 0 w 412758"/>
                <a:gd name="connsiteY0" fmla="*/ 251937 h 251937"/>
                <a:gd name="connsiteX1" fmla="*/ 97327 w 412758"/>
                <a:gd name="connsiteY1" fmla="*/ 229534 h 251937"/>
                <a:gd name="connsiteX2" fmla="*/ 207083 w 412758"/>
                <a:gd name="connsiteY2" fmla="*/ 73489 h 251937"/>
                <a:gd name="connsiteX3" fmla="*/ 412758 w 412758"/>
                <a:gd name="connsiteY3" fmla="*/ 41998 h 251937"/>
                <a:gd name="connsiteX0" fmla="*/ 0 w 412758"/>
                <a:gd name="connsiteY0" fmla="*/ 214872 h 214872"/>
                <a:gd name="connsiteX1" fmla="*/ 97327 w 412758"/>
                <a:gd name="connsiteY1" fmla="*/ 192469 h 214872"/>
                <a:gd name="connsiteX2" fmla="*/ 207083 w 412758"/>
                <a:gd name="connsiteY2" fmla="*/ 36424 h 214872"/>
                <a:gd name="connsiteX3" fmla="*/ 412758 w 412758"/>
                <a:gd name="connsiteY3" fmla="*/ 4933 h 214872"/>
                <a:gd name="connsiteX0" fmla="*/ 0 w 412758"/>
                <a:gd name="connsiteY0" fmla="*/ 210118 h 210118"/>
                <a:gd name="connsiteX1" fmla="*/ 97327 w 412758"/>
                <a:gd name="connsiteY1" fmla="*/ 187715 h 210118"/>
                <a:gd name="connsiteX2" fmla="*/ 207083 w 412758"/>
                <a:gd name="connsiteY2" fmla="*/ 31670 h 210118"/>
                <a:gd name="connsiteX3" fmla="*/ 412758 w 412758"/>
                <a:gd name="connsiteY3" fmla="*/ 179 h 210118"/>
              </a:gdLst>
              <a:ahLst/>
              <a:cxnLst>
                <a:cxn ang="0">
                  <a:pos x="connsiteX0" y="connsiteY0"/>
                </a:cxn>
                <a:cxn ang="0">
                  <a:pos x="connsiteX1" y="connsiteY1"/>
                </a:cxn>
                <a:cxn ang="0">
                  <a:pos x="connsiteX2" y="connsiteY2"/>
                </a:cxn>
                <a:cxn ang="0">
                  <a:pos x="connsiteX3" y="connsiteY3"/>
                </a:cxn>
              </a:cxnLst>
              <a:rect l="l" t="t" r="r" b="b"/>
              <a:pathLst>
                <a:path w="412758" h="210118">
                  <a:moveTo>
                    <a:pt x="0" y="210118"/>
                  </a:moveTo>
                  <a:cubicBezTo>
                    <a:pt x="70100" y="203865"/>
                    <a:pt x="62813" y="217456"/>
                    <a:pt x="97327" y="187715"/>
                  </a:cubicBezTo>
                  <a:cubicBezTo>
                    <a:pt x="131841" y="157974"/>
                    <a:pt x="154511" y="62926"/>
                    <a:pt x="207083" y="31670"/>
                  </a:cubicBezTo>
                  <a:cubicBezTo>
                    <a:pt x="269082" y="-4300"/>
                    <a:pt x="412758" y="179"/>
                    <a:pt x="412758" y="179"/>
                  </a:cubicBezTo>
                </a:path>
              </a:pathLst>
            </a:custGeom>
            <a:noFill/>
            <a:ln w="254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
        <p:nvSpPr>
          <p:cNvPr id="28" name="Rectangle 27"/>
          <p:cNvSpPr/>
          <p:nvPr/>
        </p:nvSpPr>
        <p:spPr>
          <a:xfrm>
            <a:off x="3333346" y="3671316"/>
            <a:ext cx="5758332" cy="83955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a:latin typeface="Amazon Ember" panose="02000000000000000000" pitchFamily="2" charset="0"/>
              </a:rPr>
              <a:t>Example weekly traffic to an application</a:t>
            </a:r>
          </a:p>
        </p:txBody>
      </p:sp>
      <p:sp>
        <p:nvSpPr>
          <p:cNvPr id="29" name="Footer Placeholder 2"/>
          <p:cNvSpPr>
            <a:spLocks noGrp="1"/>
          </p:cNvSpPr>
          <p:nvPr>
            <p:ph type="ftr" sz="quarter" idx="4294967295"/>
          </p:nvPr>
        </p:nvSpPr>
        <p:spPr>
          <a:xfrm>
            <a:off x="571500" y="6508750"/>
            <a:ext cx="6871048"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rPr>
              <a:t>Distributed and Cloud Computing - Fall 2021</a:t>
            </a:r>
            <a:endParaRPr kumimoji="0" lang="en-US" sz="900" b="0" i="0" u="none" strike="noStrike" kern="1200" cap="none" spc="0" normalizeH="0" baseline="0" noProof="0" dirty="0">
              <a:ln>
                <a:noFill/>
              </a:ln>
              <a:effectLst/>
              <a:uLnTx/>
              <a:uFillTx/>
            </a:endParaRPr>
          </a:p>
        </p:txBody>
      </p:sp>
      <p:sp>
        <p:nvSpPr>
          <p:cNvPr id="4" name="Slide Number Placeholder 3"/>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181</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25984855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38539" y="263527"/>
            <a:ext cx="9387123" cy="779463"/>
          </a:xfrm>
        </p:spPr>
        <p:txBody>
          <a:bodyPr>
            <a:normAutofit/>
          </a:bodyPr>
          <a:lstStyle/>
          <a:p>
            <a:r>
              <a:rPr lang="en-US" dirty="0"/>
              <a:t>Scaling out versus scaling in</a:t>
            </a:r>
          </a:p>
        </p:txBody>
      </p:sp>
      <p:grpSp>
        <p:nvGrpSpPr>
          <p:cNvPr id="6" name="Group 5" descr="elastic load balancing distributing traffic to ec2 instances in an auto scaling group.">
            <a:extLst>
              <a:ext uri="{FF2B5EF4-FFF2-40B4-BE49-F238E27FC236}">
                <a16:creationId xmlns:a16="http://schemas.microsoft.com/office/drawing/2014/main" id="{D1D6E0CF-15FC-40BE-A67A-D4DF054C9135}"/>
              </a:ext>
              <a:ext uri="{C183D7F6-B498-43B3-948B-1728B52AA6E4}">
                <adec:decorative xmlns:adec="http://schemas.microsoft.com/office/drawing/2017/decorative" val="0"/>
              </a:ext>
            </a:extLst>
          </p:cNvPr>
          <p:cNvGrpSpPr/>
          <p:nvPr/>
        </p:nvGrpSpPr>
        <p:grpSpPr>
          <a:xfrm>
            <a:off x="595745" y="1740825"/>
            <a:ext cx="10904859" cy="4473543"/>
            <a:chOff x="595745" y="1740825"/>
            <a:chExt cx="10904859" cy="4473543"/>
          </a:xfrm>
        </p:grpSpPr>
        <p:sp>
          <p:nvSpPr>
            <p:cNvPr id="84" name="Rectangle 83">
              <a:extLst>
                <a:ext uri="{FF2B5EF4-FFF2-40B4-BE49-F238E27FC236}">
                  <a16:creationId xmlns:a16="http://schemas.microsoft.com/office/drawing/2014/main" id="{95ED0EEA-C3A9-46E6-BA0E-5769156F7336}"/>
                </a:ext>
                <a:ext uri="{C183D7F6-B498-43B3-948B-1728B52AA6E4}">
                  <adec:decorative xmlns:adec="http://schemas.microsoft.com/office/drawing/2017/decorative" val="1"/>
                </a:ext>
              </a:extLst>
            </p:cNvPr>
            <p:cNvSpPr/>
            <p:nvPr/>
          </p:nvSpPr>
          <p:spPr>
            <a:xfrm>
              <a:off x="6115450" y="3759200"/>
              <a:ext cx="903464" cy="97087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Connector: Elbow 77">
              <a:extLst>
                <a:ext uri="{FF2B5EF4-FFF2-40B4-BE49-F238E27FC236}">
                  <a16:creationId xmlns:a16="http://schemas.microsoft.com/office/drawing/2014/main" id="{7FAF36AD-E2C6-42DF-9B06-970CDF4E536D}"/>
                </a:ext>
                <a:ext uri="{C183D7F6-B498-43B3-948B-1728B52AA6E4}">
                  <adec:decorative xmlns:adec="http://schemas.microsoft.com/office/drawing/2017/decorative" val="1"/>
                </a:ext>
              </a:extLst>
            </p:cNvPr>
            <p:cNvCxnSpPr>
              <a:stCxn id="47" idx="2"/>
              <a:endCxn id="57" idx="0"/>
            </p:cNvCxnSpPr>
            <p:nvPr/>
          </p:nvCxnSpPr>
          <p:spPr>
            <a:xfrm rot="5400000">
              <a:off x="8651992" y="2798134"/>
              <a:ext cx="1442997" cy="7914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FD1B6EFC-C538-4913-9F5F-614B93CB60CD}"/>
                </a:ext>
                <a:ext uri="{C183D7F6-B498-43B3-948B-1728B52AA6E4}">
                  <adec:decorative xmlns:adec="http://schemas.microsoft.com/office/drawing/2017/decorative" val="1"/>
                </a:ext>
              </a:extLst>
            </p:cNvPr>
            <p:cNvCxnSpPr>
              <a:stCxn id="47" idx="2"/>
              <a:endCxn id="58" idx="0"/>
            </p:cNvCxnSpPr>
            <p:nvPr/>
          </p:nvCxnSpPr>
          <p:spPr>
            <a:xfrm rot="16200000" flipH="1">
              <a:off x="9473144" y="2768399"/>
              <a:ext cx="1442997" cy="8508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6208C48F-D8D3-47BB-9B11-46C39EECE033}"/>
                </a:ext>
                <a:ext uri="{C183D7F6-B498-43B3-948B-1728B52AA6E4}">
                  <adec:decorative xmlns:adec="http://schemas.microsoft.com/office/drawing/2017/decorative" val="1"/>
                </a:ext>
              </a:extLst>
            </p:cNvPr>
            <p:cNvCxnSpPr>
              <a:stCxn id="46" idx="2"/>
              <a:endCxn id="61" idx="0"/>
            </p:cNvCxnSpPr>
            <p:nvPr/>
          </p:nvCxnSpPr>
          <p:spPr>
            <a:xfrm rot="5400000">
              <a:off x="5438769" y="2783267"/>
              <a:ext cx="1442997" cy="8211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14A02D08-E4D5-482F-9BAA-83F6AE915EB6}"/>
                </a:ext>
                <a:ext uri="{C183D7F6-B498-43B3-948B-1728B52AA6E4}">
                  <adec:decorative xmlns:adec="http://schemas.microsoft.com/office/drawing/2017/decorative" val="1"/>
                </a:ext>
              </a:extLst>
            </p:cNvPr>
            <p:cNvCxnSpPr>
              <a:stCxn id="46" idx="2"/>
              <a:endCxn id="62" idx="0"/>
            </p:cNvCxnSpPr>
            <p:nvPr/>
          </p:nvCxnSpPr>
          <p:spPr>
            <a:xfrm rot="16200000" flipH="1">
              <a:off x="6259921" y="2783267"/>
              <a:ext cx="1442997" cy="8211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DFDB816C-C729-4C3E-9F3B-365403A29AB0}"/>
                </a:ext>
                <a:ext uri="{C183D7F6-B498-43B3-948B-1728B52AA6E4}">
                  <adec:decorative xmlns:adec="http://schemas.microsoft.com/office/drawing/2017/decorative" val="1"/>
                </a:ext>
              </a:extLst>
            </p:cNvPr>
            <p:cNvCxnSpPr>
              <a:cxnSpLocks/>
              <a:stCxn id="46" idx="2"/>
              <a:endCxn id="65" idx="0"/>
            </p:cNvCxnSpPr>
            <p:nvPr/>
          </p:nvCxnSpPr>
          <p:spPr>
            <a:xfrm rot="5400000">
              <a:off x="5849345" y="3193843"/>
              <a:ext cx="1442997"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9D3E7ED8-8288-4CF5-B914-FE63B447364A}"/>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63114" y="1740825"/>
              <a:ext cx="731520" cy="731520"/>
            </a:xfrm>
            <a:prstGeom prst="rect">
              <a:avLst/>
            </a:prstGeom>
          </p:spPr>
        </p:pic>
        <p:pic>
          <p:nvPicPr>
            <p:cNvPr id="46" name="Graphic 45">
              <a:extLst>
                <a:ext uri="{FF2B5EF4-FFF2-40B4-BE49-F238E27FC236}">
                  <a16:creationId xmlns:a16="http://schemas.microsoft.com/office/drawing/2014/main" id="{C89C7438-6569-4BF6-B6FF-C808F7425CE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5083" y="1740825"/>
              <a:ext cx="731520" cy="731520"/>
            </a:xfrm>
            <a:prstGeom prst="rect">
              <a:avLst/>
            </a:prstGeom>
          </p:spPr>
        </p:pic>
        <p:pic>
          <p:nvPicPr>
            <p:cNvPr id="47" name="Graphic 46">
              <a:extLst>
                <a:ext uri="{FF2B5EF4-FFF2-40B4-BE49-F238E27FC236}">
                  <a16:creationId xmlns:a16="http://schemas.microsoft.com/office/drawing/2014/main" id="{A69D547B-7881-47A7-9725-008FBCCD373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03439" y="1740825"/>
              <a:ext cx="731520" cy="731520"/>
            </a:xfrm>
            <a:prstGeom prst="rect">
              <a:avLst/>
            </a:prstGeom>
          </p:spPr>
        </p:pic>
        <p:sp>
          <p:nvSpPr>
            <p:cNvPr id="4" name="TextBox 3">
              <a:extLst>
                <a:ext uri="{FF2B5EF4-FFF2-40B4-BE49-F238E27FC236}">
                  <a16:creationId xmlns:a16="http://schemas.microsoft.com/office/drawing/2014/main" id="{6173B502-52D9-4AF7-A5F9-13229286C922}"/>
                </a:ext>
              </a:extLst>
            </p:cNvPr>
            <p:cNvSpPr txBox="1"/>
            <p:nvPr/>
          </p:nvSpPr>
          <p:spPr>
            <a:xfrm>
              <a:off x="595745" y="1744765"/>
              <a:ext cx="1577676" cy="707886"/>
            </a:xfrm>
            <a:prstGeom prst="rect">
              <a:avLst/>
            </a:prstGeom>
            <a:noFill/>
          </p:spPr>
          <p:txBody>
            <a:bodyPr wrap="none" rtlCol="0">
              <a:spAutoFit/>
            </a:bodyPr>
            <a:lstStyle/>
            <a:p>
              <a:pPr algn="ct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Elastic Load </a:t>
              </a:r>
              <a:b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Balancing</a:t>
              </a:r>
            </a:p>
          </p:txBody>
        </p:sp>
        <p:pic>
          <p:nvPicPr>
            <p:cNvPr id="48" name="Graphic 47">
              <a:extLst>
                <a:ext uri="{FF2B5EF4-FFF2-40B4-BE49-F238E27FC236}">
                  <a16:creationId xmlns:a16="http://schemas.microsoft.com/office/drawing/2014/main" id="{7115B24A-5EED-49A7-B6CA-B024323FA9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1961" y="3915342"/>
              <a:ext cx="731520" cy="731520"/>
            </a:xfrm>
            <a:prstGeom prst="rect">
              <a:avLst/>
            </a:prstGeom>
          </p:spPr>
        </p:pic>
        <p:pic>
          <p:nvPicPr>
            <p:cNvPr id="49" name="Graphic 48">
              <a:extLst>
                <a:ext uri="{FF2B5EF4-FFF2-40B4-BE49-F238E27FC236}">
                  <a16:creationId xmlns:a16="http://schemas.microsoft.com/office/drawing/2014/main" id="{96D8CCF6-628A-44BA-9AF7-7BE8E3E31DB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84266" y="3915342"/>
              <a:ext cx="731520" cy="731520"/>
            </a:xfrm>
            <a:prstGeom prst="rect">
              <a:avLst/>
            </a:prstGeom>
          </p:spPr>
        </p:pic>
        <p:sp>
          <p:nvSpPr>
            <p:cNvPr id="55" name="Rectangle 54">
              <a:extLst>
                <a:ext uri="{FF2B5EF4-FFF2-40B4-BE49-F238E27FC236}">
                  <a16:creationId xmlns:a16="http://schemas.microsoft.com/office/drawing/2014/main" id="{12448AC0-F7B7-4442-B0DB-CA8844C1B4F3}"/>
                </a:ext>
                <a:ext uri="{C183D7F6-B498-43B3-948B-1728B52AA6E4}">
                  <adec:decorative xmlns:adec="http://schemas.microsoft.com/office/drawing/2017/decorative" val="1"/>
                </a:ext>
              </a:extLst>
            </p:cNvPr>
            <p:cNvSpPr/>
            <p:nvPr/>
          </p:nvSpPr>
          <p:spPr>
            <a:xfrm>
              <a:off x="1825400" y="3429000"/>
              <a:ext cx="3006949" cy="165810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pic>
          <p:nvPicPr>
            <p:cNvPr id="57" name="Graphic 56">
              <a:extLst>
                <a:ext uri="{FF2B5EF4-FFF2-40B4-BE49-F238E27FC236}">
                  <a16:creationId xmlns:a16="http://schemas.microsoft.com/office/drawing/2014/main" id="{36CD7D27-EFAA-41A0-B60E-4A3D3866D25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12021" y="3915342"/>
              <a:ext cx="731520" cy="731520"/>
            </a:xfrm>
            <a:prstGeom prst="rect">
              <a:avLst/>
            </a:prstGeom>
          </p:spPr>
        </p:pic>
        <p:pic>
          <p:nvPicPr>
            <p:cNvPr id="58" name="Graphic 57">
              <a:extLst>
                <a:ext uri="{FF2B5EF4-FFF2-40B4-BE49-F238E27FC236}">
                  <a16:creationId xmlns:a16="http://schemas.microsoft.com/office/drawing/2014/main" id="{D92E754E-1A14-4CAA-A7A1-3BDA700F1EF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4326" y="3915342"/>
              <a:ext cx="731520" cy="731520"/>
            </a:xfrm>
            <a:prstGeom prst="rect">
              <a:avLst/>
            </a:prstGeom>
          </p:spPr>
        </p:pic>
        <p:sp>
          <p:nvSpPr>
            <p:cNvPr id="59" name="Rectangle 58">
              <a:extLst>
                <a:ext uri="{FF2B5EF4-FFF2-40B4-BE49-F238E27FC236}">
                  <a16:creationId xmlns:a16="http://schemas.microsoft.com/office/drawing/2014/main" id="{C119356B-0D8A-4A90-83C7-C29B3F9AE79C}"/>
                </a:ext>
                <a:ext uri="{C183D7F6-B498-43B3-948B-1728B52AA6E4}">
                  <adec:decorative xmlns:adec="http://schemas.microsoft.com/office/drawing/2017/decorative" val="1"/>
                </a:ext>
              </a:extLst>
            </p:cNvPr>
            <p:cNvSpPr/>
            <p:nvPr/>
          </p:nvSpPr>
          <p:spPr>
            <a:xfrm>
              <a:off x="8295460" y="3429000"/>
              <a:ext cx="3006949" cy="1658104"/>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pic>
          <p:nvPicPr>
            <p:cNvPr id="60" name="Graphic 59">
              <a:extLst>
                <a:ext uri="{FF2B5EF4-FFF2-40B4-BE49-F238E27FC236}">
                  <a16:creationId xmlns:a16="http://schemas.microsoft.com/office/drawing/2014/main" id="{37CF1BEF-6D7E-4D39-8D94-4D67A9C70F4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33834" y="3429000"/>
              <a:ext cx="330200" cy="330200"/>
            </a:xfrm>
            <a:prstGeom prst="rect">
              <a:avLst/>
            </a:prstGeom>
          </p:spPr>
        </p:pic>
        <p:pic>
          <p:nvPicPr>
            <p:cNvPr id="61" name="Graphic 60">
              <a:extLst>
                <a:ext uri="{FF2B5EF4-FFF2-40B4-BE49-F238E27FC236}">
                  <a16:creationId xmlns:a16="http://schemas.microsoft.com/office/drawing/2014/main" id="{46299D71-2C44-482D-BC67-386AA4F75E6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3930" y="3915342"/>
              <a:ext cx="731520" cy="731520"/>
            </a:xfrm>
            <a:prstGeom prst="rect">
              <a:avLst/>
            </a:prstGeom>
          </p:spPr>
        </p:pic>
        <p:pic>
          <p:nvPicPr>
            <p:cNvPr id="62" name="Graphic 61">
              <a:extLst>
                <a:ext uri="{FF2B5EF4-FFF2-40B4-BE49-F238E27FC236}">
                  <a16:creationId xmlns:a16="http://schemas.microsoft.com/office/drawing/2014/main" id="{B6F3F626-60F4-4777-8FB6-DE55A5D6AF0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26235" y="3915342"/>
              <a:ext cx="731520" cy="731520"/>
            </a:xfrm>
            <a:prstGeom prst="rect">
              <a:avLst/>
            </a:prstGeom>
          </p:spPr>
        </p:pic>
        <p:sp>
          <p:nvSpPr>
            <p:cNvPr id="63" name="Rectangle 62">
              <a:extLst>
                <a:ext uri="{FF2B5EF4-FFF2-40B4-BE49-F238E27FC236}">
                  <a16:creationId xmlns:a16="http://schemas.microsoft.com/office/drawing/2014/main" id="{916F304B-53E7-463C-B37C-245D9987B941}"/>
                </a:ext>
                <a:ext uri="{C183D7F6-B498-43B3-948B-1728B52AA6E4}">
                  <adec:decorative xmlns:adec="http://schemas.microsoft.com/office/drawing/2017/decorative" val="1"/>
                </a:ext>
              </a:extLst>
            </p:cNvPr>
            <p:cNvSpPr/>
            <p:nvPr/>
          </p:nvSpPr>
          <p:spPr>
            <a:xfrm>
              <a:off x="5067369" y="3458367"/>
              <a:ext cx="3006949" cy="1628739"/>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p:txBody>
        </p:sp>
        <p:pic>
          <p:nvPicPr>
            <p:cNvPr id="64" name="Graphic 63">
              <a:extLst>
                <a:ext uri="{FF2B5EF4-FFF2-40B4-BE49-F238E27FC236}">
                  <a16:creationId xmlns:a16="http://schemas.microsoft.com/office/drawing/2014/main" id="{ED80AA98-1D52-4D4B-8A56-33005A25B19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5743" y="3429000"/>
              <a:ext cx="330200" cy="330200"/>
            </a:xfrm>
            <a:prstGeom prst="rect">
              <a:avLst/>
            </a:prstGeom>
          </p:spPr>
        </p:pic>
        <p:pic>
          <p:nvPicPr>
            <p:cNvPr id="65" name="Graphic 64">
              <a:extLst>
                <a:ext uri="{FF2B5EF4-FFF2-40B4-BE49-F238E27FC236}">
                  <a16:creationId xmlns:a16="http://schemas.microsoft.com/office/drawing/2014/main" id="{43E0B55F-6A6C-4D9B-B0A4-A0558AA051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5083" y="3915342"/>
              <a:ext cx="731520" cy="731520"/>
            </a:xfrm>
            <a:prstGeom prst="rect">
              <a:avLst/>
            </a:prstGeom>
          </p:spPr>
        </p:pic>
        <p:cxnSp>
          <p:nvCxnSpPr>
            <p:cNvPr id="67" name="Connector: Elbow 66">
              <a:extLst>
                <a:ext uri="{FF2B5EF4-FFF2-40B4-BE49-F238E27FC236}">
                  <a16:creationId xmlns:a16="http://schemas.microsoft.com/office/drawing/2014/main" id="{9BA6695B-1875-45D8-ADE2-AB9B76AEF352}"/>
                </a:ext>
                <a:ext uri="{C183D7F6-B498-43B3-948B-1728B52AA6E4}">
                  <adec:decorative xmlns:adec="http://schemas.microsoft.com/office/drawing/2017/decorative" val="1"/>
                </a:ext>
              </a:extLst>
            </p:cNvPr>
            <p:cNvCxnSpPr>
              <a:stCxn id="45" idx="2"/>
              <a:endCxn id="48" idx="0"/>
            </p:cNvCxnSpPr>
            <p:nvPr/>
          </p:nvCxnSpPr>
          <p:spPr>
            <a:xfrm rot="5400000">
              <a:off x="2196800" y="2783267"/>
              <a:ext cx="1442997" cy="8211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087FC4C8-3BCB-46E6-9C66-0503B5DF30E3}"/>
                </a:ext>
                <a:ext uri="{C183D7F6-B498-43B3-948B-1728B52AA6E4}">
                  <adec:decorative xmlns:adec="http://schemas.microsoft.com/office/drawing/2017/decorative" val="1"/>
                </a:ext>
              </a:extLst>
            </p:cNvPr>
            <p:cNvCxnSpPr>
              <a:stCxn id="45" idx="2"/>
              <a:endCxn id="49" idx="0"/>
            </p:cNvCxnSpPr>
            <p:nvPr/>
          </p:nvCxnSpPr>
          <p:spPr>
            <a:xfrm rot="16200000" flipH="1">
              <a:off x="3017952" y="2783267"/>
              <a:ext cx="1442997" cy="8211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51E1A57-AD85-4720-BCA8-90D5EF793046}"/>
                </a:ext>
              </a:extLst>
            </p:cNvPr>
            <p:cNvSpPr txBox="1"/>
            <p:nvPr/>
          </p:nvSpPr>
          <p:spPr>
            <a:xfrm>
              <a:off x="5579073" y="4742417"/>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pic>
          <p:nvPicPr>
            <p:cNvPr id="56" name="Graphic 55">
              <a:extLst>
                <a:ext uri="{FF2B5EF4-FFF2-40B4-BE49-F238E27FC236}">
                  <a16:creationId xmlns:a16="http://schemas.microsoft.com/office/drawing/2014/main" id="{DDB1438A-1933-45DC-9CA9-5D18C95941F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3774" y="3429000"/>
              <a:ext cx="330200" cy="330200"/>
            </a:xfrm>
            <a:prstGeom prst="rect">
              <a:avLst/>
            </a:prstGeom>
          </p:spPr>
        </p:pic>
        <p:sp>
          <p:nvSpPr>
            <p:cNvPr id="82" name="TextBox 81">
              <a:extLst>
                <a:ext uri="{FF2B5EF4-FFF2-40B4-BE49-F238E27FC236}">
                  <a16:creationId xmlns:a16="http://schemas.microsoft.com/office/drawing/2014/main" id="{F40911D4-51EA-48AD-9CEE-ECD702CD1FE1}"/>
                </a:ext>
              </a:extLst>
            </p:cNvPr>
            <p:cNvSpPr txBox="1"/>
            <p:nvPr/>
          </p:nvSpPr>
          <p:spPr>
            <a:xfrm>
              <a:off x="2374052" y="4742417"/>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sp>
          <p:nvSpPr>
            <p:cNvPr id="83" name="TextBox 82">
              <a:extLst>
                <a:ext uri="{FF2B5EF4-FFF2-40B4-BE49-F238E27FC236}">
                  <a16:creationId xmlns:a16="http://schemas.microsoft.com/office/drawing/2014/main" id="{DD3D1B39-94B6-4818-995D-D057203EAFEA}"/>
                </a:ext>
              </a:extLst>
            </p:cNvPr>
            <p:cNvSpPr txBox="1"/>
            <p:nvPr/>
          </p:nvSpPr>
          <p:spPr>
            <a:xfrm>
              <a:off x="8847391" y="4742417"/>
              <a:ext cx="1903085" cy="338554"/>
            </a:xfrm>
            <a:prstGeom prst="rect">
              <a:avLst/>
            </a:prstGeom>
            <a:noFill/>
          </p:spPr>
          <p:txBody>
            <a:bodyPr wrap="none" rtlCol="0">
              <a:spAutoFit/>
            </a:bodyPr>
            <a:lstStyle/>
            <a:p>
              <a:r>
                <a:rPr lang="en-US" sz="1600" dirty="0">
                  <a:solidFill>
                    <a:srgbClr val="D86613"/>
                  </a:solidFill>
                  <a:latin typeface="Amazon Ember Light" panose="020B0403020204020204" pitchFamily="34" charset="0"/>
                  <a:ea typeface="Amazon Ember Light" panose="020B0403020204020204" pitchFamily="34" charset="0"/>
                  <a:cs typeface="Amazon Ember Light" panose="020B0403020204020204" pitchFamily="34" charset="0"/>
                </a:rPr>
                <a:t>Auto Scaling group</a:t>
              </a:r>
            </a:p>
          </p:txBody>
        </p:sp>
        <p:sp>
          <p:nvSpPr>
            <p:cNvPr id="85" name="TextBox 84">
              <a:extLst>
                <a:ext uri="{FF2B5EF4-FFF2-40B4-BE49-F238E27FC236}">
                  <a16:creationId xmlns:a16="http://schemas.microsoft.com/office/drawing/2014/main" id="{5A291974-7D8A-4EDA-95E8-E9E70FC2CB5F}"/>
                </a:ext>
              </a:extLst>
            </p:cNvPr>
            <p:cNvSpPr txBox="1"/>
            <p:nvPr/>
          </p:nvSpPr>
          <p:spPr>
            <a:xfrm>
              <a:off x="1771397" y="5260261"/>
              <a:ext cx="3114955" cy="523220"/>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Base configuration</a:t>
              </a:r>
            </a:p>
          </p:txBody>
        </p:sp>
        <p:sp>
          <p:nvSpPr>
            <p:cNvPr id="86" name="TextBox 85">
              <a:extLst>
                <a:ext uri="{FF2B5EF4-FFF2-40B4-BE49-F238E27FC236}">
                  <a16:creationId xmlns:a16="http://schemas.microsoft.com/office/drawing/2014/main" id="{20AE84F6-0442-4B77-8816-C240D603D2C7}"/>
                </a:ext>
              </a:extLst>
            </p:cNvPr>
            <p:cNvSpPr txBox="1"/>
            <p:nvPr/>
          </p:nvSpPr>
          <p:spPr>
            <a:xfrm>
              <a:off x="5093455" y="5260261"/>
              <a:ext cx="2967479"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Scale out</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(launch instances)</a:t>
              </a:r>
            </a:p>
          </p:txBody>
        </p:sp>
        <p:sp>
          <p:nvSpPr>
            <p:cNvPr id="87" name="TextBox 86">
              <a:extLst>
                <a:ext uri="{FF2B5EF4-FFF2-40B4-BE49-F238E27FC236}">
                  <a16:creationId xmlns:a16="http://schemas.microsoft.com/office/drawing/2014/main" id="{9E4C9153-20AB-441D-82C3-9BA5C4A184F0}"/>
                </a:ext>
              </a:extLst>
            </p:cNvPr>
            <p:cNvSpPr txBox="1"/>
            <p:nvPr/>
          </p:nvSpPr>
          <p:spPr>
            <a:xfrm>
              <a:off x="8037797" y="5260261"/>
              <a:ext cx="3462807" cy="954107"/>
            </a:xfrm>
            <a:prstGeom prst="rect">
              <a:avLst/>
            </a:prstGeom>
            <a:noFill/>
          </p:spPr>
          <p:txBody>
            <a:bodyPr wrap="none" rtlCol="0">
              <a:spAutoFit/>
            </a:bodyPr>
            <a:lstStyle/>
            <a:p>
              <a:pPr algn="ct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Scale in</a:t>
              </a:r>
              <a:b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(terminate instances)</a:t>
              </a:r>
            </a:p>
          </p:txBody>
        </p:sp>
      </p:grpSp>
      <p:sp>
        <p:nvSpPr>
          <p:cNvPr id="2" name="Footer Placeholder 1">
            <a:extLst>
              <a:ext uri="{FF2B5EF4-FFF2-40B4-BE49-F238E27FC236}">
                <a16:creationId xmlns:a16="http://schemas.microsoft.com/office/drawing/2014/main" id="{9356CE04-B288-4C3F-A13E-24BB37F8160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3" name="Slide Number Placeholder 2">
            <a:extLst>
              <a:ext uri="{FF2B5EF4-FFF2-40B4-BE49-F238E27FC236}">
                <a16:creationId xmlns:a16="http://schemas.microsoft.com/office/drawing/2014/main" id="{948E676D-FFDD-4C3A-9A1E-470CE1F2BF0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182</a:t>
            </a:fld>
            <a:endParaRPr lang="en-US" dirty="0"/>
          </a:p>
        </p:txBody>
      </p:sp>
    </p:spTree>
    <p:custDataLst>
      <p:tags r:id="rId1"/>
    </p:custDataLst>
    <p:extLst>
      <p:ext uri="{BB962C8B-B14F-4D97-AF65-F5344CB8AC3E}">
        <p14:creationId xmlns:p14="http://schemas.microsoft.com/office/powerpoint/2010/main" val="14430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EE8AEF-F9E7-46C4-B898-94B3E02A09F4}"/>
              </a:ext>
            </a:extLst>
          </p:cNvPr>
          <p:cNvSpPr>
            <a:spLocks noGrp="1"/>
          </p:cNvSpPr>
          <p:nvPr>
            <p:ph type="title"/>
          </p:nvPr>
        </p:nvSpPr>
        <p:spPr/>
        <p:txBody>
          <a:bodyPr/>
          <a:lstStyle/>
          <a:p>
            <a:r>
              <a:rPr lang="en-US" dirty="0"/>
              <a:t>How Amazon EC2 Auto Scaling works</a:t>
            </a:r>
          </a:p>
        </p:txBody>
      </p:sp>
      <p:grpSp>
        <p:nvGrpSpPr>
          <p:cNvPr id="66" name="Group 65">
            <a:extLst>
              <a:ext uri="{FF2B5EF4-FFF2-40B4-BE49-F238E27FC236}">
                <a16:creationId xmlns:a16="http://schemas.microsoft.com/office/drawing/2014/main" id="{FB39DB56-2E0E-495B-9FFF-079395C2B668}"/>
              </a:ext>
              <a:ext uri="{C183D7F6-B498-43B3-948B-1728B52AA6E4}">
                <adec:decorative xmlns:adec="http://schemas.microsoft.com/office/drawing/2017/decorative" val="1"/>
              </a:ext>
            </a:extLst>
          </p:cNvPr>
          <p:cNvGrpSpPr/>
          <p:nvPr/>
        </p:nvGrpSpPr>
        <p:grpSpPr>
          <a:xfrm>
            <a:off x="845127" y="1278309"/>
            <a:ext cx="2468880" cy="4841650"/>
            <a:chOff x="845127" y="1278309"/>
            <a:chExt cx="2468880" cy="4841650"/>
          </a:xfrm>
        </p:grpSpPr>
        <p:sp>
          <p:nvSpPr>
            <p:cNvPr id="15" name="TextBox 14">
              <a:extLst>
                <a:ext uri="{FF2B5EF4-FFF2-40B4-BE49-F238E27FC236}">
                  <a16:creationId xmlns:a16="http://schemas.microsoft.com/office/drawing/2014/main" id="{E5CED393-7788-488F-A91B-6590A01E2920}"/>
                </a:ext>
              </a:extLst>
            </p:cNvPr>
            <p:cNvSpPr txBox="1"/>
            <p:nvPr/>
          </p:nvSpPr>
          <p:spPr>
            <a:xfrm>
              <a:off x="1566446" y="1278309"/>
              <a:ext cx="1026243"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a:t>
              </a:r>
            </a:p>
          </p:txBody>
        </p:sp>
        <p:grpSp>
          <p:nvGrpSpPr>
            <p:cNvPr id="26" name="Group 25">
              <a:extLst>
                <a:ext uri="{FF2B5EF4-FFF2-40B4-BE49-F238E27FC236}">
                  <a16:creationId xmlns:a16="http://schemas.microsoft.com/office/drawing/2014/main" id="{7AE4C5F1-D55E-4634-A355-872BD9BA7690}"/>
                </a:ext>
                <a:ext uri="{C183D7F6-B498-43B3-948B-1728B52AA6E4}">
                  <adec:decorative xmlns:adec="http://schemas.microsoft.com/office/drawing/2017/decorative" val="1"/>
                </a:ext>
              </a:extLst>
            </p:cNvPr>
            <p:cNvGrpSpPr/>
            <p:nvPr/>
          </p:nvGrpSpPr>
          <p:grpSpPr>
            <a:xfrm>
              <a:off x="1104748" y="1801529"/>
              <a:ext cx="1949638" cy="1668507"/>
              <a:chOff x="1005003" y="1898512"/>
              <a:chExt cx="1949638" cy="1668507"/>
            </a:xfrm>
          </p:grpSpPr>
          <p:pic>
            <p:nvPicPr>
              <p:cNvPr id="7" name="Graphic 6">
                <a:extLst>
                  <a:ext uri="{FF2B5EF4-FFF2-40B4-BE49-F238E27FC236}">
                    <a16:creationId xmlns:a16="http://schemas.microsoft.com/office/drawing/2014/main" id="{7225EB3F-BAE6-4E01-8BD7-ECA6B977F34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003" y="1898512"/>
                <a:ext cx="640080" cy="640080"/>
              </a:xfrm>
              <a:prstGeom prst="rect">
                <a:avLst/>
              </a:prstGeom>
            </p:spPr>
          </p:pic>
          <p:pic>
            <p:nvPicPr>
              <p:cNvPr id="8" name="Graphic 7">
                <a:extLst>
                  <a:ext uri="{FF2B5EF4-FFF2-40B4-BE49-F238E27FC236}">
                    <a16:creationId xmlns:a16="http://schemas.microsoft.com/office/drawing/2014/main" id="{D74BDC09-86DE-4936-92A1-9D28A621A9F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66788" y="2538592"/>
                <a:ext cx="640080" cy="640080"/>
              </a:xfrm>
              <a:prstGeom prst="rect">
                <a:avLst/>
              </a:prstGeom>
            </p:spPr>
          </p:pic>
          <p:sp>
            <p:nvSpPr>
              <p:cNvPr id="18" name="TextBox 17">
                <a:extLst>
                  <a:ext uri="{FF2B5EF4-FFF2-40B4-BE49-F238E27FC236}">
                    <a16:creationId xmlns:a16="http://schemas.microsoft.com/office/drawing/2014/main" id="{B23D93BE-34D8-43F7-B916-ACB7343FE6B2}"/>
                  </a:ext>
                </a:extLst>
              </p:cNvPr>
              <p:cNvSpPr txBox="1"/>
              <p:nvPr/>
            </p:nvSpPr>
            <p:spPr>
              <a:xfrm>
                <a:off x="1059585" y="2557712"/>
                <a:ext cx="530915"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AMI</a:t>
                </a:r>
              </a:p>
            </p:txBody>
          </p:sp>
          <p:sp>
            <p:nvSpPr>
              <p:cNvPr id="19" name="TextBox 18">
                <a:extLst>
                  <a:ext uri="{FF2B5EF4-FFF2-40B4-BE49-F238E27FC236}">
                    <a16:creationId xmlns:a16="http://schemas.microsoft.com/office/drawing/2014/main" id="{897A2362-B2D2-490C-A08C-1E1A46C076ED}"/>
                  </a:ext>
                </a:extLst>
              </p:cNvPr>
              <p:cNvSpPr txBox="1"/>
              <p:nvPr/>
            </p:nvSpPr>
            <p:spPr>
              <a:xfrm>
                <a:off x="1619019" y="3228465"/>
                <a:ext cx="1335622" cy="338554"/>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EC2 instance</a:t>
                </a:r>
              </a:p>
            </p:txBody>
          </p:sp>
          <p:cxnSp>
            <p:nvCxnSpPr>
              <p:cNvPr id="24" name="Connector: Elbow 23">
                <a:extLst>
                  <a:ext uri="{FF2B5EF4-FFF2-40B4-BE49-F238E27FC236}">
                    <a16:creationId xmlns:a16="http://schemas.microsoft.com/office/drawing/2014/main" id="{2969F6D9-C711-4E4E-98FD-12B1C0031452}"/>
                  </a:ext>
                </a:extLst>
              </p:cNvPr>
              <p:cNvCxnSpPr>
                <a:stCxn id="7" idx="3"/>
                <a:endCxn id="8" idx="0"/>
              </p:cNvCxnSpPr>
              <p:nvPr/>
            </p:nvCxnSpPr>
            <p:spPr>
              <a:xfrm>
                <a:off x="1645083" y="2218552"/>
                <a:ext cx="641745" cy="320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0DAECBEB-2C35-4EF4-883F-7C131854F806}"/>
                </a:ext>
                <a:ext uri="{C183D7F6-B498-43B3-948B-1728B52AA6E4}">
                  <adec:decorative xmlns:adec="http://schemas.microsoft.com/office/drawing/2017/decorative" val="1"/>
                </a:ext>
              </a:extLst>
            </p:cNvPr>
            <p:cNvGrpSpPr/>
            <p:nvPr/>
          </p:nvGrpSpPr>
          <p:grpSpPr>
            <a:xfrm>
              <a:off x="845127" y="4100589"/>
              <a:ext cx="2468880" cy="2019370"/>
              <a:chOff x="845127" y="4100589"/>
              <a:chExt cx="2468880" cy="2019370"/>
            </a:xfrm>
          </p:grpSpPr>
          <p:sp>
            <p:nvSpPr>
              <p:cNvPr id="22" name="Rectangle 21">
                <a:extLst>
                  <a:ext uri="{FF2B5EF4-FFF2-40B4-BE49-F238E27FC236}">
                    <a16:creationId xmlns:a16="http://schemas.microsoft.com/office/drawing/2014/main" id="{DA70D74D-A163-4F8D-8387-DEA1839A36F7}"/>
                  </a:ext>
                </a:extLst>
              </p:cNvPr>
              <p:cNvSpPr/>
              <p:nvPr/>
            </p:nvSpPr>
            <p:spPr>
              <a:xfrm>
                <a:off x="845127" y="4565479"/>
                <a:ext cx="2468880" cy="1554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AMI</a:t>
                </a:r>
              </a:p>
              <a:p>
                <a:pPr marL="285750" indent="-285750">
                  <a:buFont typeface="Arial" panose="020B0604020202020204" pitchFamily="34" charset="0"/>
                  <a:buChar char="•"/>
                </a:pPr>
                <a:r>
                  <a:rPr lang="en-US" dirty="0">
                    <a:solidFill>
                      <a:schemeClr val="tx1"/>
                    </a:solidFill>
                  </a:rPr>
                  <a:t>Instance type</a:t>
                </a:r>
              </a:p>
              <a:p>
                <a:pPr marL="285750" indent="-285750">
                  <a:buFont typeface="Arial" panose="020B0604020202020204" pitchFamily="34" charset="0"/>
                  <a:buChar char="•"/>
                </a:pPr>
                <a:r>
                  <a:rPr lang="en-US" dirty="0">
                    <a:solidFill>
                      <a:schemeClr val="tx1"/>
                    </a:solidFill>
                  </a:rPr>
                  <a:t>IAM role</a:t>
                </a:r>
              </a:p>
              <a:p>
                <a:pPr marL="285750" indent="-285750">
                  <a:buFont typeface="Arial" panose="020B0604020202020204" pitchFamily="34" charset="0"/>
                  <a:buChar char="•"/>
                </a:pPr>
                <a:r>
                  <a:rPr lang="en-US" dirty="0">
                    <a:solidFill>
                      <a:schemeClr val="tx1"/>
                    </a:solidFill>
                  </a:rPr>
                  <a:t>Security groups</a:t>
                </a:r>
              </a:p>
              <a:p>
                <a:pPr marL="285750" indent="-285750">
                  <a:buFont typeface="Arial" panose="020B0604020202020204" pitchFamily="34" charset="0"/>
                  <a:buChar char="•"/>
                </a:pPr>
                <a:r>
                  <a:rPr lang="en-US" dirty="0">
                    <a:solidFill>
                      <a:schemeClr val="tx1"/>
                    </a:solidFill>
                  </a:rPr>
                  <a:t>EBS volumes</a:t>
                </a:r>
              </a:p>
            </p:txBody>
          </p:sp>
          <p:sp>
            <p:nvSpPr>
              <p:cNvPr id="33" name="Rectangle 32">
                <a:extLst>
                  <a:ext uri="{FF2B5EF4-FFF2-40B4-BE49-F238E27FC236}">
                    <a16:creationId xmlns:a16="http://schemas.microsoft.com/office/drawing/2014/main" id="{7F036BEE-5D26-4627-A126-61726B430F2A}"/>
                  </a:ext>
                </a:extLst>
              </p:cNvPr>
              <p:cNvSpPr/>
              <p:nvPr/>
            </p:nvSpPr>
            <p:spPr>
              <a:xfrm>
                <a:off x="845127" y="4100589"/>
                <a:ext cx="246888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Launch configuration</a:t>
                </a:r>
              </a:p>
            </p:txBody>
          </p:sp>
        </p:grpSp>
      </p:grpSp>
      <p:grpSp>
        <p:nvGrpSpPr>
          <p:cNvPr id="70" name="Group 69">
            <a:extLst>
              <a:ext uri="{FF2B5EF4-FFF2-40B4-BE49-F238E27FC236}">
                <a16:creationId xmlns:a16="http://schemas.microsoft.com/office/drawing/2014/main" id="{4984ECAB-F2B5-4259-B0E3-7EC16CDD3E61}"/>
              </a:ext>
              <a:ext uri="{C183D7F6-B498-43B3-948B-1728B52AA6E4}">
                <adec:decorative xmlns:adec="http://schemas.microsoft.com/office/drawing/2017/decorative" val="1"/>
              </a:ext>
            </a:extLst>
          </p:cNvPr>
          <p:cNvGrpSpPr/>
          <p:nvPr/>
        </p:nvGrpSpPr>
        <p:grpSpPr>
          <a:xfrm>
            <a:off x="3314007" y="1278309"/>
            <a:ext cx="4496707" cy="4092250"/>
            <a:chOff x="3314007" y="1278309"/>
            <a:chExt cx="4496707" cy="4092250"/>
          </a:xfrm>
        </p:grpSpPr>
        <p:grpSp>
          <p:nvGrpSpPr>
            <p:cNvPr id="67" name="Group 66">
              <a:extLst>
                <a:ext uri="{FF2B5EF4-FFF2-40B4-BE49-F238E27FC236}">
                  <a16:creationId xmlns:a16="http://schemas.microsoft.com/office/drawing/2014/main" id="{842DC58D-37CB-4FE6-8514-944291D44195}"/>
                </a:ext>
              </a:extLst>
            </p:cNvPr>
            <p:cNvGrpSpPr/>
            <p:nvPr/>
          </p:nvGrpSpPr>
          <p:grpSpPr>
            <a:xfrm>
              <a:off x="4332067" y="1278309"/>
              <a:ext cx="3478647" cy="4092250"/>
              <a:chOff x="4332067" y="1278309"/>
              <a:chExt cx="3478647" cy="4092250"/>
            </a:xfrm>
          </p:grpSpPr>
          <p:grpSp>
            <p:nvGrpSpPr>
              <p:cNvPr id="25" name="Group 24">
                <a:extLst>
                  <a:ext uri="{FF2B5EF4-FFF2-40B4-BE49-F238E27FC236}">
                    <a16:creationId xmlns:a16="http://schemas.microsoft.com/office/drawing/2014/main" id="{A170ECA5-556C-4E22-A117-85E6780F2A3A}"/>
                  </a:ext>
                  <a:ext uri="{C183D7F6-B498-43B3-948B-1728B52AA6E4}">
                    <adec:decorative xmlns:adec="http://schemas.microsoft.com/office/drawing/2017/decorative" val="1"/>
                  </a:ext>
                </a:extLst>
              </p:cNvPr>
              <p:cNvGrpSpPr/>
              <p:nvPr/>
            </p:nvGrpSpPr>
            <p:grpSpPr>
              <a:xfrm>
                <a:off x="4332067" y="1801529"/>
                <a:ext cx="3478647" cy="2069610"/>
                <a:chOff x="3878117" y="2165596"/>
                <a:chExt cx="3478647" cy="2069610"/>
              </a:xfrm>
            </p:grpSpPr>
            <p:sp>
              <p:nvSpPr>
                <p:cNvPr id="9" name="Rectangle 8">
                  <a:extLst>
                    <a:ext uri="{FF2B5EF4-FFF2-40B4-BE49-F238E27FC236}">
                      <a16:creationId xmlns:a16="http://schemas.microsoft.com/office/drawing/2014/main" id="{F9B77BFF-74B9-4349-84C2-17056E751922}"/>
                    </a:ext>
                  </a:extLst>
                </p:cNvPr>
                <p:cNvSpPr/>
                <p:nvPr/>
              </p:nvSpPr>
              <p:spPr>
                <a:xfrm>
                  <a:off x="3878117" y="2165596"/>
                  <a:ext cx="3478647" cy="206961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ea typeface="+mn-ea"/>
                      <a:cs typeface="+mn-cs"/>
                    </a:rPr>
                    <a:t> VPC</a:t>
                  </a:r>
                </a:p>
              </p:txBody>
            </p:sp>
            <p:sp>
              <p:nvSpPr>
                <p:cNvPr id="10" name="Rectangle 9">
                  <a:extLst>
                    <a:ext uri="{FF2B5EF4-FFF2-40B4-BE49-F238E27FC236}">
                      <a16:creationId xmlns:a16="http://schemas.microsoft.com/office/drawing/2014/main" id="{03CF3428-B0B9-4FC8-A645-6A6C13DE6A2F}"/>
                    </a:ext>
                  </a:extLst>
                </p:cNvPr>
                <p:cNvSpPr/>
                <p:nvPr/>
              </p:nvSpPr>
              <p:spPr>
                <a:xfrm>
                  <a:off x="4390737" y="2601545"/>
                  <a:ext cx="2799772" cy="14994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ea typeface="+mn-ea"/>
                      <a:cs typeface="+mn-cs"/>
                    </a:rPr>
                    <a:t>   Private subnet</a:t>
                  </a:r>
                </a:p>
              </p:txBody>
            </p:sp>
            <p:sp>
              <p:nvSpPr>
                <p:cNvPr id="11" name="Rectangle 10">
                  <a:extLst>
                    <a:ext uri="{FF2B5EF4-FFF2-40B4-BE49-F238E27FC236}">
                      <a16:creationId xmlns:a16="http://schemas.microsoft.com/office/drawing/2014/main" id="{368D97B9-99C5-453F-A25B-BB744805E1E1}"/>
                    </a:ext>
                  </a:extLst>
                </p:cNvPr>
                <p:cNvSpPr/>
                <p:nvPr/>
              </p:nvSpPr>
              <p:spPr>
                <a:xfrm>
                  <a:off x="5041909" y="3007106"/>
                  <a:ext cx="1940782" cy="941439"/>
                </a:xfrm>
                <a:prstGeom prst="rect">
                  <a:avLst/>
                </a:prstGeom>
                <a:noFill/>
                <a:ln w="12700" cap="flat" cmpd="sng" algn="ctr">
                  <a:solidFill>
                    <a:srgbClr val="D86613"/>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D86613"/>
                    </a:solidFill>
                    <a:effectLst/>
                    <a:uLnTx/>
                    <a:uFillTx/>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86613"/>
                      </a:solidFill>
                      <a:effectLst/>
                      <a:uLnTx/>
                      <a:uFillTx/>
                      <a:ea typeface="+mn-ea"/>
                      <a:cs typeface="+mn-cs"/>
                    </a:rPr>
                    <a:t>Auto Scaling group</a:t>
                  </a:r>
                </a:p>
              </p:txBody>
            </p:sp>
            <p:pic>
              <p:nvPicPr>
                <p:cNvPr id="12" name="Graphic 11">
                  <a:extLst>
                    <a:ext uri="{FF2B5EF4-FFF2-40B4-BE49-F238E27FC236}">
                      <a16:creationId xmlns:a16="http://schemas.microsoft.com/office/drawing/2014/main" id="{3EA38567-1231-44B6-A05B-A8EAA7177EF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75140" y="3007106"/>
                  <a:ext cx="274320" cy="274320"/>
                </a:xfrm>
                <a:prstGeom prst="rect">
                  <a:avLst/>
                </a:prstGeom>
              </p:spPr>
            </p:pic>
            <p:pic>
              <p:nvPicPr>
                <p:cNvPr id="13" name="Graphic 12">
                  <a:extLst>
                    <a:ext uri="{FF2B5EF4-FFF2-40B4-BE49-F238E27FC236}">
                      <a16:creationId xmlns:a16="http://schemas.microsoft.com/office/drawing/2014/main" id="{122D83D9-3550-4785-B2A1-ABAABEEA891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78118" y="2165596"/>
                  <a:ext cx="457200" cy="457200"/>
                </a:xfrm>
                <a:prstGeom prst="rect">
                  <a:avLst/>
                </a:prstGeom>
              </p:spPr>
            </p:pic>
            <p:pic>
              <p:nvPicPr>
                <p:cNvPr id="14" name="Graphic 13">
                  <a:extLst>
                    <a:ext uri="{FF2B5EF4-FFF2-40B4-BE49-F238E27FC236}">
                      <a16:creationId xmlns:a16="http://schemas.microsoft.com/office/drawing/2014/main" id="{944A97A9-4F9C-45CD-B59B-6D939F7E4D99}"/>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90738" y="2599186"/>
                  <a:ext cx="457200" cy="457200"/>
                </a:xfrm>
                <a:prstGeom prst="rect">
                  <a:avLst/>
                </a:prstGeom>
              </p:spPr>
            </p:pic>
          </p:grpSp>
          <p:sp>
            <p:nvSpPr>
              <p:cNvPr id="16" name="TextBox 15">
                <a:extLst>
                  <a:ext uri="{FF2B5EF4-FFF2-40B4-BE49-F238E27FC236}">
                    <a16:creationId xmlns:a16="http://schemas.microsoft.com/office/drawing/2014/main" id="{EB02E5CE-B20C-4B7B-A26A-E67FEC77BFF6}"/>
                  </a:ext>
                </a:extLst>
              </p:cNvPr>
              <p:cNvSpPr txBox="1"/>
              <p:nvPr/>
            </p:nvSpPr>
            <p:spPr>
              <a:xfrm>
                <a:off x="5466898" y="1278309"/>
                <a:ext cx="1208985" cy="523220"/>
              </a:xfrm>
              <a:prstGeom prst="rect">
                <a:avLst/>
              </a:prstGeom>
              <a:noFill/>
            </p:spPr>
            <p:txBody>
              <a:bodyPr wrap="none" rtlCol="0">
                <a:spAutoFit/>
              </a:bodyPr>
              <a:lstStyle/>
              <a:p>
                <a:r>
                  <a:rPr lang="en-US" sz="2800" dirty="0">
                    <a:ea typeface="Amazon Ember Light" panose="020B0403020204020204" pitchFamily="34" charset="0"/>
                    <a:cs typeface="Amazon Ember Light" panose="020B0403020204020204" pitchFamily="34" charset="0"/>
                  </a:rPr>
                  <a:t>Where</a:t>
                </a:r>
              </a:p>
            </p:txBody>
          </p:sp>
          <p:grpSp>
            <p:nvGrpSpPr>
              <p:cNvPr id="51" name="Group 50">
                <a:extLst>
                  <a:ext uri="{FF2B5EF4-FFF2-40B4-BE49-F238E27FC236}">
                    <a16:creationId xmlns:a16="http://schemas.microsoft.com/office/drawing/2014/main" id="{5C28FB4F-529D-4A9E-B85C-C6F35BA587E2}"/>
                  </a:ext>
                  <a:ext uri="{C183D7F6-B498-43B3-948B-1728B52AA6E4}">
                    <adec:decorative xmlns:adec="http://schemas.microsoft.com/office/drawing/2017/decorative" val="1"/>
                  </a:ext>
                </a:extLst>
              </p:cNvPr>
              <p:cNvGrpSpPr/>
              <p:nvPr/>
            </p:nvGrpSpPr>
            <p:grpSpPr>
              <a:xfrm>
                <a:off x="4836950" y="4100589"/>
                <a:ext cx="2468880" cy="1269970"/>
                <a:chOff x="4836950" y="4100589"/>
                <a:chExt cx="2468880" cy="1269970"/>
              </a:xfrm>
            </p:grpSpPr>
            <p:sp>
              <p:nvSpPr>
                <p:cNvPr id="27" name="Rectangle 26">
                  <a:extLst>
                    <a:ext uri="{FF2B5EF4-FFF2-40B4-BE49-F238E27FC236}">
                      <a16:creationId xmlns:a16="http://schemas.microsoft.com/office/drawing/2014/main" id="{ABB1126B-15E5-494C-BE73-DE385B4A598D}"/>
                    </a:ext>
                  </a:extLst>
                </p:cNvPr>
                <p:cNvSpPr/>
                <p:nvPr/>
              </p:nvSpPr>
              <p:spPr>
                <a:xfrm>
                  <a:off x="4836950" y="4565479"/>
                  <a:ext cx="2468880" cy="805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VPC and subnets</a:t>
                  </a:r>
                </a:p>
                <a:p>
                  <a:pPr marL="285750" indent="-285750">
                    <a:buFont typeface="Arial" panose="020B0604020202020204" pitchFamily="34" charset="0"/>
                    <a:buChar char="•"/>
                  </a:pPr>
                  <a:r>
                    <a:rPr lang="en-US" dirty="0">
                      <a:solidFill>
                        <a:schemeClr val="tx1"/>
                      </a:solidFill>
                    </a:rPr>
                    <a:t>Load balancer</a:t>
                  </a:r>
                </a:p>
              </p:txBody>
            </p:sp>
            <p:sp>
              <p:nvSpPr>
                <p:cNvPr id="34" name="Rectangle 33">
                  <a:extLst>
                    <a:ext uri="{FF2B5EF4-FFF2-40B4-BE49-F238E27FC236}">
                      <a16:creationId xmlns:a16="http://schemas.microsoft.com/office/drawing/2014/main" id="{DDD14448-CEB0-45B6-934B-6992F5339E8C}"/>
                    </a:ext>
                  </a:extLst>
                </p:cNvPr>
                <p:cNvSpPr/>
                <p:nvPr/>
              </p:nvSpPr>
              <p:spPr>
                <a:xfrm>
                  <a:off x="4836950" y="4100589"/>
                  <a:ext cx="246888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Auto Scaling group</a:t>
                  </a:r>
                </a:p>
              </p:txBody>
            </p:sp>
          </p:grpSp>
        </p:grpSp>
        <p:cxnSp>
          <p:nvCxnSpPr>
            <p:cNvPr id="44" name="Straight Arrow Connector 43">
              <a:extLst>
                <a:ext uri="{FF2B5EF4-FFF2-40B4-BE49-F238E27FC236}">
                  <a16:creationId xmlns:a16="http://schemas.microsoft.com/office/drawing/2014/main" id="{D0E88870-CA4B-4288-A55D-E9A01E467865}"/>
                </a:ext>
                <a:ext uri="{C183D7F6-B498-43B3-948B-1728B52AA6E4}">
                  <adec:decorative xmlns:adec="http://schemas.microsoft.com/office/drawing/2017/decorative" val="1"/>
                </a:ext>
              </a:extLst>
            </p:cNvPr>
            <p:cNvCxnSpPr>
              <a:stCxn id="33" idx="3"/>
              <a:endCxn id="34" idx="1"/>
            </p:cNvCxnSpPr>
            <p:nvPr/>
          </p:nvCxnSpPr>
          <p:spPr>
            <a:xfrm>
              <a:off x="3314007" y="4329189"/>
              <a:ext cx="15229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26F3B9A3-8D40-45B3-B753-04CEB4CC5123}"/>
              </a:ext>
              <a:ext uri="{C183D7F6-B498-43B3-948B-1728B52AA6E4}">
                <adec:decorative xmlns:adec="http://schemas.microsoft.com/office/drawing/2017/decorative" val="1"/>
              </a:ext>
            </a:extLst>
          </p:cNvPr>
          <p:cNvGrpSpPr/>
          <p:nvPr/>
        </p:nvGrpSpPr>
        <p:grpSpPr>
          <a:xfrm>
            <a:off x="7305830" y="1253595"/>
            <a:ext cx="4732591" cy="5267009"/>
            <a:chOff x="7305830" y="1278309"/>
            <a:chExt cx="4732591" cy="5267009"/>
          </a:xfrm>
        </p:grpSpPr>
        <p:cxnSp>
          <p:nvCxnSpPr>
            <p:cNvPr id="32" name="Connector: Elbow 31">
              <a:extLst>
                <a:ext uri="{FF2B5EF4-FFF2-40B4-BE49-F238E27FC236}">
                  <a16:creationId xmlns:a16="http://schemas.microsoft.com/office/drawing/2014/main" id="{333FA268-2662-4D43-BA85-87FFA959745F}"/>
                </a:ext>
                <a:ext uri="{C183D7F6-B498-43B3-948B-1728B52AA6E4}">
                  <adec:decorative xmlns:adec="http://schemas.microsoft.com/office/drawing/2017/decorative" val="1"/>
                </a:ext>
              </a:extLst>
            </p:cNvPr>
            <p:cNvCxnSpPr>
              <a:stCxn id="34" idx="3"/>
              <a:endCxn id="37" idx="1"/>
            </p:cNvCxnSpPr>
            <p:nvPr/>
          </p:nvCxnSpPr>
          <p:spPr>
            <a:xfrm flipV="1">
              <a:off x="7305830" y="2030129"/>
              <a:ext cx="1532191" cy="22990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0470237D-6BB6-4E14-9337-C710B537EDC1}"/>
                </a:ext>
                <a:ext uri="{C183D7F6-B498-43B3-948B-1728B52AA6E4}">
                  <adec:decorative xmlns:adec="http://schemas.microsoft.com/office/drawing/2017/decorative" val="1"/>
                </a:ext>
              </a:extLst>
            </p:cNvPr>
            <p:cNvCxnSpPr>
              <a:stCxn id="34" idx="3"/>
              <a:endCxn id="38" idx="1"/>
            </p:cNvCxnSpPr>
            <p:nvPr/>
          </p:nvCxnSpPr>
          <p:spPr>
            <a:xfrm flipV="1">
              <a:off x="7305830" y="3028096"/>
              <a:ext cx="1532191" cy="13010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54EBF020-FDFD-4A22-8D76-199A08AC77E0}"/>
                </a:ext>
                <a:ext uri="{C183D7F6-B498-43B3-948B-1728B52AA6E4}">
                  <adec:decorative xmlns:adec="http://schemas.microsoft.com/office/drawing/2017/decorative" val="1"/>
                </a:ext>
              </a:extLst>
            </p:cNvPr>
            <p:cNvCxnSpPr>
              <a:stCxn id="34" idx="3"/>
              <a:endCxn id="36" idx="1"/>
            </p:cNvCxnSpPr>
            <p:nvPr/>
          </p:nvCxnSpPr>
          <p:spPr>
            <a:xfrm flipV="1">
              <a:off x="7305830" y="4017278"/>
              <a:ext cx="1532191" cy="3119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FB791B8-448D-459E-8558-84B5A27A5FDA}"/>
                </a:ext>
                <a:ext uri="{C183D7F6-B498-43B3-948B-1728B52AA6E4}">
                  <adec:decorative xmlns:adec="http://schemas.microsoft.com/office/drawing/2017/decorative" val="1"/>
                </a:ext>
              </a:extLst>
            </p:cNvPr>
            <p:cNvCxnSpPr>
              <a:stCxn id="34" idx="3"/>
              <a:endCxn id="35" idx="1"/>
            </p:cNvCxnSpPr>
            <p:nvPr/>
          </p:nvCxnSpPr>
          <p:spPr>
            <a:xfrm>
              <a:off x="7305830" y="4329189"/>
              <a:ext cx="1532191" cy="7031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AC9C805-20F9-48C7-9764-027731C5D4EE}"/>
                </a:ext>
                <a:ext uri="{C183D7F6-B498-43B3-948B-1728B52AA6E4}">
                  <adec:decorative xmlns:adec="http://schemas.microsoft.com/office/drawing/2017/decorative" val="1"/>
                </a:ext>
              </a:extLst>
            </p:cNvPr>
            <p:cNvCxnSpPr>
              <a:stCxn id="34" idx="3"/>
              <a:endCxn id="43" idx="1"/>
            </p:cNvCxnSpPr>
            <p:nvPr/>
          </p:nvCxnSpPr>
          <p:spPr>
            <a:xfrm>
              <a:off x="7305830" y="4329189"/>
              <a:ext cx="1532191" cy="16994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A73640A5-50BA-4D97-A283-712509EF1D85}"/>
                </a:ext>
              </a:extLst>
            </p:cNvPr>
            <p:cNvGrpSpPr/>
            <p:nvPr/>
          </p:nvGrpSpPr>
          <p:grpSpPr>
            <a:xfrm>
              <a:off x="8838021" y="1278309"/>
              <a:ext cx="3200400" cy="5267009"/>
              <a:chOff x="8838021" y="1278309"/>
              <a:chExt cx="3200400" cy="5267009"/>
            </a:xfrm>
          </p:grpSpPr>
          <p:grpSp>
            <p:nvGrpSpPr>
              <p:cNvPr id="62" name="Group 61">
                <a:extLst>
                  <a:ext uri="{FF2B5EF4-FFF2-40B4-BE49-F238E27FC236}">
                    <a16:creationId xmlns:a16="http://schemas.microsoft.com/office/drawing/2014/main" id="{E113EC6E-5B55-4787-822D-876F36DDAD24}"/>
                  </a:ext>
                  <a:ext uri="{C183D7F6-B498-43B3-948B-1728B52AA6E4}">
                    <adec:decorative xmlns:adec="http://schemas.microsoft.com/office/drawing/2017/decorative" val="1"/>
                  </a:ext>
                </a:extLst>
              </p:cNvPr>
              <p:cNvGrpSpPr/>
              <p:nvPr/>
            </p:nvGrpSpPr>
            <p:grpSpPr>
              <a:xfrm>
                <a:off x="8838021" y="3788678"/>
                <a:ext cx="3200400" cy="767339"/>
                <a:chOff x="8838021" y="4015538"/>
                <a:chExt cx="3200400" cy="767339"/>
              </a:xfrm>
            </p:grpSpPr>
            <p:sp>
              <p:nvSpPr>
                <p:cNvPr id="36" name="Rectangle 35">
                  <a:extLst>
                    <a:ext uri="{FF2B5EF4-FFF2-40B4-BE49-F238E27FC236}">
                      <a16:creationId xmlns:a16="http://schemas.microsoft.com/office/drawing/2014/main" id="{DB8D7391-40DA-4FDE-A44D-7DD9CFF7DFB4}"/>
                    </a:ext>
                  </a:extLst>
                </p:cNvPr>
                <p:cNvSpPr/>
                <p:nvPr/>
              </p:nvSpPr>
              <p:spPr>
                <a:xfrm>
                  <a:off x="8838021" y="4015538"/>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Scheduled scaling</a:t>
                  </a:r>
                </a:p>
              </p:txBody>
            </p:sp>
            <p:sp>
              <p:nvSpPr>
                <p:cNvPr id="29" name="Rectangle 28">
                  <a:extLst>
                    <a:ext uri="{FF2B5EF4-FFF2-40B4-BE49-F238E27FC236}">
                      <a16:creationId xmlns:a16="http://schemas.microsoft.com/office/drawing/2014/main" id="{F681051A-37BF-4082-A58D-E45D8D84829F}"/>
                    </a:ext>
                  </a:extLst>
                </p:cNvPr>
                <p:cNvSpPr/>
                <p:nvPr/>
              </p:nvSpPr>
              <p:spPr>
                <a:xfrm>
                  <a:off x="8838021" y="4508557"/>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Scheduled actions</a:t>
                  </a:r>
                </a:p>
              </p:txBody>
            </p:sp>
          </p:grpSp>
          <p:sp>
            <p:nvSpPr>
              <p:cNvPr id="17" name="TextBox 16">
                <a:extLst>
                  <a:ext uri="{FF2B5EF4-FFF2-40B4-BE49-F238E27FC236}">
                    <a16:creationId xmlns:a16="http://schemas.microsoft.com/office/drawing/2014/main" id="{12A8967F-41AB-4680-B2B0-80D08E77A037}"/>
                  </a:ext>
                </a:extLst>
              </p:cNvPr>
              <p:cNvSpPr txBox="1"/>
              <p:nvPr/>
            </p:nvSpPr>
            <p:spPr>
              <a:xfrm>
                <a:off x="9658028" y="1278309"/>
                <a:ext cx="1103187"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When</a:t>
                </a:r>
              </a:p>
            </p:txBody>
          </p:sp>
          <p:grpSp>
            <p:nvGrpSpPr>
              <p:cNvPr id="63" name="Group 62">
                <a:extLst>
                  <a:ext uri="{FF2B5EF4-FFF2-40B4-BE49-F238E27FC236}">
                    <a16:creationId xmlns:a16="http://schemas.microsoft.com/office/drawing/2014/main" id="{CA987524-ED4C-4481-866C-5BB56F1FA744}"/>
                  </a:ext>
                  <a:ext uri="{C183D7F6-B498-43B3-948B-1728B52AA6E4}">
                    <adec:decorative xmlns:adec="http://schemas.microsoft.com/office/drawing/2017/decorative" val="1"/>
                  </a:ext>
                </a:extLst>
              </p:cNvPr>
              <p:cNvGrpSpPr/>
              <p:nvPr/>
            </p:nvGrpSpPr>
            <p:grpSpPr>
              <a:xfrm>
                <a:off x="8838021" y="4803756"/>
                <a:ext cx="3200400" cy="748557"/>
                <a:chOff x="8838021" y="4907796"/>
                <a:chExt cx="3200400" cy="748557"/>
              </a:xfrm>
            </p:grpSpPr>
            <p:sp>
              <p:nvSpPr>
                <p:cNvPr id="28" name="Rectangle 27">
                  <a:extLst>
                    <a:ext uri="{FF2B5EF4-FFF2-40B4-BE49-F238E27FC236}">
                      <a16:creationId xmlns:a16="http://schemas.microsoft.com/office/drawing/2014/main" id="{34EC3A13-9A94-4204-9A41-107E0B55C1E5}"/>
                    </a:ext>
                  </a:extLst>
                </p:cNvPr>
                <p:cNvSpPr/>
                <p:nvPr/>
              </p:nvSpPr>
              <p:spPr>
                <a:xfrm>
                  <a:off x="8838021" y="5382033"/>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Scaling policies</a:t>
                  </a:r>
                </a:p>
              </p:txBody>
            </p:sp>
            <p:sp>
              <p:nvSpPr>
                <p:cNvPr id="35" name="Rectangle 34">
                  <a:extLst>
                    <a:ext uri="{FF2B5EF4-FFF2-40B4-BE49-F238E27FC236}">
                      <a16:creationId xmlns:a16="http://schemas.microsoft.com/office/drawing/2014/main" id="{FBC525AB-832F-4270-A9F1-BE87C4796614}"/>
                    </a:ext>
                  </a:extLst>
                </p:cNvPr>
                <p:cNvSpPr/>
                <p:nvPr/>
              </p:nvSpPr>
              <p:spPr>
                <a:xfrm>
                  <a:off x="8838021" y="4907796"/>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Dynamic scaling</a:t>
                  </a:r>
                </a:p>
              </p:txBody>
            </p:sp>
          </p:grpSp>
          <p:grpSp>
            <p:nvGrpSpPr>
              <p:cNvPr id="64" name="Group 63">
                <a:extLst>
                  <a:ext uri="{FF2B5EF4-FFF2-40B4-BE49-F238E27FC236}">
                    <a16:creationId xmlns:a16="http://schemas.microsoft.com/office/drawing/2014/main" id="{33AB67A0-8677-46F6-9D24-AEF55E2DA9CD}"/>
                  </a:ext>
                  <a:ext uri="{C183D7F6-B498-43B3-948B-1728B52AA6E4}">
                    <adec:decorative xmlns:adec="http://schemas.microsoft.com/office/drawing/2017/decorative" val="1"/>
                  </a:ext>
                </a:extLst>
              </p:cNvPr>
              <p:cNvGrpSpPr/>
              <p:nvPr/>
            </p:nvGrpSpPr>
            <p:grpSpPr>
              <a:xfrm>
                <a:off x="8838021" y="5800052"/>
                <a:ext cx="3200400" cy="745266"/>
                <a:chOff x="8838021" y="5800052"/>
                <a:chExt cx="3200400" cy="745266"/>
              </a:xfrm>
            </p:grpSpPr>
            <p:sp>
              <p:nvSpPr>
                <p:cNvPr id="42" name="Rectangle 41">
                  <a:extLst>
                    <a:ext uri="{FF2B5EF4-FFF2-40B4-BE49-F238E27FC236}">
                      <a16:creationId xmlns:a16="http://schemas.microsoft.com/office/drawing/2014/main" id="{7A6A6D11-AFAB-4473-A6B6-08BCCCD352AA}"/>
                    </a:ext>
                  </a:extLst>
                </p:cNvPr>
                <p:cNvSpPr/>
                <p:nvPr/>
              </p:nvSpPr>
              <p:spPr>
                <a:xfrm>
                  <a:off x="8838021" y="6270998"/>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AWS Auto Scaling</a:t>
                  </a:r>
                </a:p>
              </p:txBody>
            </p:sp>
            <p:sp>
              <p:nvSpPr>
                <p:cNvPr id="43" name="Rectangle 42">
                  <a:extLst>
                    <a:ext uri="{FF2B5EF4-FFF2-40B4-BE49-F238E27FC236}">
                      <a16:creationId xmlns:a16="http://schemas.microsoft.com/office/drawing/2014/main" id="{046B5AC2-8C64-4E5B-B2B9-4B0A627B5420}"/>
                    </a:ext>
                  </a:extLst>
                </p:cNvPr>
                <p:cNvSpPr/>
                <p:nvPr/>
              </p:nvSpPr>
              <p:spPr>
                <a:xfrm>
                  <a:off x="8838021" y="5800052"/>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Predictive scaling</a:t>
                  </a:r>
                </a:p>
              </p:txBody>
            </p:sp>
          </p:grpSp>
          <p:grpSp>
            <p:nvGrpSpPr>
              <p:cNvPr id="60" name="Group 59">
                <a:extLst>
                  <a:ext uri="{FF2B5EF4-FFF2-40B4-BE49-F238E27FC236}">
                    <a16:creationId xmlns:a16="http://schemas.microsoft.com/office/drawing/2014/main" id="{C89BC331-3E6F-42C8-AF09-BA87CAABD90B}"/>
                  </a:ext>
                  <a:ext uri="{C183D7F6-B498-43B3-948B-1728B52AA6E4}">
                    <adec:decorative xmlns:adec="http://schemas.microsoft.com/office/drawing/2017/decorative" val="1"/>
                  </a:ext>
                </a:extLst>
              </p:cNvPr>
              <p:cNvGrpSpPr/>
              <p:nvPr/>
            </p:nvGrpSpPr>
            <p:grpSpPr>
              <a:xfrm>
                <a:off x="8838021" y="1801529"/>
                <a:ext cx="3200400" cy="750228"/>
                <a:chOff x="8838021" y="1801529"/>
                <a:chExt cx="3200400" cy="750228"/>
              </a:xfrm>
            </p:grpSpPr>
            <p:sp>
              <p:nvSpPr>
                <p:cNvPr id="37" name="Rectangle 36">
                  <a:extLst>
                    <a:ext uri="{FF2B5EF4-FFF2-40B4-BE49-F238E27FC236}">
                      <a16:creationId xmlns:a16="http://schemas.microsoft.com/office/drawing/2014/main" id="{6B2D00EA-2618-4FEA-8268-907734BD5183}"/>
                    </a:ext>
                  </a:extLst>
                </p:cNvPr>
                <p:cNvSpPr/>
                <p:nvPr/>
              </p:nvSpPr>
              <p:spPr>
                <a:xfrm>
                  <a:off x="8838021" y="1801529"/>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Maintain current number</a:t>
                  </a:r>
                </a:p>
              </p:txBody>
            </p:sp>
            <p:sp>
              <p:nvSpPr>
                <p:cNvPr id="56" name="Rectangle 55">
                  <a:extLst>
                    <a:ext uri="{FF2B5EF4-FFF2-40B4-BE49-F238E27FC236}">
                      <a16:creationId xmlns:a16="http://schemas.microsoft.com/office/drawing/2014/main" id="{A46C7D94-EEF6-4041-9A1B-5AD420BFBCDD}"/>
                    </a:ext>
                  </a:extLst>
                </p:cNvPr>
                <p:cNvSpPr/>
                <p:nvPr/>
              </p:nvSpPr>
              <p:spPr>
                <a:xfrm>
                  <a:off x="8838021" y="2277437"/>
                  <a:ext cx="27432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Health checks</a:t>
                  </a:r>
                </a:p>
              </p:txBody>
            </p:sp>
          </p:grpSp>
          <p:grpSp>
            <p:nvGrpSpPr>
              <p:cNvPr id="61" name="Group 60">
                <a:extLst>
                  <a:ext uri="{FF2B5EF4-FFF2-40B4-BE49-F238E27FC236}">
                    <a16:creationId xmlns:a16="http://schemas.microsoft.com/office/drawing/2014/main" id="{E65319AC-560F-4A0C-8706-423A5B518B81}"/>
                  </a:ext>
                  <a:ext uri="{C183D7F6-B498-43B3-948B-1728B52AA6E4}">
                    <adec:decorative xmlns:adec="http://schemas.microsoft.com/office/drawing/2017/decorative" val="1"/>
                  </a:ext>
                </a:extLst>
              </p:cNvPr>
              <p:cNvGrpSpPr/>
              <p:nvPr/>
            </p:nvGrpSpPr>
            <p:grpSpPr>
              <a:xfrm>
                <a:off x="8838021" y="2799496"/>
                <a:ext cx="3200400" cy="741443"/>
                <a:chOff x="8838021" y="2915471"/>
                <a:chExt cx="3200400" cy="741443"/>
              </a:xfrm>
            </p:grpSpPr>
            <p:sp>
              <p:nvSpPr>
                <p:cNvPr id="38" name="Rectangle 37">
                  <a:extLst>
                    <a:ext uri="{FF2B5EF4-FFF2-40B4-BE49-F238E27FC236}">
                      <a16:creationId xmlns:a16="http://schemas.microsoft.com/office/drawing/2014/main" id="{B53C9909-74B8-41B8-A560-721447CBA834}"/>
                    </a:ext>
                  </a:extLst>
                </p:cNvPr>
                <p:cNvSpPr/>
                <p:nvPr/>
              </p:nvSpPr>
              <p:spPr>
                <a:xfrm>
                  <a:off x="8838021" y="2915471"/>
                  <a:ext cx="32004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5"/>
                      </a:solidFill>
                    </a:rPr>
                    <a:t>Manual scaling</a:t>
                  </a:r>
                </a:p>
              </p:txBody>
            </p:sp>
            <p:sp>
              <p:nvSpPr>
                <p:cNvPr id="57" name="Rectangle 56">
                  <a:extLst>
                    <a:ext uri="{FF2B5EF4-FFF2-40B4-BE49-F238E27FC236}">
                      <a16:creationId xmlns:a16="http://schemas.microsoft.com/office/drawing/2014/main" id="{A5F0505D-A9CC-4C17-ADB9-CD4023821978}"/>
                    </a:ext>
                  </a:extLst>
                </p:cNvPr>
                <p:cNvSpPr/>
                <p:nvPr/>
              </p:nvSpPr>
              <p:spPr>
                <a:xfrm>
                  <a:off x="8838021" y="3382594"/>
                  <a:ext cx="32004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rPr>
                    <a:t>Min, max, desired capacity</a:t>
                  </a:r>
                </a:p>
              </p:txBody>
            </p:sp>
          </p:grpSp>
        </p:grpSp>
      </p:grpSp>
      <p:sp>
        <p:nvSpPr>
          <p:cNvPr id="5" name="Footer Placeholder 4">
            <a:extLst>
              <a:ext uri="{FF2B5EF4-FFF2-40B4-BE49-F238E27FC236}">
                <a16:creationId xmlns:a16="http://schemas.microsoft.com/office/drawing/2014/main" id="{BA79898D-9902-4BDB-A2F0-236B740717C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4" name="Slide Number Placeholder 3">
            <a:extLst>
              <a:ext uri="{FF2B5EF4-FFF2-40B4-BE49-F238E27FC236}">
                <a16:creationId xmlns:a16="http://schemas.microsoft.com/office/drawing/2014/main" id="{850E1A8C-2282-488C-8B5E-2FB2BBEB13F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183</a:t>
            </a:fld>
            <a:endParaRPr lang="en-US" dirty="0"/>
          </a:p>
        </p:txBody>
      </p:sp>
    </p:spTree>
    <p:custDataLst>
      <p:tags r:id="rId1"/>
    </p:custDataLst>
    <p:extLst>
      <p:ext uri="{BB962C8B-B14F-4D97-AF65-F5344CB8AC3E}">
        <p14:creationId xmlns:p14="http://schemas.microsoft.com/office/powerpoint/2010/main" val="293477640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4D912-0DF7-624E-84E2-7F1A6B036981}"/>
              </a:ext>
            </a:extLst>
          </p:cNvPr>
          <p:cNvSpPr>
            <a:spLocks noGrp="1"/>
          </p:cNvSpPr>
          <p:nvPr>
            <p:ph type="title"/>
          </p:nvPr>
        </p:nvSpPr>
        <p:spPr/>
        <p:txBody>
          <a:bodyPr/>
          <a:lstStyle/>
          <a:p>
            <a:r>
              <a:rPr lang="en-US" b="1" dirty="0"/>
              <a:t>Amazon EC2 launch templates</a:t>
            </a:r>
          </a:p>
        </p:txBody>
      </p:sp>
      <p:sp>
        <p:nvSpPr>
          <p:cNvPr id="3" name="Content Placeholder 2">
            <a:extLst>
              <a:ext uri="{FF2B5EF4-FFF2-40B4-BE49-F238E27FC236}">
                <a16:creationId xmlns:a16="http://schemas.microsoft.com/office/drawing/2014/main" id="{340D168A-583B-514E-9AA3-C2208FD8B2FD}"/>
              </a:ext>
            </a:extLst>
          </p:cNvPr>
          <p:cNvSpPr>
            <a:spLocks noGrp="1"/>
          </p:cNvSpPr>
          <p:nvPr>
            <p:ph idx="1"/>
          </p:nvPr>
        </p:nvSpPr>
        <p:spPr>
          <a:xfrm>
            <a:off x="419100" y="1528175"/>
            <a:ext cx="11353800" cy="4648788"/>
          </a:xfrm>
        </p:spPr>
        <p:txBody>
          <a:bodyPr/>
          <a:lstStyle/>
          <a:p>
            <a:pPr marL="0" indent="0">
              <a:lnSpc>
                <a:spcPct val="100000"/>
              </a:lnSpc>
              <a:spcBef>
                <a:spcPts val="600"/>
              </a:spcBef>
              <a:buNone/>
            </a:pPr>
            <a:r>
              <a:rPr lang="en-US" b="1" dirty="0">
                <a:solidFill>
                  <a:schemeClr val="tx2">
                    <a:lumMod val="75000"/>
                  </a:schemeClr>
                </a:solidFill>
              </a:rPr>
              <a:t>Create templates for EC2 instance launch </a:t>
            </a:r>
            <a:r>
              <a:rPr lang="en-US" dirty="0"/>
              <a:t>requests:</a:t>
            </a:r>
          </a:p>
          <a:p>
            <a:pPr>
              <a:lnSpc>
                <a:spcPct val="100000"/>
              </a:lnSpc>
              <a:spcBef>
                <a:spcPts val="600"/>
              </a:spcBef>
            </a:pPr>
            <a:r>
              <a:rPr lang="en-US" dirty="0"/>
              <a:t>The template contains configuration information to launch an EC2 instance</a:t>
            </a:r>
          </a:p>
          <a:p>
            <a:pPr>
              <a:lnSpc>
                <a:spcPct val="100000"/>
              </a:lnSpc>
              <a:spcBef>
                <a:spcPts val="600"/>
              </a:spcBef>
            </a:pPr>
            <a:r>
              <a:rPr lang="en-US" dirty="0"/>
              <a:t>Store launch parameters – </a:t>
            </a:r>
          </a:p>
          <a:p>
            <a:pPr lvl="1">
              <a:lnSpc>
                <a:spcPct val="100000"/>
              </a:lnSpc>
              <a:spcBef>
                <a:spcPts val="600"/>
              </a:spcBef>
            </a:pPr>
            <a:r>
              <a:rPr lang="en-US" dirty="0"/>
              <a:t>For example: AMI ID, instance type, subnet, key pair</a:t>
            </a:r>
          </a:p>
          <a:p>
            <a:pPr lvl="1">
              <a:lnSpc>
                <a:spcPct val="100000"/>
              </a:lnSpc>
              <a:spcBef>
                <a:spcPts val="600"/>
              </a:spcBef>
            </a:pPr>
            <a:r>
              <a:rPr lang="en-US" dirty="0"/>
              <a:t>You can avoid the need to specify them every time you launch an instance</a:t>
            </a:r>
          </a:p>
        </p:txBody>
      </p:sp>
      <p:sp>
        <p:nvSpPr>
          <p:cNvPr id="7" name="TextBox 6">
            <a:extLst>
              <a:ext uri="{FF2B5EF4-FFF2-40B4-BE49-F238E27FC236}">
                <a16:creationId xmlns:a16="http://schemas.microsoft.com/office/drawing/2014/main" id="{2A4C5699-787D-CC49-B43D-4D08BD60F16A}"/>
              </a:ext>
            </a:extLst>
          </p:cNvPr>
          <p:cNvSpPr txBox="1"/>
          <p:nvPr/>
        </p:nvSpPr>
        <p:spPr>
          <a:xfrm>
            <a:off x="8277268" y="5710019"/>
            <a:ext cx="3103380" cy="646331"/>
          </a:xfrm>
          <a:prstGeom prst="rect">
            <a:avLst/>
          </a:prstGeom>
          <a:noFill/>
        </p:spPr>
        <p:txBody>
          <a:bodyPr wrap="square" rtlCol="0">
            <a:spAutoFit/>
          </a:bodyPr>
          <a:lstStyle/>
          <a:p>
            <a:pPr algn="ctr"/>
            <a:r>
              <a:rPr lang="en-US" i="1" dirty="0">
                <a:solidFill>
                  <a:schemeClr val="tx2">
                    <a:lumMod val="75000"/>
                  </a:schemeClr>
                </a:solidFill>
                <a:latin typeface="Amazon Ember" panose="02000000000000000000" pitchFamily="2" charset="0"/>
                <a:ea typeface="Amazon Ember" panose="02000000000000000000" pitchFamily="2" charset="0"/>
                <a:cs typeface="Amazon Ember Light" panose="020B0403020204020204" pitchFamily="34" charset="0"/>
              </a:rPr>
              <a:t>Example launch parameters that are stored in a template</a:t>
            </a:r>
          </a:p>
        </p:txBody>
      </p:sp>
      <p:sp>
        <p:nvSpPr>
          <p:cNvPr id="8"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ea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a typeface="Amazon Ember" panose="02000000000000000000" pitchFamily="2" charset="0"/>
            </a:endParaRPr>
          </a:p>
        </p:txBody>
      </p:sp>
      <p:graphicFrame>
        <p:nvGraphicFramePr>
          <p:cNvPr id="5" name="Table 4"/>
          <p:cNvGraphicFramePr>
            <a:graphicFrameLocks noGrp="1"/>
          </p:cNvGraphicFramePr>
          <p:nvPr/>
        </p:nvGraphicFramePr>
        <p:xfrm>
          <a:off x="8424271" y="4526162"/>
          <a:ext cx="3097414" cy="966072"/>
        </p:xfrm>
        <a:graphic>
          <a:graphicData uri="http://schemas.openxmlformats.org/drawingml/2006/table">
            <a:tbl>
              <a:tblPr firstRow="1" bandRow="1">
                <a:tableStyleId>{2D5ABB26-0587-4C30-8999-92F81FD0307C}</a:tableStyleId>
              </a:tblPr>
              <a:tblGrid>
                <a:gridCol w="1548707">
                  <a:extLst>
                    <a:ext uri="{9D8B030D-6E8A-4147-A177-3AD203B41FA5}">
                      <a16:colId xmlns:a16="http://schemas.microsoft.com/office/drawing/2014/main" val="2990025102"/>
                    </a:ext>
                  </a:extLst>
                </a:gridCol>
                <a:gridCol w="1548707">
                  <a:extLst>
                    <a:ext uri="{9D8B030D-6E8A-4147-A177-3AD203B41FA5}">
                      <a16:colId xmlns:a16="http://schemas.microsoft.com/office/drawing/2014/main" val="2887513723"/>
                    </a:ext>
                  </a:extLst>
                </a:gridCol>
              </a:tblGrid>
              <a:tr h="483036">
                <a:tc>
                  <a:txBody>
                    <a:bodyPr/>
                    <a:lstStyle/>
                    <a:p>
                      <a:pPr algn="ctr"/>
                      <a:r>
                        <a:rPr lang="en-US" sz="2000" b="1" dirty="0">
                          <a:latin typeface="Amazon Ember" panose="02000000000000000000" pitchFamily="2" charset="0"/>
                          <a:ea typeface="Amazon Ember" panose="02000000000000000000" pitchFamily="2" charset="0"/>
                        </a:rPr>
                        <a:t>T2.micro</a:t>
                      </a:r>
                    </a:p>
                  </a:txBody>
                  <a:tcPr anchor="ctr">
                    <a:lnL w="12700" cap="flat" cmpd="sng" algn="ctr">
                      <a:solidFill>
                        <a:schemeClr val="tx1"/>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tc>
                  <a:txBody>
                    <a:bodyPr/>
                    <a:lstStyle/>
                    <a:p>
                      <a:pPr algn="ctr"/>
                      <a:r>
                        <a:rPr lang="en-US" sz="2000" b="1" dirty="0">
                          <a:latin typeface="Amazon Ember" panose="02000000000000000000" pitchFamily="2" charset="0"/>
                          <a:ea typeface="Amazon Ember" panose="02000000000000000000" pitchFamily="2" charset="0"/>
                        </a:rPr>
                        <a:t>Ami-1a2b</a:t>
                      </a:r>
                    </a:p>
                  </a:txBody>
                  <a:tcPr anchor="ctr">
                    <a:lnL w="127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tcPr>
                </a:tc>
                <a:extLst>
                  <a:ext uri="{0D108BD9-81ED-4DB2-BD59-A6C34878D82A}">
                    <a16:rowId xmlns:a16="http://schemas.microsoft.com/office/drawing/2014/main" val="925446921"/>
                  </a:ext>
                </a:extLst>
              </a:tr>
              <a:tr h="483036">
                <a:tc>
                  <a:txBody>
                    <a:bodyPr/>
                    <a:lstStyle/>
                    <a:p>
                      <a:pPr algn="ctr"/>
                      <a:r>
                        <a:rPr lang="en-US" sz="2000" b="1" dirty="0">
                          <a:latin typeface="Amazon Ember" panose="02000000000000000000" pitchFamily="2" charset="0"/>
                          <a:ea typeface="Amazon Ember" panose="02000000000000000000" pitchFamily="2" charset="0"/>
                        </a:rPr>
                        <a:t>Subnet-1111</a:t>
                      </a:r>
                    </a:p>
                  </a:txBody>
                  <a:tcPr anchor="ctr">
                    <a:lnL w="12700" cap="flat" cmpd="sng" algn="ctr">
                      <a:solidFill>
                        <a:schemeClr val="tx1"/>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b="1" dirty="0">
                          <a:latin typeface="Amazon Ember" panose="02000000000000000000" pitchFamily="2" charset="0"/>
                          <a:ea typeface="Amazon Ember" panose="02000000000000000000" pitchFamily="2" charset="0"/>
                        </a:rPr>
                        <a:t>Key-pair-1</a:t>
                      </a:r>
                    </a:p>
                  </a:txBody>
                  <a:tcPr anchor="ctr">
                    <a:lnL w="12700" cap="flat" cmpd="sng" algn="ctr">
                      <a:solidFill>
                        <a:schemeClr val="tx2">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3225034"/>
                  </a:ext>
                </a:extLst>
              </a:tr>
            </a:tbl>
          </a:graphicData>
        </a:graphic>
      </p:graphicFrame>
      <p:sp>
        <p:nvSpPr>
          <p:cNvPr id="9" name="Rectangle 8"/>
          <p:cNvSpPr/>
          <p:nvPr/>
        </p:nvSpPr>
        <p:spPr>
          <a:xfrm>
            <a:off x="419100" y="4586635"/>
            <a:ext cx="7465916" cy="1400383"/>
          </a:xfrm>
          <a:prstGeom prst="rect">
            <a:avLst/>
          </a:prstGeom>
        </p:spPr>
        <p:txBody>
          <a:bodyPr wrap="square">
            <a:spAutoFit/>
          </a:bodyPr>
          <a:lstStyle/>
          <a:p>
            <a:pPr marL="228600" lvl="0" indent="-228600">
              <a:spcBef>
                <a:spcPts val="600"/>
              </a:spcBef>
              <a:buFont typeface="Arial" panose="020B0604020202020204" pitchFamily="34" charset="0"/>
              <a:buChar char="•"/>
            </a:pPr>
            <a:r>
              <a:rPr lang="en-US" sz="28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t>Specify the launch template to use when you launch instances:</a:t>
            </a:r>
          </a:p>
          <a:p>
            <a:pPr marL="685800" lvl="1" indent="-228600">
              <a:spcBef>
                <a:spcPts val="600"/>
              </a:spcBef>
              <a:buFont typeface="Arial" panose="020B0604020202020204" pitchFamily="34" charset="0"/>
              <a:buChar char="•"/>
            </a:pPr>
            <a:r>
              <a:rPr lang="en-US" sz="2400" dirty="0">
                <a:solidFill>
                  <a:srgbClr val="000000"/>
                </a:solidFill>
                <a:latin typeface="Amazon Ember" panose="02000000000000000000" pitchFamily="2" charset="0"/>
                <a:ea typeface="Amazon Ember" panose="02000000000000000000" pitchFamily="2" charset="0"/>
                <a:cs typeface="Amazon Ember Light" panose="020B0403020204020204" pitchFamily="34" charset="0"/>
              </a:rPr>
              <a:t>Reduces the risk of deployment errors </a:t>
            </a:r>
          </a:p>
        </p:txBody>
      </p:sp>
      <p:sp>
        <p:nvSpPr>
          <p:cNvPr id="4" name="Slide Number Placeholder 3">
            <a:extLst>
              <a:ext uri="{FF2B5EF4-FFF2-40B4-BE49-F238E27FC236}">
                <a16:creationId xmlns:a16="http://schemas.microsoft.com/office/drawing/2014/main" id="{0716865D-0659-EF47-8FD2-1D760F9414E5}"/>
              </a:ext>
            </a:extLst>
          </p:cNvPr>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184</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279575309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3C48592-23FE-154D-B0F3-48F84282569C}"/>
              </a:ext>
            </a:extLst>
          </p:cNvPr>
          <p:cNvPicPr>
            <a:picLocks noChangeAspect="1"/>
          </p:cNvPicPr>
          <p:nvPr/>
        </p:nvPicPr>
        <p:blipFill>
          <a:blip r:embed="rId4"/>
          <a:stretch>
            <a:fillRect/>
          </a:stretch>
        </p:blipFill>
        <p:spPr>
          <a:xfrm>
            <a:off x="713515" y="3255886"/>
            <a:ext cx="10622085" cy="3355230"/>
          </a:xfrm>
          <a:prstGeom prst="rect">
            <a:avLst/>
          </a:prstGeom>
        </p:spPr>
      </p:pic>
      <p:sp>
        <p:nvSpPr>
          <p:cNvPr id="2" name="Title 1">
            <a:extLst>
              <a:ext uri="{FF2B5EF4-FFF2-40B4-BE49-F238E27FC236}">
                <a16:creationId xmlns:a16="http://schemas.microsoft.com/office/drawing/2014/main" id="{8FC1DA81-4A97-714F-9BF4-B959C16715B4}"/>
              </a:ext>
            </a:extLst>
          </p:cNvPr>
          <p:cNvSpPr>
            <a:spLocks noGrp="1"/>
          </p:cNvSpPr>
          <p:nvPr>
            <p:ph type="title"/>
          </p:nvPr>
        </p:nvSpPr>
        <p:spPr/>
        <p:txBody>
          <a:bodyPr/>
          <a:lstStyle/>
          <a:p>
            <a:r>
              <a:rPr lang="en-US" b="1" dirty="0"/>
              <a:t>EC2 launch template versions</a:t>
            </a:r>
          </a:p>
        </p:txBody>
      </p:sp>
      <p:sp>
        <p:nvSpPr>
          <p:cNvPr id="3" name="Content Placeholder 2">
            <a:extLst>
              <a:ext uri="{FF2B5EF4-FFF2-40B4-BE49-F238E27FC236}">
                <a16:creationId xmlns:a16="http://schemas.microsoft.com/office/drawing/2014/main" id="{2F8B7DDA-9C73-C44B-90D9-912878FBAE71}"/>
              </a:ext>
            </a:extLst>
          </p:cNvPr>
          <p:cNvSpPr>
            <a:spLocks noGrp="1"/>
          </p:cNvSpPr>
          <p:nvPr>
            <p:ph idx="1"/>
          </p:nvPr>
        </p:nvSpPr>
        <p:spPr>
          <a:xfrm>
            <a:off x="419100" y="1273403"/>
            <a:ext cx="11657286" cy="4648788"/>
          </a:xfrm>
        </p:spPr>
        <p:txBody>
          <a:bodyPr/>
          <a:lstStyle/>
          <a:p>
            <a:pPr marL="0" indent="0">
              <a:buNone/>
            </a:pPr>
            <a:r>
              <a:rPr lang="en-US" b="1" dirty="0">
                <a:solidFill>
                  <a:schemeClr val="tx2">
                    <a:lumMod val="75000"/>
                  </a:schemeClr>
                </a:solidFill>
              </a:rPr>
              <a:t>EC2 launch templates </a:t>
            </a:r>
            <a:r>
              <a:rPr lang="en-US" dirty="0"/>
              <a:t>have versions:</a:t>
            </a:r>
          </a:p>
          <a:p>
            <a:pPr lvl="1"/>
            <a:r>
              <a:rPr lang="en-US" dirty="0"/>
              <a:t>Each version can have different launch parameters.</a:t>
            </a:r>
          </a:p>
          <a:p>
            <a:pPr lvl="1"/>
            <a:r>
              <a:rPr lang="en-US" dirty="0"/>
              <a:t>You can use any version of the launch template.</a:t>
            </a:r>
          </a:p>
          <a:p>
            <a:pPr lvl="1"/>
            <a:r>
              <a:rPr lang="en-US" dirty="0"/>
              <a:t>You can set any version of the launch template as the default version.</a:t>
            </a:r>
          </a:p>
          <a:p>
            <a:pPr lvl="1"/>
            <a:r>
              <a:rPr lang="en-US" dirty="0"/>
              <a:t>By default, the default template is the first version of the template.</a:t>
            </a:r>
          </a:p>
        </p:txBody>
      </p:sp>
      <p:sp>
        <p:nvSpPr>
          <p:cNvPr id="7"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panose="02000000000000000000" pitchFamily="2" charset="0"/>
                <a:ea typeface="Amazon Ember" panose="02000000000000000000" pitchFamily="2"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panose="02000000000000000000" pitchFamily="2" charset="0"/>
              <a:ea typeface="Amazon Ember" panose="02000000000000000000" pitchFamily="2" charset="0"/>
            </a:endParaRPr>
          </a:p>
        </p:txBody>
      </p:sp>
      <p:sp>
        <p:nvSpPr>
          <p:cNvPr id="4" name="Slide Number Placeholder 3">
            <a:extLst>
              <a:ext uri="{FF2B5EF4-FFF2-40B4-BE49-F238E27FC236}">
                <a16:creationId xmlns:a16="http://schemas.microsoft.com/office/drawing/2014/main" id="{E04B3787-DBBA-3F4D-BA2A-DE025254FB9D}"/>
              </a:ext>
            </a:extLst>
          </p:cNvPr>
          <p:cNvSpPr>
            <a:spLocks noGrp="1"/>
          </p:cNvSpPr>
          <p:nvPr>
            <p:ph type="sldNum" sz="quarter" idx="12"/>
          </p:nvPr>
        </p:nvSpPr>
        <p:spPr/>
        <p:txBody>
          <a:bodyPr/>
          <a:lstStyle/>
          <a:p>
            <a:pPr>
              <a:defRPr/>
            </a:pPr>
            <a:fld id="{B6A95138-A96E-2F42-A959-2EFD44FE4AB7}" type="slidenum">
              <a:rPr lang="en-US" smtClean="0">
                <a:solidFill>
                  <a:srgbClr val="000000">
                    <a:tint val="75000"/>
                  </a:srgbClr>
                </a:solidFill>
              </a:rPr>
              <a:pPr>
                <a:defRPr/>
              </a:pPr>
              <a:t>185</a:t>
            </a:fld>
            <a:endParaRPr lang="en-US" dirty="0">
              <a:solidFill>
                <a:srgbClr val="000000">
                  <a:tint val="75000"/>
                </a:srgbClr>
              </a:solidFill>
            </a:endParaRPr>
          </a:p>
        </p:txBody>
      </p:sp>
    </p:spTree>
    <p:custDataLst>
      <p:tags r:id="rId1"/>
    </p:custDataLst>
    <p:extLst>
      <p:ext uri="{BB962C8B-B14F-4D97-AF65-F5344CB8AC3E}">
        <p14:creationId xmlns:p14="http://schemas.microsoft.com/office/powerpoint/2010/main" val="55940254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latin typeface="Amazon Ember Light" panose="020B0403020204020204" pitchFamily="34" charset="0"/>
                <a:ea typeface="Amazon Ember Light" panose="020B0403020204020204" pitchFamily="34" charset="0"/>
                <a:cs typeface="Amazon Ember Light" panose="020B0403020204020204" pitchFamily="34" charset="0"/>
              </a:rPr>
              <a:t>Implementing dynamic scaling</a:t>
            </a:r>
            <a:endParaRPr lang="en-CA" dirty="0">
              <a:solidFill>
                <a:srgbClr val="FFFFFF"/>
              </a:solidFill>
              <a:latin typeface="Amazon Ember Light" panose="020B0403020204020204"/>
              <a:ea typeface="Amazon Ember Light" panose="020B0403020204020204" pitchFamily="34" charset="0"/>
              <a:cs typeface="Amazon Ember Light" panose="020B0403020204020204" pitchFamily="34" charset="0"/>
            </a:endParaRPr>
          </a:p>
        </p:txBody>
      </p:sp>
      <p:grpSp>
        <p:nvGrpSpPr>
          <p:cNvPr id="16" name="Group 15" descr="elastic load balancing distributing traffic to ec2 instances in auto scaling group. amazon cloudwatch collecting cpu utilization metrics and triggering amazon ec2 auto scaling.">
            <a:extLst>
              <a:ext uri="{FF2B5EF4-FFF2-40B4-BE49-F238E27FC236}">
                <a16:creationId xmlns:a16="http://schemas.microsoft.com/office/drawing/2014/main" id="{36C3DA72-49F2-421B-B6F3-0059FA94A86E}"/>
              </a:ext>
              <a:ext uri="{C183D7F6-B498-43B3-948B-1728B52AA6E4}">
                <adec:decorative xmlns:adec="http://schemas.microsoft.com/office/drawing/2017/decorative" val="0"/>
              </a:ext>
            </a:extLst>
          </p:cNvPr>
          <p:cNvGrpSpPr/>
          <p:nvPr/>
        </p:nvGrpSpPr>
        <p:grpSpPr>
          <a:xfrm>
            <a:off x="1389957" y="1284330"/>
            <a:ext cx="10863174" cy="5021299"/>
            <a:chOff x="1389957" y="1284330"/>
            <a:chExt cx="10863174" cy="5021299"/>
          </a:xfrm>
        </p:grpSpPr>
        <p:pic>
          <p:nvPicPr>
            <p:cNvPr id="35" name="Graphic 34">
              <a:extLst>
                <a:ext uri="{FF2B5EF4-FFF2-40B4-BE49-F238E27FC236}">
                  <a16:creationId xmlns:a16="http://schemas.microsoft.com/office/drawing/2014/main" id="{C4A5B47C-02D5-4B66-A2F7-1C213D71A5B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58419" y="5001954"/>
              <a:ext cx="914400" cy="914400"/>
            </a:xfrm>
            <a:prstGeom prst="rect">
              <a:avLst/>
            </a:prstGeom>
          </p:spPr>
        </p:pic>
        <p:pic>
          <p:nvPicPr>
            <p:cNvPr id="32" name="Graphic 31">
              <a:extLst>
                <a:ext uri="{FF2B5EF4-FFF2-40B4-BE49-F238E27FC236}">
                  <a16:creationId xmlns:a16="http://schemas.microsoft.com/office/drawing/2014/main" id="{4C962543-E6F1-437C-904D-BE91AFE8D15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64201" y="5001954"/>
              <a:ext cx="914400" cy="914400"/>
            </a:xfrm>
            <a:prstGeom prst="rect">
              <a:avLst/>
            </a:prstGeom>
          </p:spPr>
        </p:pic>
        <p:pic>
          <p:nvPicPr>
            <p:cNvPr id="28" name="Graphic 27">
              <a:extLst>
                <a:ext uri="{FF2B5EF4-FFF2-40B4-BE49-F238E27FC236}">
                  <a16:creationId xmlns:a16="http://schemas.microsoft.com/office/drawing/2014/main" id="{E4D1C00D-C6C9-4FA5-8950-959A1C3EC49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76024" y="1284330"/>
              <a:ext cx="914400" cy="914400"/>
            </a:xfrm>
            <a:prstGeom prst="rect">
              <a:avLst/>
            </a:prstGeom>
          </p:spPr>
        </p:pic>
        <p:pic>
          <p:nvPicPr>
            <p:cNvPr id="82" name="Graphic 3">
              <a:extLst>
                <a:ext uri="{FF2B5EF4-FFF2-40B4-BE49-F238E27FC236}">
                  <a16:creationId xmlns:a16="http://schemas.microsoft.com/office/drawing/2014/main" id="{D7A7873E-A1CC-804E-816C-DC0FF152D82D}"/>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093" y="3043901"/>
              <a:ext cx="455744" cy="455744"/>
            </a:xfrm>
            <a:prstGeom prst="rect">
              <a:avLst/>
            </a:prstGeom>
          </p:spPr>
        </p:pic>
        <p:sp>
          <p:nvSpPr>
            <p:cNvPr id="81" name="Rectangle 80">
              <a:extLst>
                <a:ext uri="{FF2B5EF4-FFF2-40B4-BE49-F238E27FC236}">
                  <a16:creationId xmlns:a16="http://schemas.microsoft.com/office/drawing/2014/main" id="{25B2706C-95D8-A94F-9EC8-6497FA7FB136}"/>
                </a:ext>
              </a:extLst>
            </p:cNvPr>
            <p:cNvSpPr/>
            <p:nvPr/>
          </p:nvSpPr>
          <p:spPr>
            <a:xfrm>
              <a:off x="4119681" y="3027128"/>
              <a:ext cx="3206057" cy="2209656"/>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D86613"/>
                </a:solidFill>
              </a:endParaRPr>
            </a:p>
            <a:p>
              <a:pPr algn="ctr"/>
              <a:endParaRPr lang="en-US" sz="1200" dirty="0">
                <a:solidFill>
                  <a:srgbClr val="D86613"/>
                </a:solidFill>
              </a:endParaRPr>
            </a:p>
            <a:p>
              <a:pPr algn="ctr"/>
              <a:r>
                <a:rPr lang="en-US" sz="1600" dirty="0">
                  <a:solidFill>
                    <a:srgbClr val="D86613"/>
                  </a:solidFill>
                </a:rPr>
                <a:t>Auto Scaling group</a:t>
              </a:r>
            </a:p>
          </p:txBody>
        </p:sp>
        <p:cxnSp>
          <p:nvCxnSpPr>
            <p:cNvPr id="53" name="Straight Arrow Connector 29"/>
            <p:cNvCxnSpPr>
              <a:cxnSpLocks/>
              <a:stCxn id="28" idx="3"/>
              <a:endCxn id="35" idx="0"/>
            </p:cNvCxnSpPr>
            <p:nvPr/>
          </p:nvCxnSpPr>
          <p:spPr>
            <a:xfrm>
              <a:off x="6190424" y="1741530"/>
              <a:ext cx="3125195" cy="3260424"/>
            </a:xfrm>
            <a:prstGeom prst="bentConnector2">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35" idx="1"/>
              <a:endCxn id="32" idx="3"/>
            </p:cNvCxnSpPr>
            <p:nvPr/>
          </p:nvCxnSpPr>
          <p:spPr>
            <a:xfrm flipH="1">
              <a:off x="3178601" y="5459154"/>
              <a:ext cx="5679818" cy="0"/>
            </a:xfrm>
            <a:prstGeom prst="straightConnector1">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37"/>
            <p:cNvCxnSpPr>
              <a:cxnSpLocks/>
              <a:stCxn id="32" idx="0"/>
              <a:endCxn id="28" idx="1"/>
            </p:cNvCxnSpPr>
            <p:nvPr/>
          </p:nvCxnSpPr>
          <p:spPr>
            <a:xfrm rot="5400000" flipH="1" flipV="1">
              <a:off x="2368500" y="2094431"/>
              <a:ext cx="3260424" cy="2554623"/>
            </a:xfrm>
            <a:prstGeom prst="bentConnector2">
              <a:avLst/>
            </a:prstGeom>
            <a:ln w="25400">
              <a:solidFill>
                <a:srgbClr val="202936"/>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8A7D3603-178F-A643-986E-3B5ADACFA380}"/>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416212" y="4074831"/>
              <a:ext cx="635000" cy="635000"/>
            </a:xfrm>
            <a:prstGeom prst="rect">
              <a:avLst/>
            </a:prstGeom>
          </p:spPr>
        </p:pic>
        <p:pic>
          <p:nvPicPr>
            <p:cNvPr id="64" name="Picture 63">
              <a:extLst>
                <a:ext uri="{FF2B5EF4-FFF2-40B4-BE49-F238E27FC236}">
                  <a16:creationId xmlns:a16="http://schemas.microsoft.com/office/drawing/2014/main" id="{A7F3F4FA-01A8-0C49-A036-9DF75790EE78}"/>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425573" y="4074831"/>
              <a:ext cx="635000" cy="635000"/>
            </a:xfrm>
            <a:prstGeom prst="rect">
              <a:avLst/>
            </a:prstGeom>
          </p:spPr>
        </p:pic>
        <p:grpSp>
          <p:nvGrpSpPr>
            <p:cNvPr id="66" name="Group 65">
              <a:extLst>
                <a:ext uri="{FF2B5EF4-FFF2-40B4-BE49-F238E27FC236}">
                  <a16:creationId xmlns:a16="http://schemas.microsoft.com/office/drawing/2014/main" id="{BDBD4313-0BBD-8844-BCF2-5A29BABDC84F}"/>
                </a:ext>
              </a:extLst>
            </p:cNvPr>
            <p:cNvGrpSpPr/>
            <p:nvPr/>
          </p:nvGrpSpPr>
          <p:grpSpPr>
            <a:xfrm rot="16200000">
              <a:off x="4788331" y="2120078"/>
              <a:ext cx="1898893" cy="2010612"/>
              <a:chOff x="8229758" y="4525307"/>
              <a:chExt cx="1638842" cy="400878"/>
            </a:xfrm>
          </p:grpSpPr>
          <p:sp>
            <p:nvSpPr>
              <p:cNvPr id="73" name="Freeform 72">
                <a:extLst>
                  <a:ext uri="{FF2B5EF4-FFF2-40B4-BE49-F238E27FC236}">
                    <a16:creationId xmlns:a16="http://schemas.microsoft.com/office/drawing/2014/main" id="{4C296EF1-E5AB-BD47-9A1F-E37E7B8FD14A}"/>
                  </a:ext>
                </a:extLst>
              </p:cNvPr>
              <p:cNvSpPr/>
              <p:nvPr/>
            </p:nvSpPr>
            <p:spPr>
              <a:xfrm>
                <a:off x="8229758" y="4525307"/>
                <a:ext cx="1065147" cy="400878"/>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24250"/>
                  <a:gd name="connsiteY0" fmla="*/ 0 h 400046"/>
                  <a:gd name="connsiteX1" fmla="*/ 924250 w 924250"/>
                  <a:gd name="connsiteY1" fmla="*/ 801 h 400046"/>
                  <a:gd name="connsiteX2" fmla="*/ 924250 w 924250"/>
                  <a:gd name="connsiteY2" fmla="*/ 400046 h 400046"/>
                  <a:gd name="connsiteX3" fmla="*/ 9850 w 924250"/>
                  <a:gd name="connsiteY3" fmla="*/ 400046 h 400046"/>
                  <a:gd name="connsiteX0" fmla="*/ 0 w 924250"/>
                  <a:gd name="connsiteY0" fmla="*/ 0 h 400046"/>
                  <a:gd name="connsiteX1" fmla="*/ 915363 w 924250"/>
                  <a:gd name="connsiteY1" fmla="*/ 5202 h 400046"/>
                  <a:gd name="connsiteX2" fmla="*/ 924250 w 924250"/>
                  <a:gd name="connsiteY2" fmla="*/ 400046 h 400046"/>
                  <a:gd name="connsiteX3" fmla="*/ 9850 w 924250"/>
                  <a:gd name="connsiteY3" fmla="*/ 400046 h 400046"/>
                  <a:gd name="connsiteX0" fmla="*/ 7923 w 914400"/>
                  <a:gd name="connsiteY0" fmla="*/ 960 h 394844"/>
                  <a:gd name="connsiteX1" fmla="*/ 905513 w 914400"/>
                  <a:gd name="connsiteY1" fmla="*/ 0 h 394844"/>
                  <a:gd name="connsiteX2" fmla="*/ 914400 w 914400"/>
                  <a:gd name="connsiteY2" fmla="*/ 394844 h 394844"/>
                  <a:gd name="connsiteX3" fmla="*/ 0 w 914400"/>
                  <a:gd name="connsiteY3" fmla="*/ 394844 h 394844"/>
                </a:gdLst>
                <a:ahLst/>
                <a:cxnLst>
                  <a:cxn ang="0">
                    <a:pos x="connsiteX0" y="connsiteY0"/>
                  </a:cxn>
                  <a:cxn ang="0">
                    <a:pos x="connsiteX1" y="connsiteY1"/>
                  </a:cxn>
                  <a:cxn ang="0">
                    <a:pos x="connsiteX2" y="connsiteY2"/>
                  </a:cxn>
                  <a:cxn ang="0">
                    <a:pos x="connsiteX3" y="connsiteY3"/>
                  </a:cxn>
                </a:cxnLst>
                <a:rect l="l" t="t" r="r" b="b"/>
                <a:pathLst>
                  <a:path w="914400" h="394844">
                    <a:moveTo>
                      <a:pt x="7923" y="960"/>
                    </a:moveTo>
                    <a:lnTo>
                      <a:pt x="905513" y="0"/>
                    </a:lnTo>
                    <a:lnTo>
                      <a:pt x="914400" y="394844"/>
                    </a:lnTo>
                    <a:lnTo>
                      <a:pt x="0" y="394844"/>
                    </a:lnTo>
                  </a:path>
                </a:pathLst>
              </a:custGeom>
              <a:noFill/>
              <a:ln w="12700">
                <a:solidFill>
                  <a:srgbClr val="202936"/>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5" name="Straight Arrow Connector 74">
                <a:extLst>
                  <a:ext uri="{FF2B5EF4-FFF2-40B4-BE49-F238E27FC236}">
                    <a16:creationId xmlns:a16="http://schemas.microsoft.com/office/drawing/2014/main" id="{4AADE94C-54BE-8741-B86D-899534AC7056}"/>
                  </a:ext>
                </a:extLst>
              </p:cNvPr>
              <p:cNvCxnSpPr>
                <a:cxnSpLocks/>
              </p:cNvCxnSpPr>
              <p:nvPr/>
            </p:nvCxnSpPr>
            <p:spPr>
              <a:xfrm rot="5400000" flipH="1" flipV="1">
                <a:off x="9581754" y="4443204"/>
                <a:ext cx="0" cy="573693"/>
              </a:xfrm>
              <a:prstGeom prst="straightConnector1">
                <a:avLst/>
              </a:prstGeom>
              <a:ln w="12700">
                <a:solidFill>
                  <a:srgbClr val="202936"/>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6" name="Straight Arrow Connector 5"/>
            <p:cNvCxnSpPr>
              <a:cxnSpLocks/>
              <a:stCxn id="63" idx="2"/>
            </p:cNvCxnSpPr>
            <p:nvPr/>
          </p:nvCxnSpPr>
          <p:spPr>
            <a:xfrm>
              <a:off x="4733712" y="4709831"/>
              <a:ext cx="4124707" cy="967596"/>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a:stCxn id="64" idx="2"/>
            </p:cNvCxnSpPr>
            <p:nvPr/>
          </p:nvCxnSpPr>
          <p:spPr>
            <a:xfrm>
              <a:off x="6743073" y="4709831"/>
              <a:ext cx="2112612" cy="476635"/>
            </a:xfrm>
            <a:prstGeom prst="straightConnector1">
              <a:avLst/>
            </a:prstGeom>
            <a:ln>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657580" y="2207116"/>
              <a:ext cx="2172390"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Load Balancing</a:t>
              </a:r>
            </a:p>
          </p:txBody>
        </p:sp>
        <p:sp>
          <p:nvSpPr>
            <p:cNvPr id="12" name="TextBox 11"/>
            <p:cNvSpPr txBox="1"/>
            <p:nvPr/>
          </p:nvSpPr>
          <p:spPr>
            <a:xfrm>
              <a:off x="10693089" y="4463345"/>
              <a:ext cx="1560042" cy="1077218"/>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If average CPU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utilization is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&gt; 60% for 5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minutes…</a:t>
              </a:r>
            </a:p>
          </p:txBody>
        </p:sp>
        <p:sp>
          <p:nvSpPr>
            <p:cNvPr id="44" name="TextBox 43"/>
            <p:cNvSpPr txBox="1"/>
            <p:nvPr/>
          </p:nvSpPr>
          <p:spPr>
            <a:xfrm>
              <a:off x="5344884" y="4305612"/>
              <a:ext cx="1064715" cy="584775"/>
            </a:xfrm>
            <a:prstGeom prst="rect">
              <a:avLst/>
            </a:prstGeom>
            <a:noFill/>
            <a:ln>
              <a:noFill/>
            </a:ln>
          </p:spPr>
          <p:txBody>
            <a:bodyPr wrap="none" rtlCol="0">
              <a:spAutoFit/>
            </a:bodyPr>
            <a:lstStyle/>
            <a:p>
              <a:pPr algn="ct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CPU </a:t>
              </a:r>
              <a:b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utilization</a:t>
              </a:r>
            </a:p>
          </p:txBody>
        </p:sp>
        <p:sp>
          <p:nvSpPr>
            <p:cNvPr id="46" name="TextBox 45"/>
            <p:cNvSpPr txBox="1"/>
            <p:nvPr/>
          </p:nvSpPr>
          <p:spPr>
            <a:xfrm>
              <a:off x="4160822" y="5731842"/>
              <a:ext cx="3847528" cy="338554"/>
            </a:xfrm>
            <a:prstGeom prst="rect">
              <a:avLst/>
            </a:prstGeom>
            <a:solidFill>
              <a:schemeClr val="bg1"/>
            </a:solid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Execute Amazon EC2 Auto Scaling policy</a:t>
              </a:r>
            </a:p>
          </p:txBody>
        </p:sp>
        <p:sp>
          <p:nvSpPr>
            <p:cNvPr id="47" name="TextBox 46"/>
            <p:cNvSpPr txBox="1"/>
            <p:nvPr/>
          </p:nvSpPr>
          <p:spPr>
            <a:xfrm>
              <a:off x="1389957" y="5948999"/>
              <a:ext cx="2764600" cy="338554"/>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EC2 Auto Scaling</a:t>
              </a:r>
            </a:p>
          </p:txBody>
        </p:sp>
        <p:sp>
          <p:nvSpPr>
            <p:cNvPr id="48" name="TextBox 47"/>
            <p:cNvSpPr txBox="1"/>
            <p:nvPr/>
          </p:nvSpPr>
          <p:spPr>
            <a:xfrm>
              <a:off x="8169950" y="5967075"/>
              <a:ext cx="2291337" cy="338554"/>
            </a:xfrm>
            <a:prstGeom prst="rect">
              <a:avLst/>
            </a:prstGeom>
            <a:solidFill>
              <a:schemeClr val="bg1"/>
            </a:solid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38" name="Graphic 37">
              <a:extLst>
                <a:ext uri="{FF2B5EF4-FFF2-40B4-BE49-F238E27FC236}">
                  <a16:creationId xmlns:a16="http://schemas.microsoft.com/office/drawing/2014/main" id="{EF513CE3-6C57-45AB-B258-8836AF96A80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12914" y="4628108"/>
              <a:ext cx="640080" cy="640080"/>
            </a:xfrm>
            <a:prstGeom prst="rect">
              <a:avLst/>
            </a:prstGeom>
          </p:spPr>
        </p:pic>
      </p:grpSp>
      <p:sp>
        <p:nvSpPr>
          <p:cNvPr id="31" name="Footer Placeholder 4">
            <a:extLs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p:spPr>
        <p:txBody>
          <a:bodyPr/>
          <a:lstStyle/>
          <a:p>
            <a:r>
              <a:rPr lang="en-US"/>
              <a:t>Distributed and Cloud Computing - Fall 2021</a:t>
            </a:r>
            <a:endParaRPr lang="en-US" dirty="0"/>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9FC43BFD-8FF7-A343-A8A6-E2338FCE8046}" type="slidenum">
              <a:rPr lang="en-US" smtClean="0"/>
              <a:pPr/>
              <a:t>186</a:t>
            </a:fld>
            <a:endParaRPr lang="en-US" dirty="0"/>
          </a:p>
        </p:txBody>
      </p:sp>
    </p:spTree>
    <p:custDataLst>
      <p:tags r:id="rId1"/>
    </p:custDataLst>
    <p:extLst>
      <p:ext uri="{BB962C8B-B14F-4D97-AF65-F5344CB8AC3E}">
        <p14:creationId xmlns:p14="http://schemas.microsoft.com/office/powerpoint/2010/main" val="38120171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r>
              <a:rPr lang="en-US" dirty="0"/>
              <a:t>AWS Auto Scaling</a:t>
            </a:r>
          </a:p>
        </p:txBody>
      </p:sp>
      <p:pic>
        <p:nvPicPr>
          <p:cNvPr id="10" name="Graphic 9">
            <a:extLst>
              <a:ext uri="{FF2B5EF4-FFF2-40B4-BE49-F238E27FC236}">
                <a16:creationId xmlns:a16="http://schemas.microsoft.com/office/drawing/2014/main" id="{2008014B-CD5A-4C96-88C7-FB44AD01DBB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63272" y="1787850"/>
            <a:ext cx="914400" cy="914400"/>
          </a:xfrm>
          <a:prstGeom prst="rect">
            <a:avLst/>
          </a:prstGeom>
        </p:spPr>
      </p:pic>
      <p:sp>
        <p:nvSpPr>
          <p:cNvPr id="12" name="TextBox 11">
            <a:extLst>
              <a:ext uri="{FF2B5EF4-FFF2-40B4-BE49-F238E27FC236}">
                <a16:creationId xmlns:a16="http://schemas.microsoft.com/office/drawing/2014/main" id="{E2F01E4C-68DA-4726-A36D-88595B79DB83}"/>
              </a:ext>
            </a:extLst>
          </p:cNvPr>
          <p:cNvSpPr txBox="1"/>
          <p:nvPr/>
        </p:nvSpPr>
        <p:spPr>
          <a:xfrm>
            <a:off x="419100" y="2766301"/>
            <a:ext cx="3002745" cy="523220"/>
          </a:xfrm>
          <a:prstGeom prst="rect">
            <a:avLst/>
          </a:prstGeom>
          <a:noFill/>
        </p:spPr>
        <p:txBody>
          <a:bodyPr wrap="none" rtlCol="0">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AWS Auto Scaling</a:t>
            </a:r>
          </a:p>
        </p:txBody>
      </p:sp>
      <p:sp>
        <p:nvSpPr>
          <p:cNvPr id="11" name="Content Placeholder 10">
            <a:extLst>
              <a:ext uri="{FF2B5EF4-FFF2-40B4-BE49-F238E27FC236}">
                <a16:creationId xmlns:a16="http://schemas.microsoft.com/office/drawing/2014/main" id="{44A1BC5B-9F76-4E54-9ADC-FA0FCE3261C7}"/>
              </a:ext>
            </a:extLst>
          </p:cNvPr>
          <p:cNvSpPr>
            <a:spLocks noGrp="1"/>
          </p:cNvSpPr>
          <p:nvPr>
            <p:ph idx="13"/>
          </p:nvPr>
        </p:nvSpPr>
        <p:spPr>
          <a:xfrm>
            <a:off x="3939989" y="1524228"/>
            <a:ext cx="7811012" cy="4648788"/>
          </a:xfrm>
        </p:spPr>
        <p:txBody>
          <a:bodyPr/>
          <a:lstStyle/>
          <a:p>
            <a:r>
              <a:rPr lang="en-US" dirty="0"/>
              <a:t>Monitors your applications and automatically adjusts capacity to maintain steady, predictable performance at the lowest possible cost</a:t>
            </a:r>
          </a:p>
          <a:p>
            <a:r>
              <a:rPr lang="en-US" dirty="0"/>
              <a:t>Provides a simple, powerful user interface that enables you to build scaling plans for resources, including – </a:t>
            </a:r>
          </a:p>
          <a:p>
            <a:pPr lvl="1"/>
            <a:r>
              <a:rPr lang="en-US" dirty="0"/>
              <a:t>Amazon EC2 instances and Spot Fleets</a:t>
            </a:r>
          </a:p>
          <a:p>
            <a:pPr lvl="1"/>
            <a:r>
              <a:rPr lang="en-US" dirty="0"/>
              <a:t>Amazon Elastic Container Service (Amazon ECS) Tasks </a:t>
            </a:r>
          </a:p>
          <a:p>
            <a:pPr lvl="1"/>
            <a:r>
              <a:rPr lang="en-US" dirty="0"/>
              <a:t>Amazon DynamoDB tables and indexes</a:t>
            </a:r>
          </a:p>
          <a:p>
            <a:pPr lvl="1"/>
            <a:r>
              <a:rPr lang="en-US" dirty="0"/>
              <a:t>Amazon Aurora Replicas</a:t>
            </a:r>
          </a:p>
          <a:p>
            <a:pPr marL="0" indent="0">
              <a:buNone/>
            </a:pPr>
            <a:endParaRPr lang="en-US" dirty="0"/>
          </a:p>
        </p:txBody>
      </p:sp>
      <p:sp>
        <p:nvSpPr>
          <p:cNvPr id="2" name="Footer Placeholder 1">
            <a:extLst>
              <a:ext uri="{FF2B5EF4-FFF2-40B4-BE49-F238E27FC236}">
                <a16:creationId xmlns:a16="http://schemas.microsoft.com/office/drawing/2014/main" id="{299EC9B1-D05C-41D9-A2BC-E9618000A12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a:t>Distributed and Cloud Computing - Fall 2021</a:t>
            </a:r>
            <a:endParaRPr lang="en-US" dirty="0"/>
          </a:p>
        </p:txBody>
      </p:sp>
      <p:sp>
        <p:nvSpPr>
          <p:cNvPr id="3" name="Slide Number Placeholder 2">
            <a:extLst>
              <a:ext uri="{FF2B5EF4-FFF2-40B4-BE49-F238E27FC236}">
                <a16:creationId xmlns:a16="http://schemas.microsoft.com/office/drawing/2014/main" id="{8BA287B6-F045-4E4C-91DE-993BB3A8D6F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187</a:t>
            </a:fld>
            <a:endParaRPr lang="en-US" dirty="0"/>
          </a:p>
        </p:txBody>
      </p:sp>
    </p:spTree>
    <p:custDataLst>
      <p:tags r:id="rId1"/>
    </p:custDataLst>
    <p:extLst>
      <p:ext uri="{BB962C8B-B14F-4D97-AF65-F5344CB8AC3E}">
        <p14:creationId xmlns:p14="http://schemas.microsoft.com/office/powerpoint/2010/main" val="242869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915131"/>
            <a:ext cx="5767612" cy="5568796"/>
          </a:xfrm>
        </p:spPr>
        <p:txBody>
          <a:bodyPr/>
          <a:lstStyle/>
          <a:p>
            <a:r>
              <a:rPr lang="en-US" sz="2400" dirty="0">
                <a:latin typeface="+mj-lt"/>
              </a:rPr>
              <a:t>Scaling enables you to respond quickly to changes in resource needs.</a:t>
            </a:r>
          </a:p>
          <a:p>
            <a:r>
              <a:rPr lang="en-US" sz="2400" dirty="0">
                <a:latin typeface="+mj-lt"/>
              </a:rPr>
              <a:t>Amazon EC2 Auto Scaling maintains application availability by automatically adding or removing EC2 instances.</a:t>
            </a:r>
          </a:p>
          <a:p>
            <a:r>
              <a:rPr lang="en-US" sz="2400" dirty="0">
                <a:latin typeface="+mj-lt"/>
              </a:rPr>
              <a:t>An Auto Scaling group is a collection of EC2 instances.</a:t>
            </a:r>
          </a:p>
          <a:p>
            <a:r>
              <a:rPr lang="en-US" sz="2400" dirty="0">
                <a:latin typeface="+mj-lt"/>
              </a:rPr>
              <a:t>A launch configuration is an instance configuration template.</a:t>
            </a:r>
          </a:p>
          <a:p>
            <a:r>
              <a:rPr lang="en-US" sz="2400" dirty="0">
                <a:latin typeface="+mj-lt"/>
              </a:rPr>
              <a:t>Dynamic scaling uses Amazon EC2 Auto Scaling, CloudWatch, and Elastic Load Balancing.</a:t>
            </a:r>
          </a:p>
          <a:p>
            <a:r>
              <a:rPr lang="en-US" sz="2400" dirty="0">
                <a:latin typeface="+mj-lt"/>
              </a:rPr>
              <a:t>AWS Auto Scaling is a separate service from Amazon EC2 Auto Scaling.</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188</a:t>
            </a:fld>
            <a:endParaRPr lang="en-US" dirty="0"/>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a:t>Distributed and Cloud Computing - Fall 2021</a:t>
            </a:r>
            <a:endParaRPr lang="en-US" dirty="0"/>
          </a:p>
        </p:txBody>
      </p:sp>
    </p:spTree>
    <p:custDataLst>
      <p:tags r:id="rId1"/>
    </p:custDataLst>
    <p:extLst>
      <p:ext uri="{BB962C8B-B14F-4D97-AF65-F5344CB8AC3E}">
        <p14:creationId xmlns:p14="http://schemas.microsoft.com/office/powerpoint/2010/main" val="21347310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1"/>
          <p:cNvSpPr txBox="1">
            <a:spLocks noGrp="1"/>
          </p:cNvSpPr>
          <p:nvPr>
            <p:ph type="body" idx="1"/>
          </p:nvPr>
        </p:nvSpPr>
        <p:spPr>
          <a:xfrm>
            <a:off x="1134183" y="1621417"/>
            <a:ext cx="5059600" cy="4516800"/>
          </a:xfrm>
          <a:prstGeom prst="rect">
            <a:avLst/>
          </a:prstGeom>
        </p:spPr>
        <p:txBody>
          <a:bodyPr spcFirstLastPara="1" wrap="square" lIns="60950" tIns="60950" rIns="60950" bIns="60950" anchor="t" anchorCtr="0">
            <a:noAutofit/>
          </a:bodyPr>
          <a:lstStyle/>
          <a:p>
            <a:pPr marL="0" indent="0">
              <a:spcBef>
                <a:spcPts val="1933"/>
              </a:spcBef>
              <a:buNone/>
            </a:pPr>
            <a:r>
              <a:rPr lang="en" dirty="0">
                <a:solidFill>
                  <a:schemeClr val="accent2"/>
                </a:solidFill>
              </a:rPr>
              <a:t>Configuring Elastic Apps with Autoscaling</a:t>
            </a:r>
            <a:endParaRPr dirty="0">
              <a:solidFill>
                <a:schemeClr val="accent2"/>
              </a:solidFill>
            </a:endParaRPr>
          </a:p>
        </p:txBody>
      </p:sp>
      <p:sp>
        <p:nvSpPr>
          <p:cNvPr id="419" name="Google Shape;419;p61"/>
          <p:cNvSpPr txBox="1">
            <a:spLocks noGrp="1"/>
          </p:cNvSpPr>
          <p:nvPr>
            <p:ph type="title"/>
          </p:nvPr>
        </p:nvSpPr>
        <p:spPr>
          <a:xfrm>
            <a:off x="1114983" y="769917"/>
            <a:ext cx="6425504" cy="760000"/>
          </a:xfrm>
          <a:prstGeom prst="rect">
            <a:avLst/>
          </a:prstGeom>
        </p:spPr>
        <p:txBody>
          <a:bodyPr spcFirstLastPara="1" wrap="square" lIns="60950" tIns="60950" rIns="60950" bIns="60950" anchor="t" anchorCtr="0">
            <a:noAutofit/>
          </a:bodyPr>
          <a:lstStyle/>
          <a:p>
            <a:r>
              <a:rPr lang="en" dirty="0"/>
              <a:t>Module 3 Agenda: Section 3.3</a:t>
            </a:r>
            <a:endParaRPr dirty="0"/>
          </a:p>
        </p:txBody>
      </p:sp>
      <p:sp>
        <p:nvSpPr>
          <p:cNvPr id="420" name="Google Shape;420;p6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98847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743B5-03B1-9840-A6D9-9022ABC9DF37}"/>
              </a:ext>
            </a:extLst>
          </p:cNvPr>
          <p:cNvSpPr>
            <a:spLocks noGrp="1"/>
          </p:cNvSpPr>
          <p:nvPr>
            <p:ph type="title"/>
          </p:nvPr>
        </p:nvSpPr>
        <p:spPr>
          <a:xfrm>
            <a:off x="461128" y="261431"/>
            <a:ext cx="10515600" cy="1325563"/>
          </a:xfrm>
        </p:spPr>
        <p:txBody>
          <a:bodyPr/>
          <a:lstStyle/>
          <a:p>
            <a:r>
              <a:rPr lang="en-US" dirty="0"/>
              <a:t>Connectivity methods (1/5):</a:t>
            </a:r>
            <a:br>
              <a:rPr lang="en-US" dirty="0"/>
            </a:br>
            <a:r>
              <a:rPr lang="en-US" dirty="0"/>
              <a:t>HTTPs</a:t>
            </a:r>
          </a:p>
        </p:txBody>
      </p:sp>
      <p:sp>
        <p:nvSpPr>
          <p:cNvPr id="3" name="Content Placeholder 2">
            <a:extLst>
              <a:ext uri="{FF2B5EF4-FFF2-40B4-BE49-F238E27FC236}">
                <a16:creationId xmlns:a16="http://schemas.microsoft.com/office/drawing/2014/main" id="{4452FEE9-AD47-5B47-AF26-5B5C24D7F5EF}"/>
              </a:ext>
            </a:extLst>
          </p:cNvPr>
          <p:cNvSpPr>
            <a:spLocks noGrp="1"/>
          </p:cNvSpPr>
          <p:nvPr>
            <p:ph idx="1"/>
          </p:nvPr>
        </p:nvSpPr>
        <p:spPr>
          <a:xfrm>
            <a:off x="583676" y="1690688"/>
            <a:ext cx="10515600" cy="4351338"/>
          </a:xfrm>
        </p:spPr>
        <p:txBody>
          <a:bodyPr/>
          <a:lstStyle/>
          <a:p>
            <a:r>
              <a:rPr lang="en-US" sz="2000" dirty="0"/>
              <a:t>Connecting a single client to cloud resources is most often done through a web browser and </a:t>
            </a:r>
            <a:r>
              <a:rPr lang="en-US" sz="2000" i="1" dirty="0"/>
              <a:t>Hypertext Transfer Protocol Secure (HTTPS)</a:t>
            </a:r>
            <a:r>
              <a:rPr lang="en-US" sz="2000" dirty="0"/>
              <a:t>. </a:t>
            </a:r>
          </a:p>
          <a:p>
            <a:endParaRPr lang="en-US" sz="2000" dirty="0"/>
          </a:p>
          <a:p>
            <a:r>
              <a:rPr lang="en-US" sz="2000" dirty="0"/>
              <a:t>HTTPS is a secure protocol in the Process/Application layer in the TCP/IP suite. </a:t>
            </a:r>
          </a:p>
          <a:p>
            <a:pPr lvl="1"/>
            <a:r>
              <a:rPr lang="en-US" sz="1800" dirty="0"/>
              <a:t>specifically designed to fetch web pages and encrypt data that is transmitted between a web server and its client. </a:t>
            </a:r>
          </a:p>
          <a:p>
            <a:pPr lvl="1"/>
            <a:r>
              <a:rPr lang="en-US" sz="1800" dirty="0"/>
              <a:t>HTTPS secures transmissions, you can be confident in typing in usernames, passwords, and other personal information to websites that use it with little fear of it being hacked.</a:t>
            </a:r>
          </a:p>
          <a:p>
            <a:pPr lvl="1"/>
            <a:endParaRPr lang="en-US" sz="1800" dirty="0"/>
          </a:p>
          <a:p>
            <a:r>
              <a:rPr lang="en-US" sz="2000" dirty="0"/>
              <a:t>HTTPS encrypts data transmissions, but not data on the client or server. </a:t>
            </a:r>
          </a:p>
          <a:p>
            <a:pPr lvl="1"/>
            <a:r>
              <a:rPr lang="en-US" sz="1800" dirty="0"/>
              <a:t>it encrypts data in transit but not data at rest.</a:t>
            </a:r>
          </a:p>
          <a:p>
            <a:endParaRPr lang="en-US" sz="2400" dirty="0"/>
          </a:p>
          <a:p>
            <a:r>
              <a:rPr lang="en-US" sz="2400" dirty="0"/>
              <a:t>HTTP does not encrypt transmissions </a:t>
            </a:r>
          </a:p>
          <a:p>
            <a:pPr lvl="1"/>
            <a:r>
              <a:rPr lang="en-US" sz="2000" dirty="0"/>
              <a:t>anyone scanning network traffic can read HTTP.</a:t>
            </a:r>
            <a:endParaRPr lang="en-US" dirty="0"/>
          </a:p>
        </p:txBody>
      </p:sp>
      <p:sp>
        <p:nvSpPr>
          <p:cNvPr id="4" name="Footer Placeholder 3">
            <a:extLst>
              <a:ext uri="{FF2B5EF4-FFF2-40B4-BE49-F238E27FC236}">
                <a16:creationId xmlns:a16="http://schemas.microsoft.com/office/drawing/2014/main" id="{4C4987B6-1469-1041-A058-6F43C99860AA}"/>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8517BD3-760D-724D-AA16-3C451B2F1A7F}"/>
              </a:ext>
            </a:extLst>
          </p:cNvPr>
          <p:cNvSpPr>
            <a:spLocks noGrp="1"/>
          </p:cNvSpPr>
          <p:nvPr>
            <p:ph type="sldNum" sz="quarter" idx="12"/>
          </p:nvPr>
        </p:nvSpPr>
        <p:spPr/>
        <p:txBody>
          <a:bodyPr/>
          <a:lstStyle/>
          <a:p>
            <a:fld id="{8A4B711C-366F-984D-B358-19F85F407377}" type="slidenum">
              <a:rPr lang="en-US" smtClean="0"/>
              <a:t>19</a:t>
            </a:fld>
            <a:endParaRPr lang="en-US"/>
          </a:p>
        </p:txBody>
      </p:sp>
    </p:spTree>
    <p:extLst>
      <p:ext uri="{BB962C8B-B14F-4D97-AF65-F5344CB8AC3E}">
        <p14:creationId xmlns:p14="http://schemas.microsoft.com/office/powerpoint/2010/main" val="213231636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2"/>
          <p:cNvSpPr/>
          <p:nvPr/>
        </p:nvSpPr>
        <p:spPr>
          <a:xfrm>
            <a:off x="2605959" y="2190033"/>
            <a:ext cx="4769800" cy="1924600"/>
          </a:xfrm>
          <a:prstGeom prst="rect">
            <a:avLst/>
          </a:prstGeom>
          <a:noFill/>
          <a:ln w="19050" cap="flat" cmpd="sng">
            <a:solidFill>
              <a:schemeClr val="accent3"/>
            </a:solidFill>
            <a:prstDash val="dash"/>
            <a:round/>
            <a:headEnd type="none" w="sm" len="sm"/>
            <a:tailEnd type="none" w="sm" len="sm"/>
          </a:ln>
        </p:spPr>
        <p:txBody>
          <a:bodyPr spcFirstLastPara="1" wrap="square" lIns="60950" tIns="60950" rIns="60950" bIns="60950" anchor="ctr" anchorCtr="0">
            <a:noAutofit/>
          </a:bodyPr>
          <a:lstStyle/>
          <a:p>
            <a:pPr defTabSz="609630">
              <a:buClr>
                <a:srgbClr val="000000"/>
              </a:buClr>
              <a:buSzPts val="1500"/>
            </a:pPr>
            <a:endParaRPr sz="1000" kern="0">
              <a:solidFill>
                <a:srgbClr val="EFEFEF"/>
              </a:solidFill>
              <a:latin typeface="Open Sans"/>
              <a:ea typeface="Open Sans"/>
              <a:cs typeface="Open Sans"/>
              <a:sym typeface="Open Sans"/>
            </a:endParaRPr>
          </a:p>
        </p:txBody>
      </p:sp>
      <p:sp>
        <p:nvSpPr>
          <p:cNvPr id="426" name="Google Shape;426;p62"/>
          <p:cNvSpPr/>
          <p:nvPr/>
        </p:nvSpPr>
        <p:spPr>
          <a:xfrm>
            <a:off x="2890659" y="2744735"/>
            <a:ext cx="1429200" cy="552600"/>
          </a:xfrm>
          <a:prstGeom prst="rect">
            <a:avLst/>
          </a:prstGeom>
          <a:solidFill>
            <a:schemeClr val="accent3"/>
          </a:solidFill>
          <a:ln>
            <a:noFill/>
          </a:ln>
        </p:spPr>
        <p:txBody>
          <a:bodyPr spcFirstLastPara="1" wrap="square" lIns="81250" tIns="81250" rIns="81250" bIns="81250" anchor="ctr" anchorCtr="0">
            <a:noAutofit/>
          </a:bodyPr>
          <a:lstStyle/>
          <a:p>
            <a:pPr algn="ctr" defTabSz="609630">
              <a:buClr>
                <a:srgbClr val="000000"/>
              </a:buClr>
              <a:buSzPts val="1300"/>
            </a:pPr>
            <a:r>
              <a:rPr lang="en" sz="1600" kern="0">
                <a:solidFill>
                  <a:srgbClr val="FFFFFF"/>
                </a:solidFill>
                <a:latin typeface="Roboto"/>
                <a:ea typeface="Roboto"/>
                <a:cs typeface="Roboto"/>
                <a:sym typeface="Roboto"/>
              </a:rPr>
              <a:t>Autoscaler</a:t>
            </a:r>
            <a:endParaRPr sz="1600" kern="0">
              <a:solidFill>
                <a:srgbClr val="000000"/>
              </a:solidFill>
              <a:latin typeface="Roboto"/>
              <a:ea typeface="Roboto"/>
              <a:cs typeface="Roboto"/>
              <a:sym typeface="Roboto"/>
            </a:endParaRPr>
          </a:p>
        </p:txBody>
      </p:sp>
      <p:sp>
        <p:nvSpPr>
          <p:cNvPr id="427" name="Google Shape;427;p62"/>
          <p:cNvSpPr txBox="1"/>
          <p:nvPr/>
        </p:nvSpPr>
        <p:spPr>
          <a:xfrm>
            <a:off x="4239442" y="3098052"/>
            <a:ext cx="1231800" cy="7166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400"/>
            </a:pPr>
            <a:r>
              <a:rPr lang="en" sz="1333" i="1" kern="0">
                <a:solidFill>
                  <a:srgbClr val="1A73E8"/>
                </a:solidFill>
                <a:latin typeface="Roboto"/>
                <a:ea typeface="Roboto"/>
                <a:cs typeface="Roboto"/>
                <a:sym typeface="Roboto"/>
              </a:rPr>
              <a:t>Instructs managed instance group</a:t>
            </a:r>
            <a:endParaRPr sz="1333" b="1" kern="0">
              <a:solidFill>
                <a:srgbClr val="1A73E8"/>
              </a:solidFill>
              <a:latin typeface="Roboto"/>
              <a:ea typeface="Roboto"/>
              <a:cs typeface="Roboto"/>
              <a:sym typeface="Roboto"/>
            </a:endParaRPr>
          </a:p>
        </p:txBody>
      </p:sp>
      <p:pic>
        <p:nvPicPr>
          <p:cNvPr id="428" name="Google Shape;428;p62"/>
          <p:cNvPicPr preferRelativeResize="0"/>
          <p:nvPr/>
        </p:nvPicPr>
        <p:blipFill rotWithShape="1">
          <a:blip r:embed="rId3">
            <a:alphaModFix/>
          </a:blip>
          <a:srcRect/>
          <a:stretch/>
        </p:blipFill>
        <p:spPr>
          <a:xfrm>
            <a:off x="5853655" y="2416838"/>
            <a:ext cx="1009346" cy="1152609"/>
          </a:xfrm>
          <a:prstGeom prst="rect">
            <a:avLst/>
          </a:prstGeom>
          <a:noFill/>
          <a:ln>
            <a:noFill/>
          </a:ln>
        </p:spPr>
      </p:pic>
      <p:pic>
        <p:nvPicPr>
          <p:cNvPr id="429" name="Google Shape;429;p62"/>
          <p:cNvPicPr preferRelativeResize="0"/>
          <p:nvPr/>
        </p:nvPicPr>
        <p:blipFill rotWithShape="1">
          <a:blip r:embed="rId4">
            <a:alphaModFix/>
          </a:blip>
          <a:srcRect/>
          <a:stretch/>
        </p:blipFill>
        <p:spPr>
          <a:xfrm>
            <a:off x="5725242" y="2394918"/>
            <a:ext cx="1231417" cy="1252235"/>
          </a:xfrm>
          <a:prstGeom prst="rect">
            <a:avLst/>
          </a:prstGeom>
          <a:noFill/>
          <a:ln>
            <a:noFill/>
          </a:ln>
        </p:spPr>
      </p:pic>
      <p:sp>
        <p:nvSpPr>
          <p:cNvPr id="430" name="Google Shape;430;p62"/>
          <p:cNvSpPr txBox="1"/>
          <p:nvPr/>
        </p:nvSpPr>
        <p:spPr>
          <a:xfrm>
            <a:off x="5456397" y="3616900"/>
            <a:ext cx="1773400" cy="348000"/>
          </a:xfrm>
          <a:prstGeom prst="rect">
            <a:avLst/>
          </a:prstGeom>
          <a:noFill/>
          <a:ln>
            <a:noFill/>
          </a:ln>
        </p:spPr>
        <p:txBody>
          <a:bodyPr spcFirstLastPara="1" wrap="square" lIns="60950" tIns="60950" rIns="60950" bIns="60950" anchor="t" anchorCtr="0">
            <a:noAutofit/>
          </a:bodyPr>
          <a:lstStyle/>
          <a:p>
            <a:pPr algn="ctr" defTabSz="609630">
              <a:buClr>
                <a:srgbClr val="000000"/>
              </a:buClr>
              <a:buSzPts val="1300"/>
            </a:pPr>
            <a:r>
              <a:rPr lang="en" sz="1333" b="1" kern="0">
                <a:solidFill>
                  <a:srgbClr val="1A73E8"/>
                </a:solidFill>
                <a:latin typeface="Roboto"/>
                <a:ea typeface="Roboto"/>
                <a:cs typeface="Roboto"/>
                <a:sym typeface="Roboto"/>
              </a:rPr>
              <a:t>Instance group</a:t>
            </a:r>
            <a:endParaRPr sz="1333" b="1" kern="0">
              <a:solidFill>
                <a:srgbClr val="1A73E8"/>
              </a:solidFill>
              <a:latin typeface="Roboto"/>
              <a:ea typeface="Roboto"/>
              <a:cs typeface="Roboto"/>
              <a:sym typeface="Roboto"/>
            </a:endParaRPr>
          </a:p>
          <a:p>
            <a:pPr algn="ctr" defTabSz="609630">
              <a:buClr>
                <a:srgbClr val="000000"/>
              </a:buClr>
              <a:buSzPts val="1100"/>
            </a:pPr>
            <a:endParaRPr sz="1333" b="1" kern="0">
              <a:solidFill>
                <a:srgbClr val="4285F5"/>
              </a:solidFill>
              <a:latin typeface="Roboto"/>
              <a:ea typeface="Roboto"/>
              <a:cs typeface="Roboto"/>
              <a:sym typeface="Roboto"/>
            </a:endParaRPr>
          </a:p>
        </p:txBody>
      </p:sp>
      <p:sp>
        <p:nvSpPr>
          <p:cNvPr id="431" name="Google Shape;431;p62"/>
          <p:cNvSpPr/>
          <p:nvPr/>
        </p:nvSpPr>
        <p:spPr>
          <a:xfrm>
            <a:off x="6029616" y="2437676"/>
            <a:ext cx="304800" cy="278800"/>
          </a:xfrm>
          <a:prstGeom prst="ellipse">
            <a:avLst/>
          </a:prstGeom>
          <a:solidFill>
            <a:srgbClr val="FFFFFF"/>
          </a:solidFill>
          <a:ln w="19050" cap="flat" cmpd="sng">
            <a:solidFill>
              <a:srgbClr val="8BD7FE"/>
            </a:solidFill>
            <a:prstDash val="solid"/>
            <a:round/>
            <a:headEnd type="none" w="sm" len="sm"/>
            <a:tailEnd type="none" w="sm" len="sm"/>
          </a:ln>
        </p:spPr>
        <p:txBody>
          <a:bodyPr spcFirstLastPara="1" wrap="square" lIns="0" tIns="0" rIns="0" bIns="0" anchor="ctr" anchorCtr="0">
            <a:noAutofit/>
          </a:bodyPr>
          <a:lstStyle/>
          <a:p>
            <a:pPr algn="ctr" defTabSz="609630">
              <a:buClr>
                <a:srgbClr val="000000"/>
              </a:buClr>
              <a:buSzPts val="1400"/>
            </a:pPr>
            <a:r>
              <a:rPr lang="en" sz="1333" kern="0">
                <a:solidFill>
                  <a:srgbClr val="000000"/>
                </a:solidFill>
                <a:latin typeface="Google Sans"/>
                <a:ea typeface="Google Sans"/>
                <a:cs typeface="Google Sans"/>
                <a:sym typeface="Google Sans"/>
              </a:rPr>
              <a:t>n</a:t>
            </a:r>
            <a:endParaRPr sz="1333" kern="0">
              <a:solidFill>
                <a:srgbClr val="000000"/>
              </a:solidFill>
              <a:latin typeface="Google Sans"/>
              <a:ea typeface="Google Sans"/>
              <a:cs typeface="Google Sans"/>
              <a:sym typeface="Google Sans"/>
            </a:endParaRPr>
          </a:p>
        </p:txBody>
      </p:sp>
      <p:grpSp>
        <p:nvGrpSpPr>
          <p:cNvPr id="432" name="Google Shape;432;p62"/>
          <p:cNvGrpSpPr/>
          <p:nvPr/>
        </p:nvGrpSpPr>
        <p:grpSpPr>
          <a:xfrm>
            <a:off x="8719638" y="1374227"/>
            <a:ext cx="785733" cy="765015"/>
            <a:chOff x="4894475" y="3738475"/>
            <a:chExt cx="727800" cy="727800"/>
          </a:xfrm>
        </p:grpSpPr>
        <p:sp>
          <p:nvSpPr>
            <p:cNvPr id="433" name="Google Shape;433;p62"/>
            <p:cNvSpPr/>
            <p:nvPr/>
          </p:nvSpPr>
          <p:spPr>
            <a:xfrm>
              <a:off x="4894475" y="3738475"/>
              <a:ext cx="727800" cy="727800"/>
            </a:xfrm>
            <a:prstGeom prst="rect">
              <a:avLst/>
            </a:prstGeom>
            <a:solidFill>
              <a:srgbClr val="F6F6F6"/>
            </a:solidFill>
            <a:ln w="9525" cap="flat" cmpd="sng">
              <a:solidFill>
                <a:srgbClr val="41414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pic>
          <p:nvPicPr>
            <p:cNvPr id="434" name="Google Shape;434;p62"/>
            <p:cNvPicPr preferRelativeResize="0"/>
            <p:nvPr/>
          </p:nvPicPr>
          <p:blipFill rotWithShape="1">
            <a:blip r:embed="rId5">
              <a:alphaModFix/>
            </a:blip>
            <a:srcRect/>
            <a:stretch/>
          </p:blipFill>
          <p:spPr>
            <a:xfrm>
              <a:off x="5022425" y="3866425"/>
              <a:ext cx="471900" cy="471900"/>
            </a:xfrm>
            <a:prstGeom prst="rect">
              <a:avLst/>
            </a:prstGeom>
            <a:noFill/>
            <a:ln>
              <a:noFill/>
            </a:ln>
          </p:spPr>
        </p:pic>
      </p:grpSp>
      <p:grpSp>
        <p:nvGrpSpPr>
          <p:cNvPr id="435" name="Google Shape;435;p62"/>
          <p:cNvGrpSpPr/>
          <p:nvPr/>
        </p:nvGrpSpPr>
        <p:grpSpPr>
          <a:xfrm>
            <a:off x="3116808" y="4836178"/>
            <a:ext cx="1618105" cy="1075158"/>
            <a:chOff x="5439899" y="3647500"/>
            <a:chExt cx="1498800" cy="1022856"/>
          </a:xfrm>
        </p:grpSpPr>
        <p:grpSp>
          <p:nvGrpSpPr>
            <p:cNvPr id="436" name="Google Shape;436;p62"/>
            <p:cNvGrpSpPr/>
            <p:nvPr/>
          </p:nvGrpSpPr>
          <p:grpSpPr>
            <a:xfrm>
              <a:off x="5825400" y="3647500"/>
              <a:ext cx="727800" cy="727800"/>
              <a:chOff x="5825400" y="3952300"/>
              <a:chExt cx="727800" cy="727800"/>
            </a:xfrm>
          </p:grpSpPr>
          <p:sp>
            <p:nvSpPr>
              <p:cNvPr id="437" name="Google Shape;437;p62"/>
              <p:cNvSpPr/>
              <p:nvPr/>
            </p:nvSpPr>
            <p:spPr>
              <a:xfrm>
                <a:off x="5825400" y="3952300"/>
                <a:ext cx="727800" cy="727800"/>
              </a:xfrm>
              <a:prstGeom prst="rect">
                <a:avLst/>
              </a:prstGeom>
              <a:solidFill>
                <a:srgbClr val="F6F6F6"/>
              </a:solidFill>
              <a:ln w="9525" cap="flat" cmpd="sng">
                <a:solidFill>
                  <a:srgbClr val="41414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pic>
            <p:nvPicPr>
              <p:cNvPr id="438" name="Google Shape;438;p62"/>
              <p:cNvPicPr preferRelativeResize="0"/>
              <p:nvPr/>
            </p:nvPicPr>
            <p:blipFill rotWithShape="1">
              <a:blip r:embed="rId6">
                <a:alphaModFix/>
              </a:blip>
              <a:srcRect/>
              <a:stretch/>
            </p:blipFill>
            <p:spPr>
              <a:xfrm>
                <a:off x="5968384" y="4095278"/>
                <a:ext cx="441900" cy="441900"/>
              </a:xfrm>
              <a:prstGeom prst="rect">
                <a:avLst/>
              </a:prstGeom>
              <a:noFill/>
              <a:ln>
                <a:noFill/>
              </a:ln>
            </p:spPr>
          </p:pic>
        </p:grpSp>
        <p:sp>
          <p:nvSpPr>
            <p:cNvPr id="439" name="Google Shape;439;p62"/>
            <p:cNvSpPr txBox="1"/>
            <p:nvPr/>
          </p:nvSpPr>
          <p:spPr>
            <a:xfrm>
              <a:off x="5439899" y="4368856"/>
              <a:ext cx="1498800" cy="3015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C4043"/>
                  </a:solidFill>
                  <a:latin typeface="Roboto"/>
                  <a:ea typeface="Roboto"/>
                  <a:cs typeface="Roboto"/>
                  <a:sym typeface="Roboto"/>
                </a:rPr>
                <a:t>Image services</a:t>
              </a:r>
              <a:endParaRPr sz="1333" kern="0">
                <a:solidFill>
                  <a:srgbClr val="3C4043"/>
                </a:solidFill>
                <a:latin typeface="Roboto"/>
                <a:ea typeface="Roboto"/>
                <a:cs typeface="Roboto"/>
                <a:sym typeface="Roboto"/>
              </a:endParaRPr>
            </a:p>
          </p:txBody>
        </p:sp>
      </p:grpSp>
      <p:sp>
        <p:nvSpPr>
          <p:cNvPr id="440" name="Google Shape;440;p62"/>
          <p:cNvSpPr txBox="1"/>
          <p:nvPr/>
        </p:nvSpPr>
        <p:spPr>
          <a:xfrm>
            <a:off x="8719642" y="2219382"/>
            <a:ext cx="815600" cy="446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C4043"/>
                </a:solidFill>
                <a:latin typeface="Roboto"/>
                <a:ea typeface="Roboto"/>
                <a:cs typeface="Roboto"/>
                <a:sym typeface="Roboto"/>
              </a:rPr>
              <a:t>Cloud Storage</a:t>
            </a:r>
            <a:endParaRPr sz="1333" kern="0">
              <a:solidFill>
                <a:srgbClr val="3C4043"/>
              </a:solidFill>
              <a:latin typeface="Roboto"/>
              <a:ea typeface="Roboto"/>
              <a:cs typeface="Roboto"/>
              <a:sym typeface="Roboto"/>
            </a:endParaRPr>
          </a:p>
        </p:txBody>
      </p:sp>
      <p:cxnSp>
        <p:nvCxnSpPr>
          <p:cNvPr id="441" name="Google Shape;441;p62"/>
          <p:cNvCxnSpPr>
            <a:stCxn id="433" idx="1"/>
            <a:endCxn id="429" idx="0"/>
          </p:cNvCxnSpPr>
          <p:nvPr/>
        </p:nvCxnSpPr>
        <p:spPr>
          <a:xfrm flipH="1">
            <a:off x="6341038" y="1756734"/>
            <a:ext cx="2378600" cy="638200"/>
          </a:xfrm>
          <a:prstGeom prst="curvedConnector2">
            <a:avLst/>
          </a:prstGeom>
          <a:noFill/>
          <a:ln w="28575" cap="flat" cmpd="sng">
            <a:solidFill>
              <a:schemeClr val="accent6"/>
            </a:solidFill>
            <a:prstDash val="solid"/>
            <a:round/>
            <a:headEnd type="none" w="sm" len="sm"/>
            <a:tailEnd type="triangle" w="med" len="med"/>
          </a:ln>
        </p:spPr>
      </p:cxnSp>
      <p:sp>
        <p:nvSpPr>
          <p:cNvPr id="442" name="Google Shape;442;p62"/>
          <p:cNvSpPr txBox="1"/>
          <p:nvPr/>
        </p:nvSpPr>
        <p:spPr>
          <a:xfrm>
            <a:off x="7547359" y="2155383"/>
            <a:ext cx="1135800" cy="7166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i="1" kern="0">
                <a:solidFill>
                  <a:srgbClr val="34A853"/>
                </a:solidFill>
                <a:latin typeface="Arial"/>
                <a:ea typeface="Arial"/>
                <a:cs typeface="Arial"/>
                <a:sym typeface="Arial"/>
              </a:rPr>
              <a:t>Startup and </a:t>
            </a:r>
            <a:r>
              <a:rPr lang="en" sz="1333" i="1" kern="0">
                <a:solidFill>
                  <a:srgbClr val="34A853"/>
                </a:solidFill>
                <a:latin typeface="Arial"/>
                <a:cs typeface="Arial"/>
                <a:sym typeface="Arial"/>
              </a:rPr>
              <a:t>s</a:t>
            </a:r>
            <a:r>
              <a:rPr lang="en" sz="1333" i="1" kern="0">
                <a:solidFill>
                  <a:srgbClr val="34A853"/>
                </a:solidFill>
                <a:latin typeface="Arial"/>
                <a:ea typeface="Arial"/>
                <a:cs typeface="Arial"/>
                <a:sym typeface="Arial"/>
              </a:rPr>
              <a:t>hutdown scripts</a:t>
            </a:r>
            <a:endParaRPr sz="1333" i="1" kern="0">
              <a:solidFill>
                <a:srgbClr val="34A853"/>
              </a:solidFill>
              <a:latin typeface="Arial"/>
              <a:ea typeface="Arial"/>
              <a:cs typeface="Arial"/>
              <a:sym typeface="Arial"/>
            </a:endParaRPr>
          </a:p>
        </p:txBody>
      </p:sp>
      <p:sp>
        <p:nvSpPr>
          <p:cNvPr id="443" name="Google Shape;443;p62"/>
          <p:cNvSpPr txBox="1"/>
          <p:nvPr/>
        </p:nvSpPr>
        <p:spPr>
          <a:xfrm>
            <a:off x="3421263" y="4534145"/>
            <a:ext cx="1009200" cy="2176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i="1" kern="0">
                <a:solidFill>
                  <a:srgbClr val="34A853"/>
                </a:solidFill>
                <a:latin typeface="Roboto"/>
                <a:ea typeface="Roboto"/>
                <a:cs typeface="Roboto"/>
                <a:sym typeface="Roboto"/>
              </a:rPr>
              <a:t>OS image</a:t>
            </a:r>
            <a:endParaRPr sz="1333" i="1" kern="0">
              <a:solidFill>
                <a:srgbClr val="34A853"/>
              </a:solidFill>
              <a:latin typeface="Roboto"/>
              <a:ea typeface="Roboto"/>
              <a:cs typeface="Roboto"/>
              <a:sym typeface="Roboto"/>
            </a:endParaRPr>
          </a:p>
        </p:txBody>
      </p:sp>
      <p:sp>
        <p:nvSpPr>
          <p:cNvPr id="444" name="Google Shape;444;p62"/>
          <p:cNvSpPr/>
          <p:nvPr/>
        </p:nvSpPr>
        <p:spPr>
          <a:xfrm>
            <a:off x="5721257" y="4439125"/>
            <a:ext cx="1259635" cy="918027"/>
          </a:xfrm>
          <a:prstGeom prst="flowChartPredefinedProcess">
            <a:avLst/>
          </a:prstGeom>
          <a:solidFill>
            <a:srgbClr val="F6F6F6"/>
          </a:solidFill>
          <a:ln w="9525" cap="flat" cmpd="sng">
            <a:solidFill>
              <a:srgbClr val="41414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sp>
        <p:nvSpPr>
          <p:cNvPr id="445" name="Google Shape;445;p62"/>
          <p:cNvSpPr txBox="1"/>
          <p:nvPr/>
        </p:nvSpPr>
        <p:spPr>
          <a:xfrm>
            <a:off x="5701625" y="4442133"/>
            <a:ext cx="1279200" cy="918000"/>
          </a:xfrm>
          <a:prstGeom prst="rect">
            <a:avLst/>
          </a:prstGeom>
          <a:noFill/>
          <a:ln>
            <a:noFill/>
          </a:ln>
        </p:spPr>
        <p:txBody>
          <a:bodyPr spcFirstLastPara="1" wrap="square" lIns="81250" tIns="81250" rIns="81250" bIns="81250" anchor="ctr" anchorCtr="0">
            <a:noAutofit/>
          </a:bodyPr>
          <a:lstStyle/>
          <a:p>
            <a:pPr algn="ctr" defTabSz="609630">
              <a:buClr>
                <a:srgbClr val="000000"/>
              </a:buClr>
              <a:buSzPts val="1300"/>
            </a:pPr>
            <a:r>
              <a:rPr lang="en" sz="1333" b="1" kern="0">
                <a:solidFill>
                  <a:srgbClr val="1A73E8"/>
                </a:solidFill>
                <a:latin typeface="Roboto"/>
                <a:ea typeface="Roboto"/>
                <a:cs typeface="Roboto"/>
                <a:sym typeface="Roboto"/>
              </a:rPr>
              <a:t>Template</a:t>
            </a:r>
            <a:endParaRPr sz="1333" b="1" kern="0">
              <a:solidFill>
                <a:srgbClr val="1A73E8"/>
              </a:solidFill>
              <a:latin typeface="Roboto"/>
              <a:ea typeface="Roboto"/>
              <a:cs typeface="Roboto"/>
              <a:sym typeface="Roboto"/>
            </a:endParaRPr>
          </a:p>
        </p:txBody>
      </p:sp>
      <p:pic>
        <p:nvPicPr>
          <p:cNvPr id="446" name="Google Shape;446;p62" descr="Compute-Engine.png"/>
          <p:cNvPicPr preferRelativeResize="0"/>
          <p:nvPr/>
        </p:nvPicPr>
        <p:blipFill rotWithShape="1">
          <a:blip r:embed="rId7">
            <a:alphaModFix/>
          </a:blip>
          <a:srcRect t="5076" b="5076"/>
          <a:stretch/>
        </p:blipFill>
        <p:spPr>
          <a:xfrm>
            <a:off x="8226326" y="4866641"/>
            <a:ext cx="756358" cy="664119"/>
          </a:xfrm>
          <a:prstGeom prst="rect">
            <a:avLst/>
          </a:prstGeom>
          <a:noFill/>
          <a:ln>
            <a:noFill/>
          </a:ln>
        </p:spPr>
      </p:pic>
      <p:sp>
        <p:nvSpPr>
          <p:cNvPr id="447" name="Google Shape;447;p62"/>
          <p:cNvSpPr txBox="1"/>
          <p:nvPr/>
        </p:nvSpPr>
        <p:spPr>
          <a:xfrm>
            <a:off x="8159905" y="5535541"/>
            <a:ext cx="889200" cy="446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C4043"/>
                </a:solidFill>
                <a:latin typeface="Roboto"/>
                <a:ea typeface="Roboto"/>
                <a:cs typeface="Roboto"/>
                <a:sym typeface="Roboto"/>
              </a:rPr>
              <a:t>Compute Engine</a:t>
            </a:r>
            <a:endParaRPr sz="1333" kern="0">
              <a:solidFill>
                <a:srgbClr val="3C4043"/>
              </a:solidFill>
              <a:latin typeface="Roboto"/>
              <a:ea typeface="Roboto"/>
              <a:cs typeface="Roboto"/>
              <a:sym typeface="Roboto"/>
            </a:endParaRPr>
          </a:p>
        </p:txBody>
      </p:sp>
      <p:cxnSp>
        <p:nvCxnSpPr>
          <p:cNvPr id="448" name="Google Shape;448;p62"/>
          <p:cNvCxnSpPr>
            <a:stCxn id="437" idx="3"/>
            <a:endCxn id="445" idx="1"/>
          </p:cNvCxnSpPr>
          <p:nvPr/>
        </p:nvCxnSpPr>
        <p:spPr>
          <a:xfrm rot="10800000" flipH="1">
            <a:off x="4318728" y="4901085"/>
            <a:ext cx="1382800" cy="317600"/>
          </a:xfrm>
          <a:prstGeom prst="curvedConnector3">
            <a:avLst>
              <a:gd name="adj1" fmla="val 50004"/>
            </a:avLst>
          </a:prstGeom>
          <a:noFill/>
          <a:ln w="28575" cap="flat" cmpd="sng">
            <a:solidFill>
              <a:schemeClr val="accent6"/>
            </a:solidFill>
            <a:prstDash val="solid"/>
            <a:round/>
            <a:headEnd type="none" w="sm" len="sm"/>
            <a:tailEnd type="triangle" w="med" len="med"/>
          </a:ln>
        </p:spPr>
      </p:cxnSp>
      <p:cxnSp>
        <p:nvCxnSpPr>
          <p:cNvPr id="449" name="Google Shape;449;p62"/>
          <p:cNvCxnSpPr>
            <a:stCxn id="446" idx="1"/>
            <a:endCxn id="445" idx="3"/>
          </p:cNvCxnSpPr>
          <p:nvPr/>
        </p:nvCxnSpPr>
        <p:spPr>
          <a:xfrm rot="10800000">
            <a:off x="6980726" y="4901099"/>
            <a:ext cx="1245600" cy="297600"/>
          </a:xfrm>
          <a:prstGeom prst="curvedConnector3">
            <a:avLst>
              <a:gd name="adj1" fmla="val 49996"/>
            </a:avLst>
          </a:prstGeom>
          <a:noFill/>
          <a:ln w="28575" cap="flat" cmpd="sng">
            <a:solidFill>
              <a:schemeClr val="accent6"/>
            </a:solidFill>
            <a:prstDash val="solid"/>
            <a:round/>
            <a:headEnd type="none" w="sm" len="sm"/>
            <a:tailEnd type="triangle" w="med" len="med"/>
          </a:ln>
        </p:spPr>
      </p:cxnSp>
      <p:cxnSp>
        <p:nvCxnSpPr>
          <p:cNvPr id="450" name="Google Shape;450;p62"/>
          <p:cNvCxnSpPr>
            <a:stCxn id="444" idx="0"/>
            <a:endCxn id="430" idx="2"/>
          </p:cNvCxnSpPr>
          <p:nvPr/>
        </p:nvCxnSpPr>
        <p:spPr>
          <a:xfrm rot="5400000" flipH="1">
            <a:off x="6109974" y="4198025"/>
            <a:ext cx="474200" cy="8000"/>
          </a:xfrm>
          <a:prstGeom prst="curvedConnector3">
            <a:avLst>
              <a:gd name="adj1" fmla="val 50003"/>
            </a:avLst>
          </a:prstGeom>
          <a:noFill/>
          <a:ln w="28575" cap="flat" cmpd="sng">
            <a:solidFill>
              <a:schemeClr val="accent6"/>
            </a:solidFill>
            <a:prstDash val="solid"/>
            <a:round/>
            <a:headEnd type="none" w="sm" len="sm"/>
            <a:tailEnd type="triangle" w="med" len="med"/>
          </a:ln>
        </p:spPr>
      </p:cxnSp>
      <p:sp>
        <p:nvSpPr>
          <p:cNvPr id="451" name="Google Shape;451;p62"/>
          <p:cNvSpPr txBox="1"/>
          <p:nvPr/>
        </p:nvSpPr>
        <p:spPr>
          <a:xfrm>
            <a:off x="8099905" y="4534145"/>
            <a:ext cx="1009200" cy="2176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i="1" kern="0">
                <a:solidFill>
                  <a:srgbClr val="34A853"/>
                </a:solidFill>
                <a:latin typeface="Roboto"/>
                <a:ea typeface="Roboto"/>
                <a:cs typeface="Roboto"/>
                <a:sym typeface="Roboto"/>
              </a:rPr>
              <a:t>Resources</a:t>
            </a:r>
            <a:endParaRPr sz="1333" i="1" kern="0">
              <a:solidFill>
                <a:srgbClr val="34A853"/>
              </a:solidFill>
              <a:latin typeface="Roboto"/>
              <a:ea typeface="Roboto"/>
              <a:cs typeface="Roboto"/>
              <a:sym typeface="Roboto"/>
            </a:endParaRPr>
          </a:p>
        </p:txBody>
      </p:sp>
      <p:cxnSp>
        <p:nvCxnSpPr>
          <p:cNvPr id="452" name="Google Shape;452;p62"/>
          <p:cNvCxnSpPr>
            <a:stCxn id="426" idx="3"/>
            <a:endCxn id="429" idx="1"/>
          </p:cNvCxnSpPr>
          <p:nvPr/>
        </p:nvCxnSpPr>
        <p:spPr>
          <a:xfrm>
            <a:off x="4319859" y="3021035"/>
            <a:ext cx="1405400" cy="0"/>
          </a:xfrm>
          <a:prstGeom prst="straightConnector1">
            <a:avLst/>
          </a:prstGeom>
          <a:noFill/>
          <a:ln w="19050" cap="flat" cmpd="sng">
            <a:solidFill>
              <a:schemeClr val="accent3"/>
            </a:solidFill>
            <a:prstDash val="solid"/>
            <a:round/>
            <a:headEnd type="none" w="med" len="med"/>
            <a:tailEnd type="triangle" w="med" len="med"/>
          </a:ln>
        </p:spPr>
      </p:cxnSp>
      <p:sp>
        <p:nvSpPr>
          <p:cNvPr id="453" name="Google Shape;453;p62"/>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How autoscaling works</a:t>
            </a:r>
            <a:endParaRPr/>
          </a:p>
        </p:txBody>
      </p:sp>
      <p:sp>
        <p:nvSpPr>
          <p:cNvPr id="454" name="Google Shape;454;p62"/>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231369942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3"/>
          <p:cNvSpPr/>
          <p:nvPr/>
        </p:nvSpPr>
        <p:spPr>
          <a:xfrm>
            <a:off x="2815917" y="4511683"/>
            <a:ext cx="5133400" cy="1077800"/>
          </a:xfrm>
          <a:prstGeom prst="rect">
            <a:avLst/>
          </a:prstGeom>
          <a:solidFill>
            <a:srgbClr val="CFE2F3"/>
          </a:solidFill>
          <a:ln>
            <a:noFill/>
          </a:ln>
        </p:spPr>
        <p:txBody>
          <a:bodyPr spcFirstLastPara="1" wrap="square" lIns="121917" tIns="60950" rIns="60950" bIns="60950" anchor="ctr" anchorCtr="0">
            <a:noAutofit/>
          </a:bodyPr>
          <a:lstStyle/>
          <a:p>
            <a:pPr marL="304815" indent="-254013" defTabSz="609630">
              <a:buClr>
                <a:srgbClr val="3C4043"/>
              </a:buClr>
              <a:buSzPts val="2400"/>
              <a:buFont typeface="Roboto"/>
              <a:buAutoNum type="arabicPeriod"/>
            </a:pPr>
            <a:r>
              <a:rPr lang="en" sz="1600" kern="0">
                <a:solidFill>
                  <a:srgbClr val="3C4043"/>
                </a:solidFill>
                <a:latin typeface="Roboto"/>
                <a:ea typeface="Roboto"/>
                <a:cs typeface="Roboto"/>
                <a:sym typeface="Roboto"/>
              </a:rPr>
              <a:t>Actual utilization = 385/400 = 96.25%</a:t>
            </a:r>
            <a:endParaRPr sz="1600" kern="0">
              <a:solidFill>
                <a:srgbClr val="3C4043"/>
              </a:solidFill>
              <a:latin typeface="Roboto"/>
              <a:ea typeface="Roboto"/>
              <a:cs typeface="Roboto"/>
              <a:sym typeface="Roboto"/>
            </a:endParaRPr>
          </a:p>
          <a:p>
            <a:pPr marL="304815" indent="-254013" defTabSz="609630">
              <a:buClr>
                <a:srgbClr val="000000"/>
              </a:buClr>
              <a:buSzPts val="2400"/>
              <a:buFont typeface="Roboto"/>
              <a:buAutoNum type="arabicPeriod"/>
            </a:pPr>
            <a:r>
              <a:rPr lang="en" sz="1600" kern="0">
                <a:solidFill>
                  <a:srgbClr val="3C4043"/>
                </a:solidFill>
                <a:latin typeface="Roboto"/>
                <a:ea typeface="Roboto"/>
                <a:cs typeface="Roboto"/>
                <a:sym typeface="Roboto"/>
              </a:rPr>
              <a:t>If +1 then 385/500 = 77%</a:t>
            </a:r>
            <a:r>
              <a:rPr lang="en" sz="1600" kern="0">
                <a:solidFill>
                  <a:srgbClr val="8A190F"/>
                </a:solidFill>
                <a:latin typeface="Roboto"/>
                <a:ea typeface="Roboto"/>
                <a:cs typeface="Roboto"/>
                <a:sym typeface="Roboto"/>
              </a:rPr>
              <a:t> </a:t>
            </a:r>
            <a:r>
              <a:rPr lang="en" sz="1600" kern="0">
                <a:solidFill>
                  <a:srgbClr val="EA4335"/>
                </a:solidFill>
                <a:latin typeface="Roboto"/>
                <a:ea typeface="Roboto"/>
                <a:cs typeface="Roboto"/>
                <a:sym typeface="Roboto"/>
              </a:rPr>
              <a:t>(Still above target 75%)</a:t>
            </a:r>
            <a:endParaRPr sz="1600" kern="0">
              <a:solidFill>
                <a:srgbClr val="EA4335"/>
              </a:solidFill>
              <a:latin typeface="Roboto"/>
              <a:ea typeface="Roboto"/>
              <a:cs typeface="Roboto"/>
              <a:sym typeface="Roboto"/>
            </a:endParaRPr>
          </a:p>
          <a:p>
            <a:pPr marL="304815" indent="-254013" defTabSz="609630">
              <a:buClr>
                <a:srgbClr val="3C4043"/>
              </a:buClr>
              <a:buSzPts val="2400"/>
              <a:buFont typeface="Roboto"/>
              <a:buAutoNum type="arabicPeriod"/>
            </a:pPr>
            <a:r>
              <a:rPr lang="en" sz="1600" kern="0">
                <a:solidFill>
                  <a:srgbClr val="3C4043"/>
                </a:solidFill>
                <a:latin typeface="Roboto"/>
                <a:ea typeface="Roboto"/>
                <a:cs typeface="Roboto"/>
                <a:sym typeface="Roboto"/>
              </a:rPr>
              <a:t>If +2 then 385/600 = 64.16%</a:t>
            </a:r>
            <a:endParaRPr sz="1600" kern="0">
              <a:solidFill>
                <a:srgbClr val="3C4043"/>
              </a:solidFill>
              <a:latin typeface="Roboto"/>
              <a:ea typeface="Roboto"/>
              <a:cs typeface="Roboto"/>
              <a:sym typeface="Roboto"/>
            </a:endParaRPr>
          </a:p>
        </p:txBody>
      </p:sp>
      <p:sp>
        <p:nvSpPr>
          <p:cNvPr id="460" name="Google Shape;460;p63"/>
          <p:cNvSpPr txBox="1"/>
          <p:nvPr/>
        </p:nvSpPr>
        <p:spPr>
          <a:xfrm>
            <a:off x="2815917" y="4105567"/>
            <a:ext cx="5133400" cy="406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800"/>
            </a:pPr>
            <a:r>
              <a:rPr lang="en" sz="1600" kern="0">
                <a:solidFill>
                  <a:srgbClr val="4285F4"/>
                </a:solidFill>
                <a:latin typeface="Roboto"/>
                <a:ea typeface="Roboto"/>
                <a:cs typeface="Roboto"/>
                <a:sym typeface="Roboto"/>
              </a:rPr>
              <a:t>Target CPU utilization = 0.75</a:t>
            </a:r>
            <a:endParaRPr sz="1600" kern="0">
              <a:solidFill>
                <a:srgbClr val="4285F4"/>
              </a:solidFill>
              <a:latin typeface="Roboto"/>
              <a:ea typeface="Roboto"/>
              <a:cs typeface="Roboto"/>
              <a:sym typeface="Roboto"/>
            </a:endParaRPr>
          </a:p>
        </p:txBody>
      </p:sp>
      <p:sp>
        <p:nvSpPr>
          <p:cNvPr id="461" name="Google Shape;461;p63"/>
          <p:cNvSpPr/>
          <p:nvPr/>
        </p:nvSpPr>
        <p:spPr>
          <a:xfrm>
            <a:off x="1219317" y="2315000"/>
            <a:ext cx="3608600" cy="1278400"/>
          </a:xfrm>
          <a:prstGeom prst="roundRect">
            <a:avLst>
              <a:gd name="adj" fmla="val 9425"/>
            </a:avLst>
          </a:prstGeom>
          <a:solidFill>
            <a:srgbClr val="FFE599"/>
          </a:solidFill>
          <a:ln>
            <a:noFill/>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pic>
        <p:nvPicPr>
          <p:cNvPr id="462" name="Google Shape;462;p63"/>
          <p:cNvPicPr preferRelativeResize="0"/>
          <p:nvPr/>
        </p:nvPicPr>
        <p:blipFill rotWithShape="1">
          <a:blip r:embed="rId3">
            <a:alphaModFix/>
          </a:blip>
          <a:srcRect/>
          <a:stretch/>
        </p:blipFill>
        <p:spPr>
          <a:xfrm>
            <a:off x="3062196" y="2526964"/>
            <a:ext cx="762000" cy="762000"/>
          </a:xfrm>
          <a:prstGeom prst="rect">
            <a:avLst/>
          </a:prstGeom>
          <a:noFill/>
          <a:ln>
            <a:noFill/>
          </a:ln>
        </p:spPr>
      </p:pic>
      <p:pic>
        <p:nvPicPr>
          <p:cNvPr id="463" name="Google Shape;463;p63"/>
          <p:cNvPicPr preferRelativeResize="0"/>
          <p:nvPr/>
        </p:nvPicPr>
        <p:blipFill rotWithShape="1">
          <a:blip r:embed="rId3">
            <a:alphaModFix/>
          </a:blip>
          <a:srcRect/>
          <a:stretch/>
        </p:blipFill>
        <p:spPr>
          <a:xfrm>
            <a:off x="2187655" y="2526964"/>
            <a:ext cx="762000" cy="762000"/>
          </a:xfrm>
          <a:prstGeom prst="rect">
            <a:avLst/>
          </a:prstGeom>
          <a:noFill/>
          <a:ln>
            <a:noFill/>
          </a:ln>
        </p:spPr>
      </p:pic>
      <p:pic>
        <p:nvPicPr>
          <p:cNvPr id="464" name="Google Shape;464;p63"/>
          <p:cNvPicPr preferRelativeResize="0"/>
          <p:nvPr/>
        </p:nvPicPr>
        <p:blipFill rotWithShape="1">
          <a:blip r:embed="rId3">
            <a:alphaModFix/>
          </a:blip>
          <a:srcRect/>
          <a:stretch/>
        </p:blipFill>
        <p:spPr>
          <a:xfrm>
            <a:off x="3936736" y="2526964"/>
            <a:ext cx="762000" cy="762000"/>
          </a:xfrm>
          <a:prstGeom prst="rect">
            <a:avLst/>
          </a:prstGeom>
          <a:noFill/>
          <a:ln>
            <a:noFill/>
          </a:ln>
        </p:spPr>
      </p:pic>
      <p:sp>
        <p:nvSpPr>
          <p:cNvPr id="465" name="Google Shape;465;p63"/>
          <p:cNvSpPr txBox="1"/>
          <p:nvPr/>
        </p:nvSpPr>
        <p:spPr>
          <a:xfrm>
            <a:off x="2240199" y="3225003"/>
            <a:ext cx="6538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000000"/>
                </a:solidFill>
                <a:latin typeface="Roboto"/>
                <a:ea typeface="Roboto"/>
                <a:cs typeface="Roboto"/>
                <a:sym typeface="Roboto"/>
              </a:rPr>
              <a:t>100%</a:t>
            </a:r>
            <a:endParaRPr sz="1333" kern="0">
              <a:solidFill>
                <a:srgbClr val="000000"/>
              </a:solidFill>
              <a:latin typeface="Roboto"/>
              <a:ea typeface="Roboto"/>
              <a:cs typeface="Roboto"/>
              <a:sym typeface="Roboto"/>
            </a:endParaRPr>
          </a:p>
        </p:txBody>
      </p:sp>
      <p:sp>
        <p:nvSpPr>
          <p:cNvPr id="466" name="Google Shape;466;p63"/>
          <p:cNvSpPr txBox="1"/>
          <p:nvPr/>
        </p:nvSpPr>
        <p:spPr>
          <a:xfrm>
            <a:off x="3114739" y="3225003"/>
            <a:ext cx="6538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000000"/>
                </a:solidFill>
                <a:latin typeface="Roboto"/>
                <a:ea typeface="Roboto"/>
                <a:cs typeface="Roboto"/>
                <a:sym typeface="Roboto"/>
              </a:rPr>
              <a:t>100%</a:t>
            </a:r>
            <a:endParaRPr sz="1333" kern="0">
              <a:solidFill>
                <a:srgbClr val="000000"/>
              </a:solidFill>
              <a:latin typeface="Roboto"/>
              <a:ea typeface="Roboto"/>
              <a:cs typeface="Roboto"/>
              <a:sym typeface="Roboto"/>
            </a:endParaRPr>
          </a:p>
        </p:txBody>
      </p:sp>
      <p:sp>
        <p:nvSpPr>
          <p:cNvPr id="467" name="Google Shape;467;p63"/>
          <p:cNvSpPr txBox="1"/>
          <p:nvPr/>
        </p:nvSpPr>
        <p:spPr>
          <a:xfrm>
            <a:off x="3989279" y="3224982"/>
            <a:ext cx="6538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000000"/>
                </a:solidFill>
                <a:latin typeface="Roboto"/>
                <a:ea typeface="Roboto"/>
                <a:cs typeface="Roboto"/>
                <a:sym typeface="Roboto"/>
              </a:rPr>
              <a:t>85%</a:t>
            </a:r>
            <a:endParaRPr sz="1333" kern="0">
              <a:solidFill>
                <a:srgbClr val="000000"/>
              </a:solidFill>
              <a:latin typeface="Roboto"/>
              <a:ea typeface="Roboto"/>
              <a:cs typeface="Roboto"/>
              <a:sym typeface="Roboto"/>
            </a:endParaRPr>
          </a:p>
        </p:txBody>
      </p:sp>
      <p:pic>
        <p:nvPicPr>
          <p:cNvPr id="468" name="Google Shape;468;p63"/>
          <p:cNvPicPr preferRelativeResize="0"/>
          <p:nvPr/>
        </p:nvPicPr>
        <p:blipFill rotWithShape="1">
          <a:blip r:embed="rId3">
            <a:alphaModFix/>
          </a:blip>
          <a:srcRect/>
          <a:stretch/>
        </p:blipFill>
        <p:spPr>
          <a:xfrm>
            <a:off x="1313115" y="2526964"/>
            <a:ext cx="762000" cy="762000"/>
          </a:xfrm>
          <a:prstGeom prst="rect">
            <a:avLst/>
          </a:prstGeom>
          <a:noFill/>
          <a:ln>
            <a:noFill/>
          </a:ln>
        </p:spPr>
      </p:pic>
      <p:sp>
        <p:nvSpPr>
          <p:cNvPr id="469" name="Google Shape;469;p63"/>
          <p:cNvSpPr txBox="1"/>
          <p:nvPr/>
        </p:nvSpPr>
        <p:spPr>
          <a:xfrm>
            <a:off x="1365659" y="3225003"/>
            <a:ext cx="6538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000000"/>
                </a:solidFill>
                <a:latin typeface="Roboto"/>
                <a:ea typeface="Roboto"/>
                <a:cs typeface="Roboto"/>
                <a:sym typeface="Roboto"/>
              </a:rPr>
              <a:t>100%</a:t>
            </a:r>
            <a:endParaRPr sz="1333" kern="0">
              <a:solidFill>
                <a:srgbClr val="000000"/>
              </a:solidFill>
              <a:latin typeface="Roboto"/>
              <a:ea typeface="Roboto"/>
              <a:cs typeface="Roboto"/>
              <a:sym typeface="Roboto"/>
            </a:endParaRPr>
          </a:p>
        </p:txBody>
      </p:sp>
      <p:sp>
        <p:nvSpPr>
          <p:cNvPr id="470" name="Google Shape;470;p63"/>
          <p:cNvSpPr txBox="1"/>
          <p:nvPr/>
        </p:nvSpPr>
        <p:spPr>
          <a:xfrm>
            <a:off x="1219200" y="1905700"/>
            <a:ext cx="3489000" cy="2760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600" kern="0">
                <a:solidFill>
                  <a:srgbClr val="3C4043"/>
                </a:solidFill>
                <a:latin typeface="Roboto"/>
                <a:ea typeface="Roboto"/>
                <a:cs typeface="Roboto"/>
                <a:sym typeface="Roboto"/>
              </a:rPr>
              <a:t>managed instance group</a:t>
            </a:r>
            <a:endParaRPr sz="1600" kern="0">
              <a:solidFill>
                <a:srgbClr val="3C4043"/>
              </a:solidFill>
              <a:latin typeface="Roboto"/>
              <a:ea typeface="Roboto"/>
              <a:cs typeface="Roboto"/>
              <a:sym typeface="Roboto"/>
            </a:endParaRPr>
          </a:p>
        </p:txBody>
      </p:sp>
      <p:sp>
        <p:nvSpPr>
          <p:cNvPr id="471" name="Google Shape;471;p63"/>
          <p:cNvSpPr/>
          <p:nvPr/>
        </p:nvSpPr>
        <p:spPr>
          <a:xfrm>
            <a:off x="5718050" y="2315000"/>
            <a:ext cx="5254800" cy="1280200"/>
          </a:xfrm>
          <a:prstGeom prst="roundRect">
            <a:avLst>
              <a:gd name="adj" fmla="val 10938"/>
            </a:avLst>
          </a:prstGeom>
          <a:solidFill>
            <a:srgbClr val="FFE599"/>
          </a:solidFill>
          <a:ln>
            <a:noFill/>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pic>
        <p:nvPicPr>
          <p:cNvPr id="472" name="Google Shape;472;p63"/>
          <p:cNvPicPr preferRelativeResize="0"/>
          <p:nvPr/>
        </p:nvPicPr>
        <p:blipFill rotWithShape="1">
          <a:blip r:embed="rId3">
            <a:alphaModFix/>
          </a:blip>
          <a:srcRect/>
          <a:stretch/>
        </p:blipFill>
        <p:spPr>
          <a:xfrm>
            <a:off x="9225685" y="2526964"/>
            <a:ext cx="762000" cy="762000"/>
          </a:xfrm>
          <a:prstGeom prst="rect">
            <a:avLst/>
          </a:prstGeom>
          <a:noFill/>
          <a:ln>
            <a:noFill/>
          </a:ln>
        </p:spPr>
      </p:pic>
      <p:pic>
        <p:nvPicPr>
          <p:cNvPr id="473" name="Google Shape;473;p63"/>
          <p:cNvPicPr preferRelativeResize="0"/>
          <p:nvPr/>
        </p:nvPicPr>
        <p:blipFill rotWithShape="1">
          <a:blip r:embed="rId3">
            <a:alphaModFix/>
          </a:blip>
          <a:srcRect/>
          <a:stretch/>
        </p:blipFill>
        <p:spPr>
          <a:xfrm>
            <a:off x="8401663" y="2526964"/>
            <a:ext cx="762000" cy="762000"/>
          </a:xfrm>
          <a:prstGeom prst="rect">
            <a:avLst/>
          </a:prstGeom>
          <a:noFill/>
          <a:ln>
            <a:noFill/>
          </a:ln>
        </p:spPr>
      </p:pic>
      <p:pic>
        <p:nvPicPr>
          <p:cNvPr id="474" name="Google Shape;474;p63"/>
          <p:cNvPicPr preferRelativeResize="0"/>
          <p:nvPr/>
        </p:nvPicPr>
        <p:blipFill rotWithShape="1">
          <a:blip r:embed="rId3">
            <a:alphaModFix/>
          </a:blip>
          <a:srcRect/>
          <a:stretch/>
        </p:blipFill>
        <p:spPr>
          <a:xfrm>
            <a:off x="10048873" y="2526964"/>
            <a:ext cx="762000" cy="762000"/>
          </a:xfrm>
          <a:prstGeom prst="rect">
            <a:avLst/>
          </a:prstGeom>
          <a:noFill/>
          <a:ln>
            <a:noFill/>
          </a:ln>
        </p:spPr>
      </p:pic>
      <p:sp>
        <p:nvSpPr>
          <p:cNvPr id="475" name="Google Shape;475;p63"/>
          <p:cNvSpPr txBox="1"/>
          <p:nvPr/>
        </p:nvSpPr>
        <p:spPr>
          <a:xfrm>
            <a:off x="8454207" y="3224982"/>
            <a:ext cx="6538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000000"/>
                </a:solidFill>
                <a:latin typeface="Roboto"/>
                <a:ea typeface="Roboto"/>
                <a:cs typeface="Roboto"/>
                <a:sym typeface="Roboto"/>
              </a:rPr>
              <a:t>100%</a:t>
            </a:r>
            <a:endParaRPr sz="1333" kern="0">
              <a:solidFill>
                <a:srgbClr val="000000"/>
              </a:solidFill>
              <a:latin typeface="Roboto"/>
              <a:ea typeface="Roboto"/>
              <a:cs typeface="Roboto"/>
              <a:sym typeface="Roboto"/>
            </a:endParaRPr>
          </a:p>
        </p:txBody>
      </p:sp>
      <p:sp>
        <p:nvSpPr>
          <p:cNvPr id="476" name="Google Shape;476;p63"/>
          <p:cNvSpPr txBox="1"/>
          <p:nvPr/>
        </p:nvSpPr>
        <p:spPr>
          <a:xfrm>
            <a:off x="9278229" y="3224982"/>
            <a:ext cx="6538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000000"/>
                </a:solidFill>
                <a:latin typeface="Roboto"/>
                <a:ea typeface="Roboto"/>
                <a:cs typeface="Roboto"/>
                <a:sym typeface="Roboto"/>
              </a:rPr>
              <a:t>100%</a:t>
            </a:r>
            <a:endParaRPr sz="1333" kern="0">
              <a:solidFill>
                <a:srgbClr val="000000"/>
              </a:solidFill>
              <a:latin typeface="Roboto"/>
              <a:ea typeface="Roboto"/>
              <a:cs typeface="Roboto"/>
              <a:sym typeface="Roboto"/>
            </a:endParaRPr>
          </a:p>
        </p:txBody>
      </p:sp>
      <p:sp>
        <p:nvSpPr>
          <p:cNvPr id="477" name="Google Shape;477;p63"/>
          <p:cNvSpPr txBox="1"/>
          <p:nvPr/>
        </p:nvSpPr>
        <p:spPr>
          <a:xfrm>
            <a:off x="10101417" y="3224982"/>
            <a:ext cx="6538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000000"/>
                </a:solidFill>
                <a:latin typeface="Roboto"/>
                <a:ea typeface="Roboto"/>
                <a:cs typeface="Roboto"/>
                <a:sym typeface="Roboto"/>
              </a:rPr>
              <a:t>85%</a:t>
            </a:r>
            <a:endParaRPr sz="1333" kern="0">
              <a:solidFill>
                <a:srgbClr val="000000"/>
              </a:solidFill>
              <a:latin typeface="Roboto"/>
              <a:ea typeface="Roboto"/>
              <a:cs typeface="Roboto"/>
              <a:sym typeface="Roboto"/>
            </a:endParaRPr>
          </a:p>
        </p:txBody>
      </p:sp>
      <p:pic>
        <p:nvPicPr>
          <p:cNvPr id="478" name="Google Shape;478;p63"/>
          <p:cNvPicPr preferRelativeResize="0"/>
          <p:nvPr/>
        </p:nvPicPr>
        <p:blipFill rotWithShape="1">
          <a:blip r:embed="rId3">
            <a:alphaModFix/>
          </a:blip>
          <a:srcRect/>
          <a:stretch/>
        </p:blipFill>
        <p:spPr>
          <a:xfrm>
            <a:off x="7577641" y="2526964"/>
            <a:ext cx="762000" cy="762000"/>
          </a:xfrm>
          <a:prstGeom prst="rect">
            <a:avLst/>
          </a:prstGeom>
          <a:noFill/>
          <a:ln>
            <a:noFill/>
          </a:ln>
        </p:spPr>
      </p:pic>
      <p:sp>
        <p:nvSpPr>
          <p:cNvPr id="479" name="Google Shape;479;p63"/>
          <p:cNvSpPr txBox="1"/>
          <p:nvPr/>
        </p:nvSpPr>
        <p:spPr>
          <a:xfrm>
            <a:off x="7630184" y="3224982"/>
            <a:ext cx="653800" cy="3048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000000"/>
                </a:solidFill>
                <a:latin typeface="Roboto"/>
                <a:ea typeface="Roboto"/>
                <a:cs typeface="Roboto"/>
                <a:sym typeface="Roboto"/>
              </a:rPr>
              <a:t>100%</a:t>
            </a:r>
            <a:endParaRPr sz="1333" kern="0">
              <a:solidFill>
                <a:srgbClr val="000000"/>
              </a:solidFill>
              <a:latin typeface="Roboto"/>
              <a:ea typeface="Roboto"/>
              <a:cs typeface="Roboto"/>
              <a:sym typeface="Roboto"/>
            </a:endParaRPr>
          </a:p>
        </p:txBody>
      </p:sp>
      <p:cxnSp>
        <p:nvCxnSpPr>
          <p:cNvPr id="480" name="Google Shape;480;p63"/>
          <p:cNvCxnSpPr>
            <a:stCxn id="461" idx="2"/>
            <a:endCxn id="459" idx="1"/>
          </p:cNvCxnSpPr>
          <p:nvPr/>
        </p:nvCxnSpPr>
        <p:spPr>
          <a:xfrm rot="5400000">
            <a:off x="2191217" y="4218200"/>
            <a:ext cx="1457200" cy="207600"/>
          </a:xfrm>
          <a:prstGeom prst="curvedConnector4">
            <a:avLst>
              <a:gd name="adj1" fmla="val 31508"/>
              <a:gd name="adj2" fmla="val 483422"/>
            </a:avLst>
          </a:prstGeom>
          <a:noFill/>
          <a:ln w="28575" cap="flat" cmpd="sng">
            <a:solidFill>
              <a:srgbClr val="434343"/>
            </a:solidFill>
            <a:prstDash val="solid"/>
            <a:round/>
            <a:headEnd type="none" w="sm" len="sm"/>
            <a:tailEnd type="triangle" w="med" len="med"/>
          </a:ln>
        </p:spPr>
      </p:cxnSp>
      <p:pic>
        <p:nvPicPr>
          <p:cNvPr id="481" name="Google Shape;481;p63"/>
          <p:cNvPicPr preferRelativeResize="0"/>
          <p:nvPr/>
        </p:nvPicPr>
        <p:blipFill rotWithShape="1">
          <a:blip r:embed="rId4">
            <a:alphaModFix/>
          </a:blip>
          <a:srcRect/>
          <a:stretch/>
        </p:blipFill>
        <p:spPr>
          <a:xfrm>
            <a:off x="6725263" y="2526964"/>
            <a:ext cx="762000" cy="762000"/>
          </a:xfrm>
          <a:prstGeom prst="rect">
            <a:avLst/>
          </a:prstGeom>
          <a:noFill/>
          <a:ln>
            <a:noFill/>
          </a:ln>
        </p:spPr>
      </p:pic>
      <p:pic>
        <p:nvPicPr>
          <p:cNvPr id="482" name="Google Shape;482;p63"/>
          <p:cNvPicPr preferRelativeResize="0"/>
          <p:nvPr/>
        </p:nvPicPr>
        <p:blipFill rotWithShape="1">
          <a:blip r:embed="rId4">
            <a:alphaModFix/>
          </a:blip>
          <a:srcRect/>
          <a:stretch/>
        </p:blipFill>
        <p:spPr>
          <a:xfrm>
            <a:off x="5901241" y="2526964"/>
            <a:ext cx="762000" cy="762000"/>
          </a:xfrm>
          <a:prstGeom prst="rect">
            <a:avLst/>
          </a:prstGeom>
          <a:noFill/>
          <a:ln>
            <a:noFill/>
          </a:ln>
        </p:spPr>
      </p:pic>
      <p:cxnSp>
        <p:nvCxnSpPr>
          <p:cNvPr id="483" name="Google Shape;483;p63"/>
          <p:cNvCxnSpPr>
            <a:stCxn id="459" idx="3"/>
            <a:endCxn id="482" idx="2"/>
          </p:cNvCxnSpPr>
          <p:nvPr/>
        </p:nvCxnSpPr>
        <p:spPr>
          <a:xfrm rot="10800000">
            <a:off x="6282317" y="3288983"/>
            <a:ext cx="1667000" cy="1761600"/>
          </a:xfrm>
          <a:prstGeom prst="curvedConnector4">
            <a:avLst>
              <a:gd name="adj1" fmla="val -9523"/>
              <a:gd name="adj2" fmla="val 65296"/>
            </a:avLst>
          </a:prstGeom>
          <a:noFill/>
          <a:ln w="28575" cap="flat" cmpd="sng">
            <a:solidFill>
              <a:srgbClr val="434343"/>
            </a:solidFill>
            <a:prstDash val="solid"/>
            <a:round/>
            <a:headEnd type="none" w="med" len="med"/>
            <a:tailEnd type="triangle" w="med" len="med"/>
          </a:ln>
        </p:spPr>
      </p:cxnSp>
      <p:cxnSp>
        <p:nvCxnSpPr>
          <p:cNvPr id="484" name="Google Shape;484;p63"/>
          <p:cNvCxnSpPr>
            <a:stCxn id="459" idx="3"/>
            <a:endCxn id="481" idx="2"/>
          </p:cNvCxnSpPr>
          <p:nvPr/>
        </p:nvCxnSpPr>
        <p:spPr>
          <a:xfrm rot="10800000">
            <a:off x="7106317" y="3288983"/>
            <a:ext cx="843000" cy="1761600"/>
          </a:xfrm>
          <a:prstGeom prst="curvedConnector4">
            <a:avLst>
              <a:gd name="adj1" fmla="val -23903"/>
              <a:gd name="adj2" fmla="val 65296"/>
            </a:avLst>
          </a:prstGeom>
          <a:noFill/>
          <a:ln w="28575" cap="flat" cmpd="sng">
            <a:solidFill>
              <a:srgbClr val="434343"/>
            </a:solidFill>
            <a:prstDash val="solid"/>
            <a:round/>
            <a:headEnd type="none" w="med" len="med"/>
            <a:tailEnd type="triangle" w="med" len="med"/>
          </a:ln>
        </p:spPr>
      </p:cxnSp>
      <p:sp>
        <p:nvSpPr>
          <p:cNvPr id="485" name="Google Shape;485;p6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Scale-out policy decision</a:t>
            </a:r>
            <a:endParaRPr/>
          </a:p>
        </p:txBody>
      </p:sp>
      <p:sp>
        <p:nvSpPr>
          <p:cNvPr id="486" name="Google Shape;486;p6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413933831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4"/>
          <p:cNvSpPr/>
          <p:nvPr/>
        </p:nvSpPr>
        <p:spPr>
          <a:xfrm>
            <a:off x="2815917" y="4511683"/>
            <a:ext cx="5133400" cy="1077800"/>
          </a:xfrm>
          <a:prstGeom prst="rect">
            <a:avLst/>
          </a:prstGeom>
          <a:solidFill>
            <a:srgbClr val="CFE2F3"/>
          </a:solidFill>
          <a:ln>
            <a:noFill/>
          </a:ln>
        </p:spPr>
        <p:txBody>
          <a:bodyPr spcFirstLastPara="1" wrap="square" lIns="121917" tIns="60950" rIns="60950" bIns="60950" anchor="ctr" anchorCtr="0">
            <a:noAutofit/>
          </a:bodyPr>
          <a:lstStyle/>
          <a:p>
            <a:pPr marL="304815" indent="-254013" defTabSz="609630">
              <a:buClr>
                <a:srgbClr val="3C4043"/>
              </a:buClr>
              <a:buSzPts val="2400"/>
              <a:buFont typeface="Roboto"/>
              <a:buAutoNum type="arabicPeriod"/>
            </a:pPr>
            <a:r>
              <a:rPr lang="en" sz="1600" kern="0">
                <a:solidFill>
                  <a:srgbClr val="3C4043"/>
                </a:solidFill>
                <a:latin typeface="Roboto"/>
                <a:ea typeface="Roboto"/>
                <a:cs typeface="Roboto"/>
                <a:sym typeface="Roboto"/>
              </a:rPr>
              <a:t>Actual utilization = 330/600 = 55%</a:t>
            </a:r>
            <a:endParaRPr sz="1600" kern="0">
              <a:solidFill>
                <a:srgbClr val="3C4043"/>
              </a:solidFill>
              <a:latin typeface="Roboto"/>
              <a:ea typeface="Roboto"/>
              <a:cs typeface="Roboto"/>
              <a:sym typeface="Roboto"/>
            </a:endParaRPr>
          </a:p>
          <a:p>
            <a:pPr marL="304815" indent="-254013" defTabSz="609630">
              <a:buClr>
                <a:srgbClr val="000000"/>
              </a:buClr>
              <a:buSzPts val="2400"/>
              <a:buFont typeface="Roboto"/>
              <a:buAutoNum type="arabicPeriod"/>
            </a:pPr>
            <a:r>
              <a:rPr lang="en" sz="1600" kern="0">
                <a:solidFill>
                  <a:srgbClr val="3C4043"/>
                </a:solidFill>
                <a:latin typeface="Roboto"/>
                <a:ea typeface="Roboto"/>
                <a:cs typeface="Roboto"/>
                <a:sym typeface="Roboto"/>
              </a:rPr>
              <a:t>If -1 then 330/500 = 66% </a:t>
            </a:r>
            <a:r>
              <a:rPr lang="en" sz="1600" kern="0">
                <a:solidFill>
                  <a:srgbClr val="EA4335"/>
                </a:solidFill>
                <a:latin typeface="Roboto"/>
                <a:ea typeface="Roboto"/>
                <a:cs typeface="Roboto"/>
                <a:sym typeface="Roboto"/>
              </a:rPr>
              <a:t>(Still below target)</a:t>
            </a:r>
            <a:endParaRPr sz="1600" kern="0">
              <a:solidFill>
                <a:srgbClr val="EA4335"/>
              </a:solidFill>
              <a:latin typeface="Roboto"/>
              <a:ea typeface="Roboto"/>
              <a:cs typeface="Roboto"/>
              <a:sym typeface="Roboto"/>
            </a:endParaRPr>
          </a:p>
          <a:p>
            <a:pPr marL="304815" indent="-254013" defTabSz="609630">
              <a:buClr>
                <a:srgbClr val="3C4043"/>
              </a:buClr>
              <a:buSzPts val="2400"/>
              <a:buFont typeface="Roboto"/>
              <a:buAutoNum type="arabicPeriod"/>
            </a:pPr>
            <a:r>
              <a:rPr lang="en" sz="1600" kern="0">
                <a:solidFill>
                  <a:srgbClr val="3C4043"/>
                </a:solidFill>
                <a:latin typeface="Roboto"/>
                <a:ea typeface="Roboto"/>
                <a:cs typeface="Roboto"/>
                <a:sym typeface="Roboto"/>
              </a:rPr>
              <a:t>If -2 then 330/400 = 82.5%</a:t>
            </a:r>
            <a:endParaRPr sz="1600" kern="0">
              <a:solidFill>
                <a:srgbClr val="3C4043"/>
              </a:solidFill>
              <a:latin typeface="Arial"/>
              <a:cs typeface="Arial"/>
              <a:sym typeface="Arial"/>
            </a:endParaRPr>
          </a:p>
        </p:txBody>
      </p:sp>
      <p:sp>
        <p:nvSpPr>
          <p:cNvPr id="492" name="Google Shape;492;p64"/>
          <p:cNvSpPr txBox="1"/>
          <p:nvPr/>
        </p:nvSpPr>
        <p:spPr>
          <a:xfrm>
            <a:off x="2815917" y="4105567"/>
            <a:ext cx="5133400" cy="406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800"/>
            </a:pPr>
            <a:r>
              <a:rPr lang="en" sz="1600" kern="0">
                <a:solidFill>
                  <a:srgbClr val="1A73E8"/>
                </a:solidFill>
                <a:latin typeface="Roboto"/>
                <a:ea typeface="Roboto"/>
                <a:cs typeface="Roboto"/>
                <a:sym typeface="Roboto"/>
              </a:rPr>
              <a:t>Target CPU utilization = 0.75</a:t>
            </a:r>
            <a:endParaRPr sz="1600" kern="0">
              <a:solidFill>
                <a:srgbClr val="1A73E8"/>
              </a:solidFill>
              <a:latin typeface="Roboto"/>
              <a:ea typeface="Roboto"/>
              <a:cs typeface="Roboto"/>
              <a:sym typeface="Roboto"/>
            </a:endParaRPr>
          </a:p>
        </p:txBody>
      </p:sp>
      <p:sp>
        <p:nvSpPr>
          <p:cNvPr id="493" name="Google Shape;493;p64"/>
          <p:cNvSpPr/>
          <p:nvPr/>
        </p:nvSpPr>
        <p:spPr>
          <a:xfrm>
            <a:off x="1219317" y="2315000"/>
            <a:ext cx="5042800" cy="1278400"/>
          </a:xfrm>
          <a:prstGeom prst="roundRect">
            <a:avLst>
              <a:gd name="adj" fmla="val 9425"/>
            </a:avLst>
          </a:prstGeom>
          <a:solidFill>
            <a:srgbClr val="FFE599"/>
          </a:solidFill>
          <a:ln>
            <a:noFill/>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grpSp>
        <p:nvGrpSpPr>
          <p:cNvPr id="494" name="Google Shape;494;p64"/>
          <p:cNvGrpSpPr/>
          <p:nvPr/>
        </p:nvGrpSpPr>
        <p:grpSpPr>
          <a:xfrm>
            <a:off x="2132479" y="2526964"/>
            <a:ext cx="762000" cy="1002839"/>
            <a:chOff x="3281483" y="3257046"/>
            <a:chExt cx="1143000" cy="1504258"/>
          </a:xfrm>
        </p:grpSpPr>
        <p:pic>
          <p:nvPicPr>
            <p:cNvPr id="495" name="Google Shape;495;p64"/>
            <p:cNvPicPr preferRelativeResize="0"/>
            <p:nvPr/>
          </p:nvPicPr>
          <p:blipFill rotWithShape="1">
            <a:blip r:embed="rId3">
              <a:alphaModFix/>
            </a:blip>
            <a:srcRect/>
            <a:stretch/>
          </p:blipFill>
          <p:spPr>
            <a:xfrm>
              <a:off x="3281483" y="3257046"/>
              <a:ext cx="1143000" cy="1143000"/>
            </a:xfrm>
            <a:prstGeom prst="rect">
              <a:avLst/>
            </a:prstGeom>
            <a:noFill/>
            <a:ln>
              <a:noFill/>
            </a:ln>
          </p:spPr>
        </p:pic>
        <p:sp>
          <p:nvSpPr>
            <p:cNvPr id="496" name="Google Shape;496;p64"/>
            <p:cNvSpPr txBox="1"/>
            <p:nvPr/>
          </p:nvSpPr>
          <p:spPr>
            <a:xfrm>
              <a:off x="3360298" y="4304104"/>
              <a:ext cx="980700" cy="457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C4043"/>
                  </a:solidFill>
                  <a:latin typeface="Roboto"/>
                  <a:ea typeface="Roboto"/>
                  <a:cs typeface="Roboto"/>
                  <a:sym typeface="Roboto"/>
                </a:rPr>
                <a:t>55%</a:t>
              </a:r>
              <a:endParaRPr sz="1333" kern="0">
                <a:solidFill>
                  <a:srgbClr val="3C4043"/>
                </a:solidFill>
                <a:latin typeface="Roboto"/>
                <a:ea typeface="Roboto"/>
                <a:cs typeface="Roboto"/>
                <a:sym typeface="Roboto"/>
              </a:endParaRPr>
            </a:p>
          </p:txBody>
        </p:sp>
      </p:grpSp>
      <p:grpSp>
        <p:nvGrpSpPr>
          <p:cNvPr id="497" name="Google Shape;497;p64"/>
          <p:cNvGrpSpPr/>
          <p:nvPr/>
        </p:nvGrpSpPr>
        <p:grpSpPr>
          <a:xfrm>
            <a:off x="2951843" y="2526964"/>
            <a:ext cx="762000" cy="1002839"/>
            <a:chOff x="4593294" y="3257046"/>
            <a:chExt cx="1143000" cy="1504258"/>
          </a:xfrm>
        </p:grpSpPr>
        <p:pic>
          <p:nvPicPr>
            <p:cNvPr id="498" name="Google Shape;498;p64"/>
            <p:cNvPicPr preferRelativeResize="0"/>
            <p:nvPr/>
          </p:nvPicPr>
          <p:blipFill rotWithShape="1">
            <a:blip r:embed="rId3">
              <a:alphaModFix/>
            </a:blip>
            <a:srcRect/>
            <a:stretch/>
          </p:blipFill>
          <p:spPr>
            <a:xfrm>
              <a:off x="4593294" y="3257046"/>
              <a:ext cx="1143000" cy="1143000"/>
            </a:xfrm>
            <a:prstGeom prst="rect">
              <a:avLst/>
            </a:prstGeom>
            <a:noFill/>
            <a:ln>
              <a:noFill/>
            </a:ln>
          </p:spPr>
        </p:pic>
        <p:sp>
          <p:nvSpPr>
            <p:cNvPr id="499" name="Google Shape;499;p64"/>
            <p:cNvSpPr txBox="1"/>
            <p:nvPr/>
          </p:nvSpPr>
          <p:spPr>
            <a:xfrm>
              <a:off x="4672109" y="4304104"/>
              <a:ext cx="980700" cy="457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C4043"/>
                  </a:solidFill>
                  <a:latin typeface="Roboto"/>
                  <a:ea typeface="Roboto"/>
                  <a:cs typeface="Roboto"/>
                  <a:sym typeface="Roboto"/>
                </a:rPr>
                <a:t>40%</a:t>
              </a:r>
              <a:endParaRPr sz="1333" kern="0">
                <a:solidFill>
                  <a:srgbClr val="3C4043"/>
                </a:solidFill>
                <a:latin typeface="Roboto"/>
                <a:ea typeface="Roboto"/>
                <a:cs typeface="Roboto"/>
                <a:sym typeface="Roboto"/>
              </a:endParaRPr>
            </a:p>
          </p:txBody>
        </p:sp>
      </p:grpSp>
      <p:grpSp>
        <p:nvGrpSpPr>
          <p:cNvPr id="500" name="Google Shape;500;p64"/>
          <p:cNvGrpSpPr/>
          <p:nvPr/>
        </p:nvGrpSpPr>
        <p:grpSpPr>
          <a:xfrm>
            <a:off x="3771207" y="2526964"/>
            <a:ext cx="762000" cy="1002818"/>
            <a:chOff x="5905104" y="3257046"/>
            <a:chExt cx="1143000" cy="1504227"/>
          </a:xfrm>
        </p:grpSpPr>
        <p:pic>
          <p:nvPicPr>
            <p:cNvPr id="501" name="Google Shape;501;p64"/>
            <p:cNvPicPr preferRelativeResize="0"/>
            <p:nvPr/>
          </p:nvPicPr>
          <p:blipFill rotWithShape="1">
            <a:blip r:embed="rId3">
              <a:alphaModFix/>
            </a:blip>
            <a:srcRect/>
            <a:stretch/>
          </p:blipFill>
          <p:spPr>
            <a:xfrm>
              <a:off x="5905104" y="3257046"/>
              <a:ext cx="1143000" cy="1143000"/>
            </a:xfrm>
            <a:prstGeom prst="rect">
              <a:avLst/>
            </a:prstGeom>
            <a:noFill/>
            <a:ln>
              <a:noFill/>
            </a:ln>
          </p:spPr>
        </p:pic>
        <p:sp>
          <p:nvSpPr>
            <p:cNvPr id="502" name="Google Shape;502;p64"/>
            <p:cNvSpPr txBox="1"/>
            <p:nvPr/>
          </p:nvSpPr>
          <p:spPr>
            <a:xfrm>
              <a:off x="5983919" y="4304073"/>
              <a:ext cx="980700" cy="457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C4043"/>
                  </a:solidFill>
                  <a:latin typeface="Roboto"/>
                  <a:ea typeface="Roboto"/>
                  <a:cs typeface="Roboto"/>
                  <a:sym typeface="Roboto"/>
                </a:rPr>
                <a:t>36%</a:t>
              </a:r>
              <a:endParaRPr sz="1333" kern="0">
                <a:solidFill>
                  <a:srgbClr val="3C4043"/>
                </a:solidFill>
                <a:latin typeface="Roboto"/>
                <a:ea typeface="Roboto"/>
                <a:cs typeface="Roboto"/>
                <a:sym typeface="Roboto"/>
              </a:endParaRPr>
            </a:p>
          </p:txBody>
        </p:sp>
      </p:grpSp>
      <p:grpSp>
        <p:nvGrpSpPr>
          <p:cNvPr id="503" name="Google Shape;503;p64"/>
          <p:cNvGrpSpPr/>
          <p:nvPr/>
        </p:nvGrpSpPr>
        <p:grpSpPr>
          <a:xfrm>
            <a:off x="1313115" y="2526964"/>
            <a:ext cx="762000" cy="1002839"/>
            <a:chOff x="1969672" y="3257046"/>
            <a:chExt cx="1143000" cy="1504258"/>
          </a:xfrm>
        </p:grpSpPr>
        <p:pic>
          <p:nvPicPr>
            <p:cNvPr id="504" name="Google Shape;504;p64"/>
            <p:cNvPicPr preferRelativeResize="0"/>
            <p:nvPr/>
          </p:nvPicPr>
          <p:blipFill rotWithShape="1">
            <a:blip r:embed="rId3">
              <a:alphaModFix/>
            </a:blip>
            <a:srcRect/>
            <a:stretch/>
          </p:blipFill>
          <p:spPr>
            <a:xfrm>
              <a:off x="1969672" y="3257046"/>
              <a:ext cx="1143000" cy="1143000"/>
            </a:xfrm>
            <a:prstGeom prst="rect">
              <a:avLst/>
            </a:prstGeom>
            <a:noFill/>
            <a:ln>
              <a:noFill/>
            </a:ln>
          </p:spPr>
        </p:pic>
        <p:sp>
          <p:nvSpPr>
            <p:cNvPr id="505" name="Google Shape;505;p64"/>
            <p:cNvSpPr txBox="1"/>
            <p:nvPr/>
          </p:nvSpPr>
          <p:spPr>
            <a:xfrm>
              <a:off x="2048488" y="4304104"/>
              <a:ext cx="980700" cy="457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C4043"/>
                  </a:solidFill>
                  <a:latin typeface="Roboto"/>
                  <a:ea typeface="Roboto"/>
                  <a:cs typeface="Roboto"/>
                  <a:sym typeface="Roboto"/>
                </a:rPr>
                <a:t>80%</a:t>
              </a:r>
              <a:endParaRPr sz="1333" kern="0">
                <a:solidFill>
                  <a:srgbClr val="3C4043"/>
                </a:solidFill>
                <a:latin typeface="Roboto"/>
                <a:ea typeface="Roboto"/>
                <a:cs typeface="Roboto"/>
                <a:sym typeface="Roboto"/>
              </a:endParaRPr>
            </a:p>
          </p:txBody>
        </p:sp>
      </p:grpSp>
      <p:sp>
        <p:nvSpPr>
          <p:cNvPr id="506" name="Google Shape;506;p64"/>
          <p:cNvSpPr txBox="1"/>
          <p:nvPr/>
        </p:nvSpPr>
        <p:spPr>
          <a:xfrm>
            <a:off x="1219200" y="1905700"/>
            <a:ext cx="3489000" cy="2760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600" kern="0">
                <a:solidFill>
                  <a:srgbClr val="3C4043"/>
                </a:solidFill>
                <a:latin typeface="Roboto"/>
                <a:ea typeface="Roboto"/>
                <a:cs typeface="Roboto"/>
                <a:sym typeface="Roboto"/>
              </a:rPr>
              <a:t>managed instance group</a:t>
            </a:r>
            <a:endParaRPr sz="1600" kern="0">
              <a:solidFill>
                <a:srgbClr val="3C4043"/>
              </a:solidFill>
              <a:latin typeface="Roboto"/>
              <a:ea typeface="Roboto"/>
              <a:cs typeface="Roboto"/>
              <a:sym typeface="Roboto"/>
            </a:endParaRPr>
          </a:p>
        </p:txBody>
      </p:sp>
      <p:sp>
        <p:nvSpPr>
          <p:cNvPr id="507" name="Google Shape;507;p64"/>
          <p:cNvSpPr/>
          <p:nvPr/>
        </p:nvSpPr>
        <p:spPr>
          <a:xfrm>
            <a:off x="6753950" y="2315000"/>
            <a:ext cx="4218800" cy="1280200"/>
          </a:xfrm>
          <a:prstGeom prst="roundRect">
            <a:avLst>
              <a:gd name="adj" fmla="val 10938"/>
            </a:avLst>
          </a:prstGeom>
          <a:solidFill>
            <a:srgbClr val="FFE599"/>
          </a:solidFill>
          <a:ln>
            <a:noFill/>
          </a:ln>
        </p:spPr>
        <p:txBody>
          <a:bodyPr spcFirstLastPara="1" wrap="square" lIns="60950" tIns="60950" rIns="60950" bIns="60950" anchor="ctr" anchorCtr="0">
            <a:noAutofit/>
          </a:bodyPr>
          <a:lstStyle/>
          <a:p>
            <a:pPr defTabSz="609630">
              <a:buClr>
                <a:srgbClr val="000000"/>
              </a:buClr>
              <a:buSzPts val="1400"/>
            </a:pPr>
            <a:endParaRPr sz="933" kern="0">
              <a:solidFill>
                <a:srgbClr val="000000"/>
              </a:solidFill>
              <a:latin typeface="Arial"/>
              <a:ea typeface="Arial"/>
              <a:cs typeface="Arial"/>
              <a:sym typeface="Arial"/>
            </a:endParaRPr>
          </a:p>
        </p:txBody>
      </p:sp>
      <p:pic>
        <p:nvPicPr>
          <p:cNvPr id="508" name="Google Shape;508;p64"/>
          <p:cNvPicPr preferRelativeResize="0"/>
          <p:nvPr/>
        </p:nvPicPr>
        <p:blipFill rotWithShape="1">
          <a:blip r:embed="rId3">
            <a:alphaModFix/>
          </a:blip>
          <a:srcRect/>
          <a:stretch/>
        </p:blipFill>
        <p:spPr>
          <a:xfrm>
            <a:off x="9294170" y="2526964"/>
            <a:ext cx="762000" cy="762000"/>
          </a:xfrm>
          <a:prstGeom prst="rect">
            <a:avLst/>
          </a:prstGeom>
          <a:noFill/>
          <a:ln>
            <a:noFill/>
          </a:ln>
        </p:spPr>
      </p:pic>
      <p:pic>
        <p:nvPicPr>
          <p:cNvPr id="509" name="Google Shape;509;p64"/>
          <p:cNvPicPr preferRelativeResize="0"/>
          <p:nvPr/>
        </p:nvPicPr>
        <p:blipFill rotWithShape="1">
          <a:blip r:embed="rId3">
            <a:alphaModFix/>
          </a:blip>
          <a:srcRect/>
          <a:stretch/>
        </p:blipFill>
        <p:spPr>
          <a:xfrm>
            <a:off x="8488667" y="2526964"/>
            <a:ext cx="762000" cy="762000"/>
          </a:xfrm>
          <a:prstGeom prst="rect">
            <a:avLst/>
          </a:prstGeom>
          <a:noFill/>
          <a:ln>
            <a:noFill/>
          </a:ln>
        </p:spPr>
      </p:pic>
      <p:pic>
        <p:nvPicPr>
          <p:cNvPr id="510" name="Google Shape;510;p64"/>
          <p:cNvPicPr preferRelativeResize="0"/>
          <p:nvPr/>
        </p:nvPicPr>
        <p:blipFill rotWithShape="1">
          <a:blip r:embed="rId3">
            <a:alphaModFix/>
          </a:blip>
          <a:srcRect/>
          <a:stretch/>
        </p:blipFill>
        <p:spPr>
          <a:xfrm>
            <a:off x="10099673" y="2526964"/>
            <a:ext cx="762000" cy="762000"/>
          </a:xfrm>
          <a:prstGeom prst="rect">
            <a:avLst/>
          </a:prstGeom>
          <a:noFill/>
          <a:ln>
            <a:noFill/>
          </a:ln>
        </p:spPr>
      </p:pic>
      <p:pic>
        <p:nvPicPr>
          <p:cNvPr id="511" name="Google Shape;511;p64"/>
          <p:cNvPicPr preferRelativeResize="0"/>
          <p:nvPr/>
        </p:nvPicPr>
        <p:blipFill rotWithShape="1">
          <a:blip r:embed="rId3">
            <a:alphaModFix/>
          </a:blip>
          <a:srcRect/>
          <a:stretch/>
        </p:blipFill>
        <p:spPr>
          <a:xfrm>
            <a:off x="7683165" y="2526964"/>
            <a:ext cx="762000" cy="762000"/>
          </a:xfrm>
          <a:prstGeom prst="rect">
            <a:avLst/>
          </a:prstGeom>
          <a:noFill/>
          <a:ln>
            <a:noFill/>
          </a:ln>
        </p:spPr>
      </p:pic>
      <p:cxnSp>
        <p:nvCxnSpPr>
          <p:cNvPr id="512" name="Google Shape;512;p64"/>
          <p:cNvCxnSpPr>
            <a:stCxn id="493" idx="2"/>
            <a:endCxn id="491" idx="1"/>
          </p:cNvCxnSpPr>
          <p:nvPr/>
        </p:nvCxnSpPr>
        <p:spPr>
          <a:xfrm rot="5400000">
            <a:off x="2549717" y="3859600"/>
            <a:ext cx="1457200" cy="924800"/>
          </a:xfrm>
          <a:prstGeom prst="curvedConnector4">
            <a:avLst>
              <a:gd name="adj1" fmla="val 31508"/>
              <a:gd name="adj2" fmla="val 156573"/>
            </a:avLst>
          </a:prstGeom>
          <a:noFill/>
          <a:ln w="28575" cap="flat" cmpd="sng">
            <a:solidFill>
              <a:srgbClr val="434343"/>
            </a:solidFill>
            <a:prstDash val="solid"/>
            <a:round/>
            <a:headEnd type="none" w="sm" len="sm"/>
            <a:tailEnd type="triangle" w="med" len="med"/>
          </a:ln>
        </p:spPr>
      </p:cxnSp>
      <p:pic>
        <p:nvPicPr>
          <p:cNvPr id="513" name="Google Shape;513;p64"/>
          <p:cNvPicPr preferRelativeResize="0"/>
          <p:nvPr/>
        </p:nvPicPr>
        <p:blipFill rotWithShape="1">
          <a:blip r:embed="rId3">
            <a:alphaModFix/>
          </a:blip>
          <a:srcRect/>
          <a:stretch/>
        </p:blipFill>
        <p:spPr>
          <a:xfrm>
            <a:off x="6877663" y="2526964"/>
            <a:ext cx="762000" cy="762000"/>
          </a:xfrm>
          <a:prstGeom prst="rect">
            <a:avLst/>
          </a:prstGeom>
          <a:noFill/>
          <a:ln>
            <a:noFill/>
          </a:ln>
        </p:spPr>
      </p:pic>
      <p:cxnSp>
        <p:nvCxnSpPr>
          <p:cNvPr id="514" name="Google Shape;514;p64"/>
          <p:cNvCxnSpPr>
            <a:stCxn id="491" idx="3"/>
            <a:endCxn id="507" idx="2"/>
          </p:cNvCxnSpPr>
          <p:nvPr/>
        </p:nvCxnSpPr>
        <p:spPr>
          <a:xfrm rot="10800000" flipH="1">
            <a:off x="7949317" y="3595183"/>
            <a:ext cx="914000" cy="1455400"/>
          </a:xfrm>
          <a:prstGeom prst="curvedConnector2">
            <a:avLst/>
          </a:prstGeom>
          <a:noFill/>
          <a:ln w="28575" cap="flat" cmpd="sng">
            <a:solidFill>
              <a:srgbClr val="434343"/>
            </a:solidFill>
            <a:prstDash val="solid"/>
            <a:round/>
            <a:headEnd type="none" w="med" len="med"/>
            <a:tailEnd type="triangle" w="med" len="med"/>
          </a:ln>
        </p:spPr>
      </p:cxnSp>
      <p:grpSp>
        <p:nvGrpSpPr>
          <p:cNvPr id="515" name="Google Shape;515;p64"/>
          <p:cNvGrpSpPr/>
          <p:nvPr/>
        </p:nvGrpSpPr>
        <p:grpSpPr>
          <a:xfrm>
            <a:off x="4590572" y="2526964"/>
            <a:ext cx="762000" cy="1002839"/>
            <a:chOff x="7184094" y="3257046"/>
            <a:chExt cx="1143000" cy="1504258"/>
          </a:xfrm>
        </p:grpSpPr>
        <p:pic>
          <p:nvPicPr>
            <p:cNvPr id="516" name="Google Shape;516;p64"/>
            <p:cNvPicPr preferRelativeResize="0"/>
            <p:nvPr/>
          </p:nvPicPr>
          <p:blipFill rotWithShape="1">
            <a:blip r:embed="rId3">
              <a:alphaModFix/>
            </a:blip>
            <a:srcRect/>
            <a:stretch/>
          </p:blipFill>
          <p:spPr>
            <a:xfrm>
              <a:off x="7184094" y="3257046"/>
              <a:ext cx="1143000" cy="1143000"/>
            </a:xfrm>
            <a:prstGeom prst="rect">
              <a:avLst/>
            </a:prstGeom>
            <a:noFill/>
            <a:ln>
              <a:noFill/>
            </a:ln>
          </p:spPr>
        </p:pic>
        <p:sp>
          <p:nvSpPr>
            <p:cNvPr id="517" name="Google Shape;517;p64"/>
            <p:cNvSpPr txBox="1"/>
            <p:nvPr/>
          </p:nvSpPr>
          <p:spPr>
            <a:xfrm>
              <a:off x="7262909" y="4304104"/>
              <a:ext cx="980700" cy="457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C4043"/>
                  </a:solidFill>
                  <a:latin typeface="Roboto"/>
                  <a:ea typeface="Roboto"/>
                  <a:cs typeface="Roboto"/>
                  <a:sym typeface="Roboto"/>
                </a:rPr>
                <a:t>73%</a:t>
              </a:r>
              <a:endParaRPr sz="1333" kern="0">
                <a:solidFill>
                  <a:srgbClr val="3C4043"/>
                </a:solidFill>
                <a:latin typeface="Roboto"/>
                <a:ea typeface="Roboto"/>
                <a:cs typeface="Roboto"/>
                <a:sym typeface="Roboto"/>
              </a:endParaRPr>
            </a:p>
          </p:txBody>
        </p:sp>
      </p:grpSp>
      <p:grpSp>
        <p:nvGrpSpPr>
          <p:cNvPr id="518" name="Google Shape;518;p64"/>
          <p:cNvGrpSpPr/>
          <p:nvPr/>
        </p:nvGrpSpPr>
        <p:grpSpPr>
          <a:xfrm>
            <a:off x="5409936" y="2526964"/>
            <a:ext cx="762000" cy="1002818"/>
            <a:chOff x="8495904" y="3257046"/>
            <a:chExt cx="1143000" cy="1504227"/>
          </a:xfrm>
        </p:grpSpPr>
        <p:pic>
          <p:nvPicPr>
            <p:cNvPr id="519" name="Google Shape;519;p64"/>
            <p:cNvPicPr preferRelativeResize="0"/>
            <p:nvPr/>
          </p:nvPicPr>
          <p:blipFill rotWithShape="1">
            <a:blip r:embed="rId3">
              <a:alphaModFix/>
            </a:blip>
            <a:srcRect/>
            <a:stretch/>
          </p:blipFill>
          <p:spPr>
            <a:xfrm>
              <a:off x="8495904" y="3257046"/>
              <a:ext cx="1143000" cy="1143000"/>
            </a:xfrm>
            <a:prstGeom prst="rect">
              <a:avLst/>
            </a:prstGeom>
            <a:noFill/>
            <a:ln>
              <a:noFill/>
            </a:ln>
          </p:spPr>
        </p:pic>
        <p:sp>
          <p:nvSpPr>
            <p:cNvPr id="520" name="Google Shape;520;p64"/>
            <p:cNvSpPr txBox="1"/>
            <p:nvPr/>
          </p:nvSpPr>
          <p:spPr>
            <a:xfrm>
              <a:off x="8574719" y="4304073"/>
              <a:ext cx="980700" cy="457200"/>
            </a:xfrm>
            <a:prstGeom prst="rect">
              <a:avLst/>
            </a:prstGeom>
            <a:noFill/>
            <a:ln>
              <a:noFill/>
            </a:ln>
          </p:spPr>
          <p:txBody>
            <a:bodyPr spcFirstLastPara="1" wrap="square" lIns="60950" tIns="60950" rIns="60950" bIns="60950" anchor="ctr" anchorCtr="0">
              <a:noAutofit/>
            </a:bodyPr>
            <a:lstStyle/>
            <a:p>
              <a:pPr algn="ctr" defTabSz="609630">
                <a:buClr>
                  <a:srgbClr val="000000"/>
                </a:buClr>
                <a:buSzPts val="1200"/>
              </a:pPr>
              <a:r>
                <a:rPr lang="en" sz="1333" kern="0">
                  <a:solidFill>
                    <a:srgbClr val="3C4043"/>
                  </a:solidFill>
                  <a:latin typeface="Roboto"/>
                  <a:ea typeface="Roboto"/>
                  <a:cs typeface="Roboto"/>
                  <a:sym typeface="Roboto"/>
                </a:rPr>
                <a:t>46%</a:t>
              </a:r>
              <a:endParaRPr sz="1333" kern="0">
                <a:solidFill>
                  <a:srgbClr val="3C4043"/>
                </a:solidFill>
                <a:latin typeface="Roboto"/>
                <a:ea typeface="Roboto"/>
                <a:cs typeface="Roboto"/>
                <a:sym typeface="Roboto"/>
              </a:endParaRPr>
            </a:p>
          </p:txBody>
        </p:sp>
      </p:grpSp>
      <p:sp>
        <p:nvSpPr>
          <p:cNvPr id="521" name="Google Shape;521;p6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Scale-in policy decision</a:t>
            </a:r>
            <a:endParaRPr/>
          </a:p>
        </p:txBody>
      </p:sp>
      <p:sp>
        <p:nvSpPr>
          <p:cNvPr id="522" name="Google Shape;522;p6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4631913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5" name="Google Shape;2655;p107"/>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buNone/>
            </a:pPr>
            <a:r>
              <a:rPr lang="en" dirty="0">
                <a:solidFill>
                  <a:schemeClr val="accent2"/>
                </a:solidFill>
              </a:rPr>
              <a:t>Different Options for Load Balancing</a:t>
            </a:r>
            <a:endParaRPr dirty="0">
              <a:solidFill>
                <a:schemeClr val="accent2"/>
              </a:solidFill>
            </a:endParaRPr>
          </a:p>
          <a:p>
            <a:pPr marL="0" indent="0">
              <a:spcBef>
                <a:spcPts val="1933"/>
              </a:spcBef>
              <a:buNone/>
            </a:pPr>
            <a:endParaRPr dirty="0"/>
          </a:p>
        </p:txBody>
      </p:sp>
      <p:sp>
        <p:nvSpPr>
          <p:cNvPr id="2656" name="Google Shape;2656;p107"/>
          <p:cNvSpPr txBox="1">
            <a:spLocks noGrp="1"/>
          </p:cNvSpPr>
          <p:nvPr>
            <p:ph type="title"/>
          </p:nvPr>
        </p:nvSpPr>
        <p:spPr>
          <a:xfrm>
            <a:off x="1114983" y="769917"/>
            <a:ext cx="6876078" cy="760000"/>
          </a:xfrm>
          <a:prstGeom prst="rect">
            <a:avLst/>
          </a:prstGeom>
        </p:spPr>
        <p:txBody>
          <a:bodyPr spcFirstLastPara="1" wrap="square" lIns="60950" tIns="60950" rIns="60950" bIns="60950" anchor="t" anchorCtr="0">
            <a:noAutofit/>
          </a:bodyPr>
          <a:lstStyle/>
          <a:p>
            <a:r>
              <a:rPr lang="en" dirty="0"/>
              <a:t>Module 7</a:t>
            </a:r>
            <a:endParaRPr dirty="0"/>
          </a:p>
        </p:txBody>
      </p:sp>
      <p:sp>
        <p:nvSpPr>
          <p:cNvPr id="2657" name="Google Shape;2657;p10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marL="0" marR="0" lvl="0" indent="0" algn="l" defTabSz="609630" rtl="0" eaLnBrk="1" fontAlgn="auto" latinLnBrk="0" hangingPunct="1">
              <a:lnSpc>
                <a:spcPct val="115000"/>
              </a:lnSpc>
              <a:spcBef>
                <a:spcPts val="0"/>
              </a:spcBef>
              <a:spcAft>
                <a:spcPts val="0"/>
              </a:spcAft>
              <a:buClr>
                <a:srgbClr val="000000"/>
              </a:buClr>
              <a:buSzPts val="2200"/>
              <a:buFontTx/>
              <a:buNone/>
              <a:tabLst/>
              <a:defRPr/>
            </a:pPr>
            <a:r>
              <a:rPr kumimoji="0" lang="en" sz="1067" b="0" i="0" u="none" strike="noStrike" kern="0" cap="none" spc="0" normalizeH="0" baseline="0" noProof="0">
                <a:ln>
                  <a:noFill/>
                </a:ln>
                <a:solidFill>
                  <a:srgbClr val="546E7A"/>
                </a:solidFill>
                <a:effectLst/>
                <a:uLnTx/>
                <a:uFillTx/>
                <a:latin typeface="Google Sans"/>
                <a:ea typeface="Google Sans"/>
                <a:cs typeface="Google Sans"/>
                <a:sym typeface="Google Sans"/>
              </a:rPr>
              <a:t>Copyright Google LLC. For educational purposes in accordance with the terms of use set forth on the program </a:t>
            </a:r>
            <a:r>
              <a:rPr kumimoji="0" lang="en" sz="1067" b="0" i="0" u="sng" strike="noStrike" kern="0" cap="none" spc="0" normalizeH="0" baseline="0" noProof="0">
                <a:ln>
                  <a:noFill/>
                </a:ln>
                <a:solidFill>
                  <a:srgbClr val="3B83F3"/>
                </a:solidFill>
                <a:effectLst/>
                <a:uLnTx/>
                <a:uFillTx/>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kumimoji="0" lang="en" sz="1067" b="0" i="0" u="none" strike="noStrike" kern="0" cap="none" spc="0" normalizeH="0" baseline="0" noProof="0">
                <a:ln>
                  <a:noFill/>
                </a:ln>
                <a:solidFill>
                  <a:srgbClr val="546E7A"/>
                </a:solidFill>
                <a:effectLst/>
                <a:uLnTx/>
                <a:uFillTx/>
                <a:latin typeface="Google Sans"/>
                <a:ea typeface="Google Sans"/>
                <a:cs typeface="Google Sans"/>
                <a:sym typeface="Google Sans"/>
              </a:rPr>
              <a:t>.</a:t>
            </a:r>
            <a:endParaRPr kumimoji="0" sz="1067" b="0" i="0" u="none" strike="noStrike" kern="0" cap="none" spc="0" normalizeH="0" baseline="0" noProof="0">
              <a:ln>
                <a:noFill/>
              </a:ln>
              <a:solidFill>
                <a:srgbClr val="999999"/>
              </a:solidFill>
              <a:effectLst/>
              <a:uLnTx/>
              <a:uFillTx/>
              <a:latin typeface="Google Sans"/>
              <a:ea typeface="Google Sans"/>
              <a:cs typeface="Google Sans"/>
              <a:sym typeface="Google Sans"/>
            </a:endParaRPr>
          </a:p>
        </p:txBody>
      </p:sp>
    </p:spTree>
    <p:extLst>
      <p:ext uri="{BB962C8B-B14F-4D97-AF65-F5344CB8AC3E}">
        <p14:creationId xmlns:p14="http://schemas.microsoft.com/office/powerpoint/2010/main" val="52416360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661"/>
        <p:cNvGrpSpPr/>
        <p:nvPr/>
      </p:nvGrpSpPr>
      <p:grpSpPr>
        <a:xfrm>
          <a:off x="0" y="0"/>
          <a:ext cx="0" cy="0"/>
          <a:chOff x="0" y="0"/>
          <a:chExt cx="0" cy="0"/>
        </a:xfrm>
      </p:grpSpPr>
      <p:graphicFrame>
        <p:nvGraphicFramePr>
          <p:cNvPr id="2662" name="Google Shape;2662;p108"/>
          <p:cNvGraphicFramePr/>
          <p:nvPr/>
        </p:nvGraphicFramePr>
        <p:xfrm>
          <a:off x="1219200" y="2215342"/>
          <a:ext cx="9753600" cy="3657565"/>
        </p:xfrm>
        <a:graphic>
          <a:graphicData uri="http://schemas.openxmlformats.org/drawingml/2006/table">
            <a:tbl>
              <a:tblPr>
                <a:noFill/>
              </a:tblPr>
              <a:tblGrid>
                <a:gridCol w="1484900">
                  <a:extLst>
                    <a:ext uri="{9D8B030D-6E8A-4147-A177-3AD203B41FA5}">
                      <a16:colId xmlns:a16="http://schemas.microsoft.com/office/drawing/2014/main" val="20000"/>
                    </a:ext>
                  </a:extLst>
                </a:gridCol>
                <a:gridCol w="1764067">
                  <a:extLst>
                    <a:ext uri="{9D8B030D-6E8A-4147-A177-3AD203B41FA5}">
                      <a16:colId xmlns:a16="http://schemas.microsoft.com/office/drawing/2014/main" val="20001"/>
                    </a:ext>
                  </a:extLst>
                </a:gridCol>
                <a:gridCol w="5181200">
                  <a:extLst>
                    <a:ext uri="{9D8B030D-6E8A-4147-A177-3AD203B41FA5}">
                      <a16:colId xmlns:a16="http://schemas.microsoft.com/office/drawing/2014/main" val="20002"/>
                    </a:ext>
                  </a:extLst>
                </a:gridCol>
                <a:gridCol w="1323433">
                  <a:extLst>
                    <a:ext uri="{9D8B030D-6E8A-4147-A177-3AD203B41FA5}">
                      <a16:colId xmlns:a16="http://schemas.microsoft.com/office/drawing/2014/main" val="20003"/>
                    </a:ext>
                  </a:extLst>
                </a:gridCol>
              </a:tblGrid>
              <a:tr h="1056633">
                <a:tc rowSpan="3">
                  <a:txBody>
                    <a:bodyPr/>
                    <a:lstStyle/>
                    <a:p>
                      <a:pPr marL="0" marR="0" lvl="0" indent="0" algn="ctr" rtl="0">
                        <a:lnSpc>
                          <a:spcPct val="100000"/>
                        </a:lnSpc>
                        <a:spcBef>
                          <a:spcPts val="0"/>
                        </a:spcBef>
                        <a:spcAft>
                          <a:spcPts val="0"/>
                        </a:spcAft>
                        <a:buClr>
                          <a:srgbClr val="000000"/>
                        </a:buClr>
                        <a:buSzPts val="1200"/>
                        <a:buFont typeface="Arial"/>
                        <a:buNone/>
                      </a:pPr>
                      <a:r>
                        <a:rPr lang="en" sz="1300" u="none" strike="noStrike" cap="none">
                          <a:solidFill>
                            <a:schemeClr val="accent2"/>
                          </a:solidFill>
                          <a:latin typeface="Roboto"/>
                          <a:ea typeface="Roboto"/>
                          <a:cs typeface="Roboto"/>
                          <a:sym typeface="Roboto"/>
                        </a:rPr>
                        <a:t>Global</a:t>
                      </a:r>
                      <a:endParaRPr sz="1300" b="1" u="none" strike="noStrike" cap="none">
                        <a:solidFill>
                          <a:schemeClr val="accent2"/>
                        </a:solidFill>
                        <a:latin typeface="Roboto"/>
                        <a:ea typeface="Roboto"/>
                        <a:cs typeface="Roboto"/>
                        <a:sym typeface="Roboto"/>
                      </a:endParaRPr>
                    </a:p>
                  </a:txBody>
                  <a:tcPr marL="121917" marR="121917" marT="121917" marB="121917"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B6D7A8"/>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solidFill>
                            <a:schemeClr val="lt1"/>
                          </a:solidFill>
                          <a:latin typeface="Roboto"/>
                          <a:ea typeface="Roboto"/>
                          <a:cs typeface="Roboto"/>
                          <a:sym typeface="Roboto"/>
                        </a:rPr>
                        <a:t>HTTP(S) load balancing</a:t>
                      </a:r>
                      <a:endParaRPr sz="1300" u="none" strike="noStrike" cap="none">
                        <a:solidFill>
                          <a:schemeClr val="lt1"/>
                        </a:solidFill>
                        <a:latin typeface="Roboto"/>
                        <a:ea typeface="Roboto"/>
                        <a:cs typeface="Roboto"/>
                        <a:sym typeface="Roboto"/>
                      </a:endParaRPr>
                    </a:p>
                  </a:txBody>
                  <a:tcPr marL="121917" marR="121917" marT="121917" marB="121917">
                    <a:lnL w="9525" cap="flat" cmpd="sng">
                      <a:solidFill>
                        <a:srgbClr val="9E9E9E"/>
                      </a:solidFill>
                      <a:prstDash val="solid"/>
                      <a:round/>
                      <a:headEnd type="none" w="sm" len="sm"/>
                      <a:tailEnd type="none" w="sm" len="sm"/>
                    </a:lnL>
                    <a:solidFill>
                      <a:srgbClr val="CFE2F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solidFill>
                            <a:schemeClr val="lt1"/>
                          </a:solidFill>
                          <a:latin typeface="Roboto"/>
                          <a:ea typeface="Roboto"/>
                          <a:cs typeface="Roboto"/>
                          <a:sym typeface="Roboto"/>
                        </a:rPr>
                        <a:t>Distributes HTTP(S) traffic among groups of instances based on:</a:t>
                      </a:r>
                      <a:endParaRPr sz="1300" u="none" strike="noStrike" cap="none">
                        <a:solidFill>
                          <a:schemeClr val="lt1"/>
                        </a:solidFill>
                        <a:latin typeface="Roboto"/>
                        <a:ea typeface="Roboto"/>
                        <a:cs typeface="Roboto"/>
                        <a:sym typeface="Roboto"/>
                      </a:endParaRPr>
                    </a:p>
                    <a:p>
                      <a:pPr marL="457200" marR="0" lvl="0" indent="-355600" algn="l" rtl="0">
                        <a:lnSpc>
                          <a:spcPct val="100000"/>
                        </a:lnSpc>
                        <a:spcBef>
                          <a:spcPts val="0"/>
                        </a:spcBef>
                        <a:spcAft>
                          <a:spcPts val="0"/>
                        </a:spcAft>
                        <a:buClr>
                          <a:schemeClr val="lt1"/>
                        </a:buClr>
                        <a:buSzPts val="2000"/>
                        <a:buFont typeface="Roboto"/>
                        <a:buChar char="●"/>
                      </a:pPr>
                      <a:r>
                        <a:rPr lang="en" sz="1300" u="none" strike="noStrike" cap="none">
                          <a:solidFill>
                            <a:schemeClr val="lt1"/>
                          </a:solidFill>
                          <a:latin typeface="Roboto"/>
                          <a:ea typeface="Roboto"/>
                          <a:cs typeface="Roboto"/>
                          <a:sym typeface="Roboto"/>
                        </a:rPr>
                        <a:t>Proximity to the user</a:t>
                      </a:r>
                      <a:endParaRPr sz="1300" u="none" strike="noStrike" cap="none">
                        <a:solidFill>
                          <a:schemeClr val="lt1"/>
                        </a:solidFill>
                        <a:latin typeface="Roboto"/>
                        <a:ea typeface="Roboto"/>
                        <a:cs typeface="Roboto"/>
                        <a:sym typeface="Roboto"/>
                      </a:endParaRPr>
                    </a:p>
                    <a:p>
                      <a:pPr marL="457200" marR="0" lvl="0" indent="-355600" algn="l" rtl="0">
                        <a:lnSpc>
                          <a:spcPct val="100000"/>
                        </a:lnSpc>
                        <a:spcBef>
                          <a:spcPts val="0"/>
                        </a:spcBef>
                        <a:spcAft>
                          <a:spcPts val="0"/>
                        </a:spcAft>
                        <a:buClr>
                          <a:schemeClr val="lt1"/>
                        </a:buClr>
                        <a:buSzPts val="2000"/>
                        <a:buFont typeface="Roboto"/>
                        <a:buChar char="●"/>
                      </a:pPr>
                      <a:r>
                        <a:rPr lang="en" sz="1300" u="none" strike="noStrike" cap="none">
                          <a:solidFill>
                            <a:schemeClr val="lt1"/>
                          </a:solidFill>
                          <a:latin typeface="Roboto"/>
                          <a:ea typeface="Roboto"/>
                          <a:cs typeface="Roboto"/>
                          <a:sym typeface="Roboto"/>
                        </a:rPr>
                        <a:t>Requested URL</a:t>
                      </a:r>
                      <a:endParaRPr sz="1300" u="none" strike="noStrike" cap="none">
                        <a:solidFill>
                          <a:schemeClr val="lt1"/>
                        </a:solidFill>
                        <a:latin typeface="Roboto"/>
                        <a:ea typeface="Roboto"/>
                        <a:cs typeface="Roboto"/>
                        <a:sym typeface="Roboto"/>
                      </a:endParaRPr>
                    </a:p>
                    <a:p>
                      <a:pPr marL="457200" marR="0" lvl="0" indent="-355600" algn="l" rtl="0">
                        <a:lnSpc>
                          <a:spcPct val="100000"/>
                        </a:lnSpc>
                        <a:spcBef>
                          <a:spcPts val="0"/>
                        </a:spcBef>
                        <a:spcAft>
                          <a:spcPts val="0"/>
                        </a:spcAft>
                        <a:buClr>
                          <a:schemeClr val="lt1"/>
                        </a:buClr>
                        <a:buSzPts val="2000"/>
                        <a:buFont typeface="Roboto"/>
                        <a:buChar char="●"/>
                      </a:pPr>
                      <a:r>
                        <a:rPr lang="en" sz="1300" u="none" strike="noStrike" cap="none">
                          <a:solidFill>
                            <a:schemeClr val="lt1"/>
                          </a:solidFill>
                          <a:latin typeface="Roboto"/>
                          <a:ea typeface="Roboto"/>
                          <a:cs typeface="Roboto"/>
                          <a:sym typeface="Roboto"/>
                        </a:rPr>
                        <a:t>Both</a:t>
                      </a:r>
                      <a:endParaRPr sz="1300" u="none" strike="noStrike" cap="none">
                        <a:solidFill>
                          <a:schemeClr val="lt1"/>
                        </a:solidFill>
                        <a:latin typeface="Roboto"/>
                        <a:ea typeface="Roboto"/>
                        <a:cs typeface="Roboto"/>
                        <a:sym typeface="Roboto"/>
                      </a:endParaRPr>
                    </a:p>
                  </a:txBody>
                  <a:tcPr marL="121917" marR="121917" marT="121917" marB="121917">
                    <a:lnR w="9525" cap="flat" cmpd="sng">
                      <a:solidFill>
                        <a:srgbClr val="9E9E9E"/>
                      </a:solidFill>
                      <a:prstDash val="solid"/>
                      <a:round/>
                      <a:headEnd type="none" w="sm" len="sm"/>
                      <a:tailEnd type="none" w="sm" len="sm"/>
                    </a:lnR>
                  </a:tcPr>
                </a:tc>
                <a:tc rowSpan="4">
                  <a:txBody>
                    <a:bodyPr/>
                    <a:lstStyle/>
                    <a:p>
                      <a:pPr marL="0" marR="0" lvl="0" indent="0" algn="ctr" rtl="0">
                        <a:lnSpc>
                          <a:spcPct val="100000"/>
                        </a:lnSpc>
                        <a:spcBef>
                          <a:spcPts val="0"/>
                        </a:spcBef>
                        <a:spcAft>
                          <a:spcPts val="0"/>
                        </a:spcAft>
                        <a:buClr>
                          <a:srgbClr val="000000"/>
                        </a:buClr>
                        <a:buSzPts val="1200"/>
                        <a:buFont typeface="Arial"/>
                        <a:buNone/>
                      </a:pPr>
                      <a:r>
                        <a:rPr lang="en" sz="1300" u="none" strike="noStrike" cap="none">
                          <a:solidFill>
                            <a:schemeClr val="lt1"/>
                          </a:solidFill>
                          <a:latin typeface="Roboto"/>
                          <a:ea typeface="Roboto"/>
                          <a:cs typeface="Roboto"/>
                          <a:sym typeface="Roboto"/>
                        </a:rPr>
                        <a:t>External</a:t>
                      </a:r>
                      <a:endParaRPr sz="1300" u="none" strike="noStrike" cap="none">
                        <a:solidFill>
                          <a:schemeClr val="lt1"/>
                        </a:solidFill>
                        <a:latin typeface="Roboto"/>
                        <a:ea typeface="Roboto"/>
                        <a:cs typeface="Roboto"/>
                        <a:sym typeface="Roboto"/>
                      </a:endParaRPr>
                    </a:p>
                  </a:txBody>
                  <a:tcPr marL="121917" marR="121917" marT="121917" marB="121917"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650233">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solidFill>
                            <a:schemeClr val="lt1"/>
                          </a:solidFill>
                          <a:latin typeface="Roboto"/>
                          <a:ea typeface="Roboto"/>
                          <a:cs typeface="Roboto"/>
                          <a:sym typeface="Roboto"/>
                        </a:rPr>
                        <a:t>SSL Proxy load balancing</a:t>
                      </a:r>
                      <a:endParaRPr sz="1300" u="none" strike="noStrike" cap="none">
                        <a:solidFill>
                          <a:schemeClr val="lt1"/>
                        </a:solidFill>
                        <a:latin typeface="Roboto"/>
                        <a:ea typeface="Roboto"/>
                        <a:cs typeface="Roboto"/>
                        <a:sym typeface="Roboto"/>
                      </a:endParaRPr>
                    </a:p>
                  </a:txBody>
                  <a:tcPr marL="121917" marR="121917" marT="121917" marB="121917">
                    <a:lnL w="9525" cap="flat" cmpd="sng">
                      <a:solidFill>
                        <a:srgbClr val="9E9E9E"/>
                      </a:solidFill>
                      <a:prstDash val="solid"/>
                      <a:round/>
                      <a:headEnd type="none" w="sm" len="sm"/>
                      <a:tailEnd type="none" w="sm" len="sm"/>
                    </a:lnL>
                    <a:solidFill>
                      <a:srgbClr val="CFE2F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solidFill>
                            <a:schemeClr val="lt1"/>
                          </a:solidFill>
                          <a:latin typeface="Roboto"/>
                          <a:ea typeface="Roboto"/>
                          <a:cs typeface="Roboto"/>
                          <a:sym typeface="Roboto"/>
                        </a:rPr>
                        <a:t>Distributes SSL traffic among groups of instances based on proximity to the user.</a:t>
                      </a:r>
                      <a:endParaRPr sz="1300" u="none" strike="noStrike" cap="none">
                        <a:solidFill>
                          <a:schemeClr val="lt1"/>
                        </a:solidFill>
                        <a:latin typeface="Roboto"/>
                        <a:ea typeface="Roboto"/>
                        <a:cs typeface="Roboto"/>
                        <a:sym typeface="Roboto"/>
                      </a:endParaRPr>
                    </a:p>
                  </a:txBody>
                  <a:tcPr marL="121917" marR="121917" marT="121917" marB="121917">
                    <a:lnR w="9525" cap="flat" cmpd="sng">
                      <a:solidFill>
                        <a:srgbClr val="9E9E9E"/>
                      </a:solidFill>
                      <a:prstDash val="solid"/>
                      <a:round/>
                      <a:headEnd type="none" w="sm" len="sm"/>
                      <a:tailEnd type="none" w="sm" len="sm"/>
                    </a:lnR>
                  </a:tcPr>
                </a:tc>
                <a:tc vMerge="1">
                  <a:txBody>
                    <a:bodyPr/>
                    <a:lstStyle/>
                    <a:p>
                      <a:endParaRPr lang="en-US"/>
                    </a:p>
                  </a:txBody>
                  <a:tcPr/>
                </a:tc>
                <a:extLst>
                  <a:ext uri="{0D108BD9-81ED-4DB2-BD59-A6C34878D82A}">
                    <a16:rowId xmlns:a16="http://schemas.microsoft.com/office/drawing/2014/main" val="10001"/>
                  </a:ext>
                </a:extLst>
              </a:tr>
              <a:tr h="650233">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solidFill>
                            <a:schemeClr val="lt1"/>
                          </a:solidFill>
                          <a:latin typeface="Roboto"/>
                          <a:ea typeface="Roboto"/>
                          <a:cs typeface="Roboto"/>
                          <a:sym typeface="Roboto"/>
                        </a:rPr>
                        <a:t>TCP Proxy load balancing</a:t>
                      </a:r>
                      <a:endParaRPr sz="1300" u="none" strike="noStrike" cap="none">
                        <a:solidFill>
                          <a:schemeClr val="lt1"/>
                        </a:solidFill>
                        <a:latin typeface="Roboto"/>
                        <a:ea typeface="Roboto"/>
                        <a:cs typeface="Roboto"/>
                        <a:sym typeface="Roboto"/>
                      </a:endParaRPr>
                    </a:p>
                  </a:txBody>
                  <a:tcPr marL="121917" marR="121917" marT="121917" marB="121917">
                    <a:lnL w="9525" cap="flat" cmpd="sng">
                      <a:solidFill>
                        <a:srgbClr val="9E9E9E"/>
                      </a:solidFill>
                      <a:prstDash val="solid"/>
                      <a:round/>
                      <a:headEnd type="none" w="sm" len="sm"/>
                      <a:tailEnd type="none" w="sm" len="sm"/>
                    </a:lnL>
                    <a:solidFill>
                      <a:srgbClr val="CFE2F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solidFill>
                            <a:schemeClr val="lt1"/>
                          </a:solidFill>
                          <a:latin typeface="Roboto"/>
                          <a:ea typeface="Roboto"/>
                          <a:cs typeface="Roboto"/>
                          <a:sym typeface="Roboto"/>
                        </a:rPr>
                        <a:t>Distributes TCP traffic among groups of instances based on proximity to the user.</a:t>
                      </a:r>
                      <a:endParaRPr sz="1300" u="none" strike="noStrike" cap="none">
                        <a:solidFill>
                          <a:schemeClr val="lt1"/>
                        </a:solidFill>
                        <a:latin typeface="Roboto"/>
                        <a:ea typeface="Roboto"/>
                        <a:cs typeface="Roboto"/>
                        <a:sym typeface="Roboto"/>
                      </a:endParaRPr>
                    </a:p>
                  </a:txBody>
                  <a:tcPr marL="121917" marR="121917" marT="121917" marB="121917">
                    <a:lnR w="9525" cap="flat" cmpd="sng">
                      <a:solidFill>
                        <a:srgbClr val="9E9E9E"/>
                      </a:solidFill>
                      <a:prstDash val="solid"/>
                      <a:round/>
                      <a:headEnd type="none" w="sm" len="sm"/>
                      <a:tailEnd type="none" w="sm" len="sm"/>
                    </a:lnR>
                  </a:tcPr>
                </a:tc>
                <a:tc vMerge="1">
                  <a:txBody>
                    <a:bodyPr/>
                    <a:lstStyle/>
                    <a:p>
                      <a:endParaRPr lang="en-US"/>
                    </a:p>
                  </a:txBody>
                  <a:tcPr/>
                </a:tc>
                <a:extLst>
                  <a:ext uri="{0D108BD9-81ED-4DB2-BD59-A6C34878D82A}">
                    <a16:rowId xmlns:a16="http://schemas.microsoft.com/office/drawing/2014/main" val="10002"/>
                  </a:ext>
                </a:extLst>
              </a:tr>
              <a:tr h="650233">
                <a:tc rowSpan="2">
                  <a:txBody>
                    <a:bodyPr/>
                    <a:lstStyle/>
                    <a:p>
                      <a:pPr marL="0" marR="0" lvl="0" indent="0" algn="ctr" rtl="0">
                        <a:lnSpc>
                          <a:spcPct val="100000"/>
                        </a:lnSpc>
                        <a:spcBef>
                          <a:spcPts val="0"/>
                        </a:spcBef>
                        <a:spcAft>
                          <a:spcPts val="0"/>
                        </a:spcAft>
                        <a:buClr>
                          <a:srgbClr val="000000"/>
                        </a:buClr>
                        <a:buSzPts val="1200"/>
                        <a:buFont typeface="Arial"/>
                        <a:buNone/>
                      </a:pPr>
                      <a:r>
                        <a:rPr lang="en" sz="1300" u="none" strike="noStrike" cap="none">
                          <a:solidFill>
                            <a:schemeClr val="accent2"/>
                          </a:solidFill>
                          <a:latin typeface="Roboto"/>
                          <a:ea typeface="Roboto"/>
                          <a:cs typeface="Roboto"/>
                          <a:sym typeface="Roboto"/>
                        </a:rPr>
                        <a:t>Regional</a:t>
                      </a:r>
                      <a:endParaRPr sz="1300" b="1" u="none" strike="noStrike" cap="none">
                        <a:solidFill>
                          <a:schemeClr val="accent2"/>
                        </a:solidFill>
                        <a:latin typeface="Roboto"/>
                        <a:ea typeface="Roboto"/>
                        <a:cs typeface="Roboto"/>
                        <a:sym typeface="Roboto"/>
                      </a:endParaRPr>
                    </a:p>
                  </a:txBody>
                  <a:tcPr marL="121917" marR="121917" marT="121917" marB="121917"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EAD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solidFill>
                            <a:schemeClr val="lt1"/>
                          </a:solidFill>
                          <a:latin typeface="Roboto"/>
                          <a:ea typeface="Roboto"/>
                          <a:cs typeface="Roboto"/>
                          <a:sym typeface="Roboto"/>
                        </a:rPr>
                        <a:t>Network load balancing</a:t>
                      </a:r>
                      <a:endParaRPr sz="1300" u="none" strike="noStrike" cap="none">
                        <a:solidFill>
                          <a:schemeClr val="lt1"/>
                        </a:solidFill>
                        <a:latin typeface="Roboto"/>
                        <a:ea typeface="Roboto"/>
                        <a:cs typeface="Roboto"/>
                        <a:sym typeface="Roboto"/>
                      </a:endParaRPr>
                    </a:p>
                  </a:txBody>
                  <a:tcPr marL="121917" marR="121917" marT="121917" marB="121917">
                    <a:lnL w="9525" cap="flat" cmpd="sng">
                      <a:solidFill>
                        <a:srgbClr val="9E9E9E"/>
                      </a:solidFill>
                      <a:prstDash val="solid"/>
                      <a:round/>
                      <a:headEnd type="none" w="sm" len="sm"/>
                      <a:tailEnd type="none" w="sm" len="sm"/>
                    </a:lnL>
                    <a:solidFill>
                      <a:srgbClr val="CFE2F3"/>
                    </a:solidFill>
                  </a:tcPr>
                </a:tc>
                <a:tc>
                  <a:txBody>
                    <a:bodyPr/>
                    <a:lstStyle/>
                    <a:p>
                      <a:pPr marL="457200" marR="0" lvl="0" indent="-355600" algn="l" rtl="0">
                        <a:lnSpc>
                          <a:spcPct val="100000"/>
                        </a:lnSpc>
                        <a:spcBef>
                          <a:spcPts val="0"/>
                        </a:spcBef>
                        <a:spcAft>
                          <a:spcPts val="0"/>
                        </a:spcAft>
                        <a:buClr>
                          <a:schemeClr val="lt1"/>
                        </a:buClr>
                        <a:buSzPts val="2000"/>
                        <a:buFont typeface="Roboto"/>
                        <a:buChar char="●"/>
                      </a:pPr>
                      <a:r>
                        <a:rPr lang="en" sz="1300" u="none" strike="noStrike" cap="none">
                          <a:solidFill>
                            <a:schemeClr val="lt1"/>
                          </a:solidFill>
                          <a:latin typeface="Roboto"/>
                          <a:ea typeface="Roboto"/>
                          <a:cs typeface="Roboto"/>
                          <a:sym typeface="Roboto"/>
                        </a:rPr>
                        <a:t>Distributes traffic among a pool of instances within a region. </a:t>
                      </a:r>
                      <a:endParaRPr sz="1300" u="none" strike="noStrike" cap="none">
                        <a:solidFill>
                          <a:schemeClr val="lt1"/>
                        </a:solidFill>
                        <a:latin typeface="Roboto"/>
                        <a:ea typeface="Roboto"/>
                        <a:cs typeface="Roboto"/>
                        <a:sym typeface="Roboto"/>
                      </a:endParaRPr>
                    </a:p>
                    <a:p>
                      <a:pPr marL="457200" marR="0" lvl="0" indent="-355600" algn="l" rtl="0">
                        <a:lnSpc>
                          <a:spcPct val="100000"/>
                        </a:lnSpc>
                        <a:spcBef>
                          <a:spcPts val="0"/>
                        </a:spcBef>
                        <a:spcAft>
                          <a:spcPts val="0"/>
                        </a:spcAft>
                        <a:buClr>
                          <a:schemeClr val="lt1"/>
                        </a:buClr>
                        <a:buSzPts val="2000"/>
                        <a:buFont typeface="Roboto"/>
                        <a:buChar char="●"/>
                      </a:pPr>
                      <a:r>
                        <a:rPr lang="en" sz="1300" u="none" strike="noStrike" cap="none">
                          <a:solidFill>
                            <a:schemeClr val="lt1"/>
                          </a:solidFill>
                          <a:latin typeface="Roboto"/>
                          <a:ea typeface="Roboto"/>
                          <a:cs typeface="Roboto"/>
                          <a:sym typeface="Roboto"/>
                        </a:rPr>
                        <a:t>Can balance any kind of TCP/UDP traffic.</a:t>
                      </a:r>
                      <a:endParaRPr sz="1300" u="none" strike="noStrike" cap="none">
                        <a:solidFill>
                          <a:schemeClr val="lt1"/>
                        </a:solidFill>
                        <a:latin typeface="Roboto"/>
                        <a:ea typeface="Roboto"/>
                        <a:cs typeface="Roboto"/>
                        <a:sym typeface="Roboto"/>
                      </a:endParaRPr>
                    </a:p>
                  </a:txBody>
                  <a:tcPr marL="121917" marR="121917" marT="121917" marB="121917">
                    <a:lnR w="9525" cap="flat" cmpd="sng">
                      <a:solidFill>
                        <a:srgbClr val="9E9E9E"/>
                      </a:solidFill>
                      <a:prstDash val="solid"/>
                      <a:round/>
                      <a:headEnd type="none" w="sm" len="sm"/>
                      <a:tailEnd type="none" w="sm" len="sm"/>
                    </a:lnR>
                  </a:tcPr>
                </a:tc>
                <a:tc vMerge="1">
                  <a:txBody>
                    <a:bodyPr/>
                    <a:lstStyle/>
                    <a:p>
                      <a:endParaRPr lang="en-US"/>
                    </a:p>
                  </a:txBody>
                  <a:tcPr/>
                </a:tc>
                <a:extLst>
                  <a:ext uri="{0D108BD9-81ED-4DB2-BD59-A6C34878D82A}">
                    <a16:rowId xmlns:a16="http://schemas.microsoft.com/office/drawing/2014/main" val="10003"/>
                  </a:ext>
                </a:extLst>
              </a:tr>
              <a:tr h="650233">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1100"/>
                        <a:buFont typeface="Arial"/>
                        <a:buNone/>
                      </a:pPr>
                      <a:r>
                        <a:rPr lang="en" sz="1300" u="none" strike="noStrike" cap="none">
                          <a:solidFill>
                            <a:schemeClr val="lt1"/>
                          </a:solidFill>
                          <a:latin typeface="Roboto"/>
                          <a:ea typeface="Roboto"/>
                          <a:cs typeface="Roboto"/>
                          <a:sym typeface="Roboto"/>
                        </a:rPr>
                        <a:t>Internal load balancing</a:t>
                      </a:r>
                      <a:endParaRPr sz="1300" u="none" strike="noStrike" cap="none">
                        <a:solidFill>
                          <a:schemeClr val="lt1"/>
                        </a:solidFill>
                        <a:latin typeface="Roboto"/>
                        <a:ea typeface="Roboto"/>
                        <a:cs typeface="Roboto"/>
                        <a:sym typeface="Roboto"/>
                      </a:endParaRPr>
                    </a:p>
                  </a:txBody>
                  <a:tcPr marL="121917" marR="121917" marT="121917" marB="121917">
                    <a:lnL w="9525" cap="flat" cmpd="sng">
                      <a:solidFill>
                        <a:srgbClr val="9E9E9E"/>
                      </a:solidFill>
                      <a:prstDash val="solid"/>
                      <a:round/>
                      <a:headEnd type="none" w="sm" len="sm"/>
                      <a:tailEnd type="none" w="sm" len="sm"/>
                    </a:lnL>
                    <a:solidFill>
                      <a:srgbClr val="CFE2F3"/>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 sz="1300" u="none" strike="noStrike" cap="none">
                          <a:solidFill>
                            <a:schemeClr val="lt1"/>
                          </a:solidFill>
                          <a:latin typeface="Roboto"/>
                          <a:ea typeface="Roboto"/>
                          <a:cs typeface="Roboto"/>
                          <a:sym typeface="Roboto"/>
                        </a:rPr>
                        <a:t>Distributes traffic from </a:t>
                      </a:r>
                      <a:r>
                        <a:rPr lang="en" sz="1300">
                          <a:solidFill>
                            <a:schemeClr val="lt1"/>
                          </a:solidFill>
                          <a:latin typeface="Roboto"/>
                          <a:ea typeface="Roboto"/>
                          <a:cs typeface="Roboto"/>
                          <a:sym typeface="Roboto"/>
                        </a:rPr>
                        <a:t>Google Cloud</a:t>
                      </a:r>
                      <a:r>
                        <a:rPr lang="en" sz="1300" u="none" strike="noStrike" cap="none">
                          <a:solidFill>
                            <a:schemeClr val="lt1"/>
                          </a:solidFill>
                          <a:latin typeface="Roboto"/>
                          <a:ea typeface="Roboto"/>
                          <a:cs typeface="Roboto"/>
                          <a:sym typeface="Roboto"/>
                        </a:rPr>
                        <a:t> virtual machine instances to a group of instances in the same region.</a:t>
                      </a:r>
                      <a:endParaRPr sz="1300" u="none" strike="noStrike" cap="none">
                        <a:solidFill>
                          <a:schemeClr val="lt1"/>
                        </a:solidFill>
                        <a:latin typeface="Roboto"/>
                        <a:ea typeface="Roboto"/>
                        <a:cs typeface="Roboto"/>
                        <a:sym typeface="Roboto"/>
                      </a:endParaRPr>
                    </a:p>
                  </a:txBody>
                  <a:tcPr marL="121917" marR="121917" marT="121917" marB="121917">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200"/>
                        <a:buFont typeface="Arial"/>
                        <a:buNone/>
                      </a:pPr>
                      <a:r>
                        <a:rPr lang="en" sz="1300" u="none" strike="noStrike" cap="none">
                          <a:solidFill>
                            <a:schemeClr val="lt1"/>
                          </a:solidFill>
                          <a:latin typeface="Roboto"/>
                          <a:ea typeface="Roboto"/>
                          <a:cs typeface="Roboto"/>
                          <a:sym typeface="Roboto"/>
                        </a:rPr>
                        <a:t>Internal</a:t>
                      </a:r>
                      <a:endParaRPr sz="1300" u="none" strike="noStrike" cap="none">
                        <a:solidFill>
                          <a:schemeClr val="lt1"/>
                        </a:solidFill>
                        <a:latin typeface="Roboto"/>
                        <a:ea typeface="Roboto"/>
                        <a:cs typeface="Roboto"/>
                        <a:sym typeface="Roboto"/>
                      </a:endParaRPr>
                    </a:p>
                  </a:txBody>
                  <a:tcPr marL="121917" marR="121917" marT="121917" marB="121917">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4"/>
                  </a:ext>
                </a:extLst>
              </a:tr>
            </a:tbl>
          </a:graphicData>
        </a:graphic>
      </p:graphicFrame>
      <p:sp>
        <p:nvSpPr>
          <p:cNvPr id="2663" name="Google Shape;2663;p10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Use load balancing to distribute user requests among sets of instances</a:t>
            </a:r>
            <a:endParaRPr/>
          </a:p>
        </p:txBody>
      </p:sp>
      <p:sp>
        <p:nvSpPr>
          <p:cNvPr id="2664" name="Google Shape;2664;p10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marL="0" marR="0" lvl="0" indent="0" algn="l" defTabSz="609630" rtl="0" eaLnBrk="1" fontAlgn="auto" latinLnBrk="0" hangingPunct="1">
              <a:lnSpc>
                <a:spcPct val="115000"/>
              </a:lnSpc>
              <a:spcBef>
                <a:spcPts val="0"/>
              </a:spcBef>
              <a:spcAft>
                <a:spcPts val="0"/>
              </a:spcAft>
              <a:buClr>
                <a:srgbClr val="000000"/>
              </a:buClr>
              <a:buSzPts val="2200"/>
              <a:buFontTx/>
              <a:buNone/>
              <a:tabLst/>
              <a:defRPr/>
            </a:pPr>
            <a:r>
              <a:rPr kumimoji="0" lang="en" sz="1067" b="0" i="0" u="none" strike="noStrike" kern="0" cap="none" spc="0" normalizeH="0" baseline="0" noProof="0">
                <a:ln>
                  <a:noFill/>
                </a:ln>
                <a:solidFill>
                  <a:srgbClr val="546E7A"/>
                </a:solidFill>
                <a:effectLst/>
                <a:uLnTx/>
                <a:uFillTx/>
                <a:latin typeface="Google Sans"/>
                <a:ea typeface="Google Sans"/>
                <a:cs typeface="Google Sans"/>
                <a:sym typeface="Google Sans"/>
              </a:rPr>
              <a:t>Copyright Google LLC. For educational purposes in accordance with the terms of use set forth on the program </a:t>
            </a:r>
            <a:r>
              <a:rPr kumimoji="0" lang="en" sz="1067" b="0" i="0" u="sng" strike="noStrike" kern="0" cap="none" spc="0" normalizeH="0" baseline="0" noProof="0">
                <a:ln>
                  <a:noFill/>
                </a:ln>
                <a:solidFill>
                  <a:srgbClr val="3B83F3"/>
                </a:solidFill>
                <a:effectLst/>
                <a:uLnTx/>
                <a:uFillTx/>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kumimoji="0" lang="en" sz="1067" b="0" i="0" u="none" strike="noStrike" kern="0" cap="none" spc="0" normalizeH="0" baseline="0" noProof="0">
                <a:ln>
                  <a:noFill/>
                </a:ln>
                <a:solidFill>
                  <a:srgbClr val="546E7A"/>
                </a:solidFill>
                <a:effectLst/>
                <a:uLnTx/>
                <a:uFillTx/>
                <a:latin typeface="Google Sans"/>
                <a:ea typeface="Google Sans"/>
                <a:cs typeface="Google Sans"/>
                <a:sym typeface="Google Sans"/>
              </a:rPr>
              <a:t>.</a:t>
            </a:r>
            <a:endParaRPr kumimoji="0" sz="1067" b="0" i="0" u="none" strike="noStrike" kern="0" cap="none" spc="0" normalizeH="0" baseline="0" noProof="0">
              <a:ln>
                <a:noFill/>
              </a:ln>
              <a:solidFill>
                <a:srgbClr val="999999"/>
              </a:solidFill>
              <a:effectLst/>
              <a:uLnTx/>
              <a:uFillTx/>
              <a:latin typeface="Google Sans"/>
              <a:ea typeface="Google Sans"/>
              <a:cs typeface="Google Sans"/>
              <a:sym typeface="Google Sans"/>
            </a:endParaRPr>
          </a:p>
        </p:txBody>
      </p:sp>
    </p:spTree>
    <p:extLst>
      <p:ext uri="{BB962C8B-B14F-4D97-AF65-F5344CB8AC3E}">
        <p14:creationId xmlns:p14="http://schemas.microsoft.com/office/powerpoint/2010/main" val="173385573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668"/>
        <p:cNvGrpSpPr/>
        <p:nvPr/>
      </p:nvGrpSpPr>
      <p:grpSpPr>
        <a:xfrm>
          <a:off x="0" y="0"/>
          <a:ext cx="0" cy="0"/>
          <a:chOff x="0" y="0"/>
          <a:chExt cx="0" cy="0"/>
        </a:xfrm>
      </p:grpSpPr>
      <p:sp>
        <p:nvSpPr>
          <p:cNvPr id="2669" name="Google Shape;2669;p109"/>
          <p:cNvSpPr/>
          <p:nvPr/>
        </p:nvSpPr>
        <p:spPr>
          <a:xfrm>
            <a:off x="6697017" y="3051953"/>
            <a:ext cx="1129800" cy="2570000"/>
          </a:xfrm>
          <a:prstGeom prst="roundRect">
            <a:avLst>
              <a:gd name="adj" fmla="val 7515"/>
            </a:avLst>
          </a:prstGeom>
          <a:noFill/>
          <a:ln w="9525" cap="flat" cmpd="sng">
            <a:solidFill>
              <a:srgbClr val="414141"/>
            </a:solidFill>
            <a:prstDash val="dash"/>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70" name="Google Shape;2670;p109"/>
          <p:cNvSpPr/>
          <p:nvPr/>
        </p:nvSpPr>
        <p:spPr>
          <a:xfrm>
            <a:off x="2888225" y="2964287"/>
            <a:ext cx="1487400" cy="1200000"/>
          </a:xfrm>
          <a:prstGeom prst="roundRect">
            <a:avLst>
              <a:gd name="adj" fmla="val 10366"/>
            </a:avLst>
          </a:prstGeom>
          <a:solidFill>
            <a:srgbClr val="CFE2F3"/>
          </a:solidFill>
          <a:ln w="28575" cap="flat" cmpd="sng">
            <a:solidFill>
              <a:schemeClr val="accent3"/>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71" name="Google Shape;2671;p109"/>
          <p:cNvSpPr/>
          <p:nvPr/>
        </p:nvSpPr>
        <p:spPr>
          <a:xfrm>
            <a:off x="2780129" y="3134387"/>
            <a:ext cx="1487400" cy="1200000"/>
          </a:xfrm>
          <a:prstGeom prst="roundRect">
            <a:avLst>
              <a:gd name="adj" fmla="val 10452"/>
            </a:avLst>
          </a:prstGeom>
          <a:solidFill>
            <a:srgbClr val="CFE2F3"/>
          </a:solidFill>
          <a:ln w="28575" cap="flat" cmpd="sng">
            <a:solidFill>
              <a:schemeClr val="accent3"/>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72" name="Google Shape;2672;p109"/>
          <p:cNvSpPr/>
          <p:nvPr/>
        </p:nvSpPr>
        <p:spPr>
          <a:xfrm rot="783892">
            <a:off x="9249464" y="2363942"/>
            <a:ext cx="1065090" cy="908447"/>
          </a:xfrm>
          <a:prstGeom prst="cloud">
            <a:avLst/>
          </a:prstGeom>
          <a:solidFill>
            <a:srgbClr val="EFEFEF"/>
          </a:solidFill>
          <a:ln w="9525" cap="flat" cmpd="sng">
            <a:solidFill>
              <a:schemeClr val="lt2"/>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73" name="Google Shape;2673;p109"/>
          <p:cNvSpPr/>
          <p:nvPr/>
        </p:nvSpPr>
        <p:spPr>
          <a:xfrm>
            <a:off x="8171962" y="3520342"/>
            <a:ext cx="934200" cy="742000"/>
          </a:xfrm>
          <a:prstGeom prst="leftArrow">
            <a:avLst>
              <a:gd name="adj1" fmla="val 50000"/>
              <a:gd name="adj2" fmla="val 50000"/>
            </a:avLst>
          </a:prstGeom>
          <a:solidFill>
            <a:schemeClr val="accent4"/>
          </a:solidFill>
          <a:ln w="19050" cap="flat" cmpd="sng">
            <a:solidFill>
              <a:srgbClr val="414141"/>
            </a:solidFill>
            <a:prstDash val="dash"/>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74" name="Google Shape;2674;p109"/>
          <p:cNvSpPr txBox="1"/>
          <p:nvPr/>
        </p:nvSpPr>
        <p:spPr>
          <a:xfrm>
            <a:off x="8049588" y="2739209"/>
            <a:ext cx="1087800" cy="5980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333" b="0" i="0" u="none" strike="noStrike" kern="0" cap="none" spc="0" normalizeH="0" baseline="0" noProof="0">
                <a:ln>
                  <a:noFill/>
                </a:ln>
                <a:solidFill>
                  <a:srgbClr val="3C4043"/>
                </a:solidFill>
                <a:effectLst/>
                <a:uLnTx/>
                <a:uFillTx/>
                <a:latin typeface="Roboto"/>
                <a:ea typeface="Roboto"/>
                <a:cs typeface="Roboto"/>
                <a:sym typeface="Roboto"/>
              </a:rPr>
              <a:t>Global</a:t>
            </a:r>
            <a:endParaRPr kumimoji="0" sz="1333" b="0" i="0" u="none" strike="noStrike" kern="0" cap="none" spc="0" normalizeH="0" baseline="0" noProof="0">
              <a:ln>
                <a:noFill/>
              </a:ln>
              <a:solidFill>
                <a:srgbClr val="3C4043"/>
              </a:solidFill>
              <a:effectLst/>
              <a:uLnTx/>
              <a:uFillTx/>
              <a:latin typeface="Roboto"/>
              <a:ea typeface="Roboto"/>
              <a:cs typeface="Roboto"/>
              <a:sym typeface="Roboto"/>
            </a:endParaRPr>
          </a:p>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333" b="0" i="0" u="none" strike="noStrike" kern="0" cap="none" spc="0" normalizeH="0" baseline="0" noProof="0">
                <a:ln>
                  <a:noFill/>
                </a:ln>
                <a:solidFill>
                  <a:srgbClr val="3C4043"/>
                </a:solidFill>
                <a:effectLst/>
                <a:uLnTx/>
                <a:uFillTx/>
                <a:latin typeface="Roboto"/>
                <a:ea typeface="Roboto"/>
                <a:cs typeface="Roboto"/>
                <a:sym typeface="Roboto"/>
              </a:rPr>
              <a:t>forwarding rule</a:t>
            </a:r>
            <a:endParaRPr kumimoji="0" sz="1333" b="0" i="0" u="none" strike="noStrike" kern="0" cap="none" spc="0" normalizeH="0" baseline="0" noProof="0">
              <a:ln>
                <a:noFill/>
              </a:ln>
              <a:solidFill>
                <a:srgbClr val="3C4043"/>
              </a:solidFill>
              <a:effectLst/>
              <a:uLnTx/>
              <a:uFillTx/>
              <a:latin typeface="Roboto"/>
              <a:ea typeface="Roboto"/>
              <a:cs typeface="Roboto"/>
              <a:sym typeface="Roboto"/>
            </a:endParaRPr>
          </a:p>
        </p:txBody>
      </p:sp>
      <p:sp>
        <p:nvSpPr>
          <p:cNvPr id="2675" name="Google Shape;2675;p109"/>
          <p:cNvSpPr/>
          <p:nvPr/>
        </p:nvSpPr>
        <p:spPr>
          <a:xfrm>
            <a:off x="9425375" y="3053227"/>
            <a:ext cx="142400" cy="172800"/>
          </a:xfrm>
          <a:prstGeom prst="ellipse">
            <a:avLst/>
          </a:prstGeom>
          <a:solidFill>
            <a:schemeClr val="accent2"/>
          </a:solidFill>
          <a:ln w="28575" cap="flat" cmpd="sng">
            <a:solidFill>
              <a:srgbClr val="000000"/>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76" name="Google Shape;2676;p109"/>
          <p:cNvSpPr txBox="1"/>
          <p:nvPr/>
        </p:nvSpPr>
        <p:spPr>
          <a:xfrm>
            <a:off x="9260272" y="2579974"/>
            <a:ext cx="991600" cy="4722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333" b="0" i="0" u="none" strike="noStrike" kern="0" cap="none" spc="0" normalizeH="0" baseline="0" noProof="0">
                <a:ln>
                  <a:noFill/>
                </a:ln>
                <a:solidFill>
                  <a:srgbClr val="3C4043"/>
                </a:solidFill>
                <a:effectLst/>
                <a:uLnTx/>
                <a:uFillTx/>
                <a:latin typeface="Roboto"/>
                <a:ea typeface="Roboto"/>
                <a:cs typeface="Roboto"/>
                <a:sym typeface="Roboto"/>
              </a:rPr>
              <a:t>Internet</a:t>
            </a:r>
            <a:endParaRPr kumimoji="0" sz="1333" b="0" i="0" u="none" strike="noStrike" kern="0" cap="none" spc="0" normalizeH="0" baseline="0" noProof="0">
              <a:ln>
                <a:noFill/>
              </a:ln>
              <a:solidFill>
                <a:srgbClr val="3C4043"/>
              </a:solidFill>
              <a:effectLst/>
              <a:uLnTx/>
              <a:uFillTx/>
              <a:latin typeface="Roboto"/>
              <a:ea typeface="Roboto"/>
              <a:cs typeface="Roboto"/>
              <a:sym typeface="Roboto"/>
            </a:endParaRPr>
          </a:p>
        </p:txBody>
      </p:sp>
      <p:cxnSp>
        <p:nvCxnSpPr>
          <p:cNvPr id="2677" name="Google Shape;2677;p109"/>
          <p:cNvCxnSpPr>
            <a:stCxn id="2673" idx="3"/>
            <a:endCxn id="2675" idx="3"/>
          </p:cNvCxnSpPr>
          <p:nvPr/>
        </p:nvCxnSpPr>
        <p:spPr>
          <a:xfrm rot="10800000" flipH="1">
            <a:off x="9106162" y="3200742"/>
            <a:ext cx="340000" cy="690600"/>
          </a:xfrm>
          <a:prstGeom prst="curvedConnector2">
            <a:avLst/>
          </a:prstGeom>
          <a:noFill/>
          <a:ln w="28575" cap="flat" cmpd="sng">
            <a:solidFill>
              <a:schemeClr val="lt1"/>
            </a:solidFill>
            <a:prstDash val="solid"/>
            <a:round/>
            <a:headEnd type="triangle" w="med" len="med"/>
            <a:tailEnd type="none" w="sm" len="sm"/>
          </a:ln>
        </p:spPr>
      </p:cxnSp>
      <p:sp>
        <p:nvSpPr>
          <p:cNvPr id="2678" name="Google Shape;2678;p109"/>
          <p:cNvSpPr txBox="1"/>
          <p:nvPr/>
        </p:nvSpPr>
        <p:spPr>
          <a:xfrm>
            <a:off x="9422124" y="3317638"/>
            <a:ext cx="1087800" cy="4722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333" b="0" i="0" u="none" strike="noStrike" kern="0" cap="none" spc="0" normalizeH="0" baseline="0" noProof="0">
                <a:ln>
                  <a:noFill/>
                </a:ln>
                <a:solidFill>
                  <a:srgbClr val="1A73E8"/>
                </a:solidFill>
                <a:effectLst/>
                <a:uLnTx/>
                <a:uFillTx/>
                <a:latin typeface="Roboto"/>
                <a:ea typeface="Roboto"/>
                <a:cs typeface="Roboto"/>
                <a:sym typeface="Roboto"/>
              </a:rPr>
              <a:t>External</a:t>
            </a:r>
            <a:endParaRPr kumimoji="0" sz="1333" b="0" i="0" u="none" strike="noStrike" kern="0" cap="none" spc="0" normalizeH="0" baseline="0" noProof="0">
              <a:ln>
                <a:noFill/>
              </a:ln>
              <a:solidFill>
                <a:srgbClr val="1A73E8"/>
              </a:solidFill>
              <a:effectLst/>
              <a:uLnTx/>
              <a:uFillTx/>
              <a:latin typeface="Roboto"/>
              <a:ea typeface="Roboto"/>
              <a:cs typeface="Roboto"/>
              <a:sym typeface="Roboto"/>
            </a:endParaRPr>
          </a:p>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333" b="0" i="0" u="none" strike="noStrike" kern="0" cap="none" spc="0" normalizeH="0" baseline="0" noProof="0">
                <a:ln>
                  <a:noFill/>
                </a:ln>
                <a:solidFill>
                  <a:srgbClr val="1A73E8"/>
                </a:solidFill>
                <a:effectLst/>
                <a:uLnTx/>
                <a:uFillTx/>
                <a:latin typeface="Roboto"/>
                <a:ea typeface="Roboto"/>
                <a:cs typeface="Roboto"/>
                <a:sym typeface="Roboto"/>
              </a:rPr>
              <a:t>Global IP</a:t>
            </a:r>
            <a:endParaRPr kumimoji="0" sz="1333" b="0" i="0" u="none" strike="noStrike" kern="0" cap="none" spc="0" normalizeH="0" baseline="0" noProof="0">
              <a:ln>
                <a:noFill/>
              </a:ln>
              <a:solidFill>
                <a:srgbClr val="1A73E8"/>
              </a:solidFill>
              <a:effectLst/>
              <a:uLnTx/>
              <a:uFillTx/>
              <a:latin typeface="Roboto"/>
              <a:ea typeface="Roboto"/>
              <a:cs typeface="Roboto"/>
              <a:sym typeface="Roboto"/>
            </a:endParaRPr>
          </a:p>
        </p:txBody>
      </p:sp>
      <p:cxnSp>
        <p:nvCxnSpPr>
          <p:cNvPr id="2679" name="Google Shape;2679;p109"/>
          <p:cNvCxnSpPr>
            <a:stCxn id="2673" idx="1"/>
            <a:endCxn id="2680" idx="6"/>
          </p:cNvCxnSpPr>
          <p:nvPr/>
        </p:nvCxnSpPr>
        <p:spPr>
          <a:xfrm rot="10800000">
            <a:off x="7696962" y="3889542"/>
            <a:ext cx="475000" cy="1800"/>
          </a:xfrm>
          <a:prstGeom prst="straightConnector1">
            <a:avLst/>
          </a:prstGeom>
          <a:noFill/>
          <a:ln w="28575" cap="flat" cmpd="sng">
            <a:solidFill>
              <a:schemeClr val="lt1"/>
            </a:solidFill>
            <a:prstDash val="solid"/>
            <a:round/>
            <a:headEnd type="none" w="sm" len="sm"/>
            <a:tailEnd type="triangle" w="med" len="med"/>
          </a:ln>
        </p:spPr>
      </p:cxnSp>
      <p:sp>
        <p:nvSpPr>
          <p:cNvPr id="2681" name="Google Shape;2681;p109"/>
          <p:cNvSpPr txBox="1"/>
          <p:nvPr/>
        </p:nvSpPr>
        <p:spPr>
          <a:xfrm>
            <a:off x="6721857" y="3105060"/>
            <a:ext cx="1087800" cy="2820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333" b="0" i="0" u="none" strike="noStrike" kern="0" cap="none" spc="0" normalizeH="0" baseline="0" noProof="0">
                <a:ln>
                  <a:noFill/>
                </a:ln>
                <a:solidFill>
                  <a:srgbClr val="3C4043"/>
                </a:solidFill>
                <a:effectLst/>
                <a:uLnTx/>
                <a:uFillTx/>
                <a:latin typeface="Roboto"/>
                <a:ea typeface="Roboto"/>
                <a:cs typeface="Roboto"/>
                <a:sym typeface="Roboto"/>
              </a:rPr>
              <a:t>Target proxy</a:t>
            </a:r>
            <a:endParaRPr kumimoji="0" sz="1333" b="0" i="0" u="none" strike="noStrike" kern="0" cap="none" spc="0" normalizeH="0" baseline="0" noProof="0">
              <a:ln>
                <a:noFill/>
              </a:ln>
              <a:solidFill>
                <a:srgbClr val="3C4043"/>
              </a:solidFill>
              <a:effectLst/>
              <a:uLnTx/>
              <a:uFillTx/>
              <a:latin typeface="Roboto"/>
              <a:ea typeface="Roboto"/>
              <a:cs typeface="Roboto"/>
              <a:sym typeface="Roboto"/>
            </a:endParaRPr>
          </a:p>
        </p:txBody>
      </p:sp>
      <p:sp>
        <p:nvSpPr>
          <p:cNvPr id="2682" name="Google Shape;2682;p109"/>
          <p:cNvSpPr/>
          <p:nvPr/>
        </p:nvSpPr>
        <p:spPr>
          <a:xfrm>
            <a:off x="6851057" y="4608717"/>
            <a:ext cx="822000" cy="780200"/>
          </a:xfrm>
          <a:prstGeom prst="rect">
            <a:avLst/>
          </a:prstGeom>
          <a:solidFill>
            <a:schemeClr val="accent6"/>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2683" name="Google Shape;2683;p109"/>
          <p:cNvSpPr txBox="1"/>
          <p:nvPr/>
        </p:nvSpPr>
        <p:spPr>
          <a:xfrm>
            <a:off x="6869453" y="4758173"/>
            <a:ext cx="785200" cy="4818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333" b="0" i="0" u="none" strike="noStrike" kern="0" cap="none" spc="0" normalizeH="0" baseline="0" noProof="0">
                <a:ln>
                  <a:noFill/>
                </a:ln>
                <a:solidFill>
                  <a:srgbClr val="FFFFFF"/>
                </a:solidFill>
                <a:effectLst/>
                <a:uLnTx/>
                <a:uFillTx/>
                <a:latin typeface="Roboto"/>
                <a:ea typeface="Roboto"/>
                <a:cs typeface="Roboto"/>
                <a:sym typeface="Roboto"/>
              </a:rPr>
              <a:t>URL map</a:t>
            </a:r>
            <a:endParaRPr kumimoji="0" sz="1333" b="0" i="0" u="none" strike="noStrike" kern="0" cap="none" spc="0" normalizeH="0" baseline="0" noProof="0">
              <a:ln>
                <a:noFill/>
              </a:ln>
              <a:solidFill>
                <a:srgbClr val="FFFFFF"/>
              </a:solidFill>
              <a:effectLst/>
              <a:uLnTx/>
              <a:uFillTx/>
              <a:latin typeface="Roboto"/>
              <a:ea typeface="Roboto"/>
              <a:cs typeface="Roboto"/>
              <a:sym typeface="Roboto"/>
            </a:endParaRPr>
          </a:p>
        </p:txBody>
      </p:sp>
      <p:cxnSp>
        <p:nvCxnSpPr>
          <p:cNvPr id="2684" name="Google Shape;2684;p109"/>
          <p:cNvCxnSpPr>
            <a:stCxn id="2682" idx="0"/>
            <a:endCxn id="2680" idx="4"/>
          </p:cNvCxnSpPr>
          <p:nvPr/>
        </p:nvCxnSpPr>
        <p:spPr>
          <a:xfrm rot="10800000">
            <a:off x="7261657" y="4324917"/>
            <a:ext cx="400" cy="283800"/>
          </a:xfrm>
          <a:prstGeom prst="straightConnector1">
            <a:avLst/>
          </a:prstGeom>
          <a:noFill/>
          <a:ln w="19050" cap="flat" cmpd="sng">
            <a:solidFill>
              <a:schemeClr val="lt1"/>
            </a:solidFill>
            <a:prstDash val="solid"/>
            <a:round/>
            <a:headEnd type="none" w="sm" len="sm"/>
            <a:tailEnd type="triangle" w="med" len="med"/>
          </a:ln>
        </p:spPr>
      </p:cxnSp>
      <p:sp>
        <p:nvSpPr>
          <p:cNvPr id="2680" name="Google Shape;2680;p109"/>
          <p:cNvSpPr/>
          <p:nvPr/>
        </p:nvSpPr>
        <p:spPr>
          <a:xfrm>
            <a:off x="6826429" y="3454217"/>
            <a:ext cx="870600" cy="870600"/>
          </a:xfrm>
          <a:prstGeom prst="ellipse">
            <a:avLst/>
          </a:prstGeom>
          <a:solidFill>
            <a:schemeClr val="accent6"/>
          </a:solidFill>
          <a:ln w="28575" cap="flat" cmpd="sng">
            <a:solidFill>
              <a:schemeClr val="accent6"/>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685" name="Google Shape;2685;p109"/>
          <p:cNvCxnSpPr>
            <a:endCxn id="2680" idx="2"/>
          </p:cNvCxnSpPr>
          <p:nvPr/>
        </p:nvCxnSpPr>
        <p:spPr>
          <a:xfrm flipH="1">
            <a:off x="6826429" y="3875917"/>
            <a:ext cx="420000" cy="13600"/>
          </a:xfrm>
          <a:prstGeom prst="straightConnector1">
            <a:avLst/>
          </a:prstGeom>
          <a:noFill/>
          <a:ln w="28575" cap="flat" cmpd="sng">
            <a:solidFill>
              <a:schemeClr val="lt1"/>
            </a:solidFill>
            <a:prstDash val="solid"/>
            <a:round/>
            <a:headEnd type="none" w="sm" len="sm"/>
            <a:tailEnd type="triangle" w="med" len="med"/>
          </a:ln>
        </p:spPr>
      </p:cxnSp>
      <p:sp>
        <p:nvSpPr>
          <p:cNvPr id="2686" name="Google Shape;2686;p109"/>
          <p:cNvSpPr/>
          <p:nvPr/>
        </p:nvSpPr>
        <p:spPr>
          <a:xfrm>
            <a:off x="7193855" y="3821421"/>
            <a:ext cx="136000" cy="135800"/>
          </a:xfrm>
          <a:prstGeom prst="ellipse">
            <a:avLst/>
          </a:prstGeom>
          <a:solidFill>
            <a:srgbClr val="F6F6F6"/>
          </a:solidFill>
          <a:ln w="9525" cap="flat" cmpd="sng">
            <a:solidFill>
              <a:srgbClr val="414141"/>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87" name="Google Shape;2687;p109"/>
          <p:cNvSpPr/>
          <p:nvPr/>
        </p:nvSpPr>
        <p:spPr>
          <a:xfrm>
            <a:off x="5218274" y="3183372"/>
            <a:ext cx="870600" cy="870600"/>
          </a:xfrm>
          <a:prstGeom prst="ellipse">
            <a:avLst/>
          </a:prstGeom>
          <a:solidFill>
            <a:schemeClr val="accent5"/>
          </a:solidFill>
          <a:ln w="28575" cap="flat" cmpd="sng">
            <a:solidFill>
              <a:schemeClr val="accent5"/>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688" name="Google Shape;2688;p109"/>
          <p:cNvCxnSpPr>
            <a:endCxn id="2687" idx="2"/>
          </p:cNvCxnSpPr>
          <p:nvPr/>
        </p:nvCxnSpPr>
        <p:spPr>
          <a:xfrm flipH="1">
            <a:off x="5218274" y="3604672"/>
            <a:ext cx="358800" cy="14000"/>
          </a:xfrm>
          <a:prstGeom prst="straightConnector1">
            <a:avLst/>
          </a:prstGeom>
          <a:noFill/>
          <a:ln w="28575" cap="flat" cmpd="sng">
            <a:solidFill>
              <a:schemeClr val="lt1"/>
            </a:solidFill>
            <a:prstDash val="solid"/>
            <a:round/>
            <a:headEnd type="none" w="sm" len="sm"/>
            <a:tailEnd type="triangle" w="med" len="med"/>
          </a:ln>
        </p:spPr>
      </p:cxnSp>
      <p:sp>
        <p:nvSpPr>
          <p:cNvPr id="2689" name="Google Shape;2689;p109"/>
          <p:cNvSpPr/>
          <p:nvPr/>
        </p:nvSpPr>
        <p:spPr>
          <a:xfrm>
            <a:off x="5585739" y="3550615"/>
            <a:ext cx="135800" cy="135800"/>
          </a:xfrm>
          <a:prstGeom prst="ellipse">
            <a:avLst/>
          </a:prstGeom>
          <a:solidFill>
            <a:srgbClr val="F6F6F6"/>
          </a:solidFill>
          <a:ln w="9525" cap="flat" cmpd="sng">
            <a:solidFill>
              <a:srgbClr val="414141"/>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90" name="Google Shape;2690;p109"/>
          <p:cNvSpPr txBox="1"/>
          <p:nvPr/>
        </p:nvSpPr>
        <p:spPr>
          <a:xfrm>
            <a:off x="5136972" y="2724399"/>
            <a:ext cx="1087800" cy="3926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333" b="0" i="0" u="none" strike="noStrike" kern="0" cap="none" spc="0" normalizeH="0" baseline="0" noProof="0">
                <a:ln>
                  <a:noFill/>
                </a:ln>
                <a:solidFill>
                  <a:srgbClr val="3C4043"/>
                </a:solidFill>
                <a:effectLst/>
                <a:uLnTx/>
                <a:uFillTx/>
                <a:latin typeface="Roboto"/>
                <a:ea typeface="Roboto"/>
                <a:cs typeface="Roboto"/>
                <a:sym typeface="Roboto"/>
              </a:rPr>
              <a:t>Backend service</a:t>
            </a:r>
            <a:endParaRPr kumimoji="0" sz="1333" b="0" i="0" u="none" strike="noStrike" kern="0" cap="none" spc="0" normalizeH="0" baseline="0" noProof="0">
              <a:ln>
                <a:noFill/>
              </a:ln>
              <a:solidFill>
                <a:srgbClr val="3C4043"/>
              </a:solidFill>
              <a:effectLst/>
              <a:uLnTx/>
              <a:uFillTx/>
              <a:latin typeface="Roboto"/>
              <a:ea typeface="Roboto"/>
              <a:cs typeface="Roboto"/>
              <a:sym typeface="Roboto"/>
            </a:endParaRPr>
          </a:p>
        </p:txBody>
      </p:sp>
      <p:sp>
        <p:nvSpPr>
          <p:cNvPr id="2691" name="Google Shape;2691;p109"/>
          <p:cNvSpPr/>
          <p:nvPr/>
        </p:nvSpPr>
        <p:spPr>
          <a:xfrm>
            <a:off x="3361872" y="4954368"/>
            <a:ext cx="1087800" cy="392600"/>
          </a:xfrm>
          <a:prstGeom prst="rect">
            <a:avLst/>
          </a:prstGeom>
          <a:solidFill>
            <a:srgbClr val="F6F6F6"/>
          </a:solid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92" name="Google Shape;2692;p109"/>
          <p:cNvSpPr txBox="1"/>
          <p:nvPr/>
        </p:nvSpPr>
        <p:spPr>
          <a:xfrm>
            <a:off x="3361872" y="5016212"/>
            <a:ext cx="1087800" cy="2688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333" b="0" i="0" u="none" strike="noStrike" kern="0" cap="none" spc="0" normalizeH="0" baseline="0" noProof="0">
                <a:ln>
                  <a:noFill/>
                </a:ln>
                <a:solidFill>
                  <a:srgbClr val="3C4043"/>
                </a:solidFill>
                <a:effectLst/>
                <a:uLnTx/>
                <a:uFillTx/>
                <a:latin typeface="Roboto"/>
                <a:ea typeface="Roboto"/>
                <a:cs typeface="Roboto"/>
                <a:sym typeface="Roboto"/>
              </a:rPr>
              <a:t>Health check</a:t>
            </a:r>
            <a:endParaRPr kumimoji="0" sz="1333" b="0" i="0" u="none" strike="noStrike" kern="0" cap="none" spc="0" normalizeH="0" baseline="0" noProof="0">
              <a:ln>
                <a:noFill/>
              </a:ln>
              <a:solidFill>
                <a:srgbClr val="3C4043"/>
              </a:solidFill>
              <a:effectLst/>
              <a:uLnTx/>
              <a:uFillTx/>
              <a:latin typeface="Roboto"/>
              <a:ea typeface="Roboto"/>
              <a:cs typeface="Roboto"/>
              <a:sym typeface="Roboto"/>
            </a:endParaRPr>
          </a:p>
        </p:txBody>
      </p:sp>
      <p:cxnSp>
        <p:nvCxnSpPr>
          <p:cNvPr id="2693" name="Google Shape;2693;p109"/>
          <p:cNvCxnSpPr>
            <a:stCxn id="2687" idx="3"/>
            <a:endCxn id="2691" idx="0"/>
          </p:cNvCxnSpPr>
          <p:nvPr/>
        </p:nvCxnSpPr>
        <p:spPr>
          <a:xfrm rot="5400000">
            <a:off x="4111870" y="3720376"/>
            <a:ext cx="1027800" cy="1440000"/>
          </a:xfrm>
          <a:prstGeom prst="curvedConnector3">
            <a:avLst>
              <a:gd name="adj1" fmla="val 56204"/>
            </a:avLst>
          </a:prstGeom>
          <a:noFill/>
          <a:ln w="9525" cap="flat" cmpd="sng">
            <a:solidFill>
              <a:schemeClr val="dk2"/>
            </a:solidFill>
            <a:prstDash val="solid"/>
            <a:round/>
            <a:headEnd type="triangle" w="med" len="med"/>
            <a:tailEnd type="none" w="sm" len="sm"/>
          </a:ln>
        </p:spPr>
      </p:cxnSp>
      <p:sp>
        <p:nvSpPr>
          <p:cNvPr id="2694" name="Google Shape;2694;p109"/>
          <p:cNvSpPr/>
          <p:nvPr/>
        </p:nvSpPr>
        <p:spPr>
          <a:xfrm>
            <a:off x="2690861" y="3305643"/>
            <a:ext cx="1487400" cy="1200000"/>
          </a:xfrm>
          <a:prstGeom prst="roundRect">
            <a:avLst>
              <a:gd name="adj" fmla="val 9442"/>
            </a:avLst>
          </a:prstGeom>
          <a:solidFill>
            <a:srgbClr val="CFE2F3"/>
          </a:solidFill>
          <a:ln w="28575" cap="flat" cmpd="sng">
            <a:solidFill>
              <a:schemeClr val="accent3"/>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695" name="Google Shape;2695;p109" descr="Compute-Engine.png"/>
          <p:cNvPicPr preferRelativeResize="0"/>
          <p:nvPr/>
        </p:nvPicPr>
        <p:blipFill rotWithShape="1">
          <a:blip r:embed="rId3">
            <a:alphaModFix/>
          </a:blip>
          <a:srcRect t="5076" b="5076"/>
          <a:stretch/>
        </p:blipFill>
        <p:spPr>
          <a:xfrm>
            <a:off x="2808293" y="3546521"/>
            <a:ext cx="381057" cy="380827"/>
          </a:xfrm>
          <a:prstGeom prst="rect">
            <a:avLst/>
          </a:prstGeom>
          <a:noFill/>
          <a:ln>
            <a:noFill/>
          </a:ln>
        </p:spPr>
      </p:pic>
      <p:pic>
        <p:nvPicPr>
          <p:cNvPr id="2696" name="Google Shape;2696;p109" descr="Compute-Engine.png"/>
          <p:cNvPicPr preferRelativeResize="0"/>
          <p:nvPr/>
        </p:nvPicPr>
        <p:blipFill rotWithShape="1">
          <a:blip r:embed="rId3">
            <a:alphaModFix/>
          </a:blip>
          <a:srcRect t="5076" b="5076"/>
          <a:stretch/>
        </p:blipFill>
        <p:spPr>
          <a:xfrm>
            <a:off x="3731540" y="3452474"/>
            <a:ext cx="381057" cy="380827"/>
          </a:xfrm>
          <a:prstGeom prst="rect">
            <a:avLst/>
          </a:prstGeom>
          <a:noFill/>
          <a:ln>
            <a:noFill/>
          </a:ln>
        </p:spPr>
      </p:pic>
      <p:pic>
        <p:nvPicPr>
          <p:cNvPr id="2697" name="Google Shape;2697;p109" descr="Compute-Engine.png"/>
          <p:cNvPicPr preferRelativeResize="0"/>
          <p:nvPr/>
        </p:nvPicPr>
        <p:blipFill rotWithShape="1">
          <a:blip r:embed="rId3">
            <a:alphaModFix/>
          </a:blip>
          <a:srcRect t="5076" b="5076"/>
          <a:stretch/>
        </p:blipFill>
        <p:spPr>
          <a:xfrm>
            <a:off x="3269916" y="3452489"/>
            <a:ext cx="381057" cy="380827"/>
          </a:xfrm>
          <a:prstGeom prst="rect">
            <a:avLst/>
          </a:prstGeom>
          <a:noFill/>
          <a:ln>
            <a:noFill/>
          </a:ln>
        </p:spPr>
      </p:pic>
      <p:sp>
        <p:nvSpPr>
          <p:cNvPr id="2698" name="Google Shape;2698;p109"/>
          <p:cNvSpPr txBox="1"/>
          <p:nvPr/>
        </p:nvSpPr>
        <p:spPr>
          <a:xfrm>
            <a:off x="2710431" y="3990267"/>
            <a:ext cx="1453400" cy="3926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200" b="0" i="0" u="none" strike="noStrike" kern="0" cap="none" spc="0" normalizeH="0" baseline="0" noProof="0">
                <a:ln>
                  <a:noFill/>
                </a:ln>
                <a:solidFill>
                  <a:srgbClr val="3C4043"/>
                </a:solidFill>
                <a:effectLst/>
                <a:uLnTx/>
                <a:uFillTx/>
                <a:latin typeface="Roboto"/>
                <a:ea typeface="Roboto"/>
                <a:cs typeface="Roboto"/>
                <a:sym typeface="Roboto"/>
              </a:rPr>
              <a:t>Managed instance group</a:t>
            </a:r>
            <a:endParaRPr kumimoji="0" sz="1200" b="0" i="0" u="none" strike="noStrike" kern="0" cap="none" spc="0" normalizeH="0" baseline="0" noProof="0">
              <a:ln>
                <a:noFill/>
              </a:ln>
              <a:solidFill>
                <a:srgbClr val="3C4043"/>
              </a:solidFill>
              <a:effectLst/>
              <a:uLnTx/>
              <a:uFillTx/>
              <a:latin typeface="Roboto"/>
              <a:ea typeface="Roboto"/>
              <a:cs typeface="Roboto"/>
              <a:sym typeface="Roboto"/>
            </a:endParaRPr>
          </a:p>
        </p:txBody>
      </p:sp>
      <p:sp>
        <p:nvSpPr>
          <p:cNvPr id="2699" name="Google Shape;2699;p109"/>
          <p:cNvSpPr/>
          <p:nvPr/>
        </p:nvSpPr>
        <p:spPr>
          <a:xfrm>
            <a:off x="1878508" y="2695185"/>
            <a:ext cx="712000" cy="472200"/>
          </a:xfrm>
          <a:prstGeom prst="cube">
            <a:avLst>
              <a:gd name="adj" fmla="val 9220"/>
            </a:avLst>
          </a:prstGeom>
          <a:solidFill>
            <a:srgbClr val="EAD1DC"/>
          </a:solidFill>
          <a:ln w="9525" cap="flat" cmpd="sng">
            <a:solidFill>
              <a:srgbClr val="414141"/>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Pts val="1400"/>
              <a:buFontTx/>
              <a:buNone/>
              <a:tabLst/>
              <a:defRPr/>
            </a:pPr>
            <a:endParaRPr kumimoji="0" sz="933"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00" name="Google Shape;2700;p109"/>
          <p:cNvSpPr txBox="1"/>
          <p:nvPr/>
        </p:nvSpPr>
        <p:spPr>
          <a:xfrm>
            <a:off x="1690667" y="2314673"/>
            <a:ext cx="1087800" cy="3926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333" b="0" i="0" u="none" strike="noStrike" kern="0" cap="none" spc="0" normalizeH="0" baseline="0" noProof="0">
                <a:ln>
                  <a:noFill/>
                </a:ln>
                <a:solidFill>
                  <a:srgbClr val="3C4043"/>
                </a:solidFill>
                <a:effectLst/>
                <a:uLnTx/>
                <a:uFillTx/>
                <a:latin typeface="Roboto"/>
                <a:ea typeface="Roboto"/>
                <a:cs typeface="Roboto"/>
                <a:sym typeface="Roboto"/>
              </a:rPr>
              <a:t>Firewall rule</a:t>
            </a:r>
            <a:endParaRPr kumimoji="0" sz="1333" b="0" i="0" u="none" strike="noStrike" kern="0" cap="none" spc="0" normalizeH="0" baseline="0" noProof="0">
              <a:ln>
                <a:noFill/>
              </a:ln>
              <a:solidFill>
                <a:srgbClr val="3C4043"/>
              </a:solidFill>
              <a:effectLst/>
              <a:uLnTx/>
              <a:uFillTx/>
              <a:latin typeface="Roboto"/>
              <a:ea typeface="Roboto"/>
              <a:cs typeface="Roboto"/>
              <a:sym typeface="Roboto"/>
            </a:endParaRPr>
          </a:p>
        </p:txBody>
      </p:sp>
      <p:grpSp>
        <p:nvGrpSpPr>
          <p:cNvPr id="2701" name="Google Shape;2701;p109"/>
          <p:cNvGrpSpPr/>
          <p:nvPr/>
        </p:nvGrpSpPr>
        <p:grpSpPr>
          <a:xfrm>
            <a:off x="2089639" y="2700953"/>
            <a:ext cx="321403" cy="481551"/>
            <a:chOff x="1390988" y="1389748"/>
            <a:chExt cx="562943" cy="882609"/>
          </a:xfrm>
        </p:grpSpPr>
        <p:sp>
          <p:nvSpPr>
            <p:cNvPr id="2702" name="Google Shape;2702;p109"/>
            <p:cNvSpPr/>
            <p:nvPr/>
          </p:nvSpPr>
          <p:spPr>
            <a:xfrm>
              <a:off x="1497981" y="1488607"/>
              <a:ext cx="455950" cy="783750"/>
            </a:xfrm>
            <a:custGeom>
              <a:avLst/>
              <a:gdLst/>
              <a:ahLst/>
              <a:cxnLst/>
              <a:rect l="l" t="t" r="r" b="b"/>
              <a:pathLst>
                <a:path w="18238" h="31350" extrusionOk="0">
                  <a:moveTo>
                    <a:pt x="6018" y="31135"/>
                  </a:moveTo>
                  <a:cubicBezTo>
                    <a:pt x="4972" y="30273"/>
                    <a:pt x="-323" y="24918"/>
                    <a:pt x="108" y="21532"/>
                  </a:cubicBezTo>
                  <a:cubicBezTo>
                    <a:pt x="539" y="18146"/>
                    <a:pt x="8235" y="13221"/>
                    <a:pt x="8604" y="10820"/>
                  </a:cubicBezTo>
                  <a:cubicBezTo>
                    <a:pt x="8973" y="8419"/>
                    <a:pt x="3001" y="8911"/>
                    <a:pt x="2324" y="7126"/>
                  </a:cubicBezTo>
                  <a:cubicBezTo>
                    <a:pt x="1647" y="5341"/>
                    <a:pt x="3186" y="539"/>
                    <a:pt x="4540" y="108"/>
                  </a:cubicBezTo>
                  <a:cubicBezTo>
                    <a:pt x="5894" y="-323"/>
                    <a:pt x="9527" y="2940"/>
                    <a:pt x="10450" y="4541"/>
                  </a:cubicBezTo>
                  <a:cubicBezTo>
                    <a:pt x="11374" y="6142"/>
                    <a:pt x="9527" y="7927"/>
                    <a:pt x="10081" y="9712"/>
                  </a:cubicBezTo>
                  <a:cubicBezTo>
                    <a:pt x="10635" y="11497"/>
                    <a:pt x="14268" y="13159"/>
                    <a:pt x="13775" y="15252"/>
                  </a:cubicBezTo>
                  <a:cubicBezTo>
                    <a:pt x="13283" y="17345"/>
                    <a:pt x="6387" y="20731"/>
                    <a:pt x="7126" y="22270"/>
                  </a:cubicBezTo>
                  <a:cubicBezTo>
                    <a:pt x="7865" y="23809"/>
                    <a:pt x="18330" y="23748"/>
                    <a:pt x="18207" y="24487"/>
                  </a:cubicBezTo>
                  <a:cubicBezTo>
                    <a:pt x="18084" y="25226"/>
                    <a:pt x="8419" y="25595"/>
                    <a:pt x="6387" y="26703"/>
                  </a:cubicBezTo>
                  <a:cubicBezTo>
                    <a:pt x="4356" y="27811"/>
                    <a:pt x="7065" y="31997"/>
                    <a:pt x="6018" y="31135"/>
                  </a:cubicBezTo>
                  <a:close/>
                </a:path>
              </a:pathLst>
            </a:custGeom>
            <a:solidFill>
              <a:srgbClr val="FF0000">
                <a:alpha val="57250"/>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03" name="Google Shape;2703;p109"/>
            <p:cNvSpPr/>
            <p:nvPr/>
          </p:nvSpPr>
          <p:spPr>
            <a:xfrm flipH="1">
              <a:off x="1390988" y="1642967"/>
              <a:ext cx="480825" cy="622550"/>
            </a:xfrm>
            <a:custGeom>
              <a:avLst/>
              <a:gdLst/>
              <a:ahLst/>
              <a:cxnLst/>
              <a:rect l="l" t="t" r="r" b="b"/>
              <a:pathLst>
                <a:path w="19233" h="24902" extrusionOk="0">
                  <a:moveTo>
                    <a:pt x="8265" y="24840"/>
                  </a:moveTo>
                  <a:cubicBezTo>
                    <a:pt x="7588" y="24717"/>
                    <a:pt x="-415" y="18315"/>
                    <a:pt x="139" y="16345"/>
                  </a:cubicBezTo>
                  <a:cubicBezTo>
                    <a:pt x="693" y="14375"/>
                    <a:pt x="10974" y="14313"/>
                    <a:pt x="11589" y="13020"/>
                  </a:cubicBezTo>
                  <a:cubicBezTo>
                    <a:pt x="12205" y="11727"/>
                    <a:pt x="4140" y="10743"/>
                    <a:pt x="3832" y="8588"/>
                  </a:cubicBezTo>
                  <a:cubicBezTo>
                    <a:pt x="3524" y="6433"/>
                    <a:pt x="9311" y="277"/>
                    <a:pt x="9742" y="92"/>
                  </a:cubicBezTo>
                  <a:cubicBezTo>
                    <a:pt x="10173" y="-93"/>
                    <a:pt x="5372" y="5695"/>
                    <a:pt x="6418" y="7480"/>
                  </a:cubicBezTo>
                  <a:cubicBezTo>
                    <a:pt x="7465" y="9265"/>
                    <a:pt x="14851" y="9634"/>
                    <a:pt x="16021" y="10804"/>
                  </a:cubicBezTo>
                  <a:cubicBezTo>
                    <a:pt x="17191" y="11974"/>
                    <a:pt x="12944" y="13267"/>
                    <a:pt x="13436" y="14498"/>
                  </a:cubicBezTo>
                  <a:cubicBezTo>
                    <a:pt x="13929" y="15729"/>
                    <a:pt x="20515" y="17760"/>
                    <a:pt x="18976" y="18191"/>
                  </a:cubicBezTo>
                  <a:cubicBezTo>
                    <a:pt x="17437" y="18622"/>
                    <a:pt x="5987" y="15975"/>
                    <a:pt x="4202" y="17083"/>
                  </a:cubicBezTo>
                  <a:cubicBezTo>
                    <a:pt x="2417" y="18191"/>
                    <a:pt x="8942" y="24963"/>
                    <a:pt x="8265" y="24840"/>
                  </a:cubicBezTo>
                  <a:close/>
                </a:path>
              </a:pathLst>
            </a:custGeom>
            <a:solidFill>
              <a:srgbClr val="FFFF00"/>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04" name="Google Shape;2704;p109"/>
            <p:cNvSpPr/>
            <p:nvPr/>
          </p:nvSpPr>
          <p:spPr>
            <a:xfrm>
              <a:off x="1574458" y="1442491"/>
              <a:ext cx="180450" cy="712950"/>
            </a:xfrm>
            <a:custGeom>
              <a:avLst/>
              <a:gdLst/>
              <a:ahLst/>
              <a:cxnLst/>
              <a:rect l="l" t="t" r="r" b="b"/>
              <a:pathLst>
                <a:path w="7218" h="28518" extrusionOk="0">
                  <a:moveTo>
                    <a:pt x="3509" y="15"/>
                  </a:moveTo>
                  <a:cubicBezTo>
                    <a:pt x="2339" y="77"/>
                    <a:pt x="554" y="5863"/>
                    <a:pt x="185" y="9249"/>
                  </a:cubicBezTo>
                  <a:cubicBezTo>
                    <a:pt x="-184" y="12635"/>
                    <a:pt x="1047" y="17190"/>
                    <a:pt x="1293" y="20330"/>
                  </a:cubicBezTo>
                  <a:cubicBezTo>
                    <a:pt x="1539" y="23470"/>
                    <a:pt x="1231" y="28949"/>
                    <a:pt x="1662" y="28087"/>
                  </a:cubicBezTo>
                  <a:cubicBezTo>
                    <a:pt x="2093" y="27225"/>
                    <a:pt x="2955" y="18360"/>
                    <a:pt x="3878" y="15159"/>
                  </a:cubicBezTo>
                  <a:cubicBezTo>
                    <a:pt x="4802" y="11958"/>
                    <a:pt x="7265" y="11404"/>
                    <a:pt x="7203" y="8880"/>
                  </a:cubicBezTo>
                  <a:cubicBezTo>
                    <a:pt x="7142" y="6356"/>
                    <a:pt x="4679" y="-46"/>
                    <a:pt x="3509" y="15"/>
                  </a:cubicBezTo>
                  <a:close/>
                </a:path>
              </a:pathLst>
            </a:custGeom>
            <a:solidFill>
              <a:srgbClr val="FFFFFF">
                <a:alpha val="84710"/>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05" name="Google Shape;2705;p109"/>
            <p:cNvSpPr/>
            <p:nvPr/>
          </p:nvSpPr>
          <p:spPr>
            <a:xfrm>
              <a:off x="1454832" y="1389748"/>
              <a:ext cx="441650" cy="878825"/>
            </a:xfrm>
            <a:custGeom>
              <a:avLst/>
              <a:gdLst/>
              <a:ahLst/>
              <a:cxnLst/>
              <a:rect l="l" t="t" r="r" b="b"/>
              <a:pathLst>
                <a:path w="17666" h="35153" extrusionOk="0">
                  <a:moveTo>
                    <a:pt x="7925" y="34537"/>
                  </a:moveTo>
                  <a:cubicBezTo>
                    <a:pt x="6078" y="33614"/>
                    <a:pt x="1645" y="31027"/>
                    <a:pt x="537" y="28257"/>
                  </a:cubicBezTo>
                  <a:cubicBezTo>
                    <a:pt x="-571" y="25487"/>
                    <a:pt x="353" y="19331"/>
                    <a:pt x="1276" y="17915"/>
                  </a:cubicBezTo>
                  <a:cubicBezTo>
                    <a:pt x="2200" y="16499"/>
                    <a:pt x="5524" y="22656"/>
                    <a:pt x="6078" y="19762"/>
                  </a:cubicBezTo>
                  <a:cubicBezTo>
                    <a:pt x="6632" y="16869"/>
                    <a:pt x="3923" y="-554"/>
                    <a:pt x="4600" y="554"/>
                  </a:cubicBezTo>
                  <a:cubicBezTo>
                    <a:pt x="5277" y="1662"/>
                    <a:pt x="8910" y="23887"/>
                    <a:pt x="10141" y="26411"/>
                  </a:cubicBezTo>
                  <a:cubicBezTo>
                    <a:pt x="11372" y="28935"/>
                    <a:pt x="10757" y="17977"/>
                    <a:pt x="11988" y="15699"/>
                  </a:cubicBezTo>
                  <a:cubicBezTo>
                    <a:pt x="13219" y="13421"/>
                    <a:pt x="16974" y="11944"/>
                    <a:pt x="17528" y="12744"/>
                  </a:cubicBezTo>
                  <a:cubicBezTo>
                    <a:pt x="18082" y="13544"/>
                    <a:pt x="15374" y="18223"/>
                    <a:pt x="15312" y="20501"/>
                  </a:cubicBezTo>
                  <a:cubicBezTo>
                    <a:pt x="15251" y="22779"/>
                    <a:pt x="17775" y="24195"/>
                    <a:pt x="17159" y="26411"/>
                  </a:cubicBezTo>
                  <a:cubicBezTo>
                    <a:pt x="16543" y="28627"/>
                    <a:pt x="13157" y="32444"/>
                    <a:pt x="11618" y="33798"/>
                  </a:cubicBezTo>
                  <a:cubicBezTo>
                    <a:pt x="10079" y="35152"/>
                    <a:pt x="9772" y="35461"/>
                    <a:pt x="7925" y="34537"/>
                  </a:cubicBezTo>
                  <a:close/>
                </a:path>
              </a:pathLst>
            </a:custGeom>
            <a:solidFill>
              <a:srgbClr val="FFFF00">
                <a:alpha val="50980"/>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grpSp>
      <p:cxnSp>
        <p:nvCxnSpPr>
          <p:cNvPr id="2706" name="Google Shape;2706;p109"/>
          <p:cNvCxnSpPr>
            <a:stCxn id="2699" idx="4"/>
            <a:endCxn id="2695" idx="0"/>
          </p:cNvCxnSpPr>
          <p:nvPr/>
        </p:nvCxnSpPr>
        <p:spPr>
          <a:xfrm>
            <a:off x="2546971" y="2953054"/>
            <a:ext cx="451800" cy="593400"/>
          </a:xfrm>
          <a:prstGeom prst="straightConnector1">
            <a:avLst/>
          </a:prstGeom>
          <a:noFill/>
          <a:ln w="9525" cap="flat" cmpd="sng">
            <a:solidFill>
              <a:schemeClr val="accent4"/>
            </a:solidFill>
            <a:prstDash val="dash"/>
            <a:round/>
            <a:headEnd type="none" w="sm" len="sm"/>
            <a:tailEnd type="none" w="sm" len="sm"/>
          </a:ln>
        </p:spPr>
      </p:cxnSp>
      <p:cxnSp>
        <p:nvCxnSpPr>
          <p:cNvPr id="2707" name="Google Shape;2707;p109"/>
          <p:cNvCxnSpPr>
            <a:stCxn id="2699" idx="4"/>
            <a:endCxn id="2697" idx="0"/>
          </p:cNvCxnSpPr>
          <p:nvPr/>
        </p:nvCxnSpPr>
        <p:spPr>
          <a:xfrm>
            <a:off x="2546971" y="2953054"/>
            <a:ext cx="913400" cy="499400"/>
          </a:xfrm>
          <a:prstGeom prst="straightConnector1">
            <a:avLst/>
          </a:prstGeom>
          <a:noFill/>
          <a:ln w="9525" cap="flat" cmpd="sng">
            <a:solidFill>
              <a:schemeClr val="accent4"/>
            </a:solidFill>
            <a:prstDash val="dash"/>
            <a:round/>
            <a:headEnd type="none" w="sm" len="sm"/>
            <a:tailEnd type="none" w="sm" len="sm"/>
          </a:ln>
        </p:spPr>
      </p:cxnSp>
      <p:cxnSp>
        <p:nvCxnSpPr>
          <p:cNvPr id="2708" name="Google Shape;2708;p109"/>
          <p:cNvCxnSpPr>
            <a:stCxn id="2699" idx="4"/>
            <a:endCxn id="2696" idx="0"/>
          </p:cNvCxnSpPr>
          <p:nvPr/>
        </p:nvCxnSpPr>
        <p:spPr>
          <a:xfrm>
            <a:off x="2546971" y="2953054"/>
            <a:ext cx="1375000" cy="499400"/>
          </a:xfrm>
          <a:prstGeom prst="straightConnector1">
            <a:avLst/>
          </a:prstGeom>
          <a:noFill/>
          <a:ln w="9525" cap="flat" cmpd="sng">
            <a:solidFill>
              <a:schemeClr val="accent4"/>
            </a:solidFill>
            <a:prstDash val="dash"/>
            <a:round/>
            <a:headEnd type="none" w="sm" len="sm"/>
            <a:tailEnd type="none" w="sm" len="sm"/>
          </a:ln>
        </p:spPr>
      </p:cxnSp>
      <p:cxnSp>
        <p:nvCxnSpPr>
          <p:cNvPr id="2709" name="Google Shape;2709;p109"/>
          <p:cNvCxnSpPr>
            <a:stCxn id="2692" idx="1"/>
            <a:endCxn id="2698" idx="3"/>
          </p:cNvCxnSpPr>
          <p:nvPr/>
        </p:nvCxnSpPr>
        <p:spPr>
          <a:xfrm rot="10800000" flipH="1">
            <a:off x="3361872" y="4186612"/>
            <a:ext cx="802000" cy="964000"/>
          </a:xfrm>
          <a:prstGeom prst="curvedConnector5">
            <a:avLst>
              <a:gd name="adj1" fmla="val -17678"/>
              <a:gd name="adj2" fmla="val 46797"/>
              <a:gd name="adj3" fmla="val 117689"/>
            </a:avLst>
          </a:prstGeom>
          <a:noFill/>
          <a:ln w="9525" cap="flat" cmpd="sng">
            <a:solidFill>
              <a:schemeClr val="dk2"/>
            </a:solidFill>
            <a:prstDash val="solid"/>
            <a:round/>
            <a:headEnd type="triangle" w="med" len="med"/>
            <a:tailEnd type="triangle" w="med" len="med"/>
          </a:ln>
        </p:spPr>
      </p:cxnSp>
      <p:cxnSp>
        <p:nvCxnSpPr>
          <p:cNvPr id="2710" name="Google Shape;2710;p109"/>
          <p:cNvCxnSpPr>
            <a:stCxn id="2687" idx="2"/>
            <a:endCxn id="2694" idx="3"/>
          </p:cNvCxnSpPr>
          <p:nvPr/>
        </p:nvCxnSpPr>
        <p:spPr>
          <a:xfrm flipH="1">
            <a:off x="4178274" y="3618672"/>
            <a:ext cx="1040000" cy="287000"/>
          </a:xfrm>
          <a:prstGeom prst="straightConnector1">
            <a:avLst/>
          </a:prstGeom>
          <a:noFill/>
          <a:ln w="28575" cap="flat" cmpd="sng">
            <a:solidFill>
              <a:schemeClr val="lt1"/>
            </a:solidFill>
            <a:prstDash val="solid"/>
            <a:round/>
            <a:headEnd type="none" w="sm" len="sm"/>
            <a:tailEnd type="triangle" w="med" len="med"/>
          </a:ln>
        </p:spPr>
      </p:cxnSp>
      <p:sp>
        <p:nvSpPr>
          <p:cNvPr id="2711" name="Google Shape;2711;p109"/>
          <p:cNvSpPr txBox="1"/>
          <p:nvPr/>
        </p:nvSpPr>
        <p:spPr>
          <a:xfrm>
            <a:off x="4955510" y="4378227"/>
            <a:ext cx="1670400" cy="742000"/>
          </a:xfrm>
          <a:prstGeom prst="rect">
            <a:avLst/>
          </a:prstGeom>
          <a:noFill/>
          <a:ln>
            <a:noFill/>
          </a:ln>
        </p:spPr>
        <p:txBody>
          <a:bodyPr spcFirstLastPara="1" wrap="square" lIns="60950" tIns="60950" rIns="60950" bIns="60950" anchor="ctr" anchorCtr="0">
            <a:noAutofit/>
          </a:bodyPr>
          <a:lstStyle/>
          <a:p>
            <a:pPr marL="304815" marR="0" lvl="0" indent="-237079" algn="l" defTabSz="609630" rtl="0" eaLnBrk="1" fontAlgn="auto" latinLnBrk="0" hangingPunct="1">
              <a:lnSpc>
                <a:spcPct val="100000"/>
              </a:lnSpc>
              <a:spcBef>
                <a:spcPts val="0"/>
              </a:spcBef>
              <a:spcAft>
                <a:spcPts val="0"/>
              </a:spcAft>
              <a:buClr>
                <a:srgbClr val="FBBC04"/>
              </a:buClr>
              <a:buSzPts val="2000"/>
              <a:buFont typeface="Roboto"/>
              <a:buChar char="●"/>
              <a:tabLst/>
              <a:defRPr/>
            </a:pPr>
            <a:r>
              <a:rPr kumimoji="0" lang="en" sz="1333" b="0" i="0" u="none" strike="noStrike" kern="0" cap="none" spc="0" normalizeH="0" baseline="0" noProof="0">
                <a:ln>
                  <a:noFill/>
                </a:ln>
                <a:solidFill>
                  <a:srgbClr val="FBBC04"/>
                </a:solidFill>
                <a:effectLst/>
                <a:uLnTx/>
                <a:uFillTx/>
                <a:latin typeface="Roboto"/>
                <a:ea typeface="Roboto"/>
                <a:cs typeface="Roboto"/>
                <a:sym typeface="Roboto"/>
              </a:rPr>
              <a:t>Serving capacity</a:t>
            </a:r>
            <a:endParaRPr kumimoji="0" sz="1333" b="0" i="0" u="none" strike="noStrike" kern="0" cap="none" spc="0" normalizeH="0" baseline="0" noProof="0">
              <a:ln>
                <a:noFill/>
              </a:ln>
              <a:solidFill>
                <a:srgbClr val="FBBC04"/>
              </a:solidFill>
              <a:effectLst/>
              <a:uLnTx/>
              <a:uFillTx/>
              <a:latin typeface="Roboto"/>
              <a:ea typeface="Roboto"/>
              <a:cs typeface="Roboto"/>
              <a:sym typeface="Roboto"/>
            </a:endParaRPr>
          </a:p>
          <a:p>
            <a:pPr marL="304815" marR="0" lvl="0" indent="-237079" algn="l" defTabSz="609630" rtl="0" eaLnBrk="1" fontAlgn="auto" latinLnBrk="0" hangingPunct="1">
              <a:lnSpc>
                <a:spcPct val="100000"/>
              </a:lnSpc>
              <a:spcBef>
                <a:spcPts val="0"/>
              </a:spcBef>
              <a:spcAft>
                <a:spcPts val="0"/>
              </a:spcAft>
              <a:buClr>
                <a:srgbClr val="FBBC04"/>
              </a:buClr>
              <a:buSzPts val="2000"/>
              <a:buFont typeface="Roboto"/>
              <a:buChar char="●"/>
              <a:tabLst/>
              <a:defRPr/>
            </a:pPr>
            <a:r>
              <a:rPr kumimoji="0" lang="en" sz="1333" b="0" i="0" u="none" strike="noStrike" kern="0" cap="none" spc="0" normalizeH="0" baseline="0" noProof="0">
                <a:ln>
                  <a:noFill/>
                </a:ln>
                <a:solidFill>
                  <a:srgbClr val="FBBC04"/>
                </a:solidFill>
                <a:effectLst/>
                <a:uLnTx/>
                <a:uFillTx/>
                <a:latin typeface="Roboto"/>
                <a:ea typeface="Roboto"/>
                <a:cs typeface="Roboto"/>
                <a:sym typeface="Roboto"/>
              </a:rPr>
              <a:t>Zone</a:t>
            </a:r>
            <a:endParaRPr kumimoji="0" sz="1333" b="0" i="0" u="none" strike="noStrike" kern="0" cap="none" spc="0" normalizeH="0" baseline="0" noProof="0">
              <a:ln>
                <a:noFill/>
              </a:ln>
              <a:solidFill>
                <a:srgbClr val="FBBC04"/>
              </a:solidFill>
              <a:effectLst/>
              <a:uLnTx/>
              <a:uFillTx/>
              <a:latin typeface="Roboto"/>
              <a:ea typeface="Roboto"/>
              <a:cs typeface="Roboto"/>
              <a:sym typeface="Roboto"/>
            </a:endParaRPr>
          </a:p>
          <a:p>
            <a:pPr marL="304815" marR="0" lvl="0" indent="-237079" algn="l" defTabSz="609630" rtl="0" eaLnBrk="1" fontAlgn="auto" latinLnBrk="0" hangingPunct="1">
              <a:lnSpc>
                <a:spcPct val="100000"/>
              </a:lnSpc>
              <a:spcBef>
                <a:spcPts val="0"/>
              </a:spcBef>
              <a:spcAft>
                <a:spcPts val="0"/>
              </a:spcAft>
              <a:buClr>
                <a:srgbClr val="FBBC04"/>
              </a:buClr>
              <a:buSzPts val="2000"/>
              <a:buFont typeface="Roboto"/>
              <a:buChar char="●"/>
              <a:tabLst/>
              <a:defRPr/>
            </a:pPr>
            <a:r>
              <a:rPr kumimoji="0" lang="en" sz="1333" b="0" i="0" u="none" strike="noStrike" kern="0" cap="none" spc="0" normalizeH="0" baseline="0" noProof="0">
                <a:ln>
                  <a:noFill/>
                </a:ln>
                <a:solidFill>
                  <a:srgbClr val="FBBC04"/>
                </a:solidFill>
                <a:effectLst/>
                <a:uLnTx/>
                <a:uFillTx/>
                <a:latin typeface="Roboto"/>
                <a:ea typeface="Roboto"/>
                <a:cs typeface="Roboto"/>
                <a:sym typeface="Roboto"/>
              </a:rPr>
              <a:t>Instance health</a:t>
            </a:r>
            <a:endParaRPr kumimoji="0" sz="1333" b="0" i="0" u="none" strike="noStrike" kern="0" cap="none" spc="0" normalizeH="0" baseline="0" noProof="0">
              <a:ln>
                <a:noFill/>
              </a:ln>
              <a:solidFill>
                <a:srgbClr val="FBBC04"/>
              </a:solidFill>
              <a:effectLst/>
              <a:uLnTx/>
              <a:uFillTx/>
              <a:latin typeface="Roboto"/>
              <a:ea typeface="Roboto"/>
              <a:cs typeface="Roboto"/>
              <a:sym typeface="Roboto"/>
            </a:endParaRPr>
          </a:p>
        </p:txBody>
      </p:sp>
      <p:cxnSp>
        <p:nvCxnSpPr>
          <p:cNvPr id="2712" name="Google Shape;2712;p109"/>
          <p:cNvCxnSpPr>
            <a:stCxn id="2680" idx="2"/>
            <a:endCxn id="2687" idx="6"/>
          </p:cNvCxnSpPr>
          <p:nvPr/>
        </p:nvCxnSpPr>
        <p:spPr>
          <a:xfrm rot="10800000">
            <a:off x="6088829" y="3618717"/>
            <a:ext cx="737600" cy="270800"/>
          </a:xfrm>
          <a:prstGeom prst="curvedConnector3">
            <a:avLst>
              <a:gd name="adj1" fmla="val 50004"/>
            </a:avLst>
          </a:prstGeom>
          <a:noFill/>
          <a:ln w="28575" cap="flat" cmpd="sng">
            <a:solidFill>
              <a:schemeClr val="lt1"/>
            </a:solidFill>
            <a:prstDash val="solid"/>
            <a:round/>
            <a:headEnd type="none" w="sm" len="sm"/>
            <a:tailEnd type="triangle" w="med" len="med"/>
          </a:ln>
        </p:spPr>
      </p:cxnSp>
      <p:sp>
        <p:nvSpPr>
          <p:cNvPr id="2713" name="Google Shape;2713;p109"/>
          <p:cNvSpPr txBox="1"/>
          <p:nvPr/>
        </p:nvSpPr>
        <p:spPr>
          <a:xfrm>
            <a:off x="3224320" y="2510137"/>
            <a:ext cx="1087800" cy="3926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Pts val="1200"/>
              <a:buFontTx/>
              <a:buNone/>
              <a:tabLst/>
              <a:defRPr/>
            </a:pPr>
            <a:r>
              <a:rPr kumimoji="0" lang="en" sz="1333" b="0" i="0" u="none" strike="noStrike" kern="0" cap="none" spc="0" normalizeH="0" baseline="0" noProof="0">
                <a:ln>
                  <a:noFill/>
                </a:ln>
                <a:solidFill>
                  <a:srgbClr val="3C4043"/>
                </a:solidFill>
                <a:effectLst/>
                <a:uLnTx/>
                <a:uFillTx/>
                <a:latin typeface="Roboto"/>
                <a:ea typeface="Roboto"/>
                <a:cs typeface="Roboto"/>
                <a:sym typeface="Roboto"/>
              </a:rPr>
              <a:t>Backends</a:t>
            </a:r>
            <a:endParaRPr kumimoji="0" sz="1333" b="0" i="0" u="none" strike="noStrike" kern="0" cap="none" spc="0" normalizeH="0" baseline="0" noProof="0">
              <a:ln>
                <a:noFill/>
              </a:ln>
              <a:solidFill>
                <a:srgbClr val="3C4043"/>
              </a:solidFill>
              <a:effectLst/>
              <a:uLnTx/>
              <a:uFillTx/>
              <a:latin typeface="Roboto"/>
              <a:ea typeface="Roboto"/>
              <a:cs typeface="Roboto"/>
              <a:sym typeface="Roboto"/>
            </a:endParaRPr>
          </a:p>
        </p:txBody>
      </p:sp>
      <p:sp>
        <p:nvSpPr>
          <p:cNvPr id="2714" name="Google Shape;2714;p109"/>
          <p:cNvSpPr txBox="1"/>
          <p:nvPr/>
        </p:nvSpPr>
        <p:spPr>
          <a:xfrm>
            <a:off x="6516277" y="5635511"/>
            <a:ext cx="1439600" cy="4818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Pts val="1000"/>
              <a:buFontTx/>
              <a:buNone/>
              <a:tabLst/>
              <a:defRPr/>
            </a:pPr>
            <a:r>
              <a:rPr kumimoji="0" lang="en" sz="1333" b="0" i="0" u="none" strike="noStrike" kern="0" cap="none" spc="0" normalizeH="0" baseline="0" noProof="0">
                <a:ln>
                  <a:noFill/>
                </a:ln>
                <a:solidFill>
                  <a:srgbClr val="3C4043"/>
                </a:solidFill>
                <a:effectLst/>
                <a:uLnTx/>
                <a:uFillTx/>
                <a:latin typeface="Roboto"/>
                <a:ea typeface="Roboto"/>
                <a:cs typeface="Roboto"/>
                <a:sym typeface="Roboto"/>
              </a:rPr>
              <a:t>Load balancing configuration</a:t>
            </a:r>
            <a:endParaRPr kumimoji="0" sz="1333" b="0" i="0" u="none" strike="noStrike" kern="0" cap="none" spc="0" normalizeH="0" baseline="0" noProof="0">
              <a:ln>
                <a:noFill/>
              </a:ln>
              <a:solidFill>
                <a:srgbClr val="3C4043"/>
              </a:solidFill>
              <a:effectLst/>
              <a:uLnTx/>
              <a:uFillTx/>
              <a:latin typeface="Roboto"/>
              <a:ea typeface="Roboto"/>
              <a:cs typeface="Roboto"/>
              <a:sym typeface="Roboto"/>
            </a:endParaRPr>
          </a:p>
        </p:txBody>
      </p:sp>
      <p:sp>
        <p:nvSpPr>
          <p:cNvPr id="2715" name="Google Shape;2715;p109"/>
          <p:cNvSpPr txBox="1"/>
          <p:nvPr/>
        </p:nvSpPr>
        <p:spPr>
          <a:xfrm>
            <a:off x="8079316" y="4274847"/>
            <a:ext cx="1938200" cy="742000"/>
          </a:xfrm>
          <a:prstGeom prst="rect">
            <a:avLst/>
          </a:prstGeom>
          <a:noFill/>
          <a:ln>
            <a:noFill/>
          </a:ln>
        </p:spPr>
        <p:txBody>
          <a:bodyPr spcFirstLastPara="1" wrap="square" lIns="60950" tIns="60950" rIns="60950" bIns="60950" anchor="ctr" anchorCtr="0">
            <a:noAutofit/>
          </a:bodyPr>
          <a:lstStyle/>
          <a:p>
            <a:pPr marL="304815" marR="0" lvl="0" indent="-237079" algn="l" defTabSz="609630" rtl="0" eaLnBrk="1" fontAlgn="auto" latinLnBrk="0" hangingPunct="1">
              <a:lnSpc>
                <a:spcPct val="100000"/>
              </a:lnSpc>
              <a:spcBef>
                <a:spcPts val="0"/>
              </a:spcBef>
              <a:spcAft>
                <a:spcPts val="0"/>
              </a:spcAft>
              <a:buClr>
                <a:srgbClr val="EA4335"/>
              </a:buClr>
              <a:buSzPts val="2000"/>
              <a:buFont typeface="Roboto"/>
              <a:buChar char="●"/>
              <a:tabLst/>
              <a:defRPr/>
            </a:pPr>
            <a:r>
              <a:rPr kumimoji="0" lang="en" sz="1333" b="0" i="0" u="none" strike="noStrike" kern="0" cap="none" spc="0" normalizeH="0" baseline="0" noProof="0">
                <a:ln>
                  <a:noFill/>
                </a:ln>
                <a:solidFill>
                  <a:srgbClr val="EA4335"/>
                </a:solidFill>
                <a:effectLst/>
                <a:uLnTx/>
                <a:uFillTx/>
                <a:latin typeface="Roboto"/>
                <a:ea typeface="Roboto"/>
                <a:cs typeface="Roboto"/>
                <a:sym typeface="Roboto"/>
              </a:rPr>
              <a:t>IP address</a:t>
            </a:r>
            <a:endParaRPr kumimoji="0" sz="1333" b="0" i="0" u="none" strike="noStrike" kern="0" cap="none" spc="0" normalizeH="0" baseline="0" noProof="0">
              <a:ln>
                <a:noFill/>
              </a:ln>
              <a:solidFill>
                <a:srgbClr val="EA4335"/>
              </a:solidFill>
              <a:effectLst/>
              <a:uLnTx/>
              <a:uFillTx/>
              <a:latin typeface="Roboto"/>
              <a:ea typeface="Roboto"/>
              <a:cs typeface="Roboto"/>
              <a:sym typeface="Roboto"/>
            </a:endParaRPr>
          </a:p>
          <a:p>
            <a:pPr marL="304815" marR="0" lvl="0" indent="-237079" algn="l" defTabSz="609630" rtl="0" eaLnBrk="1" fontAlgn="auto" latinLnBrk="0" hangingPunct="1">
              <a:lnSpc>
                <a:spcPct val="100000"/>
              </a:lnSpc>
              <a:spcBef>
                <a:spcPts val="0"/>
              </a:spcBef>
              <a:spcAft>
                <a:spcPts val="0"/>
              </a:spcAft>
              <a:buClr>
                <a:srgbClr val="EA4335"/>
              </a:buClr>
              <a:buSzPts val="2000"/>
              <a:buFont typeface="Roboto"/>
              <a:buChar char="●"/>
              <a:tabLst/>
              <a:defRPr/>
            </a:pPr>
            <a:r>
              <a:rPr kumimoji="0" lang="en" sz="1333" b="0" i="0" u="none" strike="noStrike" kern="0" cap="none" spc="0" normalizeH="0" baseline="0" noProof="0">
                <a:ln>
                  <a:noFill/>
                </a:ln>
                <a:solidFill>
                  <a:srgbClr val="EA4335"/>
                </a:solidFill>
                <a:effectLst/>
                <a:uLnTx/>
                <a:uFillTx/>
                <a:latin typeface="Roboto"/>
                <a:ea typeface="Roboto"/>
                <a:cs typeface="Roboto"/>
                <a:sym typeface="Roboto"/>
              </a:rPr>
              <a:t>Protocol</a:t>
            </a:r>
            <a:endParaRPr kumimoji="0" sz="1333" b="0" i="0" u="none" strike="noStrike" kern="0" cap="none" spc="0" normalizeH="0" baseline="0" noProof="0">
              <a:ln>
                <a:noFill/>
              </a:ln>
              <a:solidFill>
                <a:srgbClr val="EA4335"/>
              </a:solidFill>
              <a:effectLst/>
              <a:uLnTx/>
              <a:uFillTx/>
              <a:latin typeface="Roboto"/>
              <a:ea typeface="Roboto"/>
              <a:cs typeface="Roboto"/>
              <a:sym typeface="Roboto"/>
            </a:endParaRPr>
          </a:p>
          <a:p>
            <a:pPr marL="304815" marR="0" lvl="0" indent="-237079" algn="l" defTabSz="609630" rtl="0" eaLnBrk="1" fontAlgn="auto" latinLnBrk="0" hangingPunct="1">
              <a:lnSpc>
                <a:spcPct val="100000"/>
              </a:lnSpc>
              <a:spcBef>
                <a:spcPts val="0"/>
              </a:spcBef>
              <a:spcAft>
                <a:spcPts val="0"/>
              </a:spcAft>
              <a:buClr>
                <a:srgbClr val="EA4335"/>
              </a:buClr>
              <a:buSzPts val="2000"/>
              <a:buFont typeface="Roboto"/>
              <a:buChar char="●"/>
              <a:tabLst/>
              <a:defRPr/>
            </a:pPr>
            <a:r>
              <a:rPr kumimoji="0" lang="en" sz="1333" b="0" i="0" u="none" strike="noStrike" kern="0" cap="none" spc="0" normalizeH="0" baseline="0" noProof="0">
                <a:ln>
                  <a:noFill/>
                </a:ln>
                <a:solidFill>
                  <a:srgbClr val="EA4335"/>
                </a:solidFill>
                <a:effectLst/>
                <a:uLnTx/>
                <a:uFillTx/>
                <a:latin typeface="Roboto"/>
                <a:ea typeface="Roboto"/>
                <a:cs typeface="Roboto"/>
                <a:sym typeface="Roboto"/>
              </a:rPr>
              <a:t>Port </a:t>
            </a:r>
            <a:endParaRPr kumimoji="0" sz="1333" b="0" i="0" u="none" strike="noStrike" kern="0" cap="none" spc="0" normalizeH="0" baseline="0" noProof="0">
              <a:ln>
                <a:noFill/>
              </a:ln>
              <a:solidFill>
                <a:srgbClr val="EA4335"/>
              </a:solidFill>
              <a:effectLst/>
              <a:uLnTx/>
              <a:uFillTx/>
              <a:latin typeface="Roboto"/>
              <a:ea typeface="Roboto"/>
              <a:cs typeface="Roboto"/>
              <a:sym typeface="Roboto"/>
            </a:endParaRPr>
          </a:p>
        </p:txBody>
      </p:sp>
      <p:sp>
        <p:nvSpPr>
          <p:cNvPr id="2716" name="Google Shape;2716;p109"/>
          <p:cNvSpPr/>
          <p:nvPr/>
        </p:nvSpPr>
        <p:spPr>
          <a:xfrm>
            <a:off x="9602247" y="1942967"/>
            <a:ext cx="359400" cy="359000"/>
          </a:xfrm>
          <a:prstGeom prst="ellipse">
            <a:avLst/>
          </a:prstGeom>
          <a:solidFill>
            <a:schemeClr val="accent2"/>
          </a:solidFill>
          <a:ln>
            <a:noFill/>
          </a:ln>
        </p:spPr>
        <p:txBody>
          <a:bodyPr spcFirstLastPara="1" wrap="square" lIns="0" tIns="0" rIns="0" bIns="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933" b="0" i="0" u="none" strike="noStrike" kern="0" cap="none" spc="0" normalizeH="0" baseline="0" noProof="0">
                <a:ln>
                  <a:noFill/>
                </a:ln>
                <a:solidFill>
                  <a:srgbClr val="FFFFFF"/>
                </a:solidFill>
                <a:effectLst/>
                <a:uLnTx/>
                <a:uFillTx/>
                <a:latin typeface="Roboto"/>
                <a:ea typeface="Roboto"/>
                <a:cs typeface="Roboto"/>
                <a:sym typeface="Roboto"/>
              </a:rPr>
              <a:t>1</a:t>
            </a:r>
            <a:endParaRPr kumimoji="0" sz="193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2717" name="Google Shape;2717;p109"/>
          <p:cNvSpPr/>
          <p:nvPr/>
        </p:nvSpPr>
        <p:spPr>
          <a:xfrm>
            <a:off x="8420443" y="2317171"/>
            <a:ext cx="359400" cy="359000"/>
          </a:xfrm>
          <a:prstGeom prst="ellipse">
            <a:avLst/>
          </a:prstGeom>
          <a:solidFill>
            <a:schemeClr val="accent4"/>
          </a:solidFill>
          <a:ln>
            <a:noFill/>
          </a:ln>
        </p:spPr>
        <p:txBody>
          <a:bodyPr spcFirstLastPara="1" wrap="square" lIns="0" tIns="0" rIns="0" bIns="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933" b="0" i="0" u="none" strike="noStrike" kern="0" cap="none" spc="0" normalizeH="0" baseline="0" noProof="0">
                <a:ln>
                  <a:noFill/>
                </a:ln>
                <a:solidFill>
                  <a:srgbClr val="FFFFFF"/>
                </a:solidFill>
                <a:effectLst/>
                <a:uLnTx/>
                <a:uFillTx/>
                <a:latin typeface="Roboto"/>
                <a:ea typeface="Roboto"/>
                <a:cs typeface="Roboto"/>
                <a:sym typeface="Roboto"/>
              </a:rPr>
              <a:t>2</a:t>
            </a:r>
            <a:endParaRPr kumimoji="0" sz="193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2718" name="Google Shape;2718;p109"/>
          <p:cNvSpPr/>
          <p:nvPr/>
        </p:nvSpPr>
        <p:spPr>
          <a:xfrm>
            <a:off x="7059527" y="2543854"/>
            <a:ext cx="359400" cy="359000"/>
          </a:xfrm>
          <a:prstGeom prst="ellipse">
            <a:avLst/>
          </a:prstGeom>
          <a:solidFill>
            <a:schemeClr val="accent6"/>
          </a:solidFill>
          <a:ln>
            <a:noFill/>
          </a:ln>
        </p:spPr>
        <p:txBody>
          <a:bodyPr spcFirstLastPara="1" wrap="square" lIns="0" tIns="0" rIns="0" bIns="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933" b="0" i="0" u="none" strike="noStrike" kern="0" cap="none" spc="0" normalizeH="0" baseline="0" noProof="0">
                <a:ln>
                  <a:noFill/>
                </a:ln>
                <a:solidFill>
                  <a:srgbClr val="FFFFFF"/>
                </a:solidFill>
                <a:effectLst/>
                <a:uLnTx/>
                <a:uFillTx/>
                <a:latin typeface="Roboto"/>
                <a:ea typeface="Roboto"/>
                <a:cs typeface="Roboto"/>
                <a:sym typeface="Roboto"/>
              </a:rPr>
              <a:t>3</a:t>
            </a:r>
            <a:endParaRPr kumimoji="0" sz="193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2719" name="Google Shape;2719;p109"/>
          <p:cNvSpPr/>
          <p:nvPr/>
        </p:nvSpPr>
        <p:spPr>
          <a:xfrm>
            <a:off x="5471792" y="2271835"/>
            <a:ext cx="359400" cy="359000"/>
          </a:xfrm>
          <a:prstGeom prst="ellipse">
            <a:avLst/>
          </a:prstGeom>
          <a:solidFill>
            <a:schemeClr val="accent5"/>
          </a:solidFill>
          <a:ln>
            <a:noFill/>
          </a:ln>
        </p:spPr>
        <p:txBody>
          <a:bodyPr spcFirstLastPara="1" wrap="square" lIns="0" tIns="0" rIns="0" bIns="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933" b="0" i="0" u="none" strike="noStrike" kern="0" cap="none" spc="0" normalizeH="0" baseline="0" noProof="0">
                <a:ln>
                  <a:noFill/>
                </a:ln>
                <a:solidFill>
                  <a:srgbClr val="FFFFFF"/>
                </a:solidFill>
                <a:effectLst/>
                <a:uLnTx/>
                <a:uFillTx/>
                <a:latin typeface="Roboto"/>
                <a:ea typeface="Roboto"/>
                <a:cs typeface="Roboto"/>
                <a:sym typeface="Roboto"/>
              </a:rPr>
              <a:t>4</a:t>
            </a:r>
            <a:endParaRPr kumimoji="0" sz="193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2720" name="Google Shape;2720;p109"/>
          <p:cNvSpPr/>
          <p:nvPr/>
        </p:nvSpPr>
        <p:spPr>
          <a:xfrm>
            <a:off x="3571823" y="2189625"/>
            <a:ext cx="359400" cy="359000"/>
          </a:xfrm>
          <a:prstGeom prst="ellipse">
            <a:avLst/>
          </a:prstGeom>
          <a:solidFill>
            <a:schemeClr val="accent2"/>
          </a:solidFill>
          <a:ln>
            <a:noFill/>
          </a:ln>
        </p:spPr>
        <p:txBody>
          <a:bodyPr spcFirstLastPara="1" wrap="square" lIns="0" tIns="0" rIns="0" bIns="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933" b="0" i="0" u="none" strike="noStrike" kern="0" cap="none" spc="0" normalizeH="0" baseline="0" noProof="0">
                <a:ln>
                  <a:noFill/>
                </a:ln>
                <a:solidFill>
                  <a:srgbClr val="FFFFFF"/>
                </a:solidFill>
                <a:effectLst/>
                <a:uLnTx/>
                <a:uFillTx/>
                <a:latin typeface="Roboto"/>
                <a:ea typeface="Roboto"/>
                <a:cs typeface="Roboto"/>
                <a:sym typeface="Roboto"/>
              </a:rPr>
              <a:t>5</a:t>
            </a:r>
            <a:endParaRPr kumimoji="0" sz="193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2721" name="Google Shape;2721;p109"/>
          <p:cNvSpPr/>
          <p:nvPr/>
        </p:nvSpPr>
        <p:spPr>
          <a:xfrm>
            <a:off x="2061347" y="3293453"/>
            <a:ext cx="359400" cy="359000"/>
          </a:xfrm>
          <a:prstGeom prst="ellipse">
            <a:avLst/>
          </a:prstGeom>
          <a:solidFill>
            <a:schemeClr val="accent4"/>
          </a:solidFill>
          <a:ln>
            <a:noFill/>
          </a:ln>
        </p:spPr>
        <p:txBody>
          <a:bodyPr spcFirstLastPara="1" wrap="square" lIns="0" tIns="0" rIns="0" bIns="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933" b="0" i="0" u="none" strike="noStrike" kern="0" cap="none" spc="0" normalizeH="0" baseline="0" noProof="0">
                <a:ln>
                  <a:noFill/>
                </a:ln>
                <a:solidFill>
                  <a:srgbClr val="FFFFFF"/>
                </a:solidFill>
                <a:effectLst/>
                <a:uLnTx/>
                <a:uFillTx/>
                <a:latin typeface="Roboto"/>
                <a:ea typeface="Roboto"/>
                <a:cs typeface="Roboto"/>
                <a:sym typeface="Roboto"/>
              </a:rPr>
              <a:t>6</a:t>
            </a:r>
            <a:endParaRPr kumimoji="0" sz="193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2722" name="Google Shape;2722;p109"/>
          <p:cNvSpPr/>
          <p:nvPr/>
        </p:nvSpPr>
        <p:spPr>
          <a:xfrm>
            <a:off x="3726027" y="5389225"/>
            <a:ext cx="359400" cy="359000"/>
          </a:xfrm>
          <a:prstGeom prst="ellipse">
            <a:avLst/>
          </a:prstGeom>
          <a:solidFill>
            <a:schemeClr val="accent6"/>
          </a:solidFill>
          <a:ln>
            <a:noFill/>
          </a:ln>
        </p:spPr>
        <p:txBody>
          <a:bodyPr spcFirstLastPara="1" wrap="square" lIns="0" tIns="0" rIns="0" bIns="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933" b="0" i="0" u="none" strike="noStrike" kern="0" cap="none" spc="0" normalizeH="0" baseline="0" noProof="0">
                <a:ln>
                  <a:noFill/>
                </a:ln>
                <a:solidFill>
                  <a:srgbClr val="FFFFFF"/>
                </a:solidFill>
                <a:effectLst/>
                <a:uLnTx/>
                <a:uFillTx/>
                <a:latin typeface="Roboto"/>
                <a:ea typeface="Roboto"/>
                <a:cs typeface="Roboto"/>
                <a:sym typeface="Roboto"/>
              </a:rPr>
              <a:t>7</a:t>
            </a:r>
            <a:endParaRPr kumimoji="0" sz="1933" b="0" i="0" u="none" strike="noStrike" kern="0" cap="none" spc="0" normalizeH="0" baseline="0" noProof="0">
              <a:ln>
                <a:noFill/>
              </a:ln>
              <a:solidFill>
                <a:srgbClr val="FFFFFF"/>
              </a:solidFill>
              <a:effectLst/>
              <a:uLnTx/>
              <a:uFillTx/>
              <a:latin typeface="Roboto"/>
              <a:ea typeface="Roboto"/>
              <a:cs typeface="Roboto"/>
              <a:sym typeface="Roboto"/>
            </a:endParaRPr>
          </a:p>
        </p:txBody>
      </p:sp>
      <p:sp>
        <p:nvSpPr>
          <p:cNvPr id="2723" name="Google Shape;2723;p109"/>
          <p:cNvSpPr txBox="1"/>
          <p:nvPr/>
        </p:nvSpPr>
        <p:spPr>
          <a:xfrm>
            <a:off x="10717" y="-478750"/>
            <a:ext cx="12258600" cy="4788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2400" b="0" i="0" u="none" strike="noStrike" kern="0" cap="none" spc="0" normalizeH="0" baseline="0" noProof="0">
                <a:ln>
                  <a:noFill/>
                </a:ln>
                <a:solidFill>
                  <a:srgbClr val="1A73E8"/>
                </a:solidFill>
                <a:effectLst/>
                <a:uLnTx/>
                <a:uFillTx/>
                <a:latin typeface="Roboto"/>
                <a:ea typeface="Roboto"/>
                <a:cs typeface="Roboto"/>
                <a:sym typeface="Roboto"/>
              </a:rPr>
              <a:t>Optional content available for use if required</a:t>
            </a:r>
            <a:endParaRPr kumimoji="0" sz="2400" b="0" i="0" u="none" strike="noStrike" kern="0" cap="none" spc="0" normalizeH="0" baseline="0" noProof="0">
              <a:ln>
                <a:noFill/>
              </a:ln>
              <a:solidFill>
                <a:srgbClr val="1A73E8"/>
              </a:solidFill>
              <a:effectLst/>
              <a:uLnTx/>
              <a:uFillTx/>
              <a:latin typeface="Roboto"/>
              <a:ea typeface="Roboto"/>
              <a:cs typeface="Roboto"/>
              <a:sym typeface="Roboto"/>
            </a:endParaRPr>
          </a:p>
        </p:txBody>
      </p:sp>
      <p:sp>
        <p:nvSpPr>
          <p:cNvPr id="2724" name="Google Shape;2724;p10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Traffic flows through an HTTP(S) global load balancer in different stages</a:t>
            </a:r>
            <a:endParaRPr/>
          </a:p>
        </p:txBody>
      </p:sp>
      <p:sp>
        <p:nvSpPr>
          <p:cNvPr id="2725" name="Google Shape;2725;p10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marL="0" marR="0" lvl="0" indent="0" algn="l" defTabSz="609630" rtl="0" eaLnBrk="1" fontAlgn="auto" latinLnBrk="0" hangingPunct="1">
              <a:lnSpc>
                <a:spcPct val="115000"/>
              </a:lnSpc>
              <a:spcBef>
                <a:spcPts val="0"/>
              </a:spcBef>
              <a:spcAft>
                <a:spcPts val="0"/>
              </a:spcAft>
              <a:buClr>
                <a:srgbClr val="000000"/>
              </a:buClr>
              <a:buSzPts val="2200"/>
              <a:buFontTx/>
              <a:buNone/>
              <a:tabLst/>
              <a:defRPr/>
            </a:pPr>
            <a:r>
              <a:rPr kumimoji="0" lang="en" sz="1067" b="0" i="0" u="none" strike="noStrike" kern="0" cap="none" spc="0" normalizeH="0" baseline="0" noProof="0">
                <a:ln>
                  <a:noFill/>
                </a:ln>
                <a:solidFill>
                  <a:srgbClr val="546E7A"/>
                </a:solidFill>
                <a:effectLst/>
                <a:uLnTx/>
                <a:uFillTx/>
                <a:latin typeface="Google Sans"/>
                <a:ea typeface="Google Sans"/>
                <a:cs typeface="Google Sans"/>
                <a:sym typeface="Google Sans"/>
              </a:rPr>
              <a:t>Copyright Google LLC. For educational purposes in accordance with the terms of use set forth on the program </a:t>
            </a:r>
            <a:r>
              <a:rPr kumimoji="0" lang="en" sz="1067" b="0" i="0" u="sng" strike="noStrike" kern="0" cap="none" spc="0" normalizeH="0" baseline="0" noProof="0">
                <a:ln>
                  <a:noFill/>
                </a:ln>
                <a:solidFill>
                  <a:srgbClr val="3B83F3"/>
                </a:solidFill>
                <a:effectLst/>
                <a:uLnTx/>
                <a:uFillTx/>
                <a:latin typeface="Google Sans"/>
                <a:ea typeface="Google Sans"/>
                <a:cs typeface="Google Sans"/>
                <a:sym typeface="Google Sans"/>
                <a:hlinkClick r:id="rId4">
                  <a:extLst>
                    <a:ext uri="{A12FA001-AC4F-418D-AE19-62706E023703}">
                      <ahyp:hlinkClr xmlns:ahyp="http://schemas.microsoft.com/office/drawing/2018/hyperlinkcolor" val="tx"/>
                    </a:ext>
                  </a:extLst>
                </a:hlinkClick>
              </a:rPr>
              <a:t>Website</a:t>
            </a:r>
            <a:r>
              <a:rPr kumimoji="0" lang="en" sz="1067" b="0" i="0" u="none" strike="noStrike" kern="0" cap="none" spc="0" normalizeH="0" baseline="0" noProof="0">
                <a:ln>
                  <a:noFill/>
                </a:ln>
                <a:solidFill>
                  <a:srgbClr val="546E7A"/>
                </a:solidFill>
                <a:effectLst/>
                <a:uLnTx/>
                <a:uFillTx/>
                <a:latin typeface="Google Sans"/>
                <a:ea typeface="Google Sans"/>
                <a:cs typeface="Google Sans"/>
                <a:sym typeface="Google Sans"/>
              </a:rPr>
              <a:t>.</a:t>
            </a:r>
            <a:endParaRPr kumimoji="0" sz="1067" b="0" i="0" u="none" strike="noStrike" kern="0" cap="none" spc="0" normalizeH="0" baseline="0" noProof="0">
              <a:ln>
                <a:noFill/>
              </a:ln>
              <a:solidFill>
                <a:srgbClr val="999999"/>
              </a:solidFill>
              <a:effectLst/>
              <a:uLnTx/>
              <a:uFillTx/>
              <a:latin typeface="Google Sans"/>
              <a:ea typeface="Google Sans"/>
              <a:cs typeface="Google Sans"/>
              <a:sym typeface="Google Sans"/>
            </a:endParaRPr>
          </a:p>
        </p:txBody>
      </p:sp>
    </p:spTree>
    <p:extLst>
      <p:ext uri="{BB962C8B-B14F-4D97-AF65-F5344CB8AC3E}">
        <p14:creationId xmlns:p14="http://schemas.microsoft.com/office/powerpoint/2010/main" val="13800468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110"/>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Cloud Load Balancing with SSL proxy</a:t>
            </a:r>
            <a:endParaRPr/>
          </a:p>
        </p:txBody>
      </p:sp>
      <p:sp>
        <p:nvSpPr>
          <p:cNvPr id="2731" name="Google Shape;2731;p110"/>
          <p:cNvSpPr txBox="1"/>
          <p:nvPr/>
        </p:nvSpPr>
        <p:spPr>
          <a:xfrm>
            <a:off x="2063387" y="1580550"/>
            <a:ext cx="2105400" cy="2542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Medium"/>
                <a:ea typeface="Roboto Medium"/>
                <a:cs typeface="Roboto Medium"/>
                <a:sym typeface="Roboto Medium"/>
              </a:rPr>
              <a:t>Cloud Load Balancing with SSL</a:t>
            </a:r>
            <a:endParaRPr kumimoji="0" sz="1067"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sp>
        <p:nvSpPr>
          <p:cNvPr id="2732" name="Google Shape;2732;p110"/>
          <p:cNvSpPr/>
          <p:nvPr/>
        </p:nvSpPr>
        <p:spPr>
          <a:xfrm>
            <a:off x="3376764" y="2489248"/>
            <a:ext cx="4604400" cy="454200"/>
          </a:xfrm>
          <a:prstGeom prst="roundRect">
            <a:avLst>
              <a:gd name="adj" fmla="val 11140"/>
            </a:avLst>
          </a:prstGeom>
          <a:solidFill>
            <a:srgbClr val="FFF2CC"/>
          </a:solidFill>
          <a:ln w="9525" cap="flat" cmpd="sng">
            <a:solidFill>
              <a:srgbClr val="B7B7B7"/>
            </a:solidFill>
            <a:prstDash val="dash"/>
            <a:round/>
            <a:headEnd type="none" w="sm" len="sm"/>
            <a:tailEnd type="none" w="sm" len="sm"/>
          </a:ln>
        </p:spPr>
        <p:txBody>
          <a:bodyPr spcFirstLastPara="1" wrap="square" lIns="121917" tIns="60950" rIns="60950" bIns="60950" anchor="ctr" anchorCtr="0">
            <a:noAutofit/>
          </a:bodyPr>
          <a:lstStyle/>
          <a:p>
            <a:pPr marL="0" marR="0" lvl="0" indent="0" algn="l" defTabSz="609630" rtl="0" eaLnBrk="1" fontAlgn="auto" latinLnBrk="0" hangingPunct="1">
              <a:lnSpc>
                <a:spcPct val="115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sp>
        <p:nvSpPr>
          <p:cNvPr id="2733" name="Google Shape;2733;p110"/>
          <p:cNvSpPr txBox="1"/>
          <p:nvPr/>
        </p:nvSpPr>
        <p:spPr>
          <a:xfrm>
            <a:off x="4105797" y="2489241"/>
            <a:ext cx="3146000" cy="4542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Medium"/>
                <a:ea typeface="Roboto Medium"/>
                <a:cs typeface="Roboto Medium"/>
                <a:sym typeface="Roboto Medium"/>
              </a:rPr>
              <a:t>Cloud Load Balancing (with SSL proxy)</a:t>
            </a:r>
            <a:endParaRPr kumimoji="0" sz="1067"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Medium"/>
                <a:ea typeface="Roboto Medium"/>
                <a:cs typeface="Roboto Medium"/>
                <a:sym typeface="Roboto Medium"/>
              </a:rPr>
              <a:t>Load balancing IP: 120.1.1.1, port: 443</a:t>
            </a:r>
            <a:endParaRPr kumimoji="0" sz="1067"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sp>
        <p:nvSpPr>
          <p:cNvPr id="2734" name="Google Shape;2734;p110"/>
          <p:cNvSpPr/>
          <p:nvPr/>
        </p:nvSpPr>
        <p:spPr>
          <a:xfrm>
            <a:off x="3376764" y="3292943"/>
            <a:ext cx="2089000" cy="2649600"/>
          </a:xfrm>
          <a:prstGeom prst="roundRect">
            <a:avLst>
              <a:gd name="adj" fmla="val 3196"/>
            </a:avLst>
          </a:prstGeom>
          <a:solidFill>
            <a:srgbClr val="DFEBFF"/>
          </a:solidFill>
          <a:ln w="9525" cap="flat" cmpd="sng">
            <a:solidFill>
              <a:srgbClr val="DFEBFF"/>
            </a:solidFill>
            <a:prstDash val="solid"/>
            <a:round/>
            <a:headEnd type="none" w="sm" len="sm"/>
            <a:tailEnd type="none" w="sm" len="sm"/>
          </a:ln>
        </p:spPr>
        <p:txBody>
          <a:bodyPr spcFirstLastPara="1" wrap="square" lIns="121917" tIns="60950" rIns="60950" bIns="60950" anchor="ctr" anchorCtr="0">
            <a:noAutofit/>
          </a:bodyPr>
          <a:lstStyle/>
          <a:p>
            <a:pPr marL="0" marR="0" lvl="0" indent="0" algn="l" defTabSz="609630" rtl="0" eaLnBrk="1" fontAlgn="auto" latinLnBrk="0" hangingPunct="1">
              <a:lnSpc>
                <a:spcPct val="115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sp>
        <p:nvSpPr>
          <p:cNvPr id="2735" name="Google Shape;2735;p110"/>
          <p:cNvSpPr txBox="1"/>
          <p:nvPr/>
        </p:nvSpPr>
        <p:spPr>
          <a:xfrm>
            <a:off x="3435534" y="3327197"/>
            <a:ext cx="1385400" cy="4212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5F6368"/>
                </a:solidFill>
                <a:effectLst/>
                <a:uLnTx/>
                <a:uFillTx/>
                <a:latin typeface="Roboto Medium"/>
                <a:ea typeface="Roboto Medium"/>
                <a:cs typeface="Roboto Medium"/>
                <a:sym typeface="Roboto Medium"/>
              </a:rPr>
              <a:t>Zone</a:t>
            </a:r>
            <a:r>
              <a:rPr kumimoji="0" lang="en" sz="1067" b="0" i="0" u="none" strike="noStrike" kern="0" cap="none" spc="0" normalizeH="0" baseline="0" noProof="0">
                <a:ln>
                  <a:noFill/>
                </a:ln>
                <a:solidFill>
                  <a:srgbClr val="3C4043"/>
                </a:solidFill>
                <a:effectLst/>
                <a:uLnTx/>
                <a:uFillTx/>
                <a:latin typeface="Roboto Medium"/>
                <a:ea typeface="Roboto Medium"/>
                <a:cs typeface="Roboto Medium"/>
                <a:sym typeface="Roboto Medium"/>
              </a:rPr>
              <a:t>:</a:t>
            </a:r>
            <a:endParaRPr kumimoji="0" sz="1067"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5F6368"/>
                </a:solidFill>
                <a:effectLst/>
                <a:uLnTx/>
                <a:uFillTx/>
                <a:latin typeface="Roboto Medium"/>
                <a:ea typeface="Roboto Medium"/>
                <a:cs typeface="Roboto Medium"/>
                <a:sym typeface="Roboto Medium"/>
              </a:rPr>
              <a:t>us-central1-b</a:t>
            </a:r>
            <a:endParaRPr kumimoji="0" sz="1067" b="0" i="0" u="none" strike="noStrike" kern="0" cap="none" spc="0" normalizeH="0" baseline="0" noProof="0">
              <a:ln>
                <a:noFill/>
              </a:ln>
              <a:solidFill>
                <a:srgbClr val="5F6368"/>
              </a:solidFill>
              <a:effectLst/>
              <a:uLnTx/>
              <a:uFillTx/>
              <a:latin typeface="Roboto Medium"/>
              <a:ea typeface="Roboto Medium"/>
              <a:cs typeface="Roboto Medium"/>
              <a:sym typeface="Roboto Medium"/>
            </a:endParaRPr>
          </a:p>
        </p:txBody>
      </p:sp>
      <p:sp>
        <p:nvSpPr>
          <p:cNvPr id="2736" name="Google Shape;2736;p110"/>
          <p:cNvSpPr/>
          <p:nvPr/>
        </p:nvSpPr>
        <p:spPr>
          <a:xfrm>
            <a:off x="5891929" y="3292943"/>
            <a:ext cx="2089000" cy="2649600"/>
          </a:xfrm>
          <a:prstGeom prst="roundRect">
            <a:avLst>
              <a:gd name="adj" fmla="val 3196"/>
            </a:avLst>
          </a:prstGeom>
          <a:solidFill>
            <a:srgbClr val="DFEBFF"/>
          </a:solidFill>
          <a:ln w="9525" cap="flat" cmpd="sng">
            <a:solidFill>
              <a:srgbClr val="DFEBFF"/>
            </a:solidFill>
            <a:prstDash val="solid"/>
            <a:round/>
            <a:headEnd type="none" w="sm" len="sm"/>
            <a:tailEnd type="none" w="sm" len="sm"/>
          </a:ln>
        </p:spPr>
        <p:txBody>
          <a:bodyPr spcFirstLastPara="1" wrap="square" lIns="121917" tIns="60950" rIns="60950" bIns="60950" anchor="ctr" anchorCtr="0">
            <a:noAutofit/>
          </a:bodyPr>
          <a:lstStyle/>
          <a:p>
            <a:pPr marL="0" marR="0" lvl="0" indent="0" algn="l" defTabSz="609630" rtl="0" eaLnBrk="1" fontAlgn="auto" latinLnBrk="0" hangingPunct="1">
              <a:lnSpc>
                <a:spcPct val="115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grpSp>
        <p:nvGrpSpPr>
          <p:cNvPr id="2737" name="Google Shape;2737;p110"/>
          <p:cNvGrpSpPr/>
          <p:nvPr/>
        </p:nvGrpSpPr>
        <p:grpSpPr>
          <a:xfrm>
            <a:off x="3670443" y="3972417"/>
            <a:ext cx="1500081" cy="1765203"/>
            <a:chOff x="2014000" y="13396250"/>
            <a:chExt cx="2479200" cy="2914800"/>
          </a:xfrm>
        </p:grpSpPr>
        <p:sp>
          <p:nvSpPr>
            <p:cNvPr id="2738" name="Google Shape;2738;p110"/>
            <p:cNvSpPr/>
            <p:nvPr/>
          </p:nvSpPr>
          <p:spPr>
            <a:xfrm>
              <a:off x="2014000" y="13396250"/>
              <a:ext cx="2479200" cy="2914800"/>
            </a:xfrm>
            <a:prstGeom prst="roundRect">
              <a:avLst>
                <a:gd name="adj" fmla="val 3685"/>
              </a:avLst>
            </a:prstGeom>
            <a:solidFill>
              <a:srgbClr val="D9EAD3"/>
            </a:solidFill>
            <a:ln w="9525" cap="flat" cmpd="sng">
              <a:solidFill>
                <a:srgbClr val="D9EAD3"/>
              </a:solidFill>
              <a:prstDash val="solid"/>
              <a:round/>
              <a:headEnd type="none" w="sm" len="sm"/>
              <a:tailEnd type="none" w="sm" len="sm"/>
            </a:ln>
          </p:spPr>
          <p:txBody>
            <a:bodyPr spcFirstLastPara="1" wrap="square" lIns="121917" tIns="60950" rIns="60950" bIns="60950" anchor="ctr" anchorCtr="0">
              <a:noAutofit/>
            </a:bodyPr>
            <a:lstStyle/>
            <a:p>
              <a:pPr marL="0" marR="0" lvl="0" indent="0" algn="l" defTabSz="609630" rtl="0" eaLnBrk="1" fontAlgn="auto" latinLnBrk="0" hangingPunct="1">
                <a:lnSpc>
                  <a:spcPct val="115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sp>
          <p:nvSpPr>
            <p:cNvPr id="2739" name="Google Shape;2739;p110"/>
            <p:cNvSpPr txBox="1"/>
            <p:nvPr/>
          </p:nvSpPr>
          <p:spPr>
            <a:xfrm rot="-5400000">
              <a:off x="1114750" y="14422863"/>
              <a:ext cx="2217600" cy="4191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Medium"/>
                  <a:ea typeface="Roboto Medium"/>
                  <a:cs typeface="Roboto Medium"/>
                  <a:sym typeface="Roboto Medium"/>
                </a:rPr>
                <a:t>Instance Group</a:t>
              </a:r>
              <a:endParaRPr kumimoji="0" sz="1200"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grpSp>
          <p:nvGrpSpPr>
            <p:cNvPr id="2740" name="Google Shape;2740;p110"/>
            <p:cNvGrpSpPr/>
            <p:nvPr/>
          </p:nvGrpSpPr>
          <p:grpSpPr>
            <a:xfrm>
              <a:off x="2508600" y="13487011"/>
              <a:ext cx="1895950" cy="861907"/>
              <a:chOff x="2258625" y="13616350"/>
              <a:chExt cx="2302866" cy="861907"/>
            </a:xfrm>
          </p:grpSpPr>
          <p:sp>
            <p:nvSpPr>
              <p:cNvPr id="2741" name="Google Shape;2741;p110"/>
              <p:cNvSpPr/>
              <p:nvPr/>
            </p:nvSpPr>
            <p:spPr>
              <a:xfrm>
                <a:off x="2300091" y="13616357"/>
                <a:ext cx="2261400" cy="861900"/>
              </a:xfrm>
              <a:prstGeom prst="roundRect">
                <a:avLst>
                  <a:gd name="adj" fmla="val 8477"/>
                </a:avLst>
              </a:prstGeom>
              <a:solidFill>
                <a:srgbClr val="B6D7A8"/>
              </a:solidFill>
              <a:ln w="9525" cap="flat" cmpd="sng">
                <a:solidFill>
                  <a:srgbClr val="B6D7A8"/>
                </a:solidFill>
                <a:prstDash val="solid"/>
                <a:round/>
                <a:headEnd type="none" w="sm" len="sm"/>
                <a:tailEnd type="none" w="sm" len="sm"/>
              </a:ln>
            </p:spPr>
            <p:txBody>
              <a:bodyPr spcFirstLastPara="1" wrap="square" lIns="60950" tIns="60950" rIns="0" bIns="182867" anchor="ctr" anchorCtr="0">
                <a:noAutofit/>
              </a:bodyPr>
              <a:lstStyle/>
              <a:p>
                <a:pPr marL="548667"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sp>
            <p:nvSpPr>
              <p:cNvPr id="2742" name="Google Shape;2742;p110"/>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grpSp>
        <p:sp>
          <p:nvSpPr>
            <p:cNvPr id="2743" name="Google Shape;2743;p110"/>
            <p:cNvSpPr txBox="1"/>
            <p:nvPr/>
          </p:nvSpPr>
          <p:spPr>
            <a:xfrm>
              <a:off x="3215202" y="13708497"/>
              <a:ext cx="1182300" cy="419100"/>
            </a:xfrm>
            <a:prstGeom prst="rect">
              <a:avLst/>
            </a:prstGeom>
            <a:no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Medium"/>
                  <a:ea typeface="Roboto Medium"/>
                  <a:cs typeface="Roboto Medium"/>
                  <a:sym typeface="Roboto Medium"/>
                </a:rPr>
                <a:t>Instance</a:t>
              </a:r>
              <a:endParaRPr kumimoji="0" sz="1200"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pic>
          <p:nvPicPr>
            <p:cNvPr id="2744" name="Google Shape;2744;p110"/>
            <p:cNvPicPr preferRelativeResize="0"/>
            <p:nvPr/>
          </p:nvPicPr>
          <p:blipFill rotWithShape="1">
            <a:blip r:embed="rId3">
              <a:alphaModFix/>
            </a:blip>
            <a:srcRect l="806" r="797"/>
            <a:stretch/>
          </p:blipFill>
          <p:spPr>
            <a:xfrm>
              <a:off x="2684976" y="13664250"/>
              <a:ext cx="499456" cy="507611"/>
            </a:xfrm>
            <a:prstGeom prst="rect">
              <a:avLst/>
            </a:prstGeom>
            <a:noFill/>
            <a:ln>
              <a:noFill/>
            </a:ln>
          </p:spPr>
        </p:pic>
        <p:grpSp>
          <p:nvGrpSpPr>
            <p:cNvPr id="2745" name="Google Shape;2745;p110"/>
            <p:cNvGrpSpPr/>
            <p:nvPr/>
          </p:nvGrpSpPr>
          <p:grpSpPr>
            <a:xfrm>
              <a:off x="2508600" y="15336396"/>
              <a:ext cx="1895950" cy="861907"/>
              <a:chOff x="2258625" y="13616350"/>
              <a:chExt cx="2302866" cy="861907"/>
            </a:xfrm>
          </p:grpSpPr>
          <p:sp>
            <p:nvSpPr>
              <p:cNvPr id="2746" name="Google Shape;2746;p110"/>
              <p:cNvSpPr/>
              <p:nvPr/>
            </p:nvSpPr>
            <p:spPr>
              <a:xfrm>
                <a:off x="2300091" y="13616357"/>
                <a:ext cx="2261400" cy="861900"/>
              </a:xfrm>
              <a:prstGeom prst="roundRect">
                <a:avLst>
                  <a:gd name="adj" fmla="val 8477"/>
                </a:avLst>
              </a:prstGeom>
              <a:solidFill>
                <a:srgbClr val="B6D7A8"/>
              </a:solidFill>
              <a:ln w="9525" cap="flat" cmpd="sng">
                <a:solidFill>
                  <a:srgbClr val="B6D7A8"/>
                </a:solidFill>
                <a:prstDash val="solid"/>
                <a:round/>
                <a:headEnd type="none" w="sm" len="sm"/>
                <a:tailEnd type="none" w="sm" len="sm"/>
              </a:ln>
            </p:spPr>
            <p:txBody>
              <a:bodyPr spcFirstLastPara="1" wrap="square" lIns="60950" tIns="60950" rIns="0" bIns="182867" anchor="ctr" anchorCtr="0">
                <a:noAutofit/>
              </a:bodyPr>
              <a:lstStyle/>
              <a:p>
                <a:pPr marL="548667"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sp>
            <p:nvSpPr>
              <p:cNvPr id="2747" name="Google Shape;2747;p110"/>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grpSp>
        <p:pic>
          <p:nvPicPr>
            <p:cNvPr id="2748" name="Google Shape;2748;p110"/>
            <p:cNvPicPr preferRelativeResize="0"/>
            <p:nvPr/>
          </p:nvPicPr>
          <p:blipFill rotWithShape="1">
            <a:blip r:embed="rId3">
              <a:alphaModFix/>
            </a:blip>
            <a:srcRect/>
            <a:stretch/>
          </p:blipFill>
          <p:spPr>
            <a:xfrm>
              <a:off x="2684970" y="15481638"/>
              <a:ext cx="499456" cy="499462"/>
            </a:xfrm>
            <a:prstGeom prst="rect">
              <a:avLst/>
            </a:prstGeom>
            <a:noFill/>
            <a:ln>
              <a:noFill/>
            </a:ln>
          </p:spPr>
        </p:pic>
        <p:sp>
          <p:nvSpPr>
            <p:cNvPr id="2749" name="Google Shape;2749;p110"/>
            <p:cNvSpPr txBox="1"/>
            <p:nvPr/>
          </p:nvSpPr>
          <p:spPr>
            <a:xfrm>
              <a:off x="3201373" y="15521829"/>
              <a:ext cx="1182300" cy="4191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Medium"/>
                  <a:ea typeface="Roboto Medium"/>
                  <a:cs typeface="Roboto Medium"/>
                  <a:sym typeface="Roboto Medium"/>
                </a:rPr>
                <a:t>Instance</a:t>
              </a:r>
              <a:endParaRPr kumimoji="0" sz="1200"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grpSp>
          <p:nvGrpSpPr>
            <p:cNvPr id="2750" name="Google Shape;2750;p110"/>
            <p:cNvGrpSpPr/>
            <p:nvPr/>
          </p:nvGrpSpPr>
          <p:grpSpPr>
            <a:xfrm>
              <a:off x="2508600" y="14411704"/>
              <a:ext cx="1895950" cy="861907"/>
              <a:chOff x="2258625" y="13616350"/>
              <a:chExt cx="2302866" cy="861907"/>
            </a:xfrm>
          </p:grpSpPr>
          <p:sp>
            <p:nvSpPr>
              <p:cNvPr id="2751" name="Google Shape;2751;p110"/>
              <p:cNvSpPr/>
              <p:nvPr/>
            </p:nvSpPr>
            <p:spPr>
              <a:xfrm>
                <a:off x="2300091" y="13616357"/>
                <a:ext cx="2261400" cy="861900"/>
              </a:xfrm>
              <a:prstGeom prst="roundRect">
                <a:avLst>
                  <a:gd name="adj" fmla="val 8477"/>
                </a:avLst>
              </a:prstGeom>
              <a:solidFill>
                <a:srgbClr val="B6D7A8"/>
              </a:solidFill>
              <a:ln w="9525" cap="flat" cmpd="sng">
                <a:solidFill>
                  <a:srgbClr val="B6D7A8"/>
                </a:solidFill>
                <a:prstDash val="solid"/>
                <a:round/>
                <a:headEnd type="none" w="sm" len="sm"/>
                <a:tailEnd type="none" w="sm" len="sm"/>
              </a:ln>
            </p:spPr>
            <p:txBody>
              <a:bodyPr spcFirstLastPara="1" wrap="square" lIns="60950" tIns="60950" rIns="0" bIns="182867" anchor="ctr" anchorCtr="0">
                <a:noAutofit/>
              </a:bodyPr>
              <a:lstStyle/>
              <a:p>
                <a:pPr marL="548667"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sp>
            <p:nvSpPr>
              <p:cNvPr id="2752" name="Google Shape;2752;p110"/>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grpSp>
        <p:sp>
          <p:nvSpPr>
            <p:cNvPr id="2753" name="Google Shape;2753;p110"/>
            <p:cNvSpPr txBox="1"/>
            <p:nvPr/>
          </p:nvSpPr>
          <p:spPr>
            <a:xfrm>
              <a:off x="3215202" y="14633179"/>
              <a:ext cx="1182300" cy="419100"/>
            </a:xfrm>
            <a:prstGeom prst="rect">
              <a:avLst/>
            </a:prstGeom>
            <a:no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Medium"/>
                  <a:ea typeface="Roboto Medium"/>
                  <a:cs typeface="Roboto Medium"/>
                  <a:sym typeface="Roboto Medium"/>
                </a:rPr>
                <a:t>Instance</a:t>
              </a:r>
              <a:endParaRPr kumimoji="0" sz="1200"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pic>
          <p:nvPicPr>
            <p:cNvPr id="2754" name="Google Shape;2754;p110"/>
            <p:cNvPicPr preferRelativeResize="0"/>
            <p:nvPr/>
          </p:nvPicPr>
          <p:blipFill rotWithShape="1">
            <a:blip r:embed="rId3">
              <a:alphaModFix/>
            </a:blip>
            <a:srcRect l="806" r="797"/>
            <a:stretch/>
          </p:blipFill>
          <p:spPr>
            <a:xfrm>
              <a:off x="2684976" y="14588929"/>
              <a:ext cx="499456" cy="507611"/>
            </a:xfrm>
            <a:prstGeom prst="rect">
              <a:avLst/>
            </a:prstGeom>
            <a:noFill/>
            <a:ln>
              <a:noFill/>
            </a:ln>
          </p:spPr>
        </p:pic>
      </p:grpSp>
      <p:sp>
        <p:nvSpPr>
          <p:cNvPr id="2755" name="Google Shape;2755;p110"/>
          <p:cNvSpPr txBox="1"/>
          <p:nvPr/>
        </p:nvSpPr>
        <p:spPr>
          <a:xfrm>
            <a:off x="6512047" y="3327197"/>
            <a:ext cx="1385400" cy="421200"/>
          </a:xfrm>
          <a:prstGeom prst="rect">
            <a:avLst/>
          </a:prstGeom>
          <a:noFill/>
          <a:ln>
            <a:noFill/>
          </a:ln>
        </p:spPr>
        <p:txBody>
          <a:bodyPr spcFirstLastPara="1" wrap="square" lIns="60950" tIns="60950" rIns="60950" bIns="60950" anchor="t" anchorCtr="0">
            <a:noAutofit/>
          </a:bodyPr>
          <a:lstStyle/>
          <a:p>
            <a:pPr marL="0" marR="0" lvl="0" indent="0" algn="r"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5F6368"/>
                </a:solidFill>
                <a:effectLst/>
                <a:uLnTx/>
                <a:uFillTx/>
                <a:latin typeface="Roboto Medium"/>
                <a:ea typeface="Roboto Medium"/>
                <a:cs typeface="Roboto Medium"/>
                <a:sym typeface="Roboto Medium"/>
              </a:rPr>
              <a:t>Zone</a:t>
            </a:r>
            <a:r>
              <a:rPr kumimoji="0" lang="en" sz="1067" b="0" i="0" u="none" strike="noStrike" kern="0" cap="none" spc="0" normalizeH="0" baseline="0" noProof="0">
                <a:ln>
                  <a:noFill/>
                </a:ln>
                <a:solidFill>
                  <a:srgbClr val="666666"/>
                </a:solidFill>
                <a:effectLst/>
                <a:uLnTx/>
                <a:uFillTx/>
                <a:latin typeface="Roboto Medium"/>
                <a:ea typeface="Roboto Medium"/>
                <a:cs typeface="Roboto Medium"/>
                <a:sym typeface="Roboto Medium"/>
              </a:rPr>
              <a:t>:</a:t>
            </a:r>
            <a:endParaRPr kumimoji="0" sz="1067"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a:p>
            <a:pPr marL="0" marR="0" lvl="0" indent="0" algn="r"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5F6368"/>
                </a:solidFill>
                <a:effectLst/>
                <a:uLnTx/>
                <a:uFillTx/>
                <a:latin typeface="Roboto Medium"/>
                <a:ea typeface="Roboto Medium"/>
                <a:cs typeface="Roboto Medium"/>
                <a:sym typeface="Roboto Medium"/>
              </a:rPr>
              <a:t>us-east1-b</a:t>
            </a:r>
            <a:endParaRPr kumimoji="0" sz="1067" b="0" i="0" u="none" strike="noStrike" kern="0" cap="none" spc="0" normalizeH="0" baseline="0" noProof="0">
              <a:ln>
                <a:noFill/>
              </a:ln>
              <a:solidFill>
                <a:srgbClr val="5F6368"/>
              </a:solidFill>
              <a:effectLst/>
              <a:uLnTx/>
              <a:uFillTx/>
              <a:latin typeface="Roboto Medium"/>
              <a:ea typeface="Roboto Medium"/>
              <a:cs typeface="Roboto Medium"/>
              <a:sym typeface="Roboto Medium"/>
            </a:endParaRPr>
          </a:p>
        </p:txBody>
      </p:sp>
      <p:grpSp>
        <p:nvGrpSpPr>
          <p:cNvPr id="2756" name="Google Shape;2756;p110"/>
          <p:cNvGrpSpPr/>
          <p:nvPr/>
        </p:nvGrpSpPr>
        <p:grpSpPr>
          <a:xfrm>
            <a:off x="6185608" y="3972417"/>
            <a:ext cx="1500081" cy="1765203"/>
            <a:chOff x="2014000" y="13396250"/>
            <a:chExt cx="2479200" cy="2914800"/>
          </a:xfrm>
        </p:grpSpPr>
        <p:sp>
          <p:nvSpPr>
            <p:cNvPr id="2757" name="Google Shape;2757;p110"/>
            <p:cNvSpPr/>
            <p:nvPr/>
          </p:nvSpPr>
          <p:spPr>
            <a:xfrm>
              <a:off x="2014000" y="13396250"/>
              <a:ext cx="2479200" cy="2914800"/>
            </a:xfrm>
            <a:prstGeom prst="roundRect">
              <a:avLst>
                <a:gd name="adj" fmla="val 3685"/>
              </a:avLst>
            </a:prstGeom>
            <a:solidFill>
              <a:srgbClr val="D9EAD3"/>
            </a:solidFill>
            <a:ln w="9525" cap="flat" cmpd="sng">
              <a:solidFill>
                <a:srgbClr val="D9EAD3"/>
              </a:solidFill>
              <a:prstDash val="solid"/>
              <a:round/>
              <a:headEnd type="none" w="sm" len="sm"/>
              <a:tailEnd type="none" w="sm" len="sm"/>
            </a:ln>
          </p:spPr>
          <p:txBody>
            <a:bodyPr spcFirstLastPara="1" wrap="square" lIns="121917" tIns="60950" rIns="60950" bIns="60950" anchor="ctr" anchorCtr="0">
              <a:noAutofit/>
            </a:bodyPr>
            <a:lstStyle/>
            <a:p>
              <a:pPr marL="0" marR="0" lvl="0" indent="0" algn="l" defTabSz="609630" rtl="0" eaLnBrk="1" fontAlgn="auto" latinLnBrk="0" hangingPunct="1">
                <a:lnSpc>
                  <a:spcPct val="115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sp>
          <p:nvSpPr>
            <p:cNvPr id="2758" name="Google Shape;2758;p110"/>
            <p:cNvSpPr txBox="1"/>
            <p:nvPr/>
          </p:nvSpPr>
          <p:spPr>
            <a:xfrm rot="-5400000">
              <a:off x="1114750" y="14422863"/>
              <a:ext cx="2217600" cy="4191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Medium"/>
                  <a:ea typeface="Roboto Medium"/>
                  <a:cs typeface="Roboto Medium"/>
                  <a:sym typeface="Roboto Medium"/>
                </a:rPr>
                <a:t>Instance Group</a:t>
              </a:r>
              <a:endParaRPr kumimoji="0" sz="1200"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grpSp>
          <p:nvGrpSpPr>
            <p:cNvPr id="2759" name="Google Shape;2759;p110"/>
            <p:cNvGrpSpPr/>
            <p:nvPr/>
          </p:nvGrpSpPr>
          <p:grpSpPr>
            <a:xfrm>
              <a:off x="2508600" y="13487011"/>
              <a:ext cx="1895950" cy="861907"/>
              <a:chOff x="2258625" y="13616350"/>
              <a:chExt cx="2302866" cy="861907"/>
            </a:xfrm>
          </p:grpSpPr>
          <p:sp>
            <p:nvSpPr>
              <p:cNvPr id="2760" name="Google Shape;2760;p110"/>
              <p:cNvSpPr/>
              <p:nvPr/>
            </p:nvSpPr>
            <p:spPr>
              <a:xfrm>
                <a:off x="2300091" y="13616357"/>
                <a:ext cx="2261400" cy="861900"/>
              </a:xfrm>
              <a:prstGeom prst="roundRect">
                <a:avLst>
                  <a:gd name="adj" fmla="val 8477"/>
                </a:avLst>
              </a:prstGeom>
              <a:solidFill>
                <a:srgbClr val="B6D7A8"/>
              </a:solidFill>
              <a:ln w="9525" cap="flat" cmpd="sng">
                <a:solidFill>
                  <a:srgbClr val="B6D7A8"/>
                </a:solidFill>
                <a:prstDash val="solid"/>
                <a:round/>
                <a:headEnd type="none" w="sm" len="sm"/>
                <a:tailEnd type="none" w="sm" len="sm"/>
              </a:ln>
            </p:spPr>
            <p:txBody>
              <a:bodyPr spcFirstLastPara="1" wrap="square" lIns="60950" tIns="60950" rIns="0" bIns="182867" anchor="ctr" anchorCtr="0">
                <a:noAutofit/>
              </a:bodyPr>
              <a:lstStyle/>
              <a:p>
                <a:pPr marL="548667"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sp>
            <p:nvSpPr>
              <p:cNvPr id="2761" name="Google Shape;2761;p110"/>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grpSp>
        <p:sp>
          <p:nvSpPr>
            <p:cNvPr id="2762" name="Google Shape;2762;p110"/>
            <p:cNvSpPr txBox="1"/>
            <p:nvPr/>
          </p:nvSpPr>
          <p:spPr>
            <a:xfrm>
              <a:off x="3215204" y="13708497"/>
              <a:ext cx="1189500" cy="419100"/>
            </a:xfrm>
            <a:prstGeom prst="rect">
              <a:avLst/>
            </a:prstGeom>
            <a:no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Medium"/>
                  <a:ea typeface="Roboto Medium"/>
                  <a:cs typeface="Roboto Medium"/>
                  <a:sym typeface="Roboto Medium"/>
                </a:rPr>
                <a:t>Instance</a:t>
              </a:r>
              <a:endParaRPr kumimoji="0" sz="1200"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pic>
          <p:nvPicPr>
            <p:cNvPr id="2763" name="Google Shape;2763;p110"/>
            <p:cNvPicPr preferRelativeResize="0"/>
            <p:nvPr/>
          </p:nvPicPr>
          <p:blipFill rotWithShape="1">
            <a:blip r:embed="rId3">
              <a:alphaModFix/>
            </a:blip>
            <a:srcRect l="806" r="797"/>
            <a:stretch/>
          </p:blipFill>
          <p:spPr>
            <a:xfrm>
              <a:off x="2684976" y="13664250"/>
              <a:ext cx="499456" cy="507611"/>
            </a:xfrm>
            <a:prstGeom prst="rect">
              <a:avLst/>
            </a:prstGeom>
            <a:noFill/>
            <a:ln>
              <a:noFill/>
            </a:ln>
          </p:spPr>
        </p:pic>
        <p:grpSp>
          <p:nvGrpSpPr>
            <p:cNvPr id="2764" name="Google Shape;2764;p110"/>
            <p:cNvGrpSpPr/>
            <p:nvPr/>
          </p:nvGrpSpPr>
          <p:grpSpPr>
            <a:xfrm>
              <a:off x="2508600" y="15336396"/>
              <a:ext cx="1895950" cy="861907"/>
              <a:chOff x="2258625" y="13616350"/>
              <a:chExt cx="2302866" cy="861907"/>
            </a:xfrm>
          </p:grpSpPr>
          <p:sp>
            <p:nvSpPr>
              <p:cNvPr id="2765" name="Google Shape;2765;p110"/>
              <p:cNvSpPr/>
              <p:nvPr/>
            </p:nvSpPr>
            <p:spPr>
              <a:xfrm>
                <a:off x="2300091" y="13616357"/>
                <a:ext cx="2261400" cy="861900"/>
              </a:xfrm>
              <a:prstGeom prst="roundRect">
                <a:avLst>
                  <a:gd name="adj" fmla="val 8477"/>
                </a:avLst>
              </a:prstGeom>
              <a:solidFill>
                <a:srgbClr val="B6D7A8"/>
              </a:solidFill>
              <a:ln w="9525" cap="flat" cmpd="sng">
                <a:solidFill>
                  <a:srgbClr val="B6D7A8"/>
                </a:solidFill>
                <a:prstDash val="solid"/>
                <a:round/>
                <a:headEnd type="none" w="sm" len="sm"/>
                <a:tailEnd type="none" w="sm" len="sm"/>
              </a:ln>
            </p:spPr>
            <p:txBody>
              <a:bodyPr spcFirstLastPara="1" wrap="square" lIns="60950" tIns="60950" rIns="0" bIns="182867" anchor="ctr" anchorCtr="0">
                <a:noAutofit/>
              </a:bodyPr>
              <a:lstStyle/>
              <a:p>
                <a:pPr marL="548667"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sp>
            <p:nvSpPr>
              <p:cNvPr id="2766" name="Google Shape;2766;p110"/>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grpSp>
        <p:pic>
          <p:nvPicPr>
            <p:cNvPr id="2767" name="Google Shape;2767;p110"/>
            <p:cNvPicPr preferRelativeResize="0"/>
            <p:nvPr/>
          </p:nvPicPr>
          <p:blipFill rotWithShape="1">
            <a:blip r:embed="rId3">
              <a:alphaModFix/>
            </a:blip>
            <a:srcRect/>
            <a:stretch/>
          </p:blipFill>
          <p:spPr>
            <a:xfrm>
              <a:off x="2684970" y="15481638"/>
              <a:ext cx="499456" cy="499462"/>
            </a:xfrm>
            <a:prstGeom prst="rect">
              <a:avLst/>
            </a:prstGeom>
            <a:noFill/>
            <a:ln>
              <a:noFill/>
            </a:ln>
          </p:spPr>
        </p:pic>
        <p:sp>
          <p:nvSpPr>
            <p:cNvPr id="2768" name="Google Shape;2768;p110"/>
            <p:cNvSpPr txBox="1"/>
            <p:nvPr/>
          </p:nvSpPr>
          <p:spPr>
            <a:xfrm>
              <a:off x="3201374" y="15521829"/>
              <a:ext cx="1189500" cy="4191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Medium"/>
                  <a:ea typeface="Roboto Medium"/>
                  <a:cs typeface="Roboto Medium"/>
                  <a:sym typeface="Roboto Medium"/>
                </a:rPr>
                <a:t>Instance</a:t>
              </a:r>
              <a:endParaRPr kumimoji="0" sz="1200"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grpSp>
          <p:nvGrpSpPr>
            <p:cNvPr id="2769" name="Google Shape;2769;p110"/>
            <p:cNvGrpSpPr/>
            <p:nvPr/>
          </p:nvGrpSpPr>
          <p:grpSpPr>
            <a:xfrm>
              <a:off x="2508600" y="14411704"/>
              <a:ext cx="1895950" cy="861907"/>
              <a:chOff x="2258625" y="13616350"/>
              <a:chExt cx="2302866" cy="861907"/>
            </a:xfrm>
          </p:grpSpPr>
          <p:sp>
            <p:nvSpPr>
              <p:cNvPr id="2770" name="Google Shape;2770;p110"/>
              <p:cNvSpPr/>
              <p:nvPr/>
            </p:nvSpPr>
            <p:spPr>
              <a:xfrm>
                <a:off x="2300091" y="13616357"/>
                <a:ext cx="2261400" cy="861900"/>
              </a:xfrm>
              <a:prstGeom prst="roundRect">
                <a:avLst>
                  <a:gd name="adj" fmla="val 8477"/>
                </a:avLst>
              </a:prstGeom>
              <a:solidFill>
                <a:srgbClr val="B6D7A8"/>
              </a:solidFill>
              <a:ln w="9525" cap="flat" cmpd="sng">
                <a:solidFill>
                  <a:srgbClr val="B6D7A8"/>
                </a:solidFill>
                <a:prstDash val="solid"/>
                <a:round/>
                <a:headEnd type="none" w="sm" len="sm"/>
                <a:tailEnd type="none" w="sm" len="sm"/>
              </a:ln>
            </p:spPr>
            <p:txBody>
              <a:bodyPr spcFirstLastPara="1" wrap="square" lIns="60950" tIns="60950" rIns="0" bIns="182867" anchor="ctr" anchorCtr="0">
                <a:noAutofit/>
              </a:bodyPr>
              <a:lstStyle/>
              <a:p>
                <a:pPr marL="548667"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sp>
            <p:nvSpPr>
              <p:cNvPr id="2771" name="Google Shape;2771;p110"/>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grpSp>
        <p:sp>
          <p:nvSpPr>
            <p:cNvPr id="2772" name="Google Shape;2772;p110"/>
            <p:cNvSpPr txBox="1"/>
            <p:nvPr/>
          </p:nvSpPr>
          <p:spPr>
            <a:xfrm>
              <a:off x="3215204" y="14633179"/>
              <a:ext cx="1189500" cy="419100"/>
            </a:xfrm>
            <a:prstGeom prst="rect">
              <a:avLst/>
            </a:prstGeom>
            <a:no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Medium"/>
                  <a:ea typeface="Roboto Medium"/>
                  <a:cs typeface="Roboto Medium"/>
                  <a:sym typeface="Roboto Medium"/>
                </a:rPr>
                <a:t>Instance</a:t>
              </a:r>
              <a:endParaRPr kumimoji="0" sz="1200"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pic>
          <p:nvPicPr>
            <p:cNvPr id="2773" name="Google Shape;2773;p110"/>
            <p:cNvPicPr preferRelativeResize="0"/>
            <p:nvPr/>
          </p:nvPicPr>
          <p:blipFill rotWithShape="1">
            <a:blip r:embed="rId3">
              <a:alphaModFix/>
            </a:blip>
            <a:srcRect l="806" r="797"/>
            <a:stretch/>
          </p:blipFill>
          <p:spPr>
            <a:xfrm>
              <a:off x="2684976" y="14588929"/>
              <a:ext cx="499456" cy="507611"/>
            </a:xfrm>
            <a:prstGeom prst="rect">
              <a:avLst/>
            </a:prstGeom>
            <a:noFill/>
            <a:ln>
              <a:noFill/>
            </a:ln>
          </p:spPr>
        </p:pic>
      </p:grpSp>
      <p:sp>
        <p:nvSpPr>
          <p:cNvPr id="2774" name="Google Shape;2774;p110"/>
          <p:cNvSpPr txBox="1"/>
          <p:nvPr/>
        </p:nvSpPr>
        <p:spPr>
          <a:xfrm>
            <a:off x="8222613" y="3281041"/>
            <a:ext cx="246400" cy="3498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2000" b="0" i="0" u="none" strike="noStrike" kern="0" cap="none" spc="0" normalizeH="0" baseline="0" noProof="0">
                <a:ln>
                  <a:noFill/>
                </a:ln>
                <a:solidFill>
                  <a:srgbClr val="34A853"/>
                </a:solidFill>
                <a:effectLst/>
                <a:uLnTx/>
                <a:uFillTx/>
                <a:latin typeface="Roboto"/>
                <a:ea typeface="Roboto"/>
                <a:cs typeface="Roboto"/>
                <a:sym typeface="Roboto"/>
              </a:rPr>
              <a:t>*</a:t>
            </a:r>
            <a:endParaRPr kumimoji="0" sz="2000" b="0" i="0" u="none" strike="noStrike" kern="0" cap="none" spc="0" normalizeH="0" baseline="0" noProof="0">
              <a:ln>
                <a:noFill/>
              </a:ln>
              <a:solidFill>
                <a:srgbClr val="34A853"/>
              </a:solidFill>
              <a:effectLst/>
              <a:uLnTx/>
              <a:uFillTx/>
              <a:latin typeface="Roboto"/>
              <a:ea typeface="Roboto"/>
              <a:cs typeface="Roboto"/>
              <a:sym typeface="Roboto"/>
            </a:endParaRPr>
          </a:p>
        </p:txBody>
      </p:sp>
      <p:sp>
        <p:nvSpPr>
          <p:cNvPr id="2775" name="Google Shape;2775;p110"/>
          <p:cNvSpPr txBox="1"/>
          <p:nvPr/>
        </p:nvSpPr>
        <p:spPr>
          <a:xfrm>
            <a:off x="4359869" y="3574677"/>
            <a:ext cx="246400" cy="2542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2000" b="0" i="0" u="none" strike="noStrike" kern="0" cap="none" spc="0" normalizeH="0" baseline="0" noProof="0">
                <a:ln>
                  <a:noFill/>
                </a:ln>
                <a:solidFill>
                  <a:srgbClr val="34A853"/>
                </a:solidFill>
                <a:effectLst/>
                <a:uLnTx/>
                <a:uFillTx/>
                <a:latin typeface="Roboto"/>
                <a:ea typeface="Roboto"/>
                <a:cs typeface="Roboto"/>
                <a:sym typeface="Roboto"/>
              </a:rPr>
              <a:t>*</a:t>
            </a:r>
            <a:endParaRPr kumimoji="0" sz="2000" b="0" i="0" u="none" strike="noStrike" kern="0" cap="none" spc="0" normalizeH="0" baseline="0" noProof="0">
              <a:ln>
                <a:noFill/>
              </a:ln>
              <a:solidFill>
                <a:srgbClr val="34A853"/>
              </a:solidFill>
              <a:effectLst/>
              <a:uLnTx/>
              <a:uFillTx/>
              <a:latin typeface="Roboto"/>
              <a:ea typeface="Roboto"/>
              <a:cs typeface="Roboto"/>
              <a:sym typeface="Roboto"/>
            </a:endParaRPr>
          </a:p>
        </p:txBody>
      </p:sp>
      <p:cxnSp>
        <p:nvCxnSpPr>
          <p:cNvPr id="2776" name="Google Shape;2776;p110"/>
          <p:cNvCxnSpPr/>
          <p:nvPr/>
        </p:nvCxnSpPr>
        <p:spPr>
          <a:xfrm>
            <a:off x="2168139" y="1882456"/>
            <a:ext cx="6678800" cy="0"/>
          </a:xfrm>
          <a:prstGeom prst="straightConnector1">
            <a:avLst/>
          </a:prstGeom>
          <a:noFill/>
          <a:ln w="19050" cap="flat" cmpd="sng">
            <a:solidFill>
              <a:schemeClr val="accent1"/>
            </a:solidFill>
            <a:prstDash val="dot"/>
            <a:round/>
            <a:headEnd type="none" w="med" len="med"/>
            <a:tailEnd type="none" w="med" len="med"/>
          </a:ln>
        </p:spPr>
      </p:cxnSp>
      <p:cxnSp>
        <p:nvCxnSpPr>
          <p:cNvPr id="2777" name="Google Shape;2777;p110"/>
          <p:cNvCxnSpPr/>
          <p:nvPr/>
        </p:nvCxnSpPr>
        <p:spPr>
          <a:xfrm>
            <a:off x="2145230" y="2716392"/>
            <a:ext cx="6701800" cy="0"/>
          </a:xfrm>
          <a:prstGeom prst="straightConnector1">
            <a:avLst/>
          </a:prstGeom>
          <a:noFill/>
          <a:ln w="19050" cap="flat" cmpd="sng">
            <a:solidFill>
              <a:schemeClr val="accent1"/>
            </a:solidFill>
            <a:prstDash val="dot"/>
            <a:round/>
            <a:headEnd type="none" w="med" len="med"/>
            <a:tailEnd type="none" w="med" len="med"/>
          </a:ln>
        </p:spPr>
      </p:cxnSp>
      <p:cxnSp>
        <p:nvCxnSpPr>
          <p:cNvPr id="2778" name="Google Shape;2778;p110"/>
          <p:cNvCxnSpPr/>
          <p:nvPr/>
        </p:nvCxnSpPr>
        <p:spPr>
          <a:xfrm>
            <a:off x="2145230" y="3962397"/>
            <a:ext cx="2105400" cy="0"/>
          </a:xfrm>
          <a:prstGeom prst="straightConnector1">
            <a:avLst/>
          </a:prstGeom>
          <a:noFill/>
          <a:ln w="19050" cap="flat" cmpd="sng">
            <a:solidFill>
              <a:srgbClr val="999999"/>
            </a:solidFill>
            <a:prstDash val="dot"/>
            <a:round/>
            <a:headEnd type="none" w="med" len="med"/>
            <a:tailEnd type="none" w="med" len="med"/>
          </a:ln>
        </p:spPr>
      </p:cxnSp>
      <p:cxnSp>
        <p:nvCxnSpPr>
          <p:cNvPr id="2779" name="Google Shape;2779;p110"/>
          <p:cNvCxnSpPr>
            <a:stCxn id="2733" idx="2"/>
          </p:cNvCxnSpPr>
          <p:nvPr/>
        </p:nvCxnSpPr>
        <p:spPr>
          <a:xfrm flipH="1">
            <a:off x="4515797" y="2943441"/>
            <a:ext cx="1163000" cy="1016000"/>
          </a:xfrm>
          <a:prstGeom prst="straightConnector1">
            <a:avLst/>
          </a:prstGeom>
          <a:noFill/>
          <a:ln w="19050" cap="flat" cmpd="sng">
            <a:solidFill>
              <a:schemeClr val="lt2"/>
            </a:solidFill>
            <a:prstDash val="solid"/>
            <a:round/>
            <a:headEnd type="none" w="med" len="med"/>
            <a:tailEnd type="triangle" w="med" len="med"/>
          </a:ln>
        </p:spPr>
      </p:cxnSp>
      <p:cxnSp>
        <p:nvCxnSpPr>
          <p:cNvPr id="2780" name="Google Shape;2780;p110"/>
          <p:cNvCxnSpPr>
            <a:stCxn id="2733" idx="2"/>
          </p:cNvCxnSpPr>
          <p:nvPr/>
        </p:nvCxnSpPr>
        <p:spPr>
          <a:xfrm>
            <a:off x="5678797" y="2943441"/>
            <a:ext cx="1276000" cy="1009800"/>
          </a:xfrm>
          <a:prstGeom prst="straightConnector1">
            <a:avLst/>
          </a:prstGeom>
          <a:noFill/>
          <a:ln w="19050" cap="flat" cmpd="sng">
            <a:solidFill>
              <a:schemeClr val="lt2"/>
            </a:solidFill>
            <a:prstDash val="solid"/>
            <a:round/>
            <a:headEnd type="none" w="med" len="med"/>
            <a:tailEnd type="triangle" w="med" len="med"/>
          </a:ln>
        </p:spPr>
      </p:cxnSp>
      <p:cxnSp>
        <p:nvCxnSpPr>
          <p:cNvPr id="2781" name="Google Shape;2781;p110"/>
          <p:cNvCxnSpPr/>
          <p:nvPr/>
        </p:nvCxnSpPr>
        <p:spPr>
          <a:xfrm>
            <a:off x="4895369" y="2087654"/>
            <a:ext cx="0" cy="355200"/>
          </a:xfrm>
          <a:prstGeom prst="straightConnector1">
            <a:avLst/>
          </a:prstGeom>
          <a:noFill/>
          <a:ln w="19050" cap="flat" cmpd="sng">
            <a:solidFill>
              <a:srgbClr val="B7B7B7"/>
            </a:solidFill>
            <a:prstDash val="solid"/>
            <a:round/>
            <a:headEnd type="none" w="med" len="med"/>
            <a:tailEnd type="triangle" w="med" len="med"/>
          </a:ln>
        </p:spPr>
      </p:cxnSp>
      <p:cxnSp>
        <p:nvCxnSpPr>
          <p:cNvPr id="2782" name="Google Shape;2782;p110"/>
          <p:cNvCxnSpPr/>
          <p:nvPr/>
        </p:nvCxnSpPr>
        <p:spPr>
          <a:xfrm>
            <a:off x="6452600" y="2087654"/>
            <a:ext cx="0" cy="355200"/>
          </a:xfrm>
          <a:prstGeom prst="straightConnector1">
            <a:avLst/>
          </a:prstGeom>
          <a:noFill/>
          <a:ln w="19050" cap="flat" cmpd="sng">
            <a:solidFill>
              <a:srgbClr val="B7B7B7"/>
            </a:solidFill>
            <a:prstDash val="solid"/>
            <a:round/>
            <a:headEnd type="none" w="med" len="med"/>
            <a:tailEnd type="triangle" w="med" len="med"/>
          </a:ln>
        </p:spPr>
      </p:cxnSp>
      <p:cxnSp>
        <p:nvCxnSpPr>
          <p:cNvPr id="2783" name="Google Shape;2783;p110"/>
          <p:cNvCxnSpPr/>
          <p:nvPr/>
        </p:nvCxnSpPr>
        <p:spPr>
          <a:xfrm>
            <a:off x="3205657" y="1894835"/>
            <a:ext cx="0" cy="808800"/>
          </a:xfrm>
          <a:prstGeom prst="straightConnector1">
            <a:avLst/>
          </a:prstGeom>
          <a:noFill/>
          <a:ln w="19050" cap="flat" cmpd="sng">
            <a:solidFill>
              <a:schemeClr val="accent1"/>
            </a:solidFill>
            <a:prstDash val="solid"/>
            <a:round/>
            <a:headEnd type="triangle" w="med" len="med"/>
            <a:tailEnd type="triangle" w="med" len="med"/>
          </a:ln>
        </p:spPr>
      </p:cxnSp>
      <p:cxnSp>
        <p:nvCxnSpPr>
          <p:cNvPr id="2784" name="Google Shape;2784;p110"/>
          <p:cNvCxnSpPr/>
          <p:nvPr/>
        </p:nvCxnSpPr>
        <p:spPr>
          <a:xfrm>
            <a:off x="3205657" y="2723562"/>
            <a:ext cx="0" cy="1231600"/>
          </a:xfrm>
          <a:prstGeom prst="straightConnector1">
            <a:avLst/>
          </a:prstGeom>
          <a:noFill/>
          <a:ln w="19050" cap="flat" cmpd="sng">
            <a:solidFill>
              <a:schemeClr val="accent1"/>
            </a:solidFill>
            <a:prstDash val="solid"/>
            <a:round/>
            <a:headEnd type="triangle" w="med" len="med"/>
            <a:tailEnd type="triangle" w="med" len="med"/>
          </a:ln>
        </p:spPr>
      </p:cxnSp>
      <p:grpSp>
        <p:nvGrpSpPr>
          <p:cNvPr id="2785" name="Google Shape;2785;p110"/>
          <p:cNvGrpSpPr/>
          <p:nvPr/>
        </p:nvGrpSpPr>
        <p:grpSpPr>
          <a:xfrm>
            <a:off x="4216344" y="1690915"/>
            <a:ext cx="1384470" cy="395237"/>
            <a:chOff x="9917969" y="14174985"/>
            <a:chExt cx="2288128" cy="652636"/>
          </a:xfrm>
        </p:grpSpPr>
        <p:grpSp>
          <p:nvGrpSpPr>
            <p:cNvPr id="2786" name="Google Shape;2786;p110"/>
            <p:cNvGrpSpPr/>
            <p:nvPr/>
          </p:nvGrpSpPr>
          <p:grpSpPr>
            <a:xfrm>
              <a:off x="9917969" y="14174985"/>
              <a:ext cx="2288128" cy="652636"/>
              <a:chOff x="2258625" y="13616350"/>
              <a:chExt cx="2302866" cy="861907"/>
            </a:xfrm>
          </p:grpSpPr>
          <p:sp>
            <p:nvSpPr>
              <p:cNvPr id="2787" name="Google Shape;2787;p110"/>
              <p:cNvSpPr/>
              <p:nvPr/>
            </p:nvSpPr>
            <p:spPr>
              <a:xfrm>
                <a:off x="2300091" y="13616357"/>
                <a:ext cx="2261400" cy="861900"/>
              </a:xfrm>
              <a:prstGeom prst="roundRect">
                <a:avLst>
                  <a:gd name="adj" fmla="val 8477"/>
                </a:avLst>
              </a:prstGeom>
              <a:solidFill>
                <a:srgbClr val="CCCCCC"/>
              </a:solidFill>
              <a:ln w="9525" cap="flat" cmpd="sng">
                <a:solidFill>
                  <a:srgbClr val="CCCCCC"/>
                </a:solidFill>
                <a:prstDash val="solid"/>
                <a:round/>
                <a:headEnd type="none" w="sm" len="sm"/>
                <a:tailEnd type="none" w="sm" len="sm"/>
              </a:ln>
            </p:spPr>
            <p:txBody>
              <a:bodyPr spcFirstLastPara="1" wrap="square" lIns="60950" tIns="60950" rIns="0" bIns="182867" anchor="ctr" anchorCtr="0">
                <a:noAutofit/>
              </a:bodyPr>
              <a:lstStyle/>
              <a:p>
                <a:pPr marL="548667"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sp>
            <p:nvSpPr>
              <p:cNvPr id="2788" name="Google Shape;2788;p110"/>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grpSp>
        <p:sp>
          <p:nvSpPr>
            <p:cNvPr id="2789" name="Google Shape;2789;p110"/>
            <p:cNvSpPr txBox="1"/>
            <p:nvPr/>
          </p:nvSpPr>
          <p:spPr>
            <a:xfrm>
              <a:off x="10556548" y="14274825"/>
              <a:ext cx="1612200" cy="4191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Medium"/>
                  <a:ea typeface="Roboto Medium"/>
                  <a:cs typeface="Roboto Medium"/>
                  <a:sym typeface="Roboto Medium"/>
                </a:rPr>
                <a:t>User in Iowa</a:t>
              </a:r>
              <a:endParaRPr kumimoji="0" sz="1067"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grpSp>
          <p:nvGrpSpPr>
            <p:cNvPr id="2790" name="Google Shape;2790;p110"/>
            <p:cNvGrpSpPr/>
            <p:nvPr/>
          </p:nvGrpSpPr>
          <p:grpSpPr>
            <a:xfrm>
              <a:off x="10167017" y="14285696"/>
              <a:ext cx="389545" cy="382972"/>
              <a:chOff x="4712166" y="4073588"/>
              <a:chExt cx="2173800" cy="2139509"/>
            </a:xfrm>
          </p:grpSpPr>
          <p:sp>
            <p:nvSpPr>
              <p:cNvPr id="2791" name="Google Shape;2791;p110"/>
              <p:cNvSpPr/>
              <p:nvPr/>
            </p:nvSpPr>
            <p:spPr>
              <a:xfrm rot="-5400000">
                <a:off x="5373366" y="4700497"/>
                <a:ext cx="851400" cy="2173800"/>
              </a:xfrm>
              <a:prstGeom prst="flowChartDelay">
                <a:avLst/>
              </a:prstGeom>
              <a:solidFill>
                <a:schemeClr val="accent2"/>
              </a:solidFill>
              <a:ln w="28575" cap="flat" cmpd="sng">
                <a:solidFill>
                  <a:srgbClr val="FFFFFF"/>
                </a:solidFill>
                <a:prstDash val="solid"/>
                <a:round/>
                <a:headEnd type="none" w="sm" len="sm"/>
                <a:tailEnd type="none" w="sm" len="sm"/>
              </a:ln>
            </p:spPr>
            <p:txBody>
              <a:bodyPr spcFirstLastPara="1" wrap="square" lIns="121900" tIns="121900" rIns="121900" bIns="121900" anchor="b"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792" name="Google Shape;2792;p110"/>
              <p:cNvSpPr/>
              <p:nvPr/>
            </p:nvSpPr>
            <p:spPr>
              <a:xfrm>
                <a:off x="5083934" y="4073588"/>
                <a:ext cx="1430100" cy="1424100"/>
              </a:xfrm>
              <a:prstGeom prst="ellipse">
                <a:avLst/>
              </a:prstGeom>
              <a:solidFill>
                <a:schemeClr val="accent2"/>
              </a:solidFill>
              <a:ln w="28575" cap="flat" cmpd="sng">
                <a:solidFill>
                  <a:srgbClr val="FFFFFF"/>
                </a:solidFill>
                <a:prstDash val="solid"/>
                <a:round/>
                <a:headEnd type="none" w="sm" len="sm"/>
                <a:tailEnd type="none" w="sm" len="sm"/>
              </a:ln>
            </p:spPr>
            <p:txBody>
              <a:bodyPr spcFirstLastPara="1" wrap="square" lIns="121900" tIns="121900" rIns="121900" bIns="121900" anchor="b"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FFFFFF"/>
                  </a:solidFill>
                  <a:effectLst/>
                  <a:uLnTx/>
                  <a:uFillTx/>
                  <a:latin typeface="Arial"/>
                  <a:ea typeface="+mn-ea"/>
                  <a:cs typeface="Arial"/>
                  <a:sym typeface="Arial"/>
                </a:endParaRPr>
              </a:p>
            </p:txBody>
          </p:sp>
        </p:grpSp>
      </p:grpSp>
      <p:grpSp>
        <p:nvGrpSpPr>
          <p:cNvPr id="2793" name="Google Shape;2793;p110"/>
          <p:cNvGrpSpPr/>
          <p:nvPr/>
        </p:nvGrpSpPr>
        <p:grpSpPr>
          <a:xfrm>
            <a:off x="5758250" y="1691086"/>
            <a:ext cx="1384470" cy="395237"/>
            <a:chOff x="9941407" y="12716085"/>
            <a:chExt cx="2288128" cy="652636"/>
          </a:xfrm>
        </p:grpSpPr>
        <p:grpSp>
          <p:nvGrpSpPr>
            <p:cNvPr id="2794" name="Google Shape;2794;p110"/>
            <p:cNvGrpSpPr/>
            <p:nvPr/>
          </p:nvGrpSpPr>
          <p:grpSpPr>
            <a:xfrm>
              <a:off x="9941407" y="12716085"/>
              <a:ext cx="2288128" cy="652636"/>
              <a:chOff x="2258625" y="13616350"/>
              <a:chExt cx="2302866" cy="861907"/>
            </a:xfrm>
          </p:grpSpPr>
          <p:sp>
            <p:nvSpPr>
              <p:cNvPr id="2795" name="Google Shape;2795;p110"/>
              <p:cNvSpPr/>
              <p:nvPr/>
            </p:nvSpPr>
            <p:spPr>
              <a:xfrm>
                <a:off x="2300091" y="13616357"/>
                <a:ext cx="2261400" cy="861900"/>
              </a:xfrm>
              <a:prstGeom prst="roundRect">
                <a:avLst>
                  <a:gd name="adj" fmla="val 8477"/>
                </a:avLst>
              </a:prstGeom>
              <a:solidFill>
                <a:srgbClr val="CCCCCC"/>
              </a:solidFill>
              <a:ln w="9525" cap="flat" cmpd="sng">
                <a:solidFill>
                  <a:srgbClr val="CCCCCC"/>
                </a:solidFill>
                <a:prstDash val="solid"/>
                <a:round/>
                <a:headEnd type="none" w="sm" len="sm"/>
                <a:tailEnd type="none" w="sm" len="sm"/>
              </a:ln>
            </p:spPr>
            <p:txBody>
              <a:bodyPr spcFirstLastPara="1" wrap="square" lIns="60950" tIns="60950" rIns="0" bIns="182867" anchor="ctr" anchorCtr="0">
                <a:noAutofit/>
              </a:bodyPr>
              <a:lstStyle/>
              <a:p>
                <a:pPr marL="548667"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sp>
            <p:nvSpPr>
              <p:cNvPr id="2796" name="Google Shape;2796;p110"/>
              <p:cNvSpPr/>
              <p:nvPr/>
            </p:nvSpPr>
            <p:spPr>
              <a:xfrm>
                <a:off x="2258625" y="13616350"/>
                <a:ext cx="2261400" cy="817200"/>
              </a:xfrm>
              <a:prstGeom prst="roundRect">
                <a:avLst>
                  <a:gd name="adj" fmla="val 8477"/>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0" bIns="182867"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1A73E8"/>
                  </a:solidFill>
                  <a:effectLst/>
                  <a:uLnTx/>
                  <a:uFillTx/>
                  <a:latin typeface="Roboto"/>
                  <a:ea typeface="Roboto"/>
                  <a:cs typeface="Roboto"/>
                  <a:sym typeface="Roboto"/>
                </a:endParaRPr>
              </a:p>
            </p:txBody>
          </p:sp>
        </p:grpSp>
        <p:sp>
          <p:nvSpPr>
            <p:cNvPr id="2797" name="Google Shape;2797;p110"/>
            <p:cNvSpPr txBox="1"/>
            <p:nvPr/>
          </p:nvSpPr>
          <p:spPr>
            <a:xfrm>
              <a:off x="10459738" y="12832850"/>
              <a:ext cx="1725600" cy="4191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Medium"/>
                  <a:ea typeface="Roboto Medium"/>
                  <a:cs typeface="Roboto Medium"/>
                  <a:sym typeface="Roboto Medium"/>
                </a:rPr>
                <a:t>User in Boston</a:t>
              </a:r>
              <a:endParaRPr kumimoji="0" sz="1067"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grpSp>
          <p:nvGrpSpPr>
            <p:cNvPr id="2798" name="Google Shape;2798;p110"/>
            <p:cNvGrpSpPr/>
            <p:nvPr/>
          </p:nvGrpSpPr>
          <p:grpSpPr>
            <a:xfrm>
              <a:off x="10070192" y="12850921"/>
              <a:ext cx="389545" cy="382972"/>
              <a:chOff x="4712166" y="4073588"/>
              <a:chExt cx="2173800" cy="2139509"/>
            </a:xfrm>
          </p:grpSpPr>
          <p:sp>
            <p:nvSpPr>
              <p:cNvPr id="2799" name="Google Shape;2799;p110"/>
              <p:cNvSpPr/>
              <p:nvPr/>
            </p:nvSpPr>
            <p:spPr>
              <a:xfrm rot="-5400000">
                <a:off x="5373366" y="4700497"/>
                <a:ext cx="851400" cy="2173800"/>
              </a:xfrm>
              <a:prstGeom prst="flowChartDelay">
                <a:avLst/>
              </a:prstGeom>
              <a:solidFill>
                <a:schemeClr val="accent2"/>
              </a:solidFill>
              <a:ln w="28575" cap="flat" cmpd="sng">
                <a:solidFill>
                  <a:srgbClr val="FFFFFF"/>
                </a:solidFill>
                <a:prstDash val="solid"/>
                <a:round/>
                <a:headEnd type="none" w="sm" len="sm"/>
                <a:tailEnd type="none" w="sm" len="sm"/>
              </a:ln>
            </p:spPr>
            <p:txBody>
              <a:bodyPr spcFirstLastPara="1" wrap="square" lIns="121900" tIns="121900" rIns="121900" bIns="121900" anchor="b"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800" name="Google Shape;2800;p110"/>
              <p:cNvSpPr/>
              <p:nvPr/>
            </p:nvSpPr>
            <p:spPr>
              <a:xfrm>
                <a:off x="5083934" y="4073588"/>
                <a:ext cx="1430100" cy="1424100"/>
              </a:xfrm>
              <a:prstGeom prst="ellipse">
                <a:avLst/>
              </a:prstGeom>
              <a:solidFill>
                <a:schemeClr val="accent2"/>
              </a:solidFill>
              <a:ln w="28575" cap="flat" cmpd="sng">
                <a:solidFill>
                  <a:srgbClr val="FFFFFF"/>
                </a:solidFill>
                <a:prstDash val="solid"/>
                <a:round/>
                <a:headEnd type="none" w="sm" len="sm"/>
                <a:tailEnd type="none" w="sm" len="sm"/>
              </a:ln>
            </p:spPr>
            <p:txBody>
              <a:bodyPr spcFirstLastPara="1" wrap="square" lIns="121900" tIns="121900" rIns="121900" bIns="121900" anchor="b"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FFFFFF"/>
                  </a:solidFill>
                  <a:effectLst/>
                  <a:uLnTx/>
                  <a:uFillTx/>
                  <a:latin typeface="Arial"/>
                  <a:ea typeface="+mn-ea"/>
                  <a:cs typeface="Arial"/>
                  <a:sym typeface="Arial"/>
                </a:endParaRPr>
              </a:p>
            </p:txBody>
          </p:sp>
        </p:grpSp>
      </p:grpSp>
      <p:sp>
        <p:nvSpPr>
          <p:cNvPr id="2801" name="Google Shape;2801;p110"/>
          <p:cNvSpPr txBox="1"/>
          <p:nvPr/>
        </p:nvSpPr>
        <p:spPr>
          <a:xfrm>
            <a:off x="2126391" y="2324629"/>
            <a:ext cx="976400" cy="2542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Medium"/>
                <a:ea typeface="Roboto Medium"/>
                <a:cs typeface="Roboto Medium"/>
                <a:sym typeface="Roboto Medium"/>
              </a:rPr>
              <a:t>Connection-1</a:t>
            </a:r>
            <a:endParaRPr kumimoji="0" sz="1067"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sp>
        <p:nvSpPr>
          <p:cNvPr id="2802" name="Google Shape;2802;p110"/>
          <p:cNvSpPr txBox="1"/>
          <p:nvPr/>
        </p:nvSpPr>
        <p:spPr>
          <a:xfrm>
            <a:off x="2126391" y="3550327"/>
            <a:ext cx="976400" cy="2542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Medium"/>
                <a:ea typeface="Roboto Medium"/>
                <a:cs typeface="Roboto Medium"/>
                <a:sym typeface="Roboto Medium"/>
              </a:rPr>
              <a:t>Connection-2</a:t>
            </a:r>
            <a:endParaRPr kumimoji="0" sz="1067"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sp>
        <p:nvSpPr>
          <p:cNvPr id="2803" name="Google Shape;2803;p110"/>
          <p:cNvSpPr txBox="1"/>
          <p:nvPr/>
        </p:nvSpPr>
        <p:spPr>
          <a:xfrm>
            <a:off x="2867197" y="3292943"/>
            <a:ext cx="246400" cy="3498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2000" b="0" i="0" u="none" strike="noStrike" kern="0" cap="none" spc="0" normalizeH="0" baseline="0" noProof="0">
                <a:ln>
                  <a:noFill/>
                </a:ln>
                <a:solidFill>
                  <a:srgbClr val="34A853"/>
                </a:solidFill>
                <a:effectLst/>
                <a:uLnTx/>
                <a:uFillTx/>
                <a:latin typeface="Roboto"/>
                <a:ea typeface="Roboto"/>
                <a:cs typeface="Roboto"/>
                <a:sym typeface="Roboto"/>
              </a:rPr>
              <a:t>*</a:t>
            </a:r>
            <a:endParaRPr kumimoji="0" sz="2000" b="0" i="0" u="none" strike="noStrike" kern="0" cap="none" spc="0" normalizeH="0" baseline="0" noProof="0">
              <a:ln>
                <a:noFill/>
              </a:ln>
              <a:solidFill>
                <a:srgbClr val="34A853"/>
              </a:solidFill>
              <a:effectLst/>
              <a:uLnTx/>
              <a:uFillTx/>
              <a:latin typeface="Roboto"/>
              <a:ea typeface="Roboto"/>
              <a:cs typeface="Roboto"/>
              <a:sym typeface="Roboto"/>
            </a:endParaRPr>
          </a:p>
        </p:txBody>
      </p:sp>
      <p:sp>
        <p:nvSpPr>
          <p:cNvPr id="2804" name="Google Shape;2804;p110"/>
          <p:cNvSpPr txBox="1"/>
          <p:nvPr/>
        </p:nvSpPr>
        <p:spPr>
          <a:xfrm>
            <a:off x="8222617" y="3527339"/>
            <a:ext cx="2210800" cy="13206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333" b="0" i="0" u="none" strike="noStrike" kern="0" cap="none" spc="0" normalizeH="0" baseline="0" noProof="0">
                <a:ln>
                  <a:noFill/>
                </a:ln>
                <a:solidFill>
                  <a:srgbClr val="34A853"/>
                </a:solidFill>
                <a:effectLst/>
                <a:uLnTx/>
                <a:uFillTx/>
                <a:latin typeface="Roboto Medium"/>
                <a:ea typeface="Roboto Medium"/>
                <a:cs typeface="Roboto Medium"/>
                <a:sym typeface="Roboto Medium"/>
              </a:rPr>
              <a:t>You can separately decide if you want SSL between the proxy and your backends or not. Google recommends using SSL.</a:t>
            </a:r>
            <a:endParaRPr kumimoji="0" sz="1333" b="0" i="0" u="none" strike="noStrike" kern="0" cap="none" spc="0" normalizeH="0" baseline="0" noProof="0">
              <a:ln>
                <a:noFill/>
              </a:ln>
              <a:solidFill>
                <a:srgbClr val="34A853"/>
              </a:solidFill>
              <a:effectLst/>
              <a:uLnTx/>
              <a:uFillTx/>
              <a:latin typeface="Roboto Medium"/>
              <a:ea typeface="Roboto Medium"/>
              <a:cs typeface="Roboto Medium"/>
              <a:sym typeface="Roboto Medium"/>
            </a:endParaRPr>
          </a:p>
        </p:txBody>
      </p:sp>
      <p:sp>
        <p:nvSpPr>
          <p:cNvPr id="2805" name="Google Shape;2805;p110"/>
          <p:cNvSpPr txBox="1"/>
          <p:nvPr/>
        </p:nvSpPr>
        <p:spPr>
          <a:xfrm>
            <a:off x="3605718" y="2161639"/>
            <a:ext cx="976400" cy="254200"/>
          </a:xfrm>
          <a:prstGeom prst="rect">
            <a:avLst/>
          </a:prstGeom>
          <a:noFill/>
          <a:ln>
            <a:noFill/>
          </a:ln>
        </p:spPr>
        <p:txBody>
          <a:bodyPr spcFirstLastPara="1" wrap="square" lIns="60950" tIns="60950" rIns="60950" bIns="60950" anchor="t" anchorCtr="0">
            <a:noAutofit/>
          </a:bodyPr>
          <a:lstStyle/>
          <a:p>
            <a:pPr marL="0" marR="0" lvl="0" indent="0" algn="r"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a:ea typeface="Roboto"/>
                <a:cs typeface="Roboto"/>
                <a:sym typeface="Roboto"/>
              </a:rPr>
              <a:t>SSL traffic</a:t>
            </a:r>
            <a:endParaRPr kumimoji="0" sz="1067" b="0" i="0" u="none" strike="noStrike" kern="0" cap="none" spc="0" normalizeH="0" baseline="0" noProof="0">
              <a:ln>
                <a:noFill/>
              </a:ln>
              <a:solidFill>
                <a:srgbClr val="3C4043"/>
              </a:solidFill>
              <a:effectLst/>
              <a:uLnTx/>
              <a:uFillTx/>
              <a:latin typeface="Roboto"/>
              <a:ea typeface="Roboto"/>
              <a:cs typeface="Roboto"/>
              <a:sym typeface="Roboto"/>
            </a:endParaRPr>
          </a:p>
        </p:txBody>
      </p:sp>
      <p:sp>
        <p:nvSpPr>
          <p:cNvPr id="2806" name="Google Shape;2806;p110"/>
          <p:cNvSpPr txBox="1"/>
          <p:nvPr/>
        </p:nvSpPr>
        <p:spPr>
          <a:xfrm>
            <a:off x="6772959" y="2161631"/>
            <a:ext cx="976400" cy="2542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a:ea typeface="Roboto"/>
                <a:cs typeface="Roboto"/>
                <a:sym typeface="Roboto"/>
              </a:rPr>
              <a:t>SSL traffic</a:t>
            </a:r>
            <a:endParaRPr kumimoji="0" sz="1067" b="0" i="0" u="none" strike="noStrike" kern="0" cap="none" spc="0" normalizeH="0" baseline="0" noProof="0">
              <a:ln>
                <a:noFill/>
              </a:ln>
              <a:solidFill>
                <a:srgbClr val="3C4043"/>
              </a:solidFill>
              <a:effectLst/>
              <a:uLnTx/>
              <a:uFillTx/>
              <a:latin typeface="Roboto"/>
              <a:ea typeface="Roboto"/>
              <a:cs typeface="Roboto"/>
              <a:sym typeface="Roboto"/>
            </a:endParaRPr>
          </a:p>
        </p:txBody>
      </p:sp>
      <p:sp>
        <p:nvSpPr>
          <p:cNvPr id="2807" name="Google Shape;2807;p110"/>
          <p:cNvSpPr txBox="1"/>
          <p:nvPr/>
        </p:nvSpPr>
        <p:spPr>
          <a:xfrm>
            <a:off x="6772956" y="3574677"/>
            <a:ext cx="246600" cy="254200"/>
          </a:xfrm>
          <a:prstGeom prst="rect">
            <a:avLst/>
          </a:prstGeom>
          <a:noFill/>
          <a:ln>
            <a:noFill/>
          </a:ln>
        </p:spPr>
        <p:txBody>
          <a:bodyPr spcFirstLastPara="1" wrap="square" lIns="60950" tIns="60950" rIns="60950" bIns="60950" anchor="t" anchorCtr="0">
            <a:noAutofit/>
          </a:bodyPr>
          <a:lstStyle/>
          <a:p>
            <a:pPr marL="0" marR="0" lvl="0" indent="0" algn="r" defTabSz="609630" rtl="0" eaLnBrk="1" fontAlgn="auto" latinLnBrk="0" hangingPunct="1">
              <a:lnSpc>
                <a:spcPct val="100000"/>
              </a:lnSpc>
              <a:spcBef>
                <a:spcPts val="0"/>
              </a:spcBef>
              <a:spcAft>
                <a:spcPts val="0"/>
              </a:spcAft>
              <a:buClr>
                <a:srgbClr val="000000"/>
              </a:buClr>
              <a:buSzTx/>
              <a:buFontTx/>
              <a:buNone/>
              <a:tabLst/>
              <a:defRPr/>
            </a:pPr>
            <a:r>
              <a:rPr kumimoji="0" lang="en" sz="2000" b="0" i="0" u="none" strike="noStrike" kern="0" cap="none" spc="0" normalizeH="0" baseline="0" noProof="0">
                <a:ln>
                  <a:noFill/>
                </a:ln>
                <a:solidFill>
                  <a:srgbClr val="34A853"/>
                </a:solidFill>
                <a:effectLst/>
                <a:uLnTx/>
                <a:uFillTx/>
                <a:latin typeface="Roboto"/>
                <a:ea typeface="Roboto"/>
                <a:cs typeface="Roboto"/>
                <a:sym typeface="Roboto"/>
              </a:rPr>
              <a:t>*</a:t>
            </a:r>
            <a:endParaRPr kumimoji="0" sz="2000" b="0" i="0" u="none" strike="noStrike" kern="0" cap="none" spc="0" normalizeH="0" baseline="0" noProof="0">
              <a:ln>
                <a:noFill/>
              </a:ln>
              <a:solidFill>
                <a:srgbClr val="34A853"/>
              </a:solidFill>
              <a:effectLst/>
              <a:uLnTx/>
              <a:uFillTx/>
              <a:latin typeface="Roboto"/>
              <a:ea typeface="Roboto"/>
              <a:cs typeface="Roboto"/>
              <a:sym typeface="Roboto"/>
            </a:endParaRPr>
          </a:p>
        </p:txBody>
      </p:sp>
      <p:pic>
        <p:nvPicPr>
          <p:cNvPr id="2808" name="Google Shape;2808;p110"/>
          <p:cNvPicPr preferRelativeResize="0"/>
          <p:nvPr/>
        </p:nvPicPr>
        <p:blipFill>
          <a:blip r:embed="rId4">
            <a:alphaModFix/>
          </a:blip>
          <a:stretch>
            <a:fillRect/>
          </a:stretch>
        </p:blipFill>
        <p:spPr>
          <a:xfrm>
            <a:off x="4822384" y="2134767"/>
            <a:ext cx="145973" cy="189863"/>
          </a:xfrm>
          <a:prstGeom prst="rect">
            <a:avLst/>
          </a:prstGeom>
          <a:noFill/>
          <a:ln>
            <a:noFill/>
          </a:ln>
        </p:spPr>
      </p:pic>
      <p:pic>
        <p:nvPicPr>
          <p:cNvPr id="2809" name="Google Shape;2809;p110"/>
          <p:cNvPicPr preferRelativeResize="0"/>
          <p:nvPr/>
        </p:nvPicPr>
        <p:blipFill>
          <a:blip r:embed="rId4">
            <a:alphaModFix/>
          </a:blip>
          <a:stretch>
            <a:fillRect/>
          </a:stretch>
        </p:blipFill>
        <p:spPr>
          <a:xfrm>
            <a:off x="6379623" y="2134767"/>
            <a:ext cx="145973" cy="189863"/>
          </a:xfrm>
          <a:prstGeom prst="rect">
            <a:avLst/>
          </a:prstGeom>
          <a:noFill/>
          <a:ln>
            <a:noFill/>
          </a:ln>
        </p:spPr>
      </p:pic>
      <p:pic>
        <p:nvPicPr>
          <p:cNvPr id="2810" name="Google Shape;2810;p110"/>
          <p:cNvPicPr preferRelativeResize="0"/>
          <p:nvPr/>
        </p:nvPicPr>
        <p:blipFill>
          <a:blip r:embed="rId4">
            <a:alphaModFix/>
          </a:blip>
          <a:stretch>
            <a:fillRect/>
          </a:stretch>
        </p:blipFill>
        <p:spPr>
          <a:xfrm>
            <a:off x="3132678" y="2204493"/>
            <a:ext cx="145973" cy="189863"/>
          </a:xfrm>
          <a:prstGeom prst="rect">
            <a:avLst/>
          </a:prstGeom>
          <a:noFill/>
          <a:ln>
            <a:noFill/>
          </a:ln>
        </p:spPr>
      </p:pic>
      <p:sp>
        <p:nvSpPr>
          <p:cNvPr id="2811" name="Google Shape;2811;p110"/>
          <p:cNvSpPr/>
          <p:nvPr/>
        </p:nvSpPr>
        <p:spPr>
          <a:xfrm>
            <a:off x="3551260" y="3860455"/>
            <a:ext cx="4244800" cy="1966200"/>
          </a:xfrm>
          <a:prstGeom prst="roundRect">
            <a:avLst>
              <a:gd name="adj" fmla="val 2071"/>
            </a:avLst>
          </a:prstGeom>
          <a:noFill/>
          <a:ln w="9525" cap="flat" cmpd="sng">
            <a:solidFill>
              <a:schemeClr val="accent4"/>
            </a:solidFill>
            <a:prstDash val="dash"/>
            <a:round/>
            <a:headEnd type="none" w="sm" len="sm"/>
            <a:tailEnd type="none" w="sm" len="sm"/>
          </a:ln>
        </p:spPr>
        <p:txBody>
          <a:bodyPr spcFirstLastPara="1" wrap="square" lIns="121917" tIns="60950" rIns="60950" bIns="60950" anchor="ctr" anchorCtr="0">
            <a:noAutofit/>
          </a:bodyPr>
          <a:lstStyle/>
          <a:p>
            <a:pPr marL="0" marR="0" lvl="0" indent="0" algn="l" defTabSz="609630" rtl="0" eaLnBrk="1" fontAlgn="auto" latinLnBrk="0" hangingPunct="1">
              <a:lnSpc>
                <a:spcPct val="115000"/>
              </a:lnSpc>
              <a:spcBef>
                <a:spcPts val="0"/>
              </a:spcBef>
              <a:spcAft>
                <a:spcPts val="0"/>
              </a:spcAft>
              <a:buClr>
                <a:srgbClr val="000000"/>
              </a:buClr>
              <a:buSzTx/>
              <a:buFontTx/>
              <a:buNone/>
              <a:tabLst/>
              <a:defRPr/>
            </a:pPr>
            <a:endParaRPr kumimoji="0" sz="1333"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sp>
        <p:nvSpPr>
          <p:cNvPr id="2812" name="Google Shape;2812;p110"/>
          <p:cNvSpPr txBox="1"/>
          <p:nvPr/>
        </p:nvSpPr>
        <p:spPr>
          <a:xfrm>
            <a:off x="3691229" y="5891365"/>
            <a:ext cx="1444800" cy="2542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Medium"/>
                <a:ea typeface="Roboto Medium"/>
                <a:cs typeface="Roboto Medium"/>
                <a:sym typeface="Roboto Medium"/>
              </a:rPr>
              <a:t>Region: US Central</a:t>
            </a:r>
            <a:endParaRPr kumimoji="0" sz="1067"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sp>
        <p:nvSpPr>
          <p:cNvPr id="2813" name="Google Shape;2813;p110"/>
          <p:cNvSpPr txBox="1"/>
          <p:nvPr/>
        </p:nvSpPr>
        <p:spPr>
          <a:xfrm>
            <a:off x="6243827" y="5891365"/>
            <a:ext cx="1385400" cy="2542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Medium"/>
                <a:ea typeface="Roboto Medium"/>
                <a:cs typeface="Roboto Medium"/>
                <a:sym typeface="Roboto Medium"/>
              </a:rPr>
              <a:t>Region: US East</a:t>
            </a:r>
            <a:endParaRPr kumimoji="0" sz="1067"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sp>
        <p:nvSpPr>
          <p:cNvPr id="2814" name="Google Shape;2814;p110"/>
          <p:cNvSpPr txBox="1"/>
          <p:nvPr/>
        </p:nvSpPr>
        <p:spPr>
          <a:xfrm>
            <a:off x="8036577" y="2481101"/>
            <a:ext cx="1500000" cy="454200"/>
          </a:xfrm>
          <a:prstGeom prst="rect">
            <a:avLst/>
          </a:prstGeom>
          <a:noFill/>
          <a:ln>
            <a:noFill/>
          </a:ln>
        </p:spPr>
        <p:txBody>
          <a:bodyPr spcFirstLastPara="1" wrap="square" lIns="60950" tIns="60950" rIns="60950" bIns="60950" anchor="t"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a:ea typeface="Roboto"/>
                <a:cs typeface="Roboto"/>
                <a:sym typeface="Roboto"/>
              </a:rPr>
              <a:t>Terminate TCP</a:t>
            </a:r>
            <a:endParaRPr kumimoji="0" sz="1067" b="0" i="0" u="none" strike="noStrike" kern="0" cap="none" spc="0" normalizeH="0" baseline="0" noProof="0">
              <a:ln>
                <a:noFill/>
              </a:ln>
              <a:solidFill>
                <a:srgbClr val="3C4043"/>
              </a:solidFill>
              <a:effectLst/>
              <a:uLnTx/>
              <a:uFillTx/>
              <a:latin typeface="Roboto"/>
              <a:ea typeface="Roboto"/>
              <a:cs typeface="Roboto"/>
              <a:sym typeface="Roboto"/>
            </a:endParaRPr>
          </a:p>
          <a:p>
            <a:pPr marL="0" marR="0" lvl="0" indent="0" algn="l" defTabSz="609630" rtl="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3C4043"/>
                </a:solidFill>
                <a:effectLst/>
                <a:uLnTx/>
                <a:uFillTx/>
                <a:latin typeface="Roboto"/>
                <a:ea typeface="Roboto"/>
                <a:cs typeface="Roboto"/>
                <a:sym typeface="Roboto"/>
              </a:rPr>
              <a:t>connection here</a:t>
            </a:r>
            <a:endParaRPr kumimoji="0" sz="1067" b="0" i="0" u="none" strike="noStrike" kern="0" cap="none" spc="0" normalizeH="0" baseline="0" noProof="0">
              <a:ln>
                <a:noFill/>
              </a:ln>
              <a:solidFill>
                <a:srgbClr val="3C4043"/>
              </a:solidFill>
              <a:effectLst/>
              <a:uLnTx/>
              <a:uFillTx/>
              <a:latin typeface="Roboto"/>
              <a:ea typeface="Roboto"/>
              <a:cs typeface="Roboto"/>
              <a:sym typeface="Roboto"/>
            </a:endParaRPr>
          </a:p>
        </p:txBody>
      </p:sp>
      <p:sp>
        <p:nvSpPr>
          <p:cNvPr id="2816" name="Google Shape;2816;p11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marL="0" marR="0" lvl="0" indent="0" algn="l" defTabSz="609630" rtl="0" eaLnBrk="1" fontAlgn="auto" latinLnBrk="0" hangingPunct="1">
              <a:lnSpc>
                <a:spcPct val="115000"/>
              </a:lnSpc>
              <a:spcBef>
                <a:spcPts val="0"/>
              </a:spcBef>
              <a:spcAft>
                <a:spcPts val="0"/>
              </a:spcAft>
              <a:buClr>
                <a:srgbClr val="000000"/>
              </a:buClr>
              <a:buSzPts val="2200"/>
              <a:buFontTx/>
              <a:buNone/>
              <a:tabLst/>
              <a:defRPr/>
            </a:pPr>
            <a:r>
              <a:rPr kumimoji="0" lang="en" sz="1067" b="0" i="0" u="none" strike="noStrike" kern="0" cap="none" spc="0" normalizeH="0" baseline="0" noProof="0">
                <a:ln>
                  <a:noFill/>
                </a:ln>
                <a:solidFill>
                  <a:srgbClr val="546E7A"/>
                </a:solidFill>
                <a:effectLst/>
                <a:uLnTx/>
                <a:uFillTx/>
                <a:latin typeface="Google Sans"/>
                <a:ea typeface="Google Sans"/>
                <a:cs typeface="Google Sans"/>
                <a:sym typeface="Google Sans"/>
              </a:rPr>
              <a:t>Copyright Google LLC. For educational purposes in accordance with the terms of use set forth on the program </a:t>
            </a:r>
            <a:r>
              <a:rPr kumimoji="0" lang="en" sz="1067" b="0" i="0" u="sng" strike="noStrike" kern="0" cap="none" spc="0" normalizeH="0" baseline="0" noProof="0">
                <a:ln>
                  <a:noFill/>
                </a:ln>
                <a:solidFill>
                  <a:srgbClr val="3B83F3"/>
                </a:solidFill>
                <a:effectLst/>
                <a:uLnTx/>
                <a:uFillTx/>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kumimoji="0" lang="en" sz="1067" b="0" i="0" u="none" strike="noStrike" kern="0" cap="none" spc="0" normalizeH="0" baseline="0" noProof="0">
                <a:ln>
                  <a:noFill/>
                </a:ln>
                <a:solidFill>
                  <a:srgbClr val="546E7A"/>
                </a:solidFill>
                <a:effectLst/>
                <a:uLnTx/>
                <a:uFillTx/>
                <a:latin typeface="Google Sans"/>
                <a:ea typeface="Google Sans"/>
                <a:cs typeface="Google Sans"/>
                <a:sym typeface="Google Sans"/>
              </a:rPr>
              <a:t>.</a:t>
            </a:r>
            <a:endParaRPr kumimoji="0" sz="1067" b="0" i="0" u="none" strike="noStrike" kern="0" cap="none" spc="0" normalizeH="0" baseline="0" noProof="0">
              <a:ln>
                <a:noFill/>
              </a:ln>
              <a:solidFill>
                <a:srgbClr val="999999"/>
              </a:solidFill>
              <a:effectLst/>
              <a:uLnTx/>
              <a:uFillTx/>
              <a:latin typeface="Google Sans"/>
              <a:ea typeface="Google Sans"/>
              <a:cs typeface="Google Sans"/>
              <a:sym typeface="Google Sans"/>
            </a:endParaRPr>
          </a:p>
        </p:txBody>
      </p:sp>
    </p:spTree>
    <p:extLst>
      <p:ext uri="{BB962C8B-B14F-4D97-AF65-F5344CB8AC3E}">
        <p14:creationId xmlns:p14="http://schemas.microsoft.com/office/powerpoint/2010/main" val="21822028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969"/>
        <p:cNvGrpSpPr/>
        <p:nvPr/>
      </p:nvGrpSpPr>
      <p:grpSpPr>
        <a:xfrm>
          <a:off x="0" y="0"/>
          <a:ext cx="0" cy="0"/>
          <a:chOff x="0" y="0"/>
          <a:chExt cx="0" cy="0"/>
        </a:xfrm>
      </p:grpSpPr>
      <p:sp>
        <p:nvSpPr>
          <p:cNvPr id="2970" name="Google Shape;2970;p113"/>
          <p:cNvSpPr/>
          <p:nvPr/>
        </p:nvSpPr>
        <p:spPr>
          <a:xfrm>
            <a:off x="5546900" y="1628350"/>
            <a:ext cx="4977800" cy="1424200"/>
          </a:xfrm>
          <a:prstGeom prst="roundRect">
            <a:avLst>
              <a:gd name="adj" fmla="val 6644"/>
            </a:avLst>
          </a:prstGeom>
          <a:solidFill>
            <a:srgbClr val="CCCCCC"/>
          </a:solidFill>
          <a:ln w="19050"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71" name="Google Shape;2971;p113"/>
          <p:cNvSpPr/>
          <p:nvPr/>
        </p:nvSpPr>
        <p:spPr>
          <a:xfrm>
            <a:off x="5546900" y="3107267"/>
            <a:ext cx="4977800" cy="1424200"/>
          </a:xfrm>
          <a:prstGeom prst="roundRect">
            <a:avLst>
              <a:gd name="adj" fmla="val 6644"/>
            </a:avLst>
          </a:prstGeom>
          <a:solidFill>
            <a:srgbClr val="CCCCCC"/>
          </a:solidFill>
          <a:ln w="19050"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72" name="Google Shape;2972;p113"/>
          <p:cNvSpPr/>
          <p:nvPr/>
        </p:nvSpPr>
        <p:spPr>
          <a:xfrm>
            <a:off x="5546900" y="4586183"/>
            <a:ext cx="4977800" cy="1524000"/>
          </a:xfrm>
          <a:prstGeom prst="roundRect">
            <a:avLst>
              <a:gd name="adj" fmla="val 6644"/>
            </a:avLst>
          </a:prstGeom>
          <a:solidFill>
            <a:srgbClr val="CCCCCC"/>
          </a:solidFill>
          <a:ln w="19050" cap="flat" cmpd="sng">
            <a:solidFill>
              <a:srgbClr val="666666"/>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73" name="Google Shape;2973;p113"/>
          <p:cNvSpPr/>
          <p:nvPr/>
        </p:nvSpPr>
        <p:spPr>
          <a:xfrm>
            <a:off x="5631667" y="2005833"/>
            <a:ext cx="1126600" cy="2310200"/>
          </a:xfrm>
          <a:prstGeom prst="roundRect">
            <a:avLst>
              <a:gd name="adj" fmla="val 6474"/>
            </a:avLst>
          </a:prstGeom>
          <a:solidFill>
            <a:srgbClr val="FFFFFF"/>
          </a:solidFill>
          <a:ln w="19050" cap="flat" cmpd="sng">
            <a:solidFill>
              <a:srgbClr val="B7B7B7"/>
            </a:solidFill>
            <a:prstDash val="dash"/>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74" name="Google Shape;2974;p113"/>
          <p:cNvSpPr/>
          <p:nvPr/>
        </p:nvSpPr>
        <p:spPr>
          <a:xfrm>
            <a:off x="7472500" y="1918167"/>
            <a:ext cx="2837800" cy="2310200"/>
          </a:xfrm>
          <a:prstGeom prst="roundRect">
            <a:avLst>
              <a:gd name="adj" fmla="val 3765"/>
            </a:avLst>
          </a:prstGeom>
          <a:solidFill>
            <a:srgbClr val="FFFFFF"/>
          </a:solidFill>
          <a:ln w="19050" cap="flat" cmpd="sng">
            <a:solidFill>
              <a:srgbClr val="B7B7B7"/>
            </a:solidFill>
            <a:prstDash val="dash"/>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75" name="Google Shape;2975;p113"/>
          <p:cNvSpPr/>
          <p:nvPr/>
        </p:nvSpPr>
        <p:spPr>
          <a:xfrm>
            <a:off x="7472500" y="4709783"/>
            <a:ext cx="2837800" cy="1047400"/>
          </a:xfrm>
          <a:prstGeom prst="roundRect">
            <a:avLst>
              <a:gd name="adj" fmla="val 3765"/>
            </a:avLst>
          </a:prstGeom>
          <a:solidFill>
            <a:srgbClr val="FFFFFF"/>
          </a:solidFill>
          <a:ln w="19050" cap="flat" cmpd="sng">
            <a:solidFill>
              <a:srgbClr val="B7B7B7"/>
            </a:solidFill>
            <a:prstDash val="dash"/>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76" name="Google Shape;2976;p113"/>
          <p:cNvSpPr/>
          <p:nvPr/>
        </p:nvSpPr>
        <p:spPr>
          <a:xfrm>
            <a:off x="5646250" y="4709783"/>
            <a:ext cx="1126600" cy="1047400"/>
          </a:xfrm>
          <a:prstGeom prst="roundRect">
            <a:avLst>
              <a:gd name="adj" fmla="val 3765"/>
            </a:avLst>
          </a:prstGeom>
          <a:solidFill>
            <a:srgbClr val="FFFFFF"/>
          </a:solidFill>
          <a:ln w="19050" cap="flat" cmpd="sng">
            <a:solidFill>
              <a:srgbClr val="B7B7B7"/>
            </a:solidFill>
            <a:prstDash val="dash"/>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77" name="Google Shape;2977;p113"/>
          <p:cNvSpPr/>
          <p:nvPr/>
        </p:nvSpPr>
        <p:spPr>
          <a:xfrm>
            <a:off x="5475850" y="2359950"/>
            <a:ext cx="274000" cy="3132200"/>
          </a:xfrm>
          <a:prstGeom prst="roundRect">
            <a:avLst>
              <a:gd name="adj" fmla="val 6474"/>
            </a:avLst>
          </a:prstGeom>
          <a:solidFill>
            <a:srgbClr val="EFEFEF"/>
          </a:solidFill>
          <a:ln w="19050" cap="flat" cmpd="sng">
            <a:solidFill>
              <a:srgbClr val="666666"/>
            </a:solidFill>
            <a:prstDash val="dash"/>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2978" name="Google Shape;2978;p113"/>
          <p:cNvPicPr preferRelativeResize="0"/>
          <p:nvPr/>
        </p:nvPicPr>
        <p:blipFill>
          <a:blip r:embed="rId3">
            <a:alphaModFix/>
          </a:blip>
          <a:stretch>
            <a:fillRect/>
          </a:stretch>
        </p:blipFill>
        <p:spPr>
          <a:xfrm>
            <a:off x="3721005" y="3192166"/>
            <a:ext cx="792480" cy="792480"/>
          </a:xfrm>
          <a:prstGeom prst="rect">
            <a:avLst/>
          </a:prstGeom>
          <a:noFill/>
          <a:ln>
            <a:noFill/>
          </a:ln>
        </p:spPr>
      </p:pic>
      <p:pic>
        <p:nvPicPr>
          <p:cNvPr id="2979" name="Google Shape;2979;p113"/>
          <p:cNvPicPr preferRelativeResize="0"/>
          <p:nvPr/>
        </p:nvPicPr>
        <p:blipFill>
          <a:blip r:embed="rId4">
            <a:alphaModFix/>
          </a:blip>
          <a:stretch>
            <a:fillRect/>
          </a:stretch>
        </p:blipFill>
        <p:spPr>
          <a:xfrm>
            <a:off x="6096533" y="2421083"/>
            <a:ext cx="366567" cy="366567"/>
          </a:xfrm>
          <a:prstGeom prst="rect">
            <a:avLst/>
          </a:prstGeom>
          <a:noFill/>
          <a:ln>
            <a:noFill/>
          </a:ln>
          <a:effectLst>
            <a:outerShdw blurRad="57150" dist="19050" dir="5400000" algn="bl" rotWithShape="0">
              <a:srgbClr val="000000">
                <a:alpha val="50000"/>
              </a:srgbClr>
            </a:outerShdw>
          </a:effectLst>
        </p:spPr>
      </p:pic>
      <p:pic>
        <p:nvPicPr>
          <p:cNvPr id="2980" name="Google Shape;2980;p113"/>
          <p:cNvPicPr preferRelativeResize="0"/>
          <p:nvPr/>
        </p:nvPicPr>
        <p:blipFill>
          <a:blip r:embed="rId4">
            <a:alphaModFix/>
          </a:blip>
          <a:stretch>
            <a:fillRect/>
          </a:stretch>
        </p:blipFill>
        <p:spPr>
          <a:xfrm>
            <a:off x="5913583" y="2244117"/>
            <a:ext cx="366567" cy="366567"/>
          </a:xfrm>
          <a:prstGeom prst="rect">
            <a:avLst/>
          </a:prstGeom>
          <a:noFill/>
          <a:ln>
            <a:noFill/>
          </a:ln>
          <a:effectLst>
            <a:outerShdw blurRad="57150" dist="19050" dir="5400000" algn="bl" rotWithShape="0">
              <a:srgbClr val="000000">
                <a:alpha val="50000"/>
              </a:srgbClr>
            </a:outerShdw>
          </a:effectLst>
        </p:spPr>
      </p:pic>
      <p:pic>
        <p:nvPicPr>
          <p:cNvPr id="2981" name="Google Shape;2981;p113"/>
          <p:cNvPicPr preferRelativeResize="0"/>
          <p:nvPr/>
        </p:nvPicPr>
        <p:blipFill>
          <a:blip r:embed="rId4">
            <a:alphaModFix/>
          </a:blip>
          <a:stretch>
            <a:fillRect/>
          </a:stretch>
        </p:blipFill>
        <p:spPr>
          <a:xfrm>
            <a:off x="6135050" y="3576300"/>
            <a:ext cx="366567" cy="366567"/>
          </a:xfrm>
          <a:prstGeom prst="rect">
            <a:avLst/>
          </a:prstGeom>
          <a:noFill/>
          <a:ln>
            <a:noFill/>
          </a:ln>
          <a:effectLst>
            <a:outerShdw blurRad="57150" dist="19050" dir="5400000" algn="bl" rotWithShape="0">
              <a:srgbClr val="000000">
                <a:alpha val="50000"/>
              </a:srgbClr>
            </a:outerShdw>
          </a:effectLst>
        </p:spPr>
      </p:pic>
      <p:pic>
        <p:nvPicPr>
          <p:cNvPr id="2982" name="Google Shape;2982;p113"/>
          <p:cNvPicPr preferRelativeResize="0"/>
          <p:nvPr/>
        </p:nvPicPr>
        <p:blipFill>
          <a:blip r:embed="rId4">
            <a:alphaModFix/>
          </a:blip>
          <a:stretch>
            <a:fillRect/>
          </a:stretch>
        </p:blipFill>
        <p:spPr>
          <a:xfrm>
            <a:off x="5952100" y="3399333"/>
            <a:ext cx="366567" cy="366567"/>
          </a:xfrm>
          <a:prstGeom prst="rect">
            <a:avLst/>
          </a:prstGeom>
          <a:noFill/>
          <a:ln>
            <a:noFill/>
          </a:ln>
          <a:effectLst>
            <a:outerShdw blurRad="57150" dist="19050" dir="5400000" algn="bl" rotWithShape="0">
              <a:srgbClr val="000000">
                <a:alpha val="50000"/>
              </a:srgbClr>
            </a:outerShdw>
          </a:effectLst>
        </p:spPr>
      </p:pic>
      <p:pic>
        <p:nvPicPr>
          <p:cNvPr id="2983" name="Google Shape;2983;p113"/>
          <p:cNvPicPr preferRelativeResize="0"/>
          <p:nvPr/>
        </p:nvPicPr>
        <p:blipFill>
          <a:blip r:embed="rId4">
            <a:alphaModFix/>
          </a:blip>
          <a:stretch>
            <a:fillRect/>
          </a:stretch>
        </p:blipFill>
        <p:spPr>
          <a:xfrm>
            <a:off x="6043575" y="5028050"/>
            <a:ext cx="366567" cy="366567"/>
          </a:xfrm>
          <a:prstGeom prst="rect">
            <a:avLst/>
          </a:prstGeom>
          <a:noFill/>
          <a:ln>
            <a:noFill/>
          </a:ln>
          <a:effectLst>
            <a:outerShdw blurRad="57150" dist="19050" dir="5400000" algn="bl" rotWithShape="0">
              <a:srgbClr val="000000">
                <a:alpha val="50000"/>
              </a:srgbClr>
            </a:outerShdw>
          </a:effectLst>
        </p:spPr>
      </p:pic>
      <p:pic>
        <p:nvPicPr>
          <p:cNvPr id="2984" name="Google Shape;2984;p113"/>
          <p:cNvPicPr preferRelativeResize="0"/>
          <p:nvPr/>
        </p:nvPicPr>
        <p:blipFill>
          <a:blip r:embed="rId4">
            <a:alphaModFix/>
          </a:blip>
          <a:stretch>
            <a:fillRect/>
          </a:stretch>
        </p:blipFill>
        <p:spPr>
          <a:xfrm>
            <a:off x="5860625" y="4851083"/>
            <a:ext cx="366567" cy="366567"/>
          </a:xfrm>
          <a:prstGeom prst="rect">
            <a:avLst/>
          </a:prstGeom>
          <a:noFill/>
          <a:ln>
            <a:noFill/>
          </a:ln>
          <a:effectLst>
            <a:outerShdw blurRad="57150" dist="19050" dir="5400000" algn="bl" rotWithShape="0">
              <a:srgbClr val="000000">
                <a:alpha val="50000"/>
              </a:srgbClr>
            </a:outerShdw>
          </a:effectLst>
        </p:spPr>
      </p:pic>
      <p:pic>
        <p:nvPicPr>
          <p:cNvPr id="2985" name="Google Shape;2985;p113"/>
          <p:cNvPicPr preferRelativeResize="0"/>
          <p:nvPr/>
        </p:nvPicPr>
        <p:blipFill>
          <a:blip r:embed="rId4">
            <a:alphaModFix/>
          </a:blip>
          <a:stretch>
            <a:fillRect/>
          </a:stretch>
        </p:blipFill>
        <p:spPr>
          <a:xfrm>
            <a:off x="8331917" y="2359950"/>
            <a:ext cx="366567" cy="366567"/>
          </a:xfrm>
          <a:prstGeom prst="rect">
            <a:avLst/>
          </a:prstGeom>
          <a:noFill/>
          <a:ln>
            <a:noFill/>
          </a:ln>
          <a:effectLst>
            <a:outerShdw blurRad="57150" dist="19050" dir="5400000" algn="bl" rotWithShape="0">
              <a:srgbClr val="000000">
                <a:alpha val="50000"/>
              </a:srgbClr>
            </a:outerShdw>
          </a:effectLst>
        </p:spPr>
      </p:pic>
      <p:pic>
        <p:nvPicPr>
          <p:cNvPr id="2986" name="Google Shape;2986;p113"/>
          <p:cNvPicPr preferRelativeResize="0"/>
          <p:nvPr/>
        </p:nvPicPr>
        <p:blipFill>
          <a:blip r:embed="rId4">
            <a:alphaModFix/>
          </a:blip>
          <a:stretch>
            <a:fillRect/>
          </a:stretch>
        </p:blipFill>
        <p:spPr>
          <a:xfrm>
            <a:off x="8148967" y="2182983"/>
            <a:ext cx="366567" cy="366567"/>
          </a:xfrm>
          <a:prstGeom prst="rect">
            <a:avLst/>
          </a:prstGeom>
          <a:noFill/>
          <a:ln>
            <a:noFill/>
          </a:ln>
          <a:effectLst>
            <a:outerShdw blurRad="57150" dist="19050" dir="5400000" algn="bl" rotWithShape="0">
              <a:srgbClr val="000000">
                <a:alpha val="50000"/>
              </a:srgbClr>
            </a:outerShdw>
          </a:effectLst>
        </p:spPr>
      </p:pic>
      <p:pic>
        <p:nvPicPr>
          <p:cNvPr id="2987" name="Google Shape;2987;p113"/>
          <p:cNvPicPr preferRelativeResize="0"/>
          <p:nvPr/>
        </p:nvPicPr>
        <p:blipFill>
          <a:blip r:embed="rId4">
            <a:alphaModFix/>
          </a:blip>
          <a:stretch>
            <a:fillRect/>
          </a:stretch>
        </p:blipFill>
        <p:spPr>
          <a:xfrm>
            <a:off x="8553400" y="3576300"/>
            <a:ext cx="366567" cy="366567"/>
          </a:xfrm>
          <a:prstGeom prst="rect">
            <a:avLst/>
          </a:prstGeom>
          <a:noFill/>
          <a:ln>
            <a:noFill/>
          </a:ln>
          <a:effectLst>
            <a:outerShdw blurRad="57150" dist="19050" dir="5400000" algn="bl" rotWithShape="0">
              <a:srgbClr val="000000">
                <a:alpha val="50000"/>
              </a:srgbClr>
            </a:outerShdw>
          </a:effectLst>
        </p:spPr>
      </p:pic>
      <p:pic>
        <p:nvPicPr>
          <p:cNvPr id="2988" name="Google Shape;2988;p113"/>
          <p:cNvPicPr preferRelativeResize="0"/>
          <p:nvPr/>
        </p:nvPicPr>
        <p:blipFill>
          <a:blip r:embed="rId4">
            <a:alphaModFix/>
          </a:blip>
          <a:stretch>
            <a:fillRect/>
          </a:stretch>
        </p:blipFill>
        <p:spPr>
          <a:xfrm>
            <a:off x="8370450" y="3399333"/>
            <a:ext cx="366567" cy="366567"/>
          </a:xfrm>
          <a:prstGeom prst="rect">
            <a:avLst/>
          </a:prstGeom>
          <a:noFill/>
          <a:ln>
            <a:noFill/>
          </a:ln>
          <a:effectLst>
            <a:outerShdw blurRad="57150" dist="19050" dir="5400000" algn="bl" rotWithShape="0">
              <a:srgbClr val="000000">
                <a:alpha val="50000"/>
              </a:srgbClr>
            </a:outerShdw>
          </a:effectLst>
        </p:spPr>
      </p:pic>
      <p:pic>
        <p:nvPicPr>
          <p:cNvPr id="2989" name="Google Shape;2989;p113"/>
          <p:cNvPicPr preferRelativeResize="0"/>
          <p:nvPr/>
        </p:nvPicPr>
        <p:blipFill>
          <a:blip r:embed="rId4">
            <a:alphaModFix/>
          </a:blip>
          <a:stretch>
            <a:fillRect/>
          </a:stretch>
        </p:blipFill>
        <p:spPr>
          <a:xfrm>
            <a:off x="8736350" y="5168817"/>
            <a:ext cx="366567" cy="366567"/>
          </a:xfrm>
          <a:prstGeom prst="rect">
            <a:avLst/>
          </a:prstGeom>
          <a:noFill/>
          <a:ln>
            <a:noFill/>
          </a:ln>
          <a:effectLst>
            <a:outerShdw blurRad="57150" dist="19050" dir="5400000" algn="bl" rotWithShape="0">
              <a:srgbClr val="000000">
                <a:alpha val="50000"/>
              </a:srgbClr>
            </a:outerShdw>
          </a:effectLst>
        </p:spPr>
      </p:pic>
      <p:pic>
        <p:nvPicPr>
          <p:cNvPr id="2990" name="Google Shape;2990;p113"/>
          <p:cNvPicPr preferRelativeResize="0"/>
          <p:nvPr/>
        </p:nvPicPr>
        <p:blipFill>
          <a:blip r:embed="rId4">
            <a:alphaModFix/>
          </a:blip>
          <a:stretch>
            <a:fillRect/>
          </a:stretch>
        </p:blipFill>
        <p:spPr>
          <a:xfrm>
            <a:off x="8553400" y="4991850"/>
            <a:ext cx="366567" cy="366567"/>
          </a:xfrm>
          <a:prstGeom prst="rect">
            <a:avLst/>
          </a:prstGeom>
          <a:noFill/>
          <a:ln>
            <a:noFill/>
          </a:ln>
          <a:effectLst>
            <a:outerShdw blurRad="57150" dist="19050" dir="5400000" algn="bl" rotWithShape="0">
              <a:srgbClr val="000000">
                <a:alpha val="50000"/>
              </a:srgbClr>
            </a:outerShdw>
          </a:effectLst>
        </p:spPr>
      </p:pic>
      <p:pic>
        <p:nvPicPr>
          <p:cNvPr id="2991" name="Google Shape;2991;p113"/>
          <p:cNvPicPr preferRelativeResize="0"/>
          <p:nvPr/>
        </p:nvPicPr>
        <p:blipFill>
          <a:blip r:embed="rId5">
            <a:alphaModFix/>
          </a:blip>
          <a:stretch>
            <a:fillRect/>
          </a:stretch>
        </p:blipFill>
        <p:spPr>
          <a:xfrm>
            <a:off x="9623969" y="2208559"/>
            <a:ext cx="228350" cy="315417"/>
          </a:xfrm>
          <a:prstGeom prst="rect">
            <a:avLst/>
          </a:prstGeom>
          <a:noFill/>
          <a:ln>
            <a:noFill/>
          </a:ln>
        </p:spPr>
      </p:pic>
      <p:pic>
        <p:nvPicPr>
          <p:cNvPr id="2992" name="Google Shape;2992;p113"/>
          <p:cNvPicPr preferRelativeResize="0"/>
          <p:nvPr/>
        </p:nvPicPr>
        <p:blipFill>
          <a:blip r:embed="rId5">
            <a:alphaModFix/>
          </a:blip>
          <a:stretch>
            <a:fillRect/>
          </a:stretch>
        </p:blipFill>
        <p:spPr>
          <a:xfrm>
            <a:off x="9691419" y="3508550"/>
            <a:ext cx="228350" cy="315417"/>
          </a:xfrm>
          <a:prstGeom prst="rect">
            <a:avLst/>
          </a:prstGeom>
          <a:noFill/>
          <a:ln>
            <a:noFill/>
          </a:ln>
        </p:spPr>
      </p:pic>
      <p:pic>
        <p:nvPicPr>
          <p:cNvPr id="2993" name="Google Shape;2993;p113"/>
          <p:cNvPicPr preferRelativeResize="0"/>
          <p:nvPr/>
        </p:nvPicPr>
        <p:blipFill>
          <a:blip r:embed="rId5">
            <a:alphaModFix/>
          </a:blip>
          <a:stretch>
            <a:fillRect/>
          </a:stretch>
        </p:blipFill>
        <p:spPr>
          <a:xfrm>
            <a:off x="9717319" y="4991850"/>
            <a:ext cx="228350" cy="315417"/>
          </a:xfrm>
          <a:prstGeom prst="rect">
            <a:avLst/>
          </a:prstGeom>
          <a:noFill/>
          <a:ln>
            <a:noFill/>
          </a:ln>
        </p:spPr>
      </p:pic>
      <p:cxnSp>
        <p:nvCxnSpPr>
          <p:cNvPr id="2994" name="Google Shape;2994;p113"/>
          <p:cNvCxnSpPr/>
          <p:nvPr/>
        </p:nvCxnSpPr>
        <p:spPr>
          <a:xfrm>
            <a:off x="2777133" y="2875867"/>
            <a:ext cx="886200" cy="658000"/>
          </a:xfrm>
          <a:prstGeom prst="straightConnector1">
            <a:avLst/>
          </a:prstGeom>
          <a:noFill/>
          <a:ln w="19050" cap="flat" cmpd="sng">
            <a:solidFill>
              <a:schemeClr val="lt2"/>
            </a:solidFill>
            <a:prstDash val="solid"/>
            <a:round/>
            <a:headEnd type="none" w="med" len="med"/>
            <a:tailEnd type="triangle" w="med" len="med"/>
          </a:ln>
        </p:spPr>
      </p:cxnSp>
      <p:cxnSp>
        <p:nvCxnSpPr>
          <p:cNvPr id="2995" name="Google Shape;2995;p113"/>
          <p:cNvCxnSpPr/>
          <p:nvPr/>
        </p:nvCxnSpPr>
        <p:spPr>
          <a:xfrm rot="10800000" flipH="1">
            <a:off x="2777133" y="3568837"/>
            <a:ext cx="891200" cy="14800"/>
          </a:xfrm>
          <a:prstGeom prst="straightConnector1">
            <a:avLst/>
          </a:prstGeom>
          <a:noFill/>
          <a:ln w="19050" cap="flat" cmpd="sng">
            <a:solidFill>
              <a:srgbClr val="9900FF"/>
            </a:solidFill>
            <a:prstDash val="solid"/>
            <a:round/>
            <a:headEnd type="none" w="med" len="med"/>
            <a:tailEnd type="triangle" w="med" len="med"/>
          </a:ln>
        </p:spPr>
      </p:cxnSp>
      <p:cxnSp>
        <p:nvCxnSpPr>
          <p:cNvPr id="2996" name="Google Shape;2996;p113"/>
          <p:cNvCxnSpPr/>
          <p:nvPr/>
        </p:nvCxnSpPr>
        <p:spPr>
          <a:xfrm rot="10800000" flipH="1">
            <a:off x="2777133" y="3603300"/>
            <a:ext cx="886200" cy="689600"/>
          </a:xfrm>
          <a:prstGeom prst="straightConnector1">
            <a:avLst/>
          </a:prstGeom>
          <a:noFill/>
          <a:ln w="19050" cap="flat" cmpd="sng">
            <a:solidFill>
              <a:schemeClr val="accent4"/>
            </a:solidFill>
            <a:prstDash val="solid"/>
            <a:round/>
            <a:headEnd type="none" w="med" len="med"/>
            <a:tailEnd type="triangle" w="med" len="med"/>
          </a:ln>
        </p:spPr>
      </p:cxnSp>
      <p:cxnSp>
        <p:nvCxnSpPr>
          <p:cNvPr id="2997" name="Google Shape;2997;p113"/>
          <p:cNvCxnSpPr>
            <a:stCxn id="2978" idx="3"/>
            <a:endCxn id="2982" idx="1"/>
          </p:cNvCxnSpPr>
          <p:nvPr/>
        </p:nvCxnSpPr>
        <p:spPr>
          <a:xfrm rot="10800000" flipH="1">
            <a:off x="4513485" y="3582606"/>
            <a:ext cx="1438600" cy="5800"/>
          </a:xfrm>
          <a:prstGeom prst="straightConnector1">
            <a:avLst/>
          </a:prstGeom>
          <a:noFill/>
          <a:ln w="19050" cap="flat" cmpd="sng">
            <a:solidFill>
              <a:srgbClr val="9900FF"/>
            </a:solidFill>
            <a:prstDash val="solid"/>
            <a:round/>
            <a:headEnd type="none" w="med" len="med"/>
            <a:tailEnd type="triangle" w="med" len="med"/>
          </a:ln>
        </p:spPr>
      </p:cxnSp>
      <p:grpSp>
        <p:nvGrpSpPr>
          <p:cNvPr id="2998" name="Google Shape;2998;p113"/>
          <p:cNvGrpSpPr/>
          <p:nvPr/>
        </p:nvGrpSpPr>
        <p:grpSpPr>
          <a:xfrm>
            <a:off x="1219200" y="2651760"/>
            <a:ext cx="1557933" cy="448217"/>
            <a:chOff x="1828800" y="3790904"/>
            <a:chExt cx="2336900" cy="672325"/>
          </a:xfrm>
        </p:grpSpPr>
        <p:grpSp>
          <p:nvGrpSpPr>
            <p:cNvPr id="2999" name="Google Shape;2999;p113"/>
            <p:cNvGrpSpPr/>
            <p:nvPr/>
          </p:nvGrpSpPr>
          <p:grpSpPr>
            <a:xfrm>
              <a:off x="3493375" y="3790904"/>
              <a:ext cx="672325" cy="672325"/>
              <a:chOff x="3549850" y="12840950"/>
              <a:chExt cx="672325" cy="672325"/>
            </a:xfrm>
          </p:grpSpPr>
          <p:pic>
            <p:nvPicPr>
              <p:cNvPr id="3000" name="Google Shape;3000;p113"/>
              <p:cNvPicPr preferRelativeResize="0"/>
              <p:nvPr/>
            </p:nvPicPr>
            <p:blipFill>
              <a:blip r:embed="rId6">
                <a:alphaModFix/>
              </a:blip>
              <a:stretch>
                <a:fillRect/>
              </a:stretch>
            </p:blipFill>
            <p:spPr>
              <a:xfrm>
                <a:off x="3549850" y="12840950"/>
                <a:ext cx="672325" cy="672325"/>
              </a:xfrm>
              <a:prstGeom prst="rect">
                <a:avLst/>
              </a:prstGeom>
              <a:noFill/>
              <a:ln>
                <a:noFill/>
              </a:ln>
            </p:spPr>
          </p:pic>
          <p:pic>
            <p:nvPicPr>
              <p:cNvPr id="3001" name="Google Shape;3001;p113"/>
              <p:cNvPicPr preferRelativeResize="0"/>
              <p:nvPr/>
            </p:nvPicPr>
            <p:blipFill rotWithShape="1">
              <a:blip r:embed="rId7">
                <a:alphaModFix/>
              </a:blip>
              <a:srcRect l="36155" t="17277" r="36521" b="17622"/>
              <a:stretch/>
            </p:blipFill>
            <p:spPr>
              <a:xfrm>
                <a:off x="3734588" y="12988576"/>
                <a:ext cx="302850" cy="377050"/>
              </a:xfrm>
              <a:prstGeom prst="rect">
                <a:avLst/>
              </a:prstGeom>
              <a:noFill/>
              <a:ln>
                <a:noFill/>
              </a:ln>
            </p:spPr>
          </p:pic>
        </p:grpSp>
        <p:sp>
          <p:nvSpPr>
            <p:cNvPr id="3002" name="Google Shape;3002;p113"/>
            <p:cNvSpPr txBox="1"/>
            <p:nvPr/>
          </p:nvSpPr>
          <p:spPr>
            <a:xfrm>
              <a:off x="1828800" y="3790917"/>
              <a:ext cx="1781400" cy="672300"/>
            </a:xfrm>
            <a:prstGeom prst="rect">
              <a:avLst/>
            </a:prstGeom>
            <a:noFill/>
            <a:ln>
              <a:noFill/>
            </a:ln>
          </p:spPr>
          <p:txBody>
            <a:bodyPr spcFirstLastPara="1" wrap="square" lIns="60950" tIns="60950" rIns="60950" bIns="60950" anchor="ctr" anchorCtr="0">
              <a:noAutofit/>
            </a:bodyPr>
            <a:lstStyle/>
            <a:p>
              <a:pPr marL="0" marR="0" lvl="0" indent="0" algn="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3C4043"/>
                  </a:solidFill>
                  <a:effectLst/>
                  <a:uLnTx/>
                  <a:uFillTx/>
                  <a:latin typeface="Roboto Medium"/>
                  <a:ea typeface="Roboto Medium"/>
                  <a:cs typeface="Roboto Medium"/>
                  <a:sym typeface="Roboto Medium"/>
                </a:rPr>
                <a:t>User in San Francisco</a:t>
              </a:r>
              <a:endParaRPr kumimoji="0" sz="1200"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grpSp>
      <p:grpSp>
        <p:nvGrpSpPr>
          <p:cNvPr id="3003" name="Google Shape;3003;p113"/>
          <p:cNvGrpSpPr/>
          <p:nvPr/>
        </p:nvGrpSpPr>
        <p:grpSpPr>
          <a:xfrm>
            <a:off x="1235416" y="3358044"/>
            <a:ext cx="1541717" cy="451200"/>
            <a:chOff x="1853124" y="4900539"/>
            <a:chExt cx="2312576" cy="676800"/>
          </a:xfrm>
        </p:grpSpPr>
        <p:pic>
          <p:nvPicPr>
            <p:cNvPr id="3004" name="Google Shape;3004;p113"/>
            <p:cNvPicPr preferRelativeResize="0"/>
            <p:nvPr/>
          </p:nvPicPr>
          <p:blipFill>
            <a:blip r:embed="rId6">
              <a:alphaModFix/>
            </a:blip>
            <a:stretch>
              <a:fillRect/>
            </a:stretch>
          </p:blipFill>
          <p:spPr>
            <a:xfrm>
              <a:off x="3493375" y="4902776"/>
              <a:ext cx="672325" cy="672325"/>
            </a:xfrm>
            <a:prstGeom prst="rect">
              <a:avLst/>
            </a:prstGeom>
            <a:noFill/>
            <a:ln>
              <a:noFill/>
            </a:ln>
          </p:spPr>
        </p:pic>
        <p:sp>
          <p:nvSpPr>
            <p:cNvPr id="3005" name="Google Shape;3005;p113"/>
            <p:cNvSpPr txBox="1"/>
            <p:nvPr/>
          </p:nvSpPr>
          <p:spPr>
            <a:xfrm>
              <a:off x="1853124" y="4900539"/>
              <a:ext cx="1781400" cy="676800"/>
            </a:xfrm>
            <a:prstGeom prst="rect">
              <a:avLst/>
            </a:prstGeom>
            <a:noFill/>
            <a:ln>
              <a:noFill/>
            </a:ln>
          </p:spPr>
          <p:txBody>
            <a:bodyPr spcFirstLastPara="1" wrap="square" lIns="60950" tIns="60950" rIns="60950" bIns="60950" anchor="ctr" anchorCtr="0">
              <a:noAutofit/>
            </a:bodyPr>
            <a:lstStyle/>
            <a:p>
              <a:pPr marL="0" marR="0" lvl="0" indent="0" algn="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3C4043"/>
                  </a:solidFill>
                  <a:effectLst/>
                  <a:uLnTx/>
                  <a:uFillTx/>
                  <a:latin typeface="Roboto Medium"/>
                  <a:ea typeface="Roboto Medium"/>
                  <a:cs typeface="Roboto Medium"/>
                  <a:sym typeface="Roboto Medium"/>
                </a:rPr>
                <a:t>User in Iowa</a:t>
              </a:r>
              <a:endParaRPr kumimoji="0" sz="1200"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grpSp>
      <p:pic>
        <p:nvPicPr>
          <p:cNvPr id="3006" name="Google Shape;3006;p113"/>
          <p:cNvPicPr preferRelativeResize="0"/>
          <p:nvPr/>
        </p:nvPicPr>
        <p:blipFill>
          <a:blip r:embed="rId6">
            <a:alphaModFix/>
          </a:blip>
          <a:stretch>
            <a:fillRect/>
          </a:stretch>
        </p:blipFill>
        <p:spPr>
          <a:xfrm>
            <a:off x="2328917" y="4068802"/>
            <a:ext cx="448217" cy="448217"/>
          </a:xfrm>
          <a:prstGeom prst="rect">
            <a:avLst/>
          </a:prstGeom>
          <a:noFill/>
          <a:ln>
            <a:noFill/>
          </a:ln>
        </p:spPr>
      </p:pic>
      <p:sp>
        <p:nvSpPr>
          <p:cNvPr id="3007" name="Google Shape;3007;p113"/>
          <p:cNvSpPr txBox="1"/>
          <p:nvPr/>
        </p:nvSpPr>
        <p:spPr>
          <a:xfrm>
            <a:off x="1235416" y="4067311"/>
            <a:ext cx="1187600" cy="451200"/>
          </a:xfrm>
          <a:prstGeom prst="rect">
            <a:avLst/>
          </a:prstGeom>
          <a:noFill/>
          <a:ln>
            <a:noFill/>
          </a:ln>
        </p:spPr>
        <p:txBody>
          <a:bodyPr spcFirstLastPara="1" wrap="square" lIns="60950" tIns="60950" rIns="60950" bIns="60950" anchor="t" anchorCtr="0">
            <a:noAutofit/>
          </a:bodyPr>
          <a:lstStyle/>
          <a:p>
            <a:pPr marL="0" marR="0" lvl="0" indent="0" algn="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3C4043"/>
                </a:solidFill>
                <a:effectLst/>
                <a:uLnTx/>
                <a:uFillTx/>
                <a:latin typeface="Roboto Medium"/>
                <a:ea typeface="Roboto Medium"/>
                <a:cs typeface="Roboto Medium"/>
                <a:sym typeface="Roboto Medium"/>
              </a:rPr>
              <a:t>User in Singapore</a:t>
            </a:r>
            <a:endParaRPr kumimoji="0" sz="1200"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sp>
        <p:nvSpPr>
          <p:cNvPr id="3008" name="Google Shape;3008;p113"/>
          <p:cNvSpPr txBox="1"/>
          <p:nvPr/>
        </p:nvSpPr>
        <p:spPr>
          <a:xfrm>
            <a:off x="2962383" y="4010124"/>
            <a:ext cx="2231200" cy="6182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3C4043"/>
                </a:solidFill>
                <a:effectLst/>
                <a:uLnTx/>
                <a:uFillTx/>
                <a:latin typeface="Roboto Medium"/>
                <a:ea typeface="Roboto Medium"/>
                <a:cs typeface="Roboto Medium"/>
                <a:sym typeface="Roboto Medium"/>
              </a:rPr>
              <a:t>Google global load balancing</a:t>
            </a:r>
            <a:endParaRPr kumimoji="0" sz="1200"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3C4043"/>
                </a:solidFill>
                <a:effectLst/>
                <a:uLnTx/>
                <a:uFillTx/>
                <a:latin typeface="Roboto Medium"/>
                <a:ea typeface="Roboto Medium"/>
                <a:cs typeface="Roboto Medium"/>
                <a:sym typeface="Roboto Medium"/>
              </a:rPr>
              <a:t>HTTP(S) Load Balancer</a:t>
            </a:r>
            <a:endParaRPr kumimoji="0" sz="1200" b="0" i="0" u="none" strike="noStrike" kern="0" cap="none" spc="0" normalizeH="0" baseline="0" noProof="0">
              <a:ln>
                <a:noFill/>
              </a:ln>
              <a:solidFill>
                <a:srgbClr val="3C4043"/>
              </a:solidFill>
              <a:effectLst/>
              <a:uLnTx/>
              <a:uFillTx/>
              <a:latin typeface="Roboto Medium"/>
              <a:ea typeface="Roboto Medium"/>
              <a:cs typeface="Roboto Medium"/>
              <a:sym typeface="Roboto Medium"/>
            </a:endParaRPr>
          </a:p>
        </p:txBody>
      </p:sp>
      <p:sp>
        <p:nvSpPr>
          <p:cNvPr id="3009" name="Google Shape;3009;p113"/>
          <p:cNvSpPr txBox="1"/>
          <p:nvPr/>
        </p:nvSpPr>
        <p:spPr>
          <a:xfrm rot="-5400000">
            <a:off x="4724850" y="3922750"/>
            <a:ext cx="1774600" cy="2650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Medium"/>
                <a:ea typeface="Roboto Medium"/>
                <a:cs typeface="Roboto Medium"/>
                <a:sym typeface="Roboto Medium"/>
              </a:rPr>
              <a:t>100.1.1.1,80</a:t>
            </a:r>
            <a:endParaRPr kumimoji="0" sz="1200"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cxnSp>
        <p:nvCxnSpPr>
          <p:cNvPr id="3010" name="Google Shape;3010;p113"/>
          <p:cNvCxnSpPr>
            <a:stCxn id="2978" idx="3"/>
            <a:endCxn id="2980" idx="1"/>
          </p:cNvCxnSpPr>
          <p:nvPr/>
        </p:nvCxnSpPr>
        <p:spPr>
          <a:xfrm rot="10800000" flipH="1">
            <a:off x="4513485" y="2427406"/>
            <a:ext cx="1400000" cy="1161000"/>
          </a:xfrm>
          <a:prstGeom prst="straightConnector1">
            <a:avLst/>
          </a:prstGeom>
          <a:noFill/>
          <a:ln w="19050" cap="flat" cmpd="sng">
            <a:solidFill>
              <a:schemeClr val="lt2"/>
            </a:solidFill>
            <a:prstDash val="solid"/>
            <a:round/>
            <a:headEnd type="none" w="med" len="med"/>
            <a:tailEnd type="triangle" w="med" len="med"/>
          </a:ln>
        </p:spPr>
      </p:cxnSp>
      <p:cxnSp>
        <p:nvCxnSpPr>
          <p:cNvPr id="3011" name="Google Shape;3011;p113"/>
          <p:cNvCxnSpPr>
            <a:stCxn id="2978" idx="3"/>
            <a:endCxn id="2984" idx="1"/>
          </p:cNvCxnSpPr>
          <p:nvPr/>
        </p:nvCxnSpPr>
        <p:spPr>
          <a:xfrm>
            <a:off x="4513485" y="3588406"/>
            <a:ext cx="1347200" cy="1446000"/>
          </a:xfrm>
          <a:prstGeom prst="straightConnector1">
            <a:avLst/>
          </a:prstGeom>
          <a:noFill/>
          <a:ln w="19050" cap="flat" cmpd="sng">
            <a:solidFill>
              <a:schemeClr val="accent4"/>
            </a:solidFill>
            <a:prstDash val="solid"/>
            <a:round/>
            <a:headEnd type="none" w="med" len="med"/>
            <a:tailEnd type="triangle" w="med" len="med"/>
          </a:ln>
        </p:spPr>
      </p:cxnSp>
      <p:sp>
        <p:nvSpPr>
          <p:cNvPr id="3012" name="Google Shape;3012;p113"/>
          <p:cNvSpPr txBox="1"/>
          <p:nvPr/>
        </p:nvSpPr>
        <p:spPr>
          <a:xfrm>
            <a:off x="5927922" y="2815759"/>
            <a:ext cx="691800" cy="3058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1A73E8"/>
                </a:solidFill>
                <a:effectLst/>
                <a:uLnTx/>
                <a:uFillTx/>
                <a:latin typeface="Roboto Medium"/>
                <a:ea typeface="Roboto Medium"/>
                <a:cs typeface="Roboto Medium"/>
                <a:sym typeface="Roboto Medium"/>
              </a:rPr>
              <a:t>Web tier</a:t>
            </a:r>
            <a:endParaRPr kumimoji="0" sz="1200" b="0" i="0" u="none" strike="noStrike" kern="0" cap="none" spc="0" normalizeH="0" baseline="0" noProof="0">
              <a:ln>
                <a:noFill/>
              </a:ln>
              <a:solidFill>
                <a:srgbClr val="1A73E8"/>
              </a:solidFill>
              <a:effectLst/>
              <a:uLnTx/>
              <a:uFillTx/>
              <a:latin typeface="Roboto Medium"/>
              <a:ea typeface="Roboto Medium"/>
              <a:cs typeface="Roboto Medium"/>
              <a:sym typeface="Roboto Medium"/>
            </a:endParaRPr>
          </a:p>
        </p:txBody>
      </p:sp>
      <p:sp>
        <p:nvSpPr>
          <p:cNvPr id="3013" name="Google Shape;3013;p113"/>
          <p:cNvSpPr txBox="1"/>
          <p:nvPr/>
        </p:nvSpPr>
        <p:spPr>
          <a:xfrm>
            <a:off x="5891567" y="3920331"/>
            <a:ext cx="691800" cy="3058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1A73E8"/>
                </a:solidFill>
                <a:effectLst/>
                <a:uLnTx/>
                <a:uFillTx/>
                <a:latin typeface="Roboto Medium"/>
                <a:ea typeface="Roboto Medium"/>
                <a:cs typeface="Roboto Medium"/>
                <a:sym typeface="Roboto Medium"/>
              </a:rPr>
              <a:t>Web tier</a:t>
            </a:r>
            <a:endParaRPr kumimoji="0" sz="1200" b="0" i="0" u="none" strike="noStrike" kern="0" cap="none" spc="0" normalizeH="0" baseline="0" noProof="0">
              <a:ln>
                <a:noFill/>
              </a:ln>
              <a:solidFill>
                <a:srgbClr val="1A73E8"/>
              </a:solidFill>
              <a:effectLst/>
              <a:uLnTx/>
              <a:uFillTx/>
              <a:latin typeface="Roboto Medium"/>
              <a:ea typeface="Roboto Medium"/>
              <a:cs typeface="Roboto Medium"/>
              <a:sym typeface="Roboto Medium"/>
            </a:endParaRPr>
          </a:p>
        </p:txBody>
      </p:sp>
      <p:sp>
        <p:nvSpPr>
          <p:cNvPr id="3014" name="Google Shape;3014;p113"/>
          <p:cNvSpPr txBox="1"/>
          <p:nvPr/>
        </p:nvSpPr>
        <p:spPr>
          <a:xfrm>
            <a:off x="5891567" y="5372303"/>
            <a:ext cx="691800" cy="3058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1A73E8"/>
                </a:solidFill>
                <a:effectLst/>
                <a:uLnTx/>
                <a:uFillTx/>
                <a:latin typeface="Roboto Medium"/>
                <a:ea typeface="Roboto Medium"/>
                <a:cs typeface="Roboto Medium"/>
                <a:sym typeface="Roboto Medium"/>
              </a:rPr>
              <a:t>Web tier</a:t>
            </a:r>
            <a:endParaRPr kumimoji="0" sz="1200" b="0" i="0" u="none" strike="noStrike" kern="0" cap="none" spc="0" normalizeH="0" baseline="0" noProof="0">
              <a:ln>
                <a:noFill/>
              </a:ln>
              <a:solidFill>
                <a:srgbClr val="1A73E8"/>
              </a:solidFill>
              <a:effectLst/>
              <a:uLnTx/>
              <a:uFillTx/>
              <a:latin typeface="Roboto Medium"/>
              <a:ea typeface="Roboto Medium"/>
              <a:cs typeface="Roboto Medium"/>
              <a:sym typeface="Roboto Medium"/>
            </a:endParaRPr>
          </a:p>
        </p:txBody>
      </p:sp>
      <p:sp>
        <p:nvSpPr>
          <p:cNvPr id="3015" name="Google Shape;3015;p113"/>
          <p:cNvSpPr txBox="1"/>
          <p:nvPr/>
        </p:nvSpPr>
        <p:spPr>
          <a:xfrm>
            <a:off x="8108133" y="2726517"/>
            <a:ext cx="975400" cy="2634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1A73E8"/>
                </a:solidFill>
                <a:effectLst/>
                <a:uLnTx/>
                <a:uFillTx/>
                <a:latin typeface="Roboto Medium"/>
                <a:ea typeface="Roboto Medium"/>
                <a:cs typeface="Roboto Medium"/>
                <a:sym typeface="Roboto Medium"/>
              </a:rPr>
              <a:t>Internal tier</a:t>
            </a:r>
            <a:endParaRPr kumimoji="0" sz="1200" b="0" i="0" u="none" strike="noStrike" kern="0" cap="none" spc="0" normalizeH="0" baseline="0" noProof="0">
              <a:ln>
                <a:noFill/>
              </a:ln>
              <a:solidFill>
                <a:srgbClr val="1A73E8"/>
              </a:solidFill>
              <a:effectLst/>
              <a:uLnTx/>
              <a:uFillTx/>
              <a:latin typeface="Roboto Medium"/>
              <a:ea typeface="Roboto Medium"/>
              <a:cs typeface="Roboto Medium"/>
              <a:sym typeface="Roboto Medium"/>
            </a:endParaRPr>
          </a:p>
        </p:txBody>
      </p:sp>
      <p:sp>
        <p:nvSpPr>
          <p:cNvPr id="3016" name="Google Shape;3016;p113"/>
          <p:cNvSpPr txBox="1"/>
          <p:nvPr/>
        </p:nvSpPr>
        <p:spPr>
          <a:xfrm>
            <a:off x="8108133" y="3943150"/>
            <a:ext cx="975400" cy="2634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1A73E8"/>
                </a:solidFill>
                <a:effectLst/>
                <a:uLnTx/>
                <a:uFillTx/>
                <a:latin typeface="Roboto Medium"/>
                <a:ea typeface="Roboto Medium"/>
                <a:cs typeface="Roboto Medium"/>
                <a:sym typeface="Roboto Medium"/>
              </a:rPr>
              <a:t>Internal tier</a:t>
            </a:r>
            <a:endParaRPr kumimoji="0" sz="1200" b="0" i="0" u="none" strike="noStrike" kern="0" cap="none" spc="0" normalizeH="0" baseline="0" noProof="0">
              <a:ln>
                <a:noFill/>
              </a:ln>
              <a:solidFill>
                <a:srgbClr val="1A73E8"/>
              </a:solidFill>
              <a:effectLst/>
              <a:uLnTx/>
              <a:uFillTx/>
              <a:latin typeface="Roboto Medium"/>
              <a:ea typeface="Roboto Medium"/>
              <a:cs typeface="Roboto Medium"/>
              <a:sym typeface="Roboto Medium"/>
            </a:endParaRPr>
          </a:p>
        </p:txBody>
      </p:sp>
      <p:sp>
        <p:nvSpPr>
          <p:cNvPr id="3017" name="Google Shape;3017;p113"/>
          <p:cNvSpPr txBox="1"/>
          <p:nvPr/>
        </p:nvSpPr>
        <p:spPr>
          <a:xfrm>
            <a:off x="8291083" y="5513517"/>
            <a:ext cx="975400" cy="2634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1A73E8"/>
                </a:solidFill>
                <a:effectLst/>
                <a:uLnTx/>
                <a:uFillTx/>
                <a:latin typeface="Roboto Medium"/>
                <a:ea typeface="Roboto Medium"/>
                <a:cs typeface="Roboto Medium"/>
                <a:sym typeface="Roboto Medium"/>
              </a:rPr>
              <a:t>Internal tier</a:t>
            </a:r>
            <a:endParaRPr kumimoji="0" sz="1200" b="0" i="0" u="none" strike="noStrike" kern="0" cap="none" spc="0" normalizeH="0" baseline="0" noProof="0">
              <a:ln>
                <a:noFill/>
              </a:ln>
              <a:solidFill>
                <a:srgbClr val="1A73E8"/>
              </a:solidFill>
              <a:effectLst/>
              <a:uLnTx/>
              <a:uFillTx/>
              <a:latin typeface="Roboto Medium"/>
              <a:ea typeface="Roboto Medium"/>
              <a:cs typeface="Roboto Medium"/>
              <a:sym typeface="Roboto Medium"/>
            </a:endParaRPr>
          </a:p>
        </p:txBody>
      </p:sp>
      <p:sp>
        <p:nvSpPr>
          <p:cNvPr id="3018" name="Google Shape;3018;p113"/>
          <p:cNvSpPr txBox="1"/>
          <p:nvPr/>
        </p:nvSpPr>
        <p:spPr>
          <a:xfrm>
            <a:off x="9257667" y="2505183"/>
            <a:ext cx="1069400" cy="2634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1A73E8"/>
                </a:solidFill>
                <a:effectLst/>
                <a:uLnTx/>
                <a:uFillTx/>
                <a:latin typeface="Roboto Medium"/>
                <a:ea typeface="Roboto Medium"/>
                <a:cs typeface="Roboto Medium"/>
                <a:sym typeface="Roboto Medium"/>
              </a:rPr>
              <a:t>Database tier</a:t>
            </a:r>
            <a:endParaRPr kumimoji="0" sz="1200" b="0" i="0" u="none" strike="noStrike" kern="0" cap="none" spc="0" normalizeH="0" baseline="0" noProof="0">
              <a:ln>
                <a:noFill/>
              </a:ln>
              <a:solidFill>
                <a:srgbClr val="1A73E8"/>
              </a:solidFill>
              <a:effectLst/>
              <a:uLnTx/>
              <a:uFillTx/>
              <a:latin typeface="Roboto Medium"/>
              <a:ea typeface="Roboto Medium"/>
              <a:cs typeface="Roboto Medium"/>
              <a:sym typeface="Roboto Medium"/>
            </a:endParaRPr>
          </a:p>
        </p:txBody>
      </p:sp>
      <p:sp>
        <p:nvSpPr>
          <p:cNvPr id="3019" name="Google Shape;3019;p113"/>
          <p:cNvSpPr txBox="1"/>
          <p:nvPr/>
        </p:nvSpPr>
        <p:spPr>
          <a:xfrm>
            <a:off x="9279017" y="3817033"/>
            <a:ext cx="1066800" cy="2634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1A73E8"/>
                </a:solidFill>
                <a:effectLst/>
                <a:uLnTx/>
                <a:uFillTx/>
                <a:latin typeface="Roboto Medium"/>
                <a:ea typeface="Roboto Medium"/>
                <a:cs typeface="Roboto Medium"/>
                <a:sym typeface="Roboto Medium"/>
              </a:rPr>
              <a:t>Database tier</a:t>
            </a:r>
            <a:endParaRPr kumimoji="0" sz="1200" b="0" i="0" u="none" strike="noStrike" kern="0" cap="none" spc="0" normalizeH="0" baseline="0" noProof="0">
              <a:ln>
                <a:noFill/>
              </a:ln>
              <a:solidFill>
                <a:srgbClr val="1A73E8"/>
              </a:solidFill>
              <a:effectLst/>
              <a:uLnTx/>
              <a:uFillTx/>
              <a:latin typeface="Roboto Medium"/>
              <a:ea typeface="Roboto Medium"/>
              <a:cs typeface="Roboto Medium"/>
              <a:sym typeface="Roboto Medium"/>
            </a:endParaRPr>
          </a:p>
        </p:txBody>
      </p:sp>
      <p:sp>
        <p:nvSpPr>
          <p:cNvPr id="3020" name="Google Shape;3020;p113"/>
          <p:cNvSpPr txBox="1"/>
          <p:nvPr/>
        </p:nvSpPr>
        <p:spPr>
          <a:xfrm>
            <a:off x="9229501" y="5307267"/>
            <a:ext cx="1111200" cy="2634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1A73E8"/>
                </a:solidFill>
                <a:effectLst/>
                <a:uLnTx/>
                <a:uFillTx/>
                <a:latin typeface="Roboto Medium"/>
                <a:ea typeface="Roboto Medium"/>
                <a:cs typeface="Roboto Medium"/>
                <a:sym typeface="Roboto Medium"/>
              </a:rPr>
              <a:t>Database tier</a:t>
            </a:r>
            <a:endParaRPr kumimoji="0" sz="1200" b="0" i="0" u="none" strike="noStrike" kern="0" cap="none" spc="0" normalizeH="0" baseline="0" noProof="0">
              <a:ln>
                <a:noFill/>
              </a:ln>
              <a:solidFill>
                <a:srgbClr val="1A73E8"/>
              </a:solidFill>
              <a:effectLst/>
              <a:uLnTx/>
              <a:uFillTx/>
              <a:latin typeface="Roboto Medium"/>
              <a:ea typeface="Roboto Medium"/>
              <a:cs typeface="Roboto Medium"/>
              <a:sym typeface="Roboto Medium"/>
            </a:endParaRPr>
          </a:p>
        </p:txBody>
      </p:sp>
      <p:cxnSp>
        <p:nvCxnSpPr>
          <p:cNvPr id="3021" name="Google Shape;3021;p113"/>
          <p:cNvCxnSpPr/>
          <p:nvPr/>
        </p:nvCxnSpPr>
        <p:spPr>
          <a:xfrm>
            <a:off x="6369467" y="2366267"/>
            <a:ext cx="1739200" cy="0"/>
          </a:xfrm>
          <a:prstGeom prst="straightConnector1">
            <a:avLst/>
          </a:prstGeom>
          <a:noFill/>
          <a:ln w="19050" cap="flat" cmpd="sng">
            <a:solidFill>
              <a:schemeClr val="accent2"/>
            </a:solidFill>
            <a:prstDash val="solid"/>
            <a:round/>
            <a:headEnd type="none" w="med" len="med"/>
            <a:tailEnd type="triangle" w="med" len="med"/>
          </a:ln>
        </p:spPr>
      </p:cxnSp>
      <p:cxnSp>
        <p:nvCxnSpPr>
          <p:cNvPr id="3022" name="Google Shape;3022;p113"/>
          <p:cNvCxnSpPr/>
          <p:nvPr/>
        </p:nvCxnSpPr>
        <p:spPr>
          <a:xfrm>
            <a:off x="6501617" y="3641367"/>
            <a:ext cx="1777200" cy="0"/>
          </a:xfrm>
          <a:prstGeom prst="straightConnector1">
            <a:avLst/>
          </a:prstGeom>
          <a:noFill/>
          <a:ln w="19050" cap="flat" cmpd="sng">
            <a:solidFill>
              <a:schemeClr val="accent2"/>
            </a:solidFill>
            <a:prstDash val="solid"/>
            <a:round/>
            <a:headEnd type="none" w="med" len="med"/>
            <a:tailEnd type="triangle" w="med" len="med"/>
          </a:ln>
        </p:spPr>
      </p:cxnSp>
      <p:cxnSp>
        <p:nvCxnSpPr>
          <p:cNvPr id="3023" name="Google Shape;3023;p113"/>
          <p:cNvCxnSpPr/>
          <p:nvPr/>
        </p:nvCxnSpPr>
        <p:spPr>
          <a:xfrm>
            <a:off x="6463100" y="5211333"/>
            <a:ext cx="2023200" cy="0"/>
          </a:xfrm>
          <a:prstGeom prst="straightConnector1">
            <a:avLst/>
          </a:prstGeom>
          <a:noFill/>
          <a:ln w="19050" cap="flat" cmpd="sng">
            <a:solidFill>
              <a:schemeClr val="accent2"/>
            </a:solidFill>
            <a:prstDash val="solid"/>
            <a:round/>
            <a:headEnd type="none" w="med" len="med"/>
            <a:tailEnd type="triangle" w="med" len="med"/>
          </a:ln>
        </p:spPr>
      </p:cxnSp>
      <p:sp>
        <p:nvSpPr>
          <p:cNvPr id="3024" name="Google Shape;3024;p113"/>
          <p:cNvSpPr/>
          <p:nvPr/>
        </p:nvSpPr>
        <p:spPr>
          <a:xfrm>
            <a:off x="7435683" y="4767750"/>
            <a:ext cx="320400" cy="970200"/>
          </a:xfrm>
          <a:prstGeom prst="roundRect">
            <a:avLst>
              <a:gd name="adj" fmla="val 6474"/>
            </a:avLst>
          </a:prstGeom>
          <a:solidFill>
            <a:srgbClr val="666666"/>
          </a:solidFill>
          <a:ln w="19050" cap="flat" cmpd="sng">
            <a:solidFill>
              <a:srgbClr val="B7B7B7"/>
            </a:solidFill>
            <a:prstDash val="dash"/>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3025" name="Google Shape;3025;p113"/>
          <p:cNvPicPr preferRelativeResize="0"/>
          <p:nvPr/>
        </p:nvPicPr>
        <p:blipFill>
          <a:blip r:embed="rId3">
            <a:alphaModFix/>
          </a:blip>
          <a:stretch>
            <a:fillRect/>
          </a:stretch>
        </p:blipFill>
        <p:spPr>
          <a:xfrm>
            <a:off x="7344227" y="5615115"/>
            <a:ext cx="366567" cy="366567"/>
          </a:xfrm>
          <a:prstGeom prst="rect">
            <a:avLst/>
          </a:prstGeom>
          <a:noFill/>
          <a:ln>
            <a:noFill/>
          </a:ln>
        </p:spPr>
      </p:pic>
      <p:sp>
        <p:nvSpPr>
          <p:cNvPr id="3026" name="Google Shape;3026;p113"/>
          <p:cNvSpPr txBox="1"/>
          <p:nvPr/>
        </p:nvSpPr>
        <p:spPr>
          <a:xfrm rot="-5400000">
            <a:off x="7110783" y="5087325"/>
            <a:ext cx="970200" cy="2480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Roboto Light"/>
                <a:ea typeface="Roboto Light"/>
                <a:cs typeface="Roboto Light"/>
                <a:sym typeface="Roboto Light"/>
              </a:rPr>
              <a:t>IP:10.20.1.1,</a:t>
            </a:r>
            <a:endParaRPr kumimoji="0" sz="933"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Roboto Light"/>
                <a:ea typeface="Roboto Light"/>
                <a:cs typeface="Roboto Light"/>
                <a:sym typeface="Roboto Light"/>
              </a:rPr>
              <a:t>Port: 80</a:t>
            </a:r>
            <a:endParaRPr kumimoji="0" sz="933"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sp>
        <p:nvSpPr>
          <p:cNvPr id="3027" name="Google Shape;3027;p113"/>
          <p:cNvSpPr/>
          <p:nvPr/>
        </p:nvSpPr>
        <p:spPr>
          <a:xfrm>
            <a:off x="7435683" y="2303817"/>
            <a:ext cx="320400" cy="1611000"/>
          </a:xfrm>
          <a:prstGeom prst="roundRect">
            <a:avLst>
              <a:gd name="adj" fmla="val 6474"/>
            </a:avLst>
          </a:prstGeom>
          <a:solidFill>
            <a:srgbClr val="666666"/>
          </a:solidFill>
          <a:ln w="19050" cap="flat" cmpd="sng">
            <a:solidFill>
              <a:srgbClr val="B7B7B7"/>
            </a:solidFill>
            <a:prstDash val="dash"/>
            <a:round/>
            <a:headEnd type="none" w="sm" len="sm"/>
            <a:tailEnd type="none" w="sm" len="sm"/>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3028" name="Google Shape;3028;p113"/>
          <p:cNvPicPr preferRelativeResize="0"/>
          <p:nvPr/>
        </p:nvPicPr>
        <p:blipFill>
          <a:blip r:embed="rId3">
            <a:alphaModFix/>
          </a:blip>
          <a:stretch>
            <a:fillRect/>
          </a:stretch>
        </p:blipFill>
        <p:spPr>
          <a:xfrm>
            <a:off x="7344227" y="3765898"/>
            <a:ext cx="366567" cy="366567"/>
          </a:xfrm>
          <a:prstGeom prst="rect">
            <a:avLst/>
          </a:prstGeom>
          <a:noFill/>
          <a:ln>
            <a:noFill/>
          </a:ln>
        </p:spPr>
      </p:pic>
      <p:sp>
        <p:nvSpPr>
          <p:cNvPr id="3029" name="Google Shape;3029;p113"/>
          <p:cNvSpPr txBox="1"/>
          <p:nvPr/>
        </p:nvSpPr>
        <p:spPr>
          <a:xfrm rot="-5400000">
            <a:off x="6876842" y="2983967"/>
            <a:ext cx="1407400" cy="178600"/>
          </a:xfrm>
          <a:prstGeom prst="rect">
            <a:avLst/>
          </a:prstGeom>
          <a:noFill/>
          <a:ln>
            <a:noFill/>
          </a:ln>
        </p:spPr>
        <p:txBody>
          <a:bodyPr spcFirstLastPara="1" wrap="square" lIns="60950" tIns="60950" rIns="60950" bIns="60950" anchor="ctr"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933" b="0" i="0" u="none" strike="noStrike" kern="0" cap="none" spc="0" normalizeH="0" baseline="0" noProof="0">
                <a:ln>
                  <a:noFill/>
                </a:ln>
                <a:solidFill>
                  <a:srgbClr val="FFFFFF"/>
                </a:solidFill>
                <a:effectLst/>
                <a:uLnTx/>
                <a:uFillTx/>
                <a:latin typeface="Roboto Light"/>
                <a:ea typeface="Roboto Light"/>
                <a:cs typeface="Roboto Light"/>
                <a:sym typeface="Roboto Light"/>
              </a:rPr>
              <a:t>IP:10.10.10.10, Port: 80</a:t>
            </a:r>
            <a:endParaRPr kumimoji="0" sz="933" b="0" i="0" u="none" strike="noStrike" kern="0" cap="none" spc="0" normalizeH="0" baseline="0" noProof="0">
              <a:ln>
                <a:noFill/>
              </a:ln>
              <a:solidFill>
                <a:srgbClr val="FFFFFF"/>
              </a:solidFill>
              <a:effectLst/>
              <a:uLnTx/>
              <a:uFillTx/>
              <a:latin typeface="Roboto Light"/>
              <a:ea typeface="Roboto Light"/>
              <a:cs typeface="Roboto Light"/>
              <a:sym typeface="Roboto Light"/>
            </a:endParaRPr>
          </a:p>
        </p:txBody>
      </p:sp>
      <p:cxnSp>
        <p:nvCxnSpPr>
          <p:cNvPr id="3030" name="Google Shape;3030;p113"/>
          <p:cNvCxnSpPr>
            <a:stCxn id="2986" idx="3"/>
            <a:endCxn id="2991" idx="1"/>
          </p:cNvCxnSpPr>
          <p:nvPr/>
        </p:nvCxnSpPr>
        <p:spPr>
          <a:xfrm>
            <a:off x="8515533" y="2366267"/>
            <a:ext cx="1108400" cy="0"/>
          </a:xfrm>
          <a:prstGeom prst="straightConnector1">
            <a:avLst/>
          </a:prstGeom>
          <a:noFill/>
          <a:ln w="19050" cap="flat" cmpd="sng">
            <a:solidFill>
              <a:schemeClr val="accent2"/>
            </a:solidFill>
            <a:prstDash val="solid"/>
            <a:round/>
            <a:headEnd type="none" w="med" len="med"/>
            <a:tailEnd type="triangle" w="med" len="med"/>
          </a:ln>
        </p:spPr>
      </p:cxnSp>
      <p:cxnSp>
        <p:nvCxnSpPr>
          <p:cNvPr id="3031" name="Google Shape;3031;p113"/>
          <p:cNvCxnSpPr/>
          <p:nvPr/>
        </p:nvCxnSpPr>
        <p:spPr>
          <a:xfrm>
            <a:off x="8873100" y="3632050"/>
            <a:ext cx="773600" cy="0"/>
          </a:xfrm>
          <a:prstGeom prst="straightConnector1">
            <a:avLst/>
          </a:prstGeom>
          <a:noFill/>
          <a:ln w="19050" cap="flat" cmpd="sng">
            <a:solidFill>
              <a:schemeClr val="accent2"/>
            </a:solidFill>
            <a:prstDash val="solid"/>
            <a:round/>
            <a:headEnd type="none" w="med" len="med"/>
            <a:tailEnd type="triangle" w="med" len="med"/>
          </a:ln>
        </p:spPr>
      </p:cxnSp>
      <p:cxnSp>
        <p:nvCxnSpPr>
          <p:cNvPr id="3032" name="Google Shape;3032;p113"/>
          <p:cNvCxnSpPr/>
          <p:nvPr/>
        </p:nvCxnSpPr>
        <p:spPr>
          <a:xfrm>
            <a:off x="9054467" y="5211333"/>
            <a:ext cx="640600" cy="0"/>
          </a:xfrm>
          <a:prstGeom prst="straightConnector1">
            <a:avLst/>
          </a:prstGeom>
          <a:noFill/>
          <a:ln w="19050" cap="flat" cmpd="sng">
            <a:solidFill>
              <a:schemeClr val="accent2"/>
            </a:solidFill>
            <a:prstDash val="solid"/>
            <a:round/>
            <a:headEnd type="none" w="med" len="med"/>
            <a:tailEnd type="triangle" w="med" len="med"/>
          </a:ln>
        </p:spPr>
      </p:cxnSp>
      <p:sp>
        <p:nvSpPr>
          <p:cNvPr id="3033" name="Google Shape;3033;p113"/>
          <p:cNvSpPr txBox="1"/>
          <p:nvPr/>
        </p:nvSpPr>
        <p:spPr>
          <a:xfrm>
            <a:off x="9146017" y="1628350"/>
            <a:ext cx="1347200" cy="263400"/>
          </a:xfrm>
          <a:prstGeom prst="rect">
            <a:avLst/>
          </a:prstGeom>
          <a:noFill/>
          <a:ln>
            <a:noFill/>
          </a:ln>
        </p:spPr>
        <p:txBody>
          <a:bodyPr spcFirstLastPara="1" wrap="square" lIns="60950" tIns="60950" rIns="60950" bIns="60950" anchor="t" anchorCtr="0">
            <a:noAutofit/>
          </a:bodyPr>
          <a:lstStyle/>
          <a:p>
            <a:pPr marL="0" marR="0" lvl="0" indent="0" algn="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Medium"/>
                <a:ea typeface="Roboto Medium"/>
                <a:cs typeface="Roboto Medium"/>
                <a:sym typeface="Roboto Medium"/>
              </a:rPr>
              <a:t>us-central-1a</a:t>
            </a:r>
            <a:endParaRPr kumimoji="0" sz="1200" b="0" i="0" u="none" strike="noStrike" kern="0" cap="none" spc="0" normalizeH="0" baseline="0" noProof="0">
              <a:ln>
                <a:noFill/>
              </a:ln>
              <a:solidFill>
                <a:srgbClr val="666666"/>
              </a:solidFill>
              <a:effectLst/>
              <a:uLnTx/>
              <a:uFillTx/>
              <a:latin typeface="Roboto Medium"/>
              <a:ea typeface="Roboto Medium"/>
              <a:cs typeface="Roboto Medium"/>
              <a:sym typeface="Roboto Medium"/>
            </a:endParaRPr>
          </a:p>
        </p:txBody>
      </p:sp>
      <p:sp>
        <p:nvSpPr>
          <p:cNvPr id="3034" name="Google Shape;3034;p113"/>
          <p:cNvSpPr txBox="1"/>
          <p:nvPr/>
        </p:nvSpPr>
        <p:spPr>
          <a:xfrm>
            <a:off x="9146017" y="4275575"/>
            <a:ext cx="1347200" cy="263400"/>
          </a:xfrm>
          <a:prstGeom prst="rect">
            <a:avLst/>
          </a:prstGeom>
          <a:noFill/>
          <a:ln>
            <a:noFill/>
          </a:ln>
        </p:spPr>
        <p:txBody>
          <a:bodyPr spcFirstLastPara="1" wrap="square" lIns="60950" tIns="60950" rIns="60950" bIns="60950" anchor="t" anchorCtr="0">
            <a:noAutofit/>
          </a:bodyPr>
          <a:lstStyle/>
          <a:p>
            <a:pPr marL="0" marR="0" lvl="0" indent="0" algn="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5F6368"/>
                </a:solidFill>
                <a:effectLst/>
                <a:uLnTx/>
                <a:uFillTx/>
                <a:latin typeface="Roboto Medium"/>
                <a:ea typeface="Roboto Medium"/>
                <a:cs typeface="Roboto Medium"/>
                <a:sym typeface="Roboto Medium"/>
              </a:rPr>
              <a:t>us-central-1b</a:t>
            </a:r>
            <a:endParaRPr kumimoji="0" sz="1200" b="0" i="0" u="none" strike="noStrike" kern="0" cap="none" spc="0" normalizeH="0" baseline="0" noProof="0">
              <a:ln>
                <a:noFill/>
              </a:ln>
              <a:solidFill>
                <a:srgbClr val="5F6368"/>
              </a:solidFill>
              <a:effectLst/>
              <a:uLnTx/>
              <a:uFillTx/>
              <a:latin typeface="Roboto Medium"/>
              <a:ea typeface="Roboto Medium"/>
              <a:cs typeface="Roboto Medium"/>
              <a:sym typeface="Roboto Medium"/>
            </a:endParaRPr>
          </a:p>
        </p:txBody>
      </p:sp>
      <p:sp>
        <p:nvSpPr>
          <p:cNvPr id="3035" name="Google Shape;3035;p113"/>
          <p:cNvSpPr txBox="1"/>
          <p:nvPr/>
        </p:nvSpPr>
        <p:spPr>
          <a:xfrm>
            <a:off x="9146017" y="5760133"/>
            <a:ext cx="1347200" cy="263400"/>
          </a:xfrm>
          <a:prstGeom prst="rect">
            <a:avLst/>
          </a:prstGeom>
          <a:noFill/>
          <a:ln>
            <a:noFill/>
          </a:ln>
        </p:spPr>
        <p:txBody>
          <a:bodyPr spcFirstLastPara="1" wrap="square" lIns="60950" tIns="60950" rIns="60950" bIns="60950" anchor="t" anchorCtr="0">
            <a:noAutofit/>
          </a:bodyPr>
          <a:lstStyle/>
          <a:p>
            <a:pPr marL="0" marR="0" lvl="0" indent="0" algn="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5F6368"/>
                </a:solidFill>
                <a:effectLst/>
                <a:uLnTx/>
                <a:uFillTx/>
                <a:latin typeface="Roboto Medium"/>
                <a:ea typeface="Roboto Medium"/>
                <a:cs typeface="Roboto Medium"/>
                <a:sym typeface="Roboto Medium"/>
              </a:rPr>
              <a:t>asia-east-1a</a:t>
            </a:r>
            <a:endParaRPr kumimoji="0" sz="1200" b="0" i="0" u="none" strike="noStrike" kern="0" cap="none" spc="0" normalizeH="0" baseline="0" noProof="0">
              <a:ln>
                <a:noFill/>
              </a:ln>
              <a:solidFill>
                <a:srgbClr val="5F6368"/>
              </a:solidFill>
              <a:effectLst/>
              <a:uLnTx/>
              <a:uFillTx/>
              <a:latin typeface="Roboto Medium"/>
              <a:ea typeface="Roboto Medium"/>
              <a:cs typeface="Roboto Medium"/>
              <a:sym typeface="Roboto Medium"/>
            </a:endParaRPr>
          </a:p>
        </p:txBody>
      </p:sp>
      <p:sp>
        <p:nvSpPr>
          <p:cNvPr id="3036" name="Google Shape;3036;p113"/>
          <p:cNvSpPr txBox="1"/>
          <p:nvPr/>
        </p:nvSpPr>
        <p:spPr>
          <a:xfrm rot="-5400000">
            <a:off x="7163400" y="2870267"/>
            <a:ext cx="1451200" cy="2634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a:ea typeface="Roboto"/>
                <a:cs typeface="Roboto"/>
                <a:sym typeface="Roboto"/>
              </a:rPr>
              <a:t>Internal load balancing</a:t>
            </a:r>
            <a:endParaRPr kumimoji="0" sz="1200" b="0" i="0" u="none" strike="noStrike" kern="0" cap="none" spc="0" normalizeH="0" baseline="0" noProof="0">
              <a:ln>
                <a:noFill/>
              </a:ln>
              <a:solidFill>
                <a:srgbClr val="666666"/>
              </a:solidFill>
              <a:effectLst/>
              <a:uLnTx/>
              <a:uFillTx/>
              <a:latin typeface="Roboto"/>
              <a:ea typeface="Roboto"/>
              <a:cs typeface="Roboto"/>
              <a:sym typeface="Roboto"/>
            </a:endParaRPr>
          </a:p>
        </p:txBody>
      </p:sp>
      <p:sp>
        <p:nvSpPr>
          <p:cNvPr id="3037" name="Google Shape;3037;p113"/>
          <p:cNvSpPr txBox="1"/>
          <p:nvPr/>
        </p:nvSpPr>
        <p:spPr>
          <a:xfrm rot="-5400000">
            <a:off x="7268217" y="5114167"/>
            <a:ext cx="1179200" cy="2634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1200" b="0" i="0" u="none" strike="noStrike" kern="0" cap="none" spc="0" normalizeH="0" baseline="0" noProof="0">
                <a:ln>
                  <a:noFill/>
                </a:ln>
                <a:solidFill>
                  <a:srgbClr val="666666"/>
                </a:solidFill>
                <a:effectLst/>
                <a:uLnTx/>
                <a:uFillTx/>
                <a:latin typeface="Roboto"/>
                <a:ea typeface="Roboto"/>
                <a:cs typeface="Roboto"/>
                <a:sym typeface="Roboto"/>
              </a:rPr>
              <a:t>Internal load balancing</a:t>
            </a:r>
            <a:endParaRPr kumimoji="0" sz="1200" b="0" i="0" u="none" strike="noStrike" kern="0" cap="none" spc="0" normalizeH="0" baseline="0" noProof="0">
              <a:ln>
                <a:noFill/>
              </a:ln>
              <a:solidFill>
                <a:srgbClr val="666666"/>
              </a:solidFill>
              <a:effectLst/>
              <a:uLnTx/>
              <a:uFillTx/>
              <a:latin typeface="Roboto"/>
              <a:ea typeface="Roboto"/>
              <a:cs typeface="Roboto"/>
              <a:sym typeface="Roboto"/>
            </a:endParaRPr>
          </a:p>
        </p:txBody>
      </p:sp>
      <p:sp>
        <p:nvSpPr>
          <p:cNvPr id="3038" name="Google Shape;3038;p113"/>
          <p:cNvSpPr txBox="1"/>
          <p:nvPr/>
        </p:nvSpPr>
        <p:spPr>
          <a:xfrm>
            <a:off x="10717" y="-478750"/>
            <a:ext cx="12258600" cy="478800"/>
          </a:xfrm>
          <a:prstGeom prst="rect">
            <a:avLst/>
          </a:prstGeom>
          <a:noFill/>
          <a:ln>
            <a:noFill/>
          </a:ln>
        </p:spPr>
        <p:txBody>
          <a:bodyPr spcFirstLastPara="1" wrap="square" lIns="60950" tIns="60950" rIns="60950" bIns="60950" anchor="t" anchorCtr="0">
            <a:noAutofit/>
          </a:bodyPr>
          <a:lstStyle/>
          <a:p>
            <a:pPr marL="0" marR="0" lvl="0" indent="0" algn="ctr" defTabSz="609630" rtl="0" eaLnBrk="1" fontAlgn="auto" latinLnBrk="0" hangingPunct="1">
              <a:lnSpc>
                <a:spcPct val="100000"/>
              </a:lnSpc>
              <a:spcBef>
                <a:spcPts val="0"/>
              </a:spcBef>
              <a:spcAft>
                <a:spcPts val="0"/>
              </a:spcAft>
              <a:buClr>
                <a:srgbClr val="000000"/>
              </a:buClr>
              <a:buSzTx/>
              <a:buFontTx/>
              <a:buNone/>
              <a:tabLst/>
              <a:defRPr/>
            </a:pPr>
            <a:r>
              <a:rPr kumimoji="0" lang="en" sz="2400" b="0" i="0" u="none" strike="noStrike" kern="0" cap="none" spc="0" normalizeH="0" baseline="0" noProof="0">
                <a:ln>
                  <a:noFill/>
                </a:ln>
                <a:solidFill>
                  <a:srgbClr val="1A73E8"/>
                </a:solidFill>
                <a:effectLst/>
                <a:uLnTx/>
                <a:uFillTx/>
                <a:latin typeface="Roboto"/>
                <a:ea typeface="Roboto"/>
                <a:cs typeface="Roboto"/>
                <a:sym typeface="Roboto"/>
              </a:rPr>
              <a:t>Optional content available for use if required</a:t>
            </a:r>
            <a:endParaRPr kumimoji="0" sz="2400" b="0" i="0" u="none" strike="noStrike" kern="0" cap="none" spc="0" normalizeH="0" baseline="0" noProof="0">
              <a:ln>
                <a:noFill/>
              </a:ln>
              <a:solidFill>
                <a:srgbClr val="1A73E8"/>
              </a:solidFill>
              <a:effectLst/>
              <a:uLnTx/>
              <a:uFillTx/>
              <a:latin typeface="Roboto"/>
              <a:ea typeface="Roboto"/>
              <a:cs typeface="Roboto"/>
              <a:sym typeface="Roboto"/>
            </a:endParaRPr>
          </a:p>
        </p:txBody>
      </p:sp>
      <p:sp>
        <p:nvSpPr>
          <p:cNvPr id="3039" name="Google Shape;3039;p11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HTTP(S) and internal load balancing example</a:t>
            </a:r>
            <a:endParaRPr/>
          </a:p>
        </p:txBody>
      </p:sp>
      <p:sp>
        <p:nvSpPr>
          <p:cNvPr id="3040" name="Google Shape;3040;p11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marL="0" marR="0" lvl="0" indent="0" algn="l" defTabSz="609630" rtl="0" eaLnBrk="1" fontAlgn="auto" latinLnBrk="0" hangingPunct="1">
              <a:lnSpc>
                <a:spcPct val="115000"/>
              </a:lnSpc>
              <a:spcBef>
                <a:spcPts val="0"/>
              </a:spcBef>
              <a:spcAft>
                <a:spcPts val="0"/>
              </a:spcAft>
              <a:buClr>
                <a:srgbClr val="000000"/>
              </a:buClr>
              <a:buSzPts val="2200"/>
              <a:buFontTx/>
              <a:buNone/>
              <a:tabLst/>
              <a:defRPr/>
            </a:pPr>
            <a:r>
              <a:rPr kumimoji="0" lang="en" sz="1067" b="0" i="0" u="none" strike="noStrike" kern="0" cap="none" spc="0" normalizeH="0" baseline="0" noProof="0">
                <a:ln>
                  <a:noFill/>
                </a:ln>
                <a:solidFill>
                  <a:srgbClr val="546E7A"/>
                </a:solidFill>
                <a:effectLst/>
                <a:uLnTx/>
                <a:uFillTx/>
                <a:latin typeface="Google Sans"/>
                <a:ea typeface="Google Sans"/>
                <a:cs typeface="Google Sans"/>
                <a:sym typeface="Google Sans"/>
              </a:rPr>
              <a:t>Copyright Google LLC. For educational purposes in accordance with the terms of use set forth on the program </a:t>
            </a:r>
            <a:r>
              <a:rPr kumimoji="0" lang="en" sz="1067" b="0" i="0" u="sng" strike="noStrike" kern="0" cap="none" spc="0" normalizeH="0" baseline="0" noProof="0">
                <a:ln>
                  <a:noFill/>
                </a:ln>
                <a:solidFill>
                  <a:srgbClr val="3B83F3"/>
                </a:solidFill>
                <a:effectLst/>
                <a:uLnTx/>
                <a:uFillTx/>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kumimoji="0" lang="en" sz="1067" b="0" i="0" u="none" strike="noStrike" kern="0" cap="none" spc="0" normalizeH="0" baseline="0" noProof="0">
                <a:ln>
                  <a:noFill/>
                </a:ln>
                <a:solidFill>
                  <a:srgbClr val="546E7A"/>
                </a:solidFill>
                <a:effectLst/>
                <a:uLnTx/>
                <a:uFillTx/>
                <a:latin typeface="Google Sans"/>
                <a:ea typeface="Google Sans"/>
                <a:cs typeface="Google Sans"/>
                <a:sym typeface="Google Sans"/>
              </a:rPr>
              <a:t>.</a:t>
            </a:r>
            <a:endParaRPr kumimoji="0" sz="1067" b="0" i="0" u="none" strike="noStrike" kern="0" cap="none" spc="0" normalizeH="0" baseline="0" noProof="0">
              <a:ln>
                <a:noFill/>
              </a:ln>
              <a:solidFill>
                <a:srgbClr val="999999"/>
              </a:solidFill>
              <a:effectLst/>
              <a:uLnTx/>
              <a:uFillTx/>
              <a:latin typeface="Google Sans"/>
              <a:ea typeface="Google Sans"/>
              <a:cs typeface="Google Sans"/>
              <a:sym typeface="Google Sans"/>
            </a:endParaRPr>
          </a:p>
        </p:txBody>
      </p:sp>
    </p:spTree>
    <p:extLst>
      <p:ext uri="{BB962C8B-B14F-4D97-AF65-F5344CB8AC3E}">
        <p14:creationId xmlns:p14="http://schemas.microsoft.com/office/powerpoint/2010/main" val="63531344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0"/>
          <p:cNvSpPr txBox="1">
            <a:spLocks noGrp="1"/>
          </p:cNvSpPr>
          <p:nvPr>
            <p:ph type="title"/>
          </p:nvPr>
        </p:nvSpPr>
        <p:spPr>
          <a:xfrm>
            <a:off x="1168733" y="2800917"/>
            <a:ext cx="4804600" cy="2533200"/>
          </a:xfrm>
          <a:prstGeom prst="rect">
            <a:avLst/>
          </a:prstGeom>
        </p:spPr>
        <p:txBody>
          <a:bodyPr spcFirstLastPara="1" wrap="square" lIns="60950" tIns="60950" rIns="60950" bIns="60950" anchor="t" anchorCtr="0">
            <a:noAutofit/>
          </a:bodyPr>
          <a:lstStyle/>
          <a:p>
            <a:r>
              <a:rPr lang="en"/>
              <a:t>Let Google Keep an</a:t>
            </a:r>
            <a:br>
              <a:rPr lang="en"/>
            </a:br>
            <a:r>
              <a:rPr lang="en"/>
              <a:t>Eye on Things</a:t>
            </a:r>
            <a:endParaRPr/>
          </a:p>
        </p:txBody>
      </p:sp>
      <p:sp>
        <p:nvSpPr>
          <p:cNvPr id="196" name="Google Shape;196;p40"/>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a:t>
            </a:r>
            <a:r>
              <a:rPr lang="en" sz="1067" kern="0">
                <a:solidFill>
                  <a:srgbClr val="FFFFFF"/>
                </a:solidFill>
                <a:latin typeface="Google Sans"/>
                <a:ea typeface="Google Sans"/>
                <a:cs typeface="Google Sans"/>
                <a:sym typeface="Google Sans"/>
              </a:rPr>
              <a:t>in accordance with the terms of use set forth on the program </a:t>
            </a:r>
            <a:r>
              <a:rPr lang="en" sz="1067" u="sng" kern="0">
                <a:solidFill>
                  <a:srgbClr val="FFFFFF"/>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FFFFFF"/>
                </a:solidFill>
                <a:latin typeface="Google Sans"/>
                <a:ea typeface="Google Sans"/>
                <a:cs typeface="Google Sans"/>
                <a:sym typeface="Google Sans"/>
              </a:rPr>
              <a:t>.</a:t>
            </a:r>
            <a:endParaRPr sz="1067" kern="0">
              <a:solidFill>
                <a:srgbClr val="FFFFFF"/>
              </a:solidFill>
              <a:latin typeface="Google Sans"/>
              <a:ea typeface="Google Sans"/>
              <a:cs typeface="Google Sans"/>
              <a:sym typeface="Google Sans"/>
            </a:endParaRPr>
          </a:p>
        </p:txBody>
      </p:sp>
    </p:spTree>
    <p:extLst>
      <p:ext uri="{BB962C8B-B14F-4D97-AF65-F5344CB8AC3E}">
        <p14:creationId xmlns:p14="http://schemas.microsoft.com/office/powerpoint/2010/main" val="132518223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1"/>
          <p:cNvSpPr/>
          <p:nvPr/>
        </p:nvSpPr>
        <p:spPr>
          <a:xfrm>
            <a:off x="12192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1</a:t>
            </a:r>
            <a:endParaRPr sz="1867" kern="0">
              <a:solidFill>
                <a:srgbClr val="FFFFFF"/>
              </a:solidFill>
              <a:latin typeface="Roboto"/>
              <a:ea typeface="Roboto"/>
              <a:cs typeface="Roboto"/>
              <a:sym typeface="Roboto"/>
            </a:endParaRPr>
          </a:p>
        </p:txBody>
      </p:sp>
      <p:sp>
        <p:nvSpPr>
          <p:cNvPr id="202" name="Google Shape;202;p41"/>
          <p:cNvSpPr/>
          <p:nvPr/>
        </p:nvSpPr>
        <p:spPr>
          <a:xfrm>
            <a:off x="32131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2</a:t>
            </a:r>
            <a:endParaRPr sz="1867" kern="0">
              <a:solidFill>
                <a:srgbClr val="FFFFFF"/>
              </a:solidFill>
              <a:latin typeface="Roboto"/>
              <a:ea typeface="Roboto"/>
              <a:cs typeface="Roboto"/>
              <a:sym typeface="Roboto"/>
            </a:endParaRPr>
          </a:p>
        </p:txBody>
      </p:sp>
      <p:sp>
        <p:nvSpPr>
          <p:cNvPr id="203" name="Google Shape;203;p41"/>
          <p:cNvSpPr/>
          <p:nvPr/>
        </p:nvSpPr>
        <p:spPr>
          <a:xfrm>
            <a:off x="52070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3</a:t>
            </a:r>
            <a:endParaRPr sz="1867" kern="0">
              <a:solidFill>
                <a:srgbClr val="FFFFFF"/>
              </a:solidFill>
              <a:latin typeface="Roboto"/>
              <a:ea typeface="Roboto"/>
              <a:cs typeface="Roboto"/>
              <a:sym typeface="Roboto"/>
            </a:endParaRPr>
          </a:p>
        </p:txBody>
      </p:sp>
      <p:sp>
        <p:nvSpPr>
          <p:cNvPr id="204" name="Google Shape;204;p41"/>
          <p:cNvSpPr/>
          <p:nvPr/>
        </p:nvSpPr>
        <p:spPr>
          <a:xfrm>
            <a:off x="72009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4</a:t>
            </a:r>
            <a:endParaRPr sz="1867" kern="0">
              <a:solidFill>
                <a:srgbClr val="FFFFFF"/>
              </a:solidFill>
              <a:latin typeface="Roboto"/>
              <a:ea typeface="Roboto"/>
              <a:cs typeface="Roboto"/>
              <a:sym typeface="Roboto"/>
            </a:endParaRPr>
          </a:p>
        </p:txBody>
      </p:sp>
      <p:sp>
        <p:nvSpPr>
          <p:cNvPr id="205" name="Google Shape;205;p41"/>
          <p:cNvSpPr/>
          <p:nvPr/>
        </p:nvSpPr>
        <p:spPr>
          <a:xfrm>
            <a:off x="91948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5</a:t>
            </a:r>
            <a:endParaRPr sz="1867" kern="0">
              <a:solidFill>
                <a:srgbClr val="FFFFFF"/>
              </a:solidFill>
              <a:latin typeface="Roboto"/>
              <a:ea typeface="Roboto"/>
              <a:cs typeface="Roboto"/>
              <a:sym typeface="Roboto"/>
            </a:endParaRPr>
          </a:p>
        </p:txBody>
      </p:sp>
      <p:sp>
        <p:nvSpPr>
          <p:cNvPr id="206" name="Google Shape;206;p41"/>
          <p:cNvSpPr/>
          <p:nvPr/>
        </p:nvSpPr>
        <p:spPr>
          <a:xfrm>
            <a:off x="12192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6</a:t>
            </a:r>
            <a:endParaRPr sz="1867" kern="0">
              <a:solidFill>
                <a:srgbClr val="FFFFFF"/>
              </a:solidFill>
              <a:latin typeface="Roboto"/>
              <a:ea typeface="Roboto"/>
              <a:cs typeface="Roboto"/>
              <a:sym typeface="Roboto"/>
            </a:endParaRPr>
          </a:p>
        </p:txBody>
      </p:sp>
      <p:sp>
        <p:nvSpPr>
          <p:cNvPr id="207" name="Google Shape;207;p41"/>
          <p:cNvSpPr/>
          <p:nvPr/>
        </p:nvSpPr>
        <p:spPr>
          <a:xfrm>
            <a:off x="32131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7</a:t>
            </a:r>
            <a:endParaRPr sz="1867" kern="0">
              <a:solidFill>
                <a:srgbClr val="FFFFFF"/>
              </a:solidFill>
              <a:latin typeface="Roboto"/>
              <a:ea typeface="Roboto"/>
              <a:cs typeface="Roboto"/>
              <a:sym typeface="Roboto"/>
            </a:endParaRPr>
          </a:p>
        </p:txBody>
      </p:sp>
      <p:sp>
        <p:nvSpPr>
          <p:cNvPr id="208" name="Google Shape;208;p41"/>
          <p:cNvSpPr/>
          <p:nvPr/>
        </p:nvSpPr>
        <p:spPr>
          <a:xfrm>
            <a:off x="5207000" y="3463800"/>
            <a:ext cx="1787400" cy="457200"/>
          </a:xfrm>
          <a:prstGeom prst="rect">
            <a:avLst/>
          </a:prstGeom>
          <a:solidFill>
            <a:schemeClr val="accent6"/>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8</a:t>
            </a:r>
            <a:endParaRPr sz="1867" kern="0">
              <a:solidFill>
                <a:srgbClr val="FFFFFF"/>
              </a:solidFill>
              <a:latin typeface="Roboto"/>
              <a:ea typeface="Roboto"/>
              <a:cs typeface="Roboto"/>
              <a:sym typeface="Roboto"/>
            </a:endParaRPr>
          </a:p>
        </p:txBody>
      </p:sp>
      <p:sp>
        <p:nvSpPr>
          <p:cNvPr id="209" name="Google Shape;209;p41"/>
          <p:cNvSpPr/>
          <p:nvPr/>
        </p:nvSpPr>
        <p:spPr>
          <a:xfrm>
            <a:off x="72009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9</a:t>
            </a:r>
            <a:endParaRPr sz="1867" kern="0">
              <a:solidFill>
                <a:srgbClr val="FFFFFF"/>
              </a:solidFill>
              <a:latin typeface="Roboto"/>
              <a:ea typeface="Roboto"/>
              <a:cs typeface="Roboto"/>
              <a:sym typeface="Roboto"/>
            </a:endParaRPr>
          </a:p>
        </p:txBody>
      </p:sp>
      <p:sp>
        <p:nvSpPr>
          <p:cNvPr id="210" name="Google Shape;210;p41"/>
          <p:cNvSpPr/>
          <p:nvPr/>
        </p:nvSpPr>
        <p:spPr>
          <a:xfrm>
            <a:off x="91948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Module 10</a:t>
            </a:r>
            <a:endParaRPr sz="1867" kern="0">
              <a:solidFill>
                <a:srgbClr val="FFFFFF"/>
              </a:solidFill>
              <a:latin typeface="Roboto"/>
              <a:ea typeface="Roboto"/>
              <a:cs typeface="Roboto"/>
              <a:sym typeface="Roboto"/>
            </a:endParaRPr>
          </a:p>
        </p:txBody>
      </p:sp>
      <p:sp>
        <p:nvSpPr>
          <p:cNvPr id="211" name="Google Shape;211;p41"/>
          <p:cNvSpPr/>
          <p:nvPr/>
        </p:nvSpPr>
        <p:spPr>
          <a:xfrm>
            <a:off x="5207000" y="4022600"/>
            <a:ext cx="1787400" cy="1085000"/>
          </a:xfrm>
          <a:prstGeom prst="rect">
            <a:avLst/>
          </a:prstGeom>
          <a:noFill/>
          <a:ln w="38100" cap="flat" cmpd="sng">
            <a:solidFill>
              <a:schemeClr val="accent6"/>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Let Google Keep an Eye on Things</a:t>
            </a:r>
            <a:endParaRPr sz="1333" kern="0">
              <a:solidFill>
                <a:srgbClr val="3C4043"/>
              </a:solidFill>
              <a:latin typeface="Roboto"/>
              <a:ea typeface="Roboto"/>
              <a:cs typeface="Roboto"/>
              <a:sym typeface="Roboto"/>
            </a:endParaRPr>
          </a:p>
        </p:txBody>
      </p:sp>
      <p:sp>
        <p:nvSpPr>
          <p:cNvPr id="212" name="Google Shape;212;p41"/>
          <p:cNvSpPr/>
          <p:nvPr/>
        </p:nvSpPr>
        <p:spPr>
          <a:xfrm>
            <a:off x="7200900" y="4022600"/>
            <a:ext cx="1787400" cy="1085000"/>
          </a:xfrm>
          <a:prstGeom prst="rect">
            <a:avLst/>
          </a:prstGeom>
          <a:noFill/>
          <a:ln w="9525" cap="flat" cmpd="sng">
            <a:solidFill>
              <a:schemeClr val="accent6"/>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You Have the Data, but What Are You Doing with It?</a:t>
            </a:r>
            <a:endParaRPr sz="1333" kern="0">
              <a:solidFill>
                <a:srgbClr val="3C4043"/>
              </a:solidFill>
              <a:latin typeface="Roboto"/>
              <a:ea typeface="Roboto"/>
              <a:cs typeface="Roboto"/>
              <a:sym typeface="Roboto"/>
            </a:endParaRPr>
          </a:p>
        </p:txBody>
      </p:sp>
      <p:sp>
        <p:nvSpPr>
          <p:cNvPr id="213" name="Google Shape;213;p41"/>
          <p:cNvSpPr/>
          <p:nvPr/>
        </p:nvSpPr>
        <p:spPr>
          <a:xfrm>
            <a:off x="9194800" y="4022600"/>
            <a:ext cx="1787400" cy="1085000"/>
          </a:xfrm>
          <a:prstGeom prst="rect">
            <a:avLst/>
          </a:prstGeom>
          <a:noFill/>
          <a:ln w="9525" cap="flat" cmpd="sng">
            <a:solidFill>
              <a:schemeClr val="accent6"/>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Let Machines Do the Work</a:t>
            </a:r>
            <a:endParaRPr sz="1333" kern="0">
              <a:solidFill>
                <a:srgbClr val="3C4043"/>
              </a:solidFill>
              <a:latin typeface="Roboto"/>
              <a:ea typeface="Roboto"/>
              <a:cs typeface="Roboto"/>
              <a:sym typeface="Roboto"/>
            </a:endParaRPr>
          </a:p>
        </p:txBody>
      </p:sp>
      <p:sp>
        <p:nvSpPr>
          <p:cNvPr id="214" name="Google Shape;214;p41"/>
          <p:cNvSpPr/>
          <p:nvPr/>
        </p:nvSpPr>
        <p:spPr>
          <a:xfrm>
            <a:off x="12192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So, What’s the Cloud Anyway?</a:t>
            </a:r>
            <a:endParaRPr sz="1333" kern="0">
              <a:solidFill>
                <a:srgbClr val="3C4043"/>
              </a:solidFill>
              <a:latin typeface="Roboto"/>
              <a:ea typeface="Roboto"/>
              <a:cs typeface="Roboto"/>
              <a:sym typeface="Roboto"/>
            </a:endParaRPr>
          </a:p>
        </p:txBody>
      </p:sp>
      <p:sp>
        <p:nvSpPr>
          <p:cNvPr id="215" name="Google Shape;215;p41"/>
          <p:cNvSpPr/>
          <p:nvPr/>
        </p:nvSpPr>
        <p:spPr>
          <a:xfrm>
            <a:off x="32131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Start with a Solid Platform</a:t>
            </a:r>
            <a:endParaRPr sz="1333" kern="0">
              <a:solidFill>
                <a:srgbClr val="3C4043"/>
              </a:solidFill>
              <a:latin typeface="Roboto"/>
              <a:ea typeface="Roboto"/>
              <a:cs typeface="Roboto"/>
              <a:sym typeface="Roboto"/>
            </a:endParaRPr>
          </a:p>
        </p:txBody>
      </p:sp>
      <p:sp>
        <p:nvSpPr>
          <p:cNvPr id="216" name="Google Shape;216;p41"/>
          <p:cNvSpPr/>
          <p:nvPr/>
        </p:nvSpPr>
        <p:spPr>
          <a:xfrm>
            <a:off x="52070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Use Google Cloud to Build Your Apps</a:t>
            </a:r>
            <a:endParaRPr sz="1333" kern="0">
              <a:solidFill>
                <a:srgbClr val="3C4043"/>
              </a:solidFill>
              <a:latin typeface="Roboto"/>
              <a:ea typeface="Roboto"/>
              <a:cs typeface="Roboto"/>
              <a:sym typeface="Roboto"/>
            </a:endParaRPr>
          </a:p>
        </p:txBody>
      </p:sp>
      <p:sp>
        <p:nvSpPr>
          <p:cNvPr id="217" name="Google Shape;217;p41"/>
          <p:cNvSpPr/>
          <p:nvPr/>
        </p:nvSpPr>
        <p:spPr>
          <a:xfrm>
            <a:off x="72009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Where Do I Store This Stuff?</a:t>
            </a:r>
            <a:endParaRPr sz="1333" kern="0">
              <a:solidFill>
                <a:srgbClr val="3C4043"/>
              </a:solidFill>
              <a:latin typeface="Roboto"/>
              <a:ea typeface="Roboto"/>
              <a:cs typeface="Roboto"/>
              <a:sym typeface="Roboto"/>
            </a:endParaRPr>
          </a:p>
        </p:txBody>
      </p:sp>
      <p:sp>
        <p:nvSpPr>
          <p:cNvPr id="218" name="Google Shape;218;p41"/>
          <p:cNvSpPr/>
          <p:nvPr/>
        </p:nvSpPr>
        <p:spPr>
          <a:xfrm>
            <a:off x="9194800" y="2193800"/>
            <a:ext cx="1787400" cy="10854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There’s an API for That!</a:t>
            </a:r>
            <a:endParaRPr sz="1333" kern="0">
              <a:solidFill>
                <a:srgbClr val="3C4043"/>
              </a:solidFill>
              <a:latin typeface="Roboto"/>
              <a:ea typeface="Roboto"/>
              <a:cs typeface="Roboto"/>
              <a:sym typeface="Roboto"/>
            </a:endParaRPr>
          </a:p>
        </p:txBody>
      </p:sp>
      <p:sp>
        <p:nvSpPr>
          <p:cNvPr id="219" name="Google Shape;219;p41"/>
          <p:cNvSpPr/>
          <p:nvPr/>
        </p:nvSpPr>
        <p:spPr>
          <a:xfrm>
            <a:off x="1219200" y="40226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You Can’t Secure the Cloud, Right?</a:t>
            </a:r>
            <a:endParaRPr sz="1333" kern="0">
              <a:solidFill>
                <a:srgbClr val="3C4043"/>
              </a:solidFill>
              <a:latin typeface="Roboto"/>
              <a:ea typeface="Roboto"/>
              <a:cs typeface="Roboto"/>
              <a:sym typeface="Roboto"/>
            </a:endParaRPr>
          </a:p>
        </p:txBody>
      </p:sp>
      <p:sp>
        <p:nvSpPr>
          <p:cNvPr id="220" name="Google Shape;220;p41"/>
          <p:cNvSpPr/>
          <p:nvPr/>
        </p:nvSpPr>
        <p:spPr>
          <a:xfrm>
            <a:off x="3213100" y="4022600"/>
            <a:ext cx="1787400" cy="1085000"/>
          </a:xfrm>
          <a:prstGeom prst="rect">
            <a:avLst/>
          </a:prstGeom>
          <a:no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It Helps to Network</a:t>
            </a:r>
            <a:endParaRPr sz="1333" kern="0">
              <a:solidFill>
                <a:srgbClr val="3C4043"/>
              </a:solidFill>
              <a:latin typeface="Roboto"/>
              <a:ea typeface="Roboto"/>
              <a:cs typeface="Roboto"/>
              <a:sym typeface="Roboto"/>
            </a:endParaRPr>
          </a:p>
        </p:txBody>
      </p:sp>
      <p:sp>
        <p:nvSpPr>
          <p:cNvPr id="221" name="Google Shape;221;p4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222" name="Google Shape;222;p41"/>
          <p:cNvSpPr/>
          <p:nvPr/>
        </p:nvSpPr>
        <p:spPr>
          <a:xfrm>
            <a:off x="1219200" y="5292600"/>
            <a:ext cx="97598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FFFFFF"/>
                </a:solidFill>
                <a:latin typeface="Roboto"/>
                <a:ea typeface="Roboto"/>
                <a:cs typeface="Roboto"/>
                <a:sym typeface="Roboto"/>
              </a:rPr>
              <a:t>Google Cloud skills badges</a:t>
            </a:r>
            <a:endParaRPr sz="1867" kern="0">
              <a:solidFill>
                <a:srgbClr val="FFFFFF"/>
              </a:solidFill>
              <a:latin typeface="Roboto"/>
              <a:ea typeface="Roboto"/>
              <a:cs typeface="Roboto"/>
              <a:sym typeface="Roboto"/>
            </a:endParaRPr>
          </a:p>
        </p:txBody>
      </p:sp>
      <p:sp>
        <p:nvSpPr>
          <p:cNvPr id="223" name="Google Shape;223;p4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Course map</a:t>
            </a:r>
            <a:endParaRPr/>
          </a:p>
        </p:txBody>
      </p:sp>
    </p:spTree>
    <p:extLst>
      <p:ext uri="{BB962C8B-B14F-4D97-AF65-F5344CB8AC3E}">
        <p14:creationId xmlns:p14="http://schemas.microsoft.com/office/powerpoint/2010/main" val="1705188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3C176-75C2-B647-A79B-8479C5530A72}"/>
              </a:ext>
            </a:extLst>
          </p:cNvPr>
          <p:cNvSpPr>
            <a:spLocks noGrp="1"/>
          </p:cNvSpPr>
          <p:nvPr>
            <p:ph type="ctrTitle"/>
          </p:nvPr>
        </p:nvSpPr>
        <p:spPr/>
        <p:txBody>
          <a:bodyPr/>
          <a:lstStyle/>
          <a:p>
            <a:r>
              <a:rPr lang="en-US" dirty="0"/>
              <a:t>Networking, Load Balancing, and Autoscaling in the cloud</a:t>
            </a:r>
          </a:p>
        </p:txBody>
      </p:sp>
      <p:sp>
        <p:nvSpPr>
          <p:cNvPr id="4" name="Footer Placeholder 3">
            <a:extLst>
              <a:ext uri="{FF2B5EF4-FFF2-40B4-BE49-F238E27FC236}">
                <a16:creationId xmlns:a16="http://schemas.microsoft.com/office/drawing/2014/main" id="{3D2356EA-1449-4B41-8250-C1AFC5A6A66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8CEC64FD-2ADC-DA43-BEF6-3CCB11A7DA0E}"/>
              </a:ext>
            </a:extLst>
          </p:cNvPr>
          <p:cNvSpPr>
            <a:spLocks noGrp="1"/>
          </p:cNvSpPr>
          <p:nvPr>
            <p:ph type="sldNum" sz="quarter" idx="12"/>
          </p:nvPr>
        </p:nvSpPr>
        <p:spPr/>
        <p:txBody>
          <a:bodyPr/>
          <a:lstStyle/>
          <a:p>
            <a:fld id="{8A4B711C-366F-984D-B358-19F85F407377}" type="slidenum">
              <a:rPr lang="en-US" smtClean="0"/>
              <a:t>2</a:t>
            </a:fld>
            <a:endParaRPr lang="en-US"/>
          </a:p>
        </p:txBody>
      </p:sp>
    </p:spTree>
    <p:extLst>
      <p:ext uri="{BB962C8B-B14F-4D97-AF65-F5344CB8AC3E}">
        <p14:creationId xmlns:p14="http://schemas.microsoft.com/office/powerpoint/2010/main" val="1759565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CA7FF-C823-3A49-BCE7-9ED4E12846D5}"/>
              </a:ext>
            </a:extLst>
          </p:cNvPr>
          <p:cNvSpPr>
            <a:spLocks noGrp="1"/>
          </p:cNvSpPr>
          <p:nvPr>
            <p:ph type="title"/>
          </p:nvPr>
        </p:nvSpPr>
        <p:spPr>
          <a:xfrm>
            <a:off x="838199" y="516114"/>
            <a:ext cx="7240571" cy="569093"/>
          </a:xfrm>
        </p:spPr>
        <p:txBody>
          <a:bodyPr/>
          <a:lstStyle/>
          <a:p>
            <a:r>
              <a:rPr lang="en-US" dirty="0"/>
              <a:t>Connectivity methods (2/5):</a:t>
            </a:r>
            <a:br>
              <a:rPr lang="en-US" dirty="0"/>
            </a:br>
            <a:r>
              <a:rPr lang="en-US" dirty="0"/>
              <a:t>Remote Desktop Protocol</a:t>
            </a:r>
          </a:p>
        </p:txBody>
      </p:sp>
      <p:sp>
        <p:nvSpPr>
          <p:cNvPr id="3" name="Content Placeholder 2">
            <a:extLst>
              <a:ext uri="{FF2B5EF4-FFF2-40B4-BE49-F238E27FC236}">
                <a16:creationId xmlns:a16="http://schemas.microsoft.com/office/drawing/2014/main" id="{AA13D717-0713-CC48-9D28-5D478B1FE298}"/>
              </a:ext>
            </a:extLst>
          </p:cNvPr>
          <p:cNvSpPr>
            <a:spLocks noGrp="1"/>
          </p:cNvSpPr>
          <p:nvPr>
            <p:ph idx="1"/>
          </p:nvPr>
        </p:nvSpPr>
        <p:spPr>
          <a:xfrm>
            <a:off x="838200" y="1825625"/>
            <a:ext cx="8258666" cy="4351338"/>
          </a:xfrm>
        </p:spPr>
        <p:txBody>
          <a:bodyPr/>
          <a:lstStyle/>
          <a:p>
            <a:r>
              <a:rPr lang="en-US" i="1" dirty="0"/>
              <a:t>Remote Desktop Protocol (RDP)</a:t>
            </a:r>
            <a:r>
              <a:rPr lang="en-US" dirty="0"/>
              <a:t> is used to log into an online </a:t>
            </a:r>
            <a:r>
              <a:rPr lang="en-US" dirty="0">
                <a:latin typeface="Courier New" panose="02070309020205020404" pitchFamily="49" charset="0"/>
                <a:cs typeface="Courier New" panose="02070309020205020404" pitchFamily="49" charset="0"/>
              </a:rPr>
              <a:t>Windows</a:t>
            </a:r>
            <a:r>
              <a:rPr lang="en-US" dirty="0"/>
              <a:t> instance.</a:t>
            </a:r>
          </a:p>
          <a:p>
            <a:pPr lvl="1"/>
            <a:r>
              <a:rPr lang="en-US" dirty="0"/>
              <a:t>install an RDP client onto the device that will be logging in to the virtual instance.</a:t>
            </a:r>
          </a:p>
          <a:p>
            <a:pPr lvl="1"/>
            <a:r>
              <a:rPr lang="en-US" dirty="0"/>
              <a:t>RDP uses encryption to secure communications between the client and the virtual instance.  </a:t>
            </a:r>
          </a:p>
          <a:p>
            <a:pPr lvl="1"/>
            <a:endParaRPr lang="en-US" dirty="0"/>
          </a:p>
          <a:p>
            <a:r>
              <a:rPr lang="en-US" dirty="0"/>
              <a:t>Upon opening the RDP client, a user will be required to supply several pieces of information to connect. </a:t>
            </a:r>
          </a:p>
          <a:p>
            <a:pPr lvl="1"/>
            <a:r>
              <a:rPr lang="en-US" dirty="0"/>
              <a:t>ID or address of the instance </a:t>
            </a:r>
          </a:p>
          <a:p>
            <a:pPr lvl="1"/>
            <a:r>
              <a:rPr lang="en-US" dirty="0"/>
              <a:t>username and password, </a:t>
            </a:r>
          </a:p>
          <a:p>
            <a:pPr lvl="1"/>
            <a:r>
              <a:rPr lang="en-US" dirty="0"/>
              <a:t>the location of the private security key. </a:t>
            </a:r>
          </a:p>
        </p:txBody>
      </p:sp>
      <p:pic>
        <p:nvPicPr>
          <p:cNvPr id="1026" name="Picture 2" descr="The figure shows a screenshot illustrating Windows Remote Desktop Connection.">
            <a:extLst>
              <a:ext uri="{FF2B5EF4-FFF2-40B4-BE49-F238E27FC236}">
                <a16:creationId xmlns:a16="http://schemas.microsoft.com/office/drawing/2014/main" id="{790920E2-E11C-0B4E-A734-8E273F8A22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9987" y="681092"/>
            <a:ext cx="2806959" cy="326964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97BAB3B3-9427-F249-854D-98975365645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03043A2-ABF6-D34C-B800-08DE604BD88F}"/>
              </a:ext>
            </a:extLst>
          </p:cNvPr>
          <p:cNvSpPr>
            <a:spLocks noGrp="1"/>
          </p:cNvSpPr>
          <p:nvPr>
            <p:ph type="sldNum" sz="quarter" idx="12"/>
          </p:nvPr>
        </p:nvSpPr>
        <p:spPr/>
        <p:txBody>
          <a:bodyPr/>
          <a:lstStyle/>
          <a:p>
            <a:fld id="{8A4B711C-366F-984D-B358-19F85F407377}" type="slidenum">
              <a:rPr lang="en-US" smtClean="0"/>
              <a:t>20</a:t>
            </a:fld>
            <a:endParaRPr lang="en-US"/>
          </a:p>
        </p:txBody>
      </p:sp>
    </p:spTree>
    <p:extLst>
      <p:ext uri="{BB962C8B-B14F-4D97-AF65-F5344CB8AC3E}">
        <p14:creationId xmlns:p14="http://schemas.microsoft.com/office/powerpoint/2010/main" val="86803367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3">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237" name="Google Shape;237;p43"/>
          <p:cNvSpPr txBox="1">
            <a:spLocks noGrp="1"/>
          </p:cNvSpPr>
          <p:nvPr>
            <p:ph type="body" idx="1"/>
          </p:nvPr>
        </p:nvSpPr>
        <p:spPr>
          <a:xfrm>
            <a:off x="1134183" y="1621417"/>
            <a:ext cx="4879800" cy="4516800"/>
          </a:xfrm>
          <a:prstGeom prst="rect">
            <a:avLst/>
          </a:prstGeom>
        </p:spPr>
        <p:txBody>
          <a:bodyPr spcFirstLastPara="1" wrap="square" lIns="60950" tIns="60950" rIns="60950" bIns="60950" anchor="t" anchorCtr="0">
            <a:noAutofit/>
          </a:bodyPr>
          <a:lstStyle/>
          <a:p>
            <a:pPr marL="0" indent="0">
              <a:spcBef>
                <a:spcPts val="1933"/>
              </a:spcBef>
              <a:buNone/>
            </a:pPr>
            <a:r>
              <a:rPr lang="en" dirty="0"/>
              <a:t>Monitoring and Managing Your Services, Applications, and Infrastructure</a:t>
            </a:r>
            <a:endParaRPr dirty="0"/>
          </a:p>
          <a:p>
            <a:pPr marL="0" indent="0">
              <a:spcBef>
                <a:spcPts val="1933"/>
              </a:spcBef>
              <a:spcAft>
                <a:spcPts val="1933"/>
              </a:spcAft>
              <a:buNone/>
            </a:pPr>
            <a:r>
              <a:rPr lang="en" dirty="0"/>
              <a:t>Google Cloud's operations suite</a:t>
            </a:r>
          </a:p>
          <a:p>
            <a:pPr marL="0" indent="0">
              <a:spcBef>
                <a:spcPts val="1933"/>
              </a:spcBef>
              <a:spcAft>
                <a:spcPts val="1933"/>
              </a:spcAft>
              <a:buNone/>
            </a:pPr>
            <a:r>
              <a:rPr lang="en-US" dirty="0"/>
              <a:t>Lab: Cloud Monitoring: </a:t>
            </a:r>
            <a:r>
              <a:rPr lang="en-US" dirty="0" err="1"/>
              <a:t>Qwik</a:t>
            </a:r>
            <a:r>
              <a:rPr lang="en-US" dirty="0"/>
              <a:t> Start</a:t>
            </a:r>
          </a:p>
          <a:p>
            <a:pPr marL="0" indent="0">
              <a:spcBef>
                <a:spcPts val="1933"/>
              </a:spcBef>
              <a:spcAft>
                <a:spcPts val="1933"/>
              </a:spcAft>
              <a:buNone/>
            </a:pPr>
            <a:endParaRPr dirty="0"/>
          </a:p>
        </p:txBody>
      </p:sp>
      <p:sp>
        <p:nvSpPr>
          <p:cNvPr id="238" name="Google Shape;238;p43"/>
          <p:cNvSpPr txBox="1">
            <a:spLocks noGrp="1"/>
          </p:cNvSpPr>
          <p:nvPr>
            <p:ph type="title"/>
          </p:nvPr>
        </p:nvSpPr>
        <p:spPr>
          <a:xfrm>
            <a:off x="1114983" y="769917"/>
            <a:ext cx="4991000" cy="760000"/>
          </a:xfrm>
          <a:prstGeom prst="rect">
            <a:avLst/>
          </a:prstGeom>
        </p:spPr>
        <p:txBody>
          <a:bodyPr spcFirstLastPara="1" wrap="square" lIns="60950" tIns="60950" rIns="60950" bIns="60950" anchor="t" anchorCtr="0">
            <a:noAutofit/>
          </a:bodyPr>
          <a:lstStyle/>
          <a:p>
            <a:r>
              <a:rPr lang="en" dirty="0"/>
              <a:t>Agenda </a:t>
            </a:r>
            <a:endParaRPr dirty="0"/>
          </a:p>
        </p:txBody>
      </p:sp>
    </p:spTree>
    <p:extLst>
      <p:ext uri="{BB962C8B-B14F-4D97-AF65-F5344CB8AC3E}">
        <p14:creationId xmlns:p14="http://schemas.microsoft.com/office/powerpoint/2010/main" val="101354042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51"/>
          <p:cNvPicPr preferRelativeResize="0"/>
          <p:nvPr/>
        </p:nvPicPr>
        <p:blipFill>
          <a:blip r:embed="rId3">
            <a:alphaModFix/>
          </a:blip>
          <a:stretch>
            <a:fillRect/>
          </a:stretch>
        </p:blipFill>
        <p:spPr>
          <a:xfrm>
            <a:off x="1368225" y="1812322"/>
            <a:ext cx="2145155" cy="1755638"/>
          </a:xfrm>
          <a:prstGeom prst="rect">
            <a:avLst/>
          </a:prstGeom>
          <a:noFill/>
          <a:ln>
            <a:noFill/>
          </a:ln>
        </p:spPr>
      </p:pic>
      <p:pic>
        <p:nvPicPr>
          <p:cNvPr id="314" name="Google Shape;314;p51"/>
          <p:cNvPicPr preferRelativeResize="0"/>
          <p:nvPr/>
        </p:nvPicPr>
        <p:blipFill>
          <a:blip r:embed="rId4">
            <a:alphaModFix/>
          </a:blip>
          <a:stretch>
            <a:fillRect/>
          </a:stretch>
        </p:blipFill>
        <p:spPr>
          <a:xfrm>
            <a:off x="6029365" y="1812322"/>
            <a:ext cx="3022968" cy="1755638"/>
          </a:xfrm>
          <a:prstGeom prst="rect">
            <a:avLst/>
          </a:prstGeom>
          <a:noFill/>
          <a:ln>
            <a:noFill/>
          </a:ln>
        </p:spPr>
      </p:pic>
      <p:pic>
        <p:nvPicPr>
          <p:cNvPr id="315" name="Google Shape;315;p51"/>
          <p:cNvPicPr preferRelativeResize="0"/>
          <p:nvPr/>
        </p:nvPicPr>
        <p:blipFill>
          <a:blip r:embed="rId5">
            <a:alphaModFix/>
          </a:blip>
          <a:stretch>
            <a:fillRect/>
          </a:stretch>
        </p:blipFill>
        <p:spPr>
          <a:xfrm>
            <a:off x="1368225" y="3971085"/>
            <a:ext cx="2221964" cy="1755639"/>
          </a:xfrm>
          <a:prstGeom prst="rect">
            <a:avLst/>
          </a:prstGeom>
          <a:noFill/>
          <a:ln>
            <a:noFill/>
          </a:ln>
        </p:spPr>
      </p:pic>
      <p:pic>
        <p:nvPicPr>
          <p:cNvPr id="316" name="Google Shape;316;p51"/>
          <p:cNvPicPr preferRelativeResize="0"/>
          <p:nvPr/>
        </p:nvPicPr>
        <p:blipFill>
          <a:blip r:embed="rId6">
            <a:alphaModFix/>
          </a:blip>
          <a:stretch>
            <a:fillRect/>
          </a:stretch>
        </p:blipFill>
        <p:spPr>
          <a:xfrm>
            <a:off x="6521747" y="3971086"/>
            <a:ext cx="2337176" cy="1755638"/>
          </a:xfrm>
          <a:prstGeom prst="rect">
            <a:avLst/>
          </a:prstGeom>
          <a:noFill/>
          <a:ln>
            <a:noFill/>
          </a:ln>
        </p:spPr>
      </p:pic>
      <p:sp>
        <p:nvSpPr>
          <p:cNvPr id="317" name="Google Shape;317;p51"/>
          <p:cNvSpPr txBox="1"/>
          <p:nvPr/>
        </p:nvSpPr>
        <p:spPr>
          <a:xfrm>
            <a:off x="3758402" y="2379006"/>
            <a:ext cx="1634800" cy="6224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867" kern="0">
                <a:solidFill>
                  <a:srgbClr val="3C4043"/>
                </a:solidFill>
                <a:latin typeface="Roboto"/>
                <a:ea typeface="Roboto"/>
                <a:cs typeface="Roboto"/>
                <a:sym typeface="Roboto"/>
              </a:rPr>
              <a:t>Performance monitoring</a:t>
            </a:r>
            <a:endParaRPr sz="1867" kern="0">
              <a:solidFill>
                <a:srgbClr val="3C4043"/>
              </a:solidFill>
              <a:latin typeface="Roboto"/>
              <a:ea typeface="Roboto"/>
              <a:cs typeface="Roboto"/>
              <a:sym typeface="Roboto"/>
            </a:endParaRPr>
          </a:p>
        </p:txBody>
      </p:sp>
      <p:sp>
        <p:nvSpPr>
          <p:cNvPr id="318" name="Google Shape;318;p51"/>
          <p:cNvSpPr txBox="1"/>
          <p:nvPr/>
        </p:nvSpPr>
        <p:spPr>
          <a:xfrm>
            <a:off x="3758406" y="4629449"/>
            <a:ext cx="1634800" cy="4388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867" kern="0">
                <a:solidFill>
                  <a:srgbClr val="3C4043"/>
                </a:solidFill>
                <a:latin typeface="Roboto"/>
                <a:ea typeface="Roboto"/>
                <a:cs typeface="Roboto"/>
                <a:sym typeface="Roboto"/>
              </a:rPr>
              <a:t>Tracing performance bottlenecks</a:t>
            </a:r>
            <a:endParaRPr sz="1867" kern="0">
              <a:solidFill>
                <a:srgbClr val="3C4043"/>
              </a:solidFill>
              <a:latin typeface="Roboto"/>
              <a:ea typeface="Roboto"/>
              <a:cs typeface="Roboto"/>
              <a:sym typeface="Roboto"/>
            </a:endParaRPr>
          </a:p>
        </p:txBody>
      </p:sp>
      <p:sp>
        <p:nvSpPr>
          <p:cNvPr id="319" name="Google Shape;319;p51"/>
          <p:cNvSpPr txBox="1"/>
          <p:nvPr/>
        </p:nvSpPr>
        <p:spPr>
          <a:xfrm>
            <a:off x="8943999" y="2315839"/>
            <a:ext cx="1885200" cy="7484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867" kern="0">
                <a:solidFill>
                  <a:srgbClr val="3C4043"/>
                </a:solidFill>
                <a:latin typeface="Roboto"/>
                <a:ea typeface="Roboto"/>
                <a:cs typeface="Roboto"/>
                <a:sym typeface="Roboto"/>
              </a:rPr>
              <a:t>Logging and error-reporting</a:t>
            </a:r>
            <a:endParaRPr sz="1867" kern="0">
              <a:solidFill>
                <a:srgbClr val="3C4043"/>
              </a:solidFill>
              <a:latin typeface="Roboto"/>
              <a:ea typeface="Roboto"/>
              <a:cs typeface="Roboto"/>
              <a:sym typeface="Roboto"/>
            </a:endParaRPr>
          </a:p>
        </p:txBody>
      </p:sp>
      <p:sp>
        <p:nvSpPr>
          <p:cNvPr id="320" name="Google Shape;320;p51"/>
          <p:cNvSpPr txBox="1"/>
          <p:nvPr/>
        </p:nvSpPr>
        <p:spPr>
          <a:xfrm>
            <a:off x="8943999" y="4474602"/>
            <a:ext cx="1885200" cy="748400"/>
          </a:xfrm>
          <a:prstGeom prst="rect">
            <a:avLst/>
          </a:prstGeom>
          <a:noFill/>
          <a:ln>
            <a:noFill/>
          </a:ln>
        </p:spPr>
        <p:txBody>
          <a:bodyPr spcFirstLastPara="1" wrap="square" lIns="60950" tIns="60950" rIns="60950" bIns="60950" anchor="ctr" anchorCtr="0">
            <a:noAutofit/>
          </a:bodyPr>
          <a:lstStyle/>
          <a:p>
            <a:pPr defTabSz="609630">
              <a:buClr>
                <a:srgbClr val="000000"/>
              </a:buClr>
            </a:pPr>
            <a:r>
              <a:rPr lang="en" sz="1867" kern="0">
                <a:solidFill>
                  <a:srgbClr val="3C4043"/>
                </a:solidFill>
                <a:latin typeface="Roboto"/>
                <a:ea typeface="Roboto"/>
                <a:cs typeface="Roboto"/>
                <a:sym typeface="Roboto"/>
              </a:rPr>
              <a:t>Real-time debugging</a:t>
            </a:r>
            <a:endParaRPr sz="1867" kern="0">
              <a:solidFill>
                <a:srgbClr val="3C4043"/>
              </a:solidFill>
              <a:latin typeface="Roboto"/>
              <a:ea typeface="Roboto"/>
              <a:cs typeface="Roboto"/>
              <a:sym typeface="Roboto"/>
            </a:endParaRPr>
          </a:p>
        </p:txBody>
      </p:sp>
      <p:cxnSp>
        <p:nvCxnSpPr>
          <p:cNvPr id="321" name="Google Shape;321;p51"/>
          <p:cNvCxnSpPr/>
          <p:nvPr/>
        </p:nvCxnSpPr>
        <p:spPr>
          <a:xfrm>
            <a:off x="6094342" y="1691450"/>
            <a:ext cx="0" cy="4289800"/>
          </a:xfrm>
          <a:prstGeom prst="straightConnector1">
            <a:avLst/>
          </a:prstGeom>
          <a:noFill/>
          <a:ln w="19050" cap="flat" cmpd="sng">
            <a:solidFill>
              <a:schemeClr val="accent2"/>
            </a:solidFill>
            <a:prstDash val="dot"/>
            <a:round/>
            <a:headEnd type="none" w="med" len="med"/>
            <a:tailEnd type="none" w="med" len="med"/>
          </a:ln>
        </p:spPr>
      </p:cxnSp>
      <p:cxnSp>
        <p:nvCxnSpPr>
          <p:cNvPr id="322" name="Google Shape;322;p51"/>
          <p:cNvCxnSpPr/>
          <p:nvPr/>
        </p:nvCxnSpPr>
        <p:spPr>
          <a:xfrm>
            <a:off x="1362801" y="3696351"/>
            <a:ext cx="9374600" cy="0"/>
          </a:xfrm>
          <a:prstGeom prst="straightConnector1">
            <a:avLst/>
          </a:prstGeom>
          <a:noFill/>
          <a:ln w="19050" cap="flat" cmpd="sng">
            <a:solidFill>
              <a:schemeClr val="accent2"/>
            </a:solidFill>
            <a:prstDash val="dot"/>
            <a:round/>
            <a:headEnd type="none" w="med" len="med"/>
            <a:tailEnd type="none" w="med" len="med"/>
          </a:ln>
        </p:spPr>
      </p:cxnSp>
      <p:sp>
        <p:nvSpPr>
          <p:cNvPr id="323" name="Google Shape;323;p5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324" name="Google Shape;324;p5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Critical monitoring and management activities</a:t>
            </a:r>
            <a:endParaRPr/>
          </a:p>
        </p:txBody>
      </p:sp>
    </p:spTree>
    <p:extLst>
      <p:ext uri="{BB962C8B-B14F-4D97-AF65-F5344CB8AC3E}">
        <p14:creationId xmlns:p14="http://schemas.microsoft.com/office/powerpoint/2010/main" val="52239678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53"/>
          <p:cNvPicPr preferRelativeResize="0"/>
          <p:nvPr/>
        </p:nvPicPr>
        <p:blipFill rotWithShape="1">
          <a:blip r:embed="rId3">
            <a:alphaModFix/>
          </a:blip>
          <a:srcRect t="4914" b="4914"/>
          <a:stretch/>
        </p:blipFill>
        <p:spPr>
          <a:xfrm>
            <a:off x="8952730" y="4143244"/>
            <a:ext cx="1473966" cy="1312025"/>
          </a:xfrm>
          <a:prstGeom prst="rect">
            <a:avLst/>
          </a:prstGeom>
          <a:noFill/>
          <a:ln>
            <a:noFill/>
          </a:ln>
        </p:spPr>
      </p:pic>
      <p:pic>
        <p:nvPicPr>
          <p:cNvPr id="337" name="Google Shape;337;p53"/>
          <p:cNvPicPr preferRelativeResize="0"/>
          <p:nvPr/>
        </p:nvPicPr>
        <p:blipFill>
          <a:blip r:embed="rId4">
            <a:alphaModFix/>
          </a:blip>
          <a:stretch>
            <a:fillRect/>
          </a:stretch>
        </p:blipFill>
        <p:spPr>
          <a:xfrm>
            <a:off x="6595619" y="4063308"/>
            <a:ext cx="1473967" cy="1471894"/>
          </a:xfrm>
          <a:prstGeom prst="rect">
            <a:avLst/>
          </a:prstGeom>
          <a:noFill/>
          <a:ln>
            <a:noFill/>
          </a:ln>
        </p:spPr>
      </p:pic>
      <p:pic>
        <p:nvPicPr>
          <p:cNvPr id="338" name="Google Shape;338;p53"/>
          <p:cNvPicPr preferRelativeResize="0"/>
          <p:nvPr/>
        </p:nvPicPr>
        <p:blipFill>
          <a:blip r:embed="rId5">
            <a:alphaModFix/>
          </a:blip>
          <a:stretch>
            <a:fillRect/>
          </a:stretch>
        </p:blipFill>
        <p:spPr>
          <a:xfrm>
            <a:off x="8952730" y="1820617"/>
            <a:ext cx="1473967" cy="1471894"/>
          </a:xfrm>
          <a:prstGeom prst="rect">
            <a:avLst/>
          </a:prstGeom>
          <a:noFill/>
          <a:ln>
            <a:noFill/>
          </a:ln>
        </p:spPr>
      </p:pic>
      <p:pic>
        <p:nvPicPr>
          <p:cNvPr id="339" name="Google Shape;339;p53"/>
          <p:cNvPicPr preferRelativeResize="0"/>
          <p:nvPr/>
        </p:nvPicPr>
        <p:blipFill>
          <a:blip r:embed="rId6">
            <a:alphaModFix/>
          </a:blip>
          <a:stretch>
            <a:fillRect/>
          </a:stretch>
        </p:blipFill>
        <p:spPr>
          <a:xfrm>
            <a:off x="6595619" y="1820617"/>
            <a:ext cx="1473967" cy="1471894"/>
          </a:xfrm>
          <a:prstGeom prst="rect">
            <a:avLst/>
          </a:prstGeom>
          <a:noFill/>
          <a:ln>
            <a:noFill/>
          </a:ln>
        </p:spPr>
      </p:pic>
      <p:pic>
        <p:nvPicPr>
          <p:cNvPr id="340" name="Google Shape;340;p53"/>
          <p:cNvPicPr preferRelativeResize="0"/>
          <p:nvPr/>
        </p:nvPicPr>
        <p:blipFill>
          <a:blip r:embed="rId7">
            <a:alphaModFix/>
          </a:blip>
          <a:stretch>
            <a:fillRect/>
          </a:stretch>
        </p:blipFill>
        <p:spPr>
          <a:xfrm>
            <a:off x="4139008" y="1820617"/>
            <a:ext cx="1473967" cy="1471894"/>
          </a:xfrm>
          <a:prstGeom prst="rect">
            <a:avLst/>
          </a:prstGeom>
          <a:noFill/>
          <a:ln>
            <a:noFill/>
          </a:ln>
        </p:spPr>
      </p:pic>
      <p:pic>
        <p:nvPicPr>
          <p:cNvPr id="341" name="Google Shape;341;p53"/>
          <p:cNvPicPr preferRelativeResize="0"/>
          <p:nvPr/>
        </p:nvPicPr>
        <p:blipFill>
          <a:blip r:embed="rId8">
            <a:alphaModFix/>
          </a:blip>
          <a:stretch>
            <a:fillRect/>
          </a:stretch>
        </p:blipFill>
        <p:spPr>
          <a:xfrm>
            <a:off x="4139008" y="4063308"/>
            <a:ext cx="1473967" cy="1471894"/>
          </a:xfrm>
          <a:prstGeom prst="rect">
            <a:avLst/>
          </a:prstGeom>
          <a:noFill/>
          <a:ln>
            <a:noFill/>
          </a:ln>
        </p:spPr>
      </p:pic>
      <p:sp>
        <p:nvSpPr>
          <p:cNvPr id="342" name="Google Shape;342;p53"/>
          <p:cNvSpPr txBox="1"/>
          <p:nvPr/>
        </p:nvSpPr>
        <p:spPr>
          <a:xfrm>
            <a:off x="1611167" y="4374982"/>
            <a:ext cx="1514200" cy="6662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3C4043"/>
                </a:solidFill>
                <a:latin typeface="Google Sans"/>
                <a:ea typeface="Google Sans"/>
                <a:cs typeface="Google Sans"/>
                <a:sym typeface="Google Sans"/>
              </a:rPr>
              <a:t>Operations suite</a:t>
            </a:r>
            <a:endParaRPr sz="2000" kern="0">
              <a:solidFill>
                <a:srgbClr val="3C4043"/>
              </a:solidFill>
              <a:latin typeface="Google Sans"/>
              <a:ea typeface="Google Sans"/>
              <a:cs typeface="Google Sans"/>
              <a:sym typeface="Google Sans"/>
            </a:endParaRPr>
          </a:p>
        </p:txBody>
      </p:sp>
      <p:sp>
        <p:nvSpPr>
          <p:cNvPr id="343" name="Google Shape;343;p53"/>
          <p:cNvSpPr txBox="1"/>
          <p:nvPr/>
        </p:nvSpPr>
        <p:spPr>
          <a:xfrm>
            <a:off x="4119181" y="3195580"/>
            <a:ext cx="1514200" cy="6662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 Monitoring</a:t>
            </a:r>
            <a:endParaRPr sz="1867" kern="0">
              <a:solidFill>
                <a:srgbClr val="3C4043"/>
              </a:solidFill>
              <a:latin typeface="Google Sans"/>
              <a:ea typeface="Google Sans"/>
              <a:cs typeface="Google Sans"/>
              <a:sym typeface="Google Sans"/>
            </a:endParaRPr>
          </a:p>
        </p:txBody>
      </p:sp>
      <p:sp>
        <p:nvSpPr>
          <p:cNvPr id="344" name="Google Shape;344;p53"/>
          <p:cNvSpPr txBox="1"/>
          <p:nvPr/>
        </p:nvSpPr>
        <p:spPr>
          <a:xfrm>
            <a:off x="6575792" y="3195580"/>
            <a:ext cx="1514200" cy="6662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 Logging</a:t>
            </a:r>
            <a:endParaRPr sz="1867" kern="0">
              <a:solidFill>
                <a:srgbClr val="3C4043"/>
              </a:solidFill>
              <a:latin typeface="Google Sans"/>
              <a:ea typeface="Google Sans"/>
              <a:cs typeface="Google Sans"/>
              <a:sym typeface="Google Sans"/>
            </a:endParaRPr>
          </a:p>
        </p:txBody>
      </p:sp>
      <p:sp>
        <p:nvSpPr>
          <p:cNvPr id="345" name="Google Shape;345;p53"/>
          <p:cNvSpPr txBox="1"/>
          <p:nvPr/>
        </p:nvSpPr>
        <p:spPr>
          <a:xfrm>
            <a:off x="8813681" y="3195580"/>
            <a:ext cx="1752400" cy="6662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Error</a:t>
            </a:r>
            <a:endParaRPr sz="1867" kern="0">
              <a:solidFill>
                <a:srgbClr val="3C4043"/>
              </a:solidFill>
              <a:latin typeface="Google Sans"/>
              <a:ea typeface="Google Sans"/>
              <a:cs typeface="Google Sans"/>
              <a:sym typeface="Google Sans"/>
            </a:endParaRPr>
          </a:p>
          <a:p>
            <a:pPr algn="ctr" defTabSz="609630">
              <a:buClr>
                <a:srgbClr val="000000"/>
              </a:buClr>
            </a:pPr>
            <a:r>
              <a:rPr lang="en" sz="1867" kern="0">
                <a:solidFill>
                  <a:srgbClr val="3C4043"/>
                </a:solidFill>
                <a:latin typeface="Google Sans"/>
                <a:ea typeface="Google Sans"/>
                <a:cs typeface="Google Sans"/>
                <a:sym typeface="Google Sans"/>
              </a:rPr>
              <a:t>Reporting</a:t>
            </a:r>
            <a:endParaRPr sz="1867" kern="0">
              <a:solidFill>
                <a:srgbClr val="3C4043"/>
              </a:solidFill>
              <a:latin typeface="Google Sans"/>
              <a:ea typeface="Google Sans"/>
              <a:cs typeface="Google Sans"/>
              <a:sym typeface="Google Sans"/>
            </a:endParaRPr>
          </a:p>
        </p:txBody>
      </p:sp>
      <p:sp>
        <p:nvSpPr>
          <p:cNvPr id="346" name="Google Shape;346;p53"/>
          <p:cNvSpPr txBox="1"/>
          <p:nvPr/>
        </p:nvSpPr>
        <p:spPr>
          <a:xfrm>
            <a:off x="4119181" y="5460032"/>
            <a:ext cx="1514200" cy="6662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 Trace</a:t>
            </a:r>
            <a:endParaRPr sz="1867" kern="0">
              <a:solidFill>
                <a:srgbClr val="3C4043"/>
              </a:solidFill>
              <a:latin typeface="Google Sans"/>
              <a:ea typeface="Google Sans"/>
              <a:cs typeface="Google Sans"/>
              <a:sym typeface="Google Sans"/>
            </a:endParaRPr>
          </a:p>
        </p:txBody>
      </p:sp>
      <p:sp>
        <p:nvSpPr>
          <p:cNvPr id="347" name="Google Shape;347;p53"/>
          <p:cNvSpPr txBox="1"/>
          <p:nvPr/>
        </p:nvSpPr>
        <p:spPr>
          <a:xfrm>
            <a:off x="6575792" y="5460032"/>
            <a:ext cx="1514200" cy="6662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 Debugger</a:t>
            </a:r>
            <a:endParaRPr sz="1867" kern="0">
              <a:solidFill>
                <a:srgbClr val="3C4043"/>
              </a:solidFill>
              <a:latin typeface="Google Sans"/>
              <a:ea typeface="Google Sans"/>
              <a:cs typeface="Google Sans"/>
              <a:sym typeface="Google Sans"/>
            </a:endParaRPr>
          </a:p>
        </p:txBody>
      </p:sp>
      <p:sp>
        <p:nvSpPr>
          <p:cNvPr id="348" name="Google Shape;348;p53"/>
          <p:cNvSpPr txBox="1"/>
          <p:nvPr/>
        </p:nvSpPr>
        <p:spPr>
          <a:xfrm>
            <a:off x="8932903" y="5460032"/>
            <a:ext cx="1514200" cy="6662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867" kern="0">
                <a:solidFill>
                  <a:srgbClr val="3C4043"/>
                </a:solidFill>
                <a:latin typeface="Google Sans"/>
                <a:ea typeface="Google Sans"/>
                <a:cs typeface="Google Sans"/>
                <a:sym typeface="Google Sans"/>
              </a:rPr>
              <a:t>Cloud Profiler</a:t>
            </a:r>
            <a:endParaRPr sz="1867" kern="0">
              <a:solidFill>
                <a:srgbClr val="3C4043"/>
              </a:solidFill>
              <a:latin typeface="Google Sans"/>
              <a:ea typeface="Google Sans"/>
              <a:cs typeface="Google Sans"/>
              <a:sym typeface="Google Sans"/>
            </a:endParaRPr>
          </a:p>
        </p:txBody>
      </p:sp>
      <p:sp>
        <p:nvSpPr>
          <p:cNvPr id="349" name="Google Shape;349;p53"/>
          <p:cNvSpPr/>
          <p:nvPr/>
        </p:nvSpPr>
        <p:spPr>
          <a:xfrm>
            <a:off x="3892229" y="1933805"/>
            <a:ext cx="247200" cy="3018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350" name="Google Shape;350;p53"/>
          <p:cNvSpPr/>
          <p:nvPr/>
        </p:nvSpPr>
        <p:spPr>
          <a:xfrm>
            <a:off x="3892229" y="5120017"/>
            <a:ext cx="247200" cy="3018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351" name="Google Shape;351;p53"/>
          <p:cNvCxnSpPr>
            <a:stCxn id="349" idx="1"/>
            <a:endCxn id="350" idx="1"/>
          </p:cNvCxnSpPr>
          <p:nvPr/>
        </p:nvCxnSpPr>
        <p:spPr>
          <a:xfrm>
            <a:off x="3892229" y="2084705"/>
            <a:ext cx="400" cy="3186200"/>
          </a:xfrm>
          <a:prstGeom prst="bentConnector3">
            <a:avLst>
              <a:gd name="adj1" fmla="val -86358333"/>
            </a:avLst>
          </a:prstGeom>
          <a:noFill/>
          <a:ln w="38100" cap="flat" cmpd="sng">
            <a:solidFill>
              <a:schemeClr val="accent2"/>
            </a:solidFill>
            <a:prstDash val="solid"/>
            <a:round/>
            <a:headEnd type="oval" w="med" len="med"/>
            <a:tailEnd type="oval" w="med" len="med"/>
          </a:ln>
        </p:spPr>
      </p:cxnSp>
      <p:pic>
        <p:nvPicPr>
          <p:cNvPr id="352" name="Google Shape;352;p53"/>
          <p:cNvPicPr preferRelativeResize="0"/>
          <p:nvPr/>
        </p:nvPicPr>
        <p:blipFill>
          <a:blip r:embed="rId9">
            <a:alphaModFix/>
          </a:blip>
          <a:stretch>
            <a:fillRect/>
          </a:stretch>
        </p:blipFill>
        <p:spPr>
          <a:xfrm>
            <a:off x="1612097" y="2941965"/>
            <a:ext cx="1473967" cy="1471894"/>
          </a:xfrm>
          <a:prstGeom prst="rect">
            <a:avLst/>
          </a:prstGeom>
          <a:noFill/>
          <a:ln>
            <a:noFill/>
          </a:ln>
        </p:spPr>
      </p:pic>
      <p:sp>
        <p:nvSpPr>
          <p:cNvPr id="353" name="Google Shape;353;p53"/>
          <p:cNvSpPr/>
          <p:nvPr/>
        </p:nvSpPr>
        <p:spPr>
          <a:xfrm>
            <a:off x="3561532" y="3526911"/>
            <a:ext cx="247200" cy="3018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354" name="Google Shape;354;p53"/>
          <p:cNvCxnSpPr>
            <a:stCxn id="352" idx="3"/>
            <a:endCxn id="353" idx="1"/>
          </p:cNvCxnSpPr>
          <p:nvPr/>
        </p:nvCxnSpPr>
        <p:spPr>
          <a:xfrm rot="10800000" flipH="1">
            <a:off x="3086063" y="3677712"/>
            <a:ext cx="475400" cy="200"/>
          </a:xfrm>
          <a:prstGeom prst="straightConnector1">
            <a:avLst/>
          </a:prstGeom>
          <a:noFill/>
          <a:ln w="38100" cap="flat" cmpd="sng">
            <a:solidFill>
              <a:schemeClr val="accent2"/>
            </a:solidFill>
            <a:prstDash val="solid"/>
            <a:round/>
            <a:headEnd type="none" w="med" len="med"/>
            <a:tailEnd type="none" w="med" len="med"/>
          </a:ln>
        </p:spPr>
      </p:cxnSp>
      <p:sp>
        <p:nvSpPr>
          <p:cNvPr id="355" name="Google Shape;355;p53"/>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10">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356" name="Google Shape;356;p53"/>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Google Cloud's operations suite</a:t>
            </a:r>
            <a:endParaRPr/>
          </a:p>
        </p:txBody>
      </p:sp>
    </p:spTree>
    <p:extLst>
      <p:ext uri="{BB962C8B-B14F-4D97-AF65-F5344CB8AC3E}">
        <p14:creationId xmlns:p14="http://schemas.microsoft.com/office/powerpoint/2010/main" val="30515365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54"/>
          <p:cNvPicPr preferRelativeResize="0"/>
          <p:nvPr/>
        </p:nvPicPr>
        <p:blipFill>
          <a:blip r:embed="rId3">
            <a:alphaModFix/>
          </a:blip>
          <a:stretch>
            <a:fillRect/>
          </a:stretch>
        </p:blipFill>
        <p:spPr>
          <a:xfrm>
            <a:off x="2192590" y="1969223"/>
            <a:ext cx="2218045" cy="1158659"/>
          </a:xfrm>
          <a:prstGeom prst="rect">
            <a:avLst/>
          </a:prstGeom>
          <a:noFill/>
          <a:ln>
            <a:noFill/>
          </a:ln>
        </p:spPr>
      </p:pic>
      <p:sp>
        <p:nvSpPr>
          <p:cNvPr id="362" name="Google Shape;362;p54"/>
          <p:cNvSpPr txBox="1"/>
          <p:nvPr/>
        </p:nvSpPr>
        <p:spPr>
          <a:xfrm>
            <a:off x="1462621" y="3328705"/>
            <a:ext cx="3677800" cy="4058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Identify trends, prevent issues</a:t>
            </a:r>
            <a:endParaRPr sz="2000" kern="0">
              <a:solidFill>
                <a:srgbClr val="3C4043"/>
              </a:solidFill>
              <a:latin typeface="Roboto"/>
              <a:ea typeface="Roboto"/>
              <a:cs typeface="Roboto"/>
              <a:sym typeface="Roboto"/>
            </a:endParaRPr>
          </a:p>
        </p:txBody>
      </p:sp>
      <p:pic>
        <p:nvPicPr>
          <p:cNvPr id="363" name="Google Shape;363;p54"/>
          <p:cNvPicPr preferRelativeResize="0"/>
          <p:nvPr/>
        </p:nvPicPr>
        <p:blipFill>
          <a:blip r:embed="rId4">
            <a:alphaModFix/>
          </a:blip>
          <a:stretch>
            <a:fillRect/>
          </a:stretch>
        </p:blipFill>
        <p:spPr>
          <a:xfrm>
            <a:off x="7814524" y="1912717"/>
            <a:ext cx="2135047" cy="1158659"/>
          </a:xfrm>
          <a:prstGeom prst="rect">
            <a:avLst/>
          </a:prstGeom>
          <a:noFill/>
          <a:ln>
            <a:noFill/>
          </a:ln>
        </p:spPr>
      </p:pic>
      <p:sp>
        <p:nvSpPr>
          <p:cNvPr id="364" name="Google Shape;364;p54"/>
          <p:cNvSpPr txBox="1"/>
          <p:nvPr/>
        </p:nvSpPr>
        <p:spPr>
          <a:xfrm>
            <a:off x="7043340" y="3328705"/>
            <a:ext cx="3677200" cy="4058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Reduce monitoring overhead</a:t>
            </a:r>
            <a:endParaRPr sz="2000" kern="0">
              <a:solidFill>
                <a:srgbClr val="3C4043"/>
              </a:solidFill>
              <a:latin typeface="Roboto"/>
              <a:ea typeface="Roboto"/>
              <a:cs typeface="Roboto"/>
              <a:sym typeface="Roboto"/>
            </a:endParaRPr>
          </a:p>
        </p:txBody>
      </p:sp>
      <p:pic>
        <p:nvPicPr>
          <p:cNvPr id="365" name="Google Shape;365;p54"/>
          <p:cNvPicPr preferRelativeResize="0"/>
          <p:nvPr/>
        </p:nvPicPr>
        <p:blipFill>
          <a:blip r:embed="rId5">
            <a:alphaModFix/>
          </a:blip>
          <a:stretch>
            <a:fillRect/>
          </a:stretch>
        </p:blipFill>
        <p:spPr>
          <a:xfrm>
            <a:off x="2369833" y="4154856"/>
            <a:ext cx="1863560" cy="1158659"/>
          </a:xfrm>
          <a:prstGeom prst="rect">
            <a:avLst/>
          </a:prstGeom>
          <a:noFill/>
          <a:ln>
            <a:noFill/>
          </a:ln>
        </p:spPr>
      </p:pic>
      <p:sp>
        <p:nvSpPr>
          <p:cNvPr id="366" name="Google Shape;366;p54"/>
          <p:cNvSpPr txBox="1"/>
          <p:nvPr/>
        </p:nvSpPr>
        <p:spPr>
          <a:xfrm>
            <a:off x="1462906" y="5621605"/>
            <a:ext cx="3677200" cy="4058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Improve signal-to-noise</a:t>
            </a:r>
            <a:endParaRPr sz="2000" kern="0">
              <a:solidFill>
                <a:srgbClr val="3C4043"/>
              </a:solidFill>
              <a:latin typeface="Roboto"/>
              <a:ea typeface="Roboto"/>
              <a:cs typeface="Roboto"/>
              <a:sym typeface="Roboto"/>
            </a:endParaRPr>
          </a:p>
        </p:txBody>
      </p:sp>
      <p:pic>
        <p:nvPicPr>
          <p:cNvPr id="367" name="Google Shape;367;p54"/>
          <p:cNvPicPr preferRelativeResize="0"/>
          <p:nvPr/>
        </p:nvPicPr>
        <p:blipFill>
          <a:blip r:embed="rId6">
            <a:alphaModFix/>
          </a:blip>
          <a:stretch>
            <a:fillRect/>
          </a:stretch>
        </p:blipFill>
        <p:spPr>
          <a:xfrm>
            <a:off x="7839642" y="4233069"/>
            <a:ext cx="2084811" cy="1158659"/>
          </a:xfrm>
          <a:prstGeom prst="rect">
            <a:avLst/>
          </a:prstGeom>
          <a:noFill/>
          <a:ln>
            <a:noFill/>
          </a:ln>
        </p:spPr>
      </p:pic>
      <p:sp>
        <p:nvSpPr>
          <p:cNvPr id="368" name="Google Shape;368;p54"/>
          <p:cNvSpPr txBox="1"/>
          <p:nvPr/>
        </p:nvSpPr>
        <p:spPr>
          <a:xfrm>
            <a:off x="7043340" y="5621605"/>
            <a:ext cx="3677200" cy="4058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Fix problems faster</a:t>
            </a:r>
            <a:endParaRPr sz="2000" kern="0">
              <a:solidFill>
                <a:srgbClr val="3C4043"/>
              </a:solidFill>
              <a:latin typeface="Roboto"/>
              <a:ea typeface="Roboto"/>
              <a:cs typeface="Roboto"/>
              <a:sym typeface="Roboto"/>
            </a:endParaRPr>
          </a:p>
        </p:txBody>
      </p:sp>
      <p:cxnSp>
        <p:nvCxnSpPr>
          <p:cNvPr id="369" name="Google Shape;369;p54"/>
          <p:cNvCxnSpPr/>
          <p:nvPr/>
        </p:nvCxnSpPr>
        <p:spPr>
          <a:xfrm>
            <a:off x="6091972" y="1803135"/>
            <a:ext cx="0" cy="4246800"/>
          </a:xfrm>
          <a:prstGeom prst="straightConnector1">
            <a:avLst/>
          </a:prstGeom>
          <a:noFill/>
          <a:ln w="19050" cap="flat" cmpd="sng">
            <a:solidFill>
              <a:schemeClr val="lt2"/>
            </a:solidFill>
            <a:prstDash val="dot"/>
            <a:round/>
            <a:headEnd type="none" w="med" len="med"/>
            <a:tailEnd type="none" w="med" len="med"/>
          </a:ln>
        </p:spPr>
      </p:cxnSp>
      <p:cxnSp>
        <p:nvCxnSpPr>
          <p:cNvPr id="370" name="Google Shape;370;p54"/>
          <p:cNvCxnSpPr/>
          <p:nvPr/>
        </p:nvCxnSpPr>
        <p:spPr>
          <a:xfrm>
            <a:off x="1462621" y="3761143"/>
            <a:ext cx="9276800" cy="0"/>
          </a:xfrm>
          <a:prstGeom prst="straightConnector1">
            <a:avLst/>
          </a:prstGeom>
          <a:noFill/>
          <a:ln w="19050" cap="flat" cmpd="sng">
            <a:solidFill>
              <a:schemeClr val="lt2"/>
            </a:solidFill>
            <a:prstDash val="dot"/>
            <a:round/>
            <a:headEnd type="none" w="med" len="med"/>
            <a:tailEnd type="none" w="med" len="med"/>
          </a:ln>
        </p:spPr>
      </p:cxnSp>
      <p:pic>
        <p:nvPicPr>
          <p:cNvPr id="371" name="Google Shape;371;p54"/>
          <p:cNvPicPr preferRelativeResize="0"/>
          <p:nvPr/>
        </p:nvPicPr>
        <p:blipFill>
          <a:blip r:embed="rId7">
            <a:alphaModFix/>
          </a:blip>
          <a:stretch>
            <a:fillRect/>
          </a:stretch>
        </p:blipFill>
        <p:spPr>
          <a:xfrm>
            <a:off x="5140538" y="2866538"/>
            <a:ext cx="1824210" cy="1824887"/>
          </a:xfrm>
          <a:prstGeom prst="rect">
            <a:avLst/>
          </a:prstGeom>
          <a:noFill/>
          <a:ln>
            <a:noFill/>
          </a:ln>
        </p:spPr>
      </p:pic>
      <p:sp>
        <p:nvSpPr>
          <p:cNvPr id="372" name="Google Shape;372;p5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373" name="Google Shape;373;p5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Cloud Monitoring</a:t>
            </a:r>
            <a:endParaRPr/>
          </a:p>
        </p:txBody>
      </p:sp>
    </p:spTree>
    <p:extLst>
      <p:ext uri="{BB962C8B-B14F-4D97-AF65-F5344CB8AC3E}">
        <p14:creationId xmlns:p14="http://schemas.microsoft.com/office/powerpoint/2010/main" val="411690979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5"/>
          <p:cNvSpPr txBox="1"/>
          <p:nvPr/>
        </p:nvSpPr>
        <p:spPr>
          <a:xfrm>
            <a:off x="1467550" y="3329593"/>
            <a:ext cx="3677800" cy="406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Seamlessly resolve issues</a:t>
            </a:r>
            <a:endParaRPr sz="2000" kern="0">
              <a:solidFill>
                <a:srgbClr val="3C4043"/>
              </a:solidFill>
              <a:latin typeface="Roboto"/>
              <a:ea typeface="Roboto"/>
              <a:cs typeface="Roboto"/>
              <a:sym typeface="Roboto"/>
            </a:endParaRPr>
          </a:p>
        </p:txBody>
      </p:sp>
      <p:sp>
        <p:nvSpPr>
          <p:cNvPr id="379" name="Google Shape;379;p55"/>
          <p:cNvSpPr txBox="1"/>
          <p:nvPr/>
        </p:nvSpPr>
        <p:spPr>
          <a:xfrm>
            <a:off x="7048267" y="3329593"/>
            <a:ext cx="3677200" cy="406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Scalable and fully managed</a:t>
            </a:r>
            <a:endParaRPr sz="2000" kern="0">
              <a:solidFill>
                <a:srgbClr val="3C4043"/>
              </a:solidFill>
              <a:latin typeface="Roboto"/>
              <a:ea typeface="Roboto"/>
              <a:cs typeface="Roboto"/>
              <a:sym typeface="Roboto"/>
            </a:endParaRPr>
          </a:p>
        </p:txBody>
      </p:sp>
      <p:sp>
        <p:nvSpPr>
          <p:cNvPr id="380" name="Google Shape;380;p55"/>
          <p:cNvSpPr txBox="1"/>
          <p:nvPr/>
        </p:nvSpPr>
        <p:spPr>
          <a:xfrm>
            <a:off x="1467835" y="5617393"/>
            <a:ext cx="3677200" cy="406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All cloud logs in one place</a:t>
            </a:r>
            <a:endParaRPr sz="2000" kern="0">
              <a:solidFill>
                <a:srgbClr val="3C4043"/>
              </a:solidFill>
              <a:latin typeface="Roboto"/>
              <a:ea typeface="Roboto"/>
              <a:cs typeface="Roboto"/>
              <a:sym typeface="Roboto"/>
            </a:endParaRPr>
          </a:p>
        </p:txBody>
      </p:sp>
      <p:sp>
        <p:nvSpPr>
          <p:cNvPr id="381" name="Google Shape;381;p55"/>
          <p:cNvSpPr txBox="1"/>
          <p:nvPr/>
        </p:nvSpPr>
        <p:spPr>
          <a:xfrm>
            <a:off x="7048267" y="5617393"/>
            <a:ext cx="3677200" cy="406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Real-time insights</a:t>
            </a:r>
            <a:endParaRPr sz="2000" kern="0">
              <a:solidFill>
                <a:srgbClr val="3C4043"/>
              </a:solidFill>
              <a:latin typeface="Roboto"/>
              <a:ea typeface="Roboto"/>
              <a:cs typeface="Roboto"/>
              <a:sym typeface="Roboto"/>
            </a:endParaRPr>
          </a:p>
        </p:txBody>
      </p:sp>
      <p:cxnSp>
        <p:nvCxnSpPr>
          <p:cNvPr id="382" name="Google Shape;382;p55"/>
          <p:cNvCxnSpPr/>
          <p:nvPr/>
        </p:nvCxnSpPr>
        <p:spPr>
          <a:xfrm>
            <a:off x="6096899" y="1791030"/>
            <a:ext cx="0" cy="4251000"/>
          </a:xfrm>
          <a:prstGeom prst="straightConnector1">
            <a:avLst/>
          </a:prstGeom>
          <a:noFill/>
          <a:ln w="19050" cap="flat" cmpd="sng">
            <a:solidFill>
              <a:schemeClr val="lt2"/>
            </a:solidFill>
            <a:prstDash val="dot"/>
            <a:round/>
            <a:headEnd type="none" w="med" len="med"/>
            <a:tailEnd type="none" w="med" len="med"/>
          </a:ln>
        </p:spPr>
      </p:cxnSp>
      <p:cxnSp>
        <p:nvCxnSpPr>
          <p:cNvPr id="383" name="Google Shape;383;p55"/>
          <p:cNvCxnSpPr/>
          <p:nvPr/>
        </p:nvCxnSpPr>
        <p:spPr>
          <a:xfrm>
            <a:off x="1467550" y="3766298"/>
            <a:ext cx="9276800" cy="0"/>
          </a:xfrm>
          <a:prstGeom prst="straightConnector1">
            <a:avLst/>
          </a:prstGeom>
          <a:noFill/>
          <a:ln w="19050" cap="flat" cmpd="sng">
            <a:solidFill>
              <a:schemeClr val="lt2"/>
            </a:solidFill>
            <a:prstDash val="dot"/>
            <a:round/>
            <a:headEnd type="none" w="med" len="med"/>
            <a:tailEnd type="none" w="med" len="med"/>
          </a:ln>
        </p:spPr>
      </p:cxnSp>
      <p:pic>
        <p:nvPicPr>
          <p:cNvPr id="384" name="Google Shape;384;p55"/>
          <p:cNvPicPr preferRelativeResize="0"/>
          <p:nvPr/>
        </p:nvPicPr>
        <p:blipFill rotWithShape="1">
          <a:blip r:embed="rId3">
            <a:alphaModFix/>
          </a:blip>
          <a:srcRect/>
          <a:stretch/>
        </p:blipFill>
        <p:spPr>
          <a:xfrm>
            <a:off x="5145466" y="2868861"/>
            <a:ext cx="1824209" cy="1826683"/>
          </a:xfrm>
          <a:prstGeom prst="rect">
            <a:avLst/>
          </a:prstGeom>
          <a:noFill/>
          <a:ln>
            <a:noFill/>
          </a:ln>
        </p:spPr>
      </p:pic>
      <p:pic>
        <p:nvPicPr>
          <p:cNvPr id="385" name="Google Shape;385;p55"/>
          <p:cNvPicPr preferRelativeResize="0"/>
          <p:nvPr/>
        </p:nvPicPr>
        <p:blipFill>
          <a:blip r:embed="rId4">
            <a:alphaModFix/>
          </a:blip>
          <a:stretch>
            <a:fillRect/>
          </a:stretch>
        </p:blipFill>
        <p:spPr>
          <a:xfrm>
            <a:off x="2321925" y="1751596"/>
            <a:ext cx="1969233" cy="1449748"/>
          </a:xfrm>
          <a:prstGeom prst="rect">
            <a:avLst/>
          </a:prstGeom>
          <a:noFill/>
          <a:ln>
            <a:noFill/>
          </a:ln>
        </p:spPr>
      </p:pic>
      <p:pic>
        <p:nvPicPr>
          <p:cNvPr id="386" name="Google Shape;386;p55"/>
          <p:cNvPicPr preferRelativeResize="0"/>
          <p:nvPr/>
        </p:nvPicPr>
        <p:blipFill>
          <a:blip r:embed="rId5">
            <a:alphaModFix/>
          </a:blip>
          <a:stretch>
            <a:fillRect/>
          </a:stretch>
        </p:blipFill>
        <p:spPr>
          <a:xfrm>
            <a:off x="8067589" y="1751596"/>
            <a:ext cx="1638769" cy="1449749"/>
          </a:xfrm>
          <a:prstGeom prst="rect">
            <a:avLst/>
          </a:prstGeom>
          <a:noFill/>
          <a:ln>
            <a:noFill/>
          </a:ln>
        </p:spPr>
      </p:pic>
      <p:pic>
        <p:nvPicPr>
          <p:cNvPr id="387" name="Google Shape;387;p55"/>
          <p:cNvPicPr preferRelativeResize="0"/>
          <p:nvPr/>
        </p:nvPicPr>
        <p:blipFill>
          <a:blip r:embed="rId6">
            <a:alphaModFix/>
          </a:blip>
          <a:stretch>
            <a:fillRect/>
          </a:stretch>
        </p:blipFill>
        <p:spPr>
          <a:xfrm>
            <a:off x="2519630" y="3899183"/>
            <a:ext cx="1573821" cy="1710703"/>
          </a:xfrm>
          <a:prstGeom prst="rect">
            <a:avLst/>
          </a:prstGeom>
          <a:noFill/>
          <a:ln>
            <a:noFill/>
          </a:ln>
        </p:spPr>
      </p:pic>
      <p:pic>
        <p:nvPicPr>
          <p:cNvPr id="388" name="Google Shape;388;p55"/>
          <p:cNvPicPr preferRelativeResize="0"/>
          <p:nvPr/>
        </p:nvPicPr>
        <p:blipFill>
          <a:blip r:embed="rId7">
            <a:alphaModFix/>
          </a:blip>
          <a:stretch>
            <a:fillRect/>
          </a:stretch>
        </p:blipFill>
        <p:spPr>
          <a:xfrm>
            <a:off x="7809453" y="3976864"/>
            <a:ext cx="2155041" cy="1555341"/>
          </a:xfrm>
          <a:prstGeom prst="rect">
            <a:avLst/>
          </a:prstGeom>
          <a:noFill/>
          <a:ln>
            <a:noFill/>
          </a:ln>
        </p:spPr>
      </p:pic>
      <p:sp>
        <p:nvSpPr>
          <p:cNvPr id="389" name="Google Shape;389;p55"/>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390" name="Google Shape;390;p55"/>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Cloud Logging</a:t>
            </a:r>
            <a:endParaRPr/>
          </a:p>
        </p:txBody>
      </p:sp>
    </p:spTree>
    <p:extLst>
      <p:ext uri="{BB962C8B-B14F-4D97-AF65-F5344CB8AC3E}">
        <p14:creationId xmlns:p14="http://schemas.microsoft.com/office/powerpoint/2010/main" val="23903144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6"/>
          <p:cNvSpPr txBox="1"/>
          <p:nvPr/>
        </p:nvSpPr>
        <p:spPr>
          <a:xfrm>
            <a:off x="1467550" y="3333623"/>
            <a:ext cx="3677800" cy="4044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Quickly understand errors</a:t>
            </a:r>
            <a:endParaRPr sz="2000" kern="0">
              <a:solidFill>
                <a:srgbClr val="3C4043"/>
              </a:solidFill>
              <a:latin typeface="Roboto"/>
              <a:ea typeface="Roboto"/>
              <a:cs typeface="Roboto"/>
              <a:sym typeface="Roboto"/>
            </a:endParaRPr>
          </a:p>
        </p:txBody>
      </p:sp>
      <p:sp>
        <p:nvSpPr>
          <p:cNvPr id="396" name="Google Shape;396;p56"/>
          <p:cNvSpPr txBox="1"/>
          <p:nvPr/>
        </p:nvSpPr>
        <p:spPr>
          <a:xfrm>
            <a:off x="7048267" y="3333623"/>
            <a:ext cx="3677200" cy="4044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Automatic and real-time</a:t>
            </a:r>
            <a:endParaRPr sz="2000" kern="0">
              <a:solidFill>
                <a:srgbClr val="3C4043"/>
              </a:solidFill>
              <a:latin typeface="Roboto"/>
              <a:ea typeface="Roboto"/>
              <a:cs typeface="Roboto"/>
              <a:sym typeface="Roboto"/>
            </a:endParaRPr>
          </a:p>
        </p:txBody>
      </p:sp>
      <p:sp>
        <p:nvSpPr>
          <p:cNvPr id="397" name="Google Shape;397;p56"/>
          <p:cNvSpPr txBox="1"/>
          <p:nvPr/>
        </p:nvSpPr>
        <p:spPr>
          <a:xfrm>
            <a:off x="1467835" y="5608194"/>
            <a:ext cx="3677200" cy="4044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Instant error notification</a:t>
            </a:r>
            <a:endParaRPr sz="2000" kern="0">
              <a:solidFill>
                <a:srgbClr val="3C4043"/>
              </a:solidFill>
              <a:latin typeface="Roboto"/>
              <a:ea typeface="Roboto"/>
              <a:cs typeface="Roboto"/>
              <a:sym typeface="Roboto"/>
            </a:endParaRPr>
          </a:p>
        </p:txBody>
      </p:sp>
      <p:sp>
        <p:nvSpPr>
          <p:cNvPr id="398" name="Google Shape;398;p56"/>
          <p:cNvSpPr txBox="1"/>
          <p:nvPr/>
        </p:nvSpPr>
        <p:spPr>
          <a:xfrm>
            <a:off x="7048267" y="5608194"/>
            <a:ext cx="3677200" cy="4044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Popular languages</a:t>
            </a:r>
            <a:endParaRPr sz="2000" kern="0">
              <a:solidFill>
                <a:srgbClr val="3C4043"/>
              </a:solidFill>
              <a:latin typeface="Roboto"/>
              <a:ea typeface="Roboto"/>
              <a:cs typeface="Roboto"/>
              <a:sym typeface="Roboto"/>
            </a:endParaRPr>
          </a:p>
        </p:txBody>
      </p:sp>
      <p:cxnSp>
        <p:nvCxnSpPr>
          <p:cNvPr id="399" name="Google Shape;399;p56"/>
          <p:cNvCxnSpPr/>
          <p:nvPr/>
        </p:nvCxnSpPr>
        <p:spPr>
          <a:xfrm>
            <a:off x="6096899" y="1835673"/>
            <a:ext cx="0" cy="4233400"/>
          </a:xfrm>
          <a:prstGeom prst="straightConnector1">
            <a:avLst/>
          </a:prstGeom>
          <a:noFill/>
          <a:ln w="19050" cap="flat" cmpd="sng">
            <a:solidFill>
              <a:schemeClr val="lt2"/>
            </a:solidFill>
            <a:prstDash val="dot"/>
            <a:round/>
            <a:headEnd type="none" w="med" len="med"/>
            <a:tailEnd type="none" w="med" len="med"/>
          </a:ln>
        </p:spPr>
      </p:cxnSp>
      <p:cxnSp>
        <p:nvCxnSpPr>
          <p:cNvPr id="400" name="Google Shape;400;p56"/>
          <p:cNvCxnSpPr/>
          <p:nvPr/>
        </p:nvCxnSpPr>
        <p:spPr>
          <a:xfrm>
            <a:off x="1467550" y="3760812"/>
            <a:ext cx="9276800" cy="0"/>
          </a:xfrm>
          <a:prstGeom prst="straightConnector1">
            <a:avLst/>
          </a:prstGeom>
          <a:noFill/>
          <a:ln w="19050" cap="flat" cmpd="sng">
            <a:solidFill>
              <a:schemeClr val="lt2"/>
            </a:solidFill>
            <a:prstDash val="dot"/>
            <a:round/>
            <a:headEnd type="none" w="med" len="med"/>
            <a:tailEnd type="none" w="med" len="med"/>
          </a:ln>
        </p:spPr>
      </p:cxnSp>
      <p:pic>
        <p:nvPicPr>
          <p:cNvPr id="401" name="Google Shape;401;p56"/>
          <p:cNvPicPr preferRelativeResize="0"/>
          <p:nvPr/>
        </p:nvPicPr>
        <p:blipFill rotWithShape="1">
          <a:blip r:embed="rId3">
            <a:alphaModFix/>
          </a:blip>
          <a:srcRect/>
          <a:stretch/>
        </p:blipFill>
        <p:spPr>
          <a:xfrm>
            <a:off x="5145466" y="2869012"/>
            <a:ext cx="1824209" cy="1819248"/>
          </a:xfrm>
          <a:prstGeom prst="rect">
            <a:avLst/>
          </a:prstGeom>
          <a:noFill/>
          <a:ln>
            <a:noFill/>
          </a:ln>
        </p:spPr>
      </p:pic>
      <p:pic>
        <p:nvPicPr>
          <p:cNvPr id="402" name="Google Shape;402;p56"/>
          <p:cNvPicPr preferRelativeResize="0"/>
          <p:nvPr/>
        </p:nvPicPr>
        <p:blipFill>
          <a:blip r:embed="rId4">
            <a:alphaModFix/>
          </a:blip>
          <a:stretch>
            <a:fillRect/>
          </a:stretch>
        </p:blipFill>
        <p:spPr>
          <a:xfrm>
            <a:off x="2318427" y="1800533"/>
            <a:ext cx="1976227" cy="1443848"/>
          </a:xfrm>
          <a:prstGeom prst="rect">
            <a:avLst/>
          </a:prstGeom>
          <a:noFill/>
          <a:ln>
            <a:noFill/>
          </a:ln>
        </p:spPr>
      </p:pic>
      <p:pic>
        <p:nvPicPr>
          <p:cNvPr id="403" name="Google Shape;403;p56"/>
          <p:cNvPicPr preferRelativeResize="0"/>
          <p:nvPr/>
        </p:nvPicPr>
        <p:blipFill>
          <a:blip r:embed="rId5">
            <a:alphaModFix/>
          </a:blip>
          <a:stretch>
            <a:fillRect/>
          </a:stretch>
        </p:blipFill>
        <p:spPr>
          <a:xfrm>
            <a:off x="7992966" y="1688384"/>
            <a:ext cx="1788015" cy="1443849"/>
          </a:xfrm>
          <a:prstGeom prst="rect">
            <a:avLst/>
          </a:prstGeom>
          <a:noFill/>
          <a:ln>
            <a:noFill/>
          </a:ln>
        </p:spPr>
      </p:pic>
      <p:pic>
        <p:nvPicPr>
          <p:cNvPr id="404" name="Google Shape;404;p56"/>
          <p:cNvPicPr preferRelativeResize="0"/>
          <p:nvPr/>
        </p:nvPicPr>
        <p:blipFill>
          <a:blip r:embed="rId6">
            <a:alphaModFix/>
          </a:blip>
          <a:stretch>
            <a:fillRect/>
          </a:stretch>
        </p:blipFill>
        <p:spPr>
          <a:xfrm>
            <a:off x="1637969" y="4117772"/>
            <a:ext cx="3337144" cy="1443848"/>
          </a:xfrm>
          <a:prstGeom prst="rect">
            <a:avLst/>
          </a:prstGeom>
          <a:noFill/>
          <a:ln>
            <a:noFill/>
          </a:ln>
        </p:spPr>
      </p:pic>
      <p:pic>
        <p:nvPicPr>
          <p:cNvPr id="405" name="Google Shape;405;p56"/>
          <p:cNvPicPr preferRelativeResize="0"/>
          <p:nvPr/>
        </p:nvPicPr>
        <p:blipFill>
          <a:blip r:embed="rId7">
            <a:alphaModFix/>
          </a:blip>
          <a:stretch>
            <a:fillRect/>
          </a:stretch>
        </p:blipFill>
        <p:spPr>
          <a:xfrm>
            <a:off x="8105169" y="3878315"/>
            <a:ext cx="1563608" cy="1732618"/>
          </a:xfrm>
          <a:prstGeom prst="rect">
            <a:avLst/>
          </a:prstGeom>
          <a:noFill/>
          <a:ln>
            <a:noFill/>
          </a:ln>
        </p:spPr>
      </p:pic>
      <p:sp>
        <p:nvSpPr>
          <p:cNvPr id="406" name="Google Shape;406;p5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407" name="Google Shape;407;p5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Error Reporting</a:t>
            </a:r>
            <a:endParaRPr/>
          </a:p>
        </p:txBody>
      </p:sp>
    </p:spTree>
    <p:extLst>
      <p:ext uri="{BB962C8B-B14F-4D97-AF65-F5344CB8AC3E}">
        <p14:creationId xmlns:p14="http://schemas.microsoft.com/office/powerpoint/2010/main" val="205722137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7"/>
          <p:cNvSpPr txBox="1"/>
          <p:nvPr/>
        </p:nvSpPr>
        <p:spPr>
          <a:xfrm>
            <a:off x="1467550" y="3329013"/>
            <a:ext cx="3677800" cy="405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Find performance bottlenecks</a:t>
            </a:r>
            <a:endParaRPr sz="2000" kern="0">
              <a:solidFill>
                <a:srgbClr val="3C4043"/>
              </a:solidFill>
              <a:latin typeface="Roboto"/>
              <a:ea typeface="Roboto"/>
              <a:cs typeface="Roboto"/>
              <a:sym typeface="Roboto"/>
            </a:endParaRPr>
          </a:p>
        </p:txBody>
      </p:sp>
      <p:sp>
        <p:nvSpPr>
          <p:cNvPr id="413" name="Google Shape;413;p57"/>
          <p:cNvSpPr txBox="1"/>
          <p:nvPr/>
        </p:nvSpPr>
        <p:spPr>
          <a:xfrm>
            <a:off x="7048267" y="3329013"/>
            <a:ext cx="3677200" cy="405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Fast, automatic issue detection</a:t>
            </a:r>
            <a:endParaRPr sz="2000" kern="0">
              <a:solidFill>
                <a:srgbClr val="3C4043"/>
              </a:solidFill>
              <a:latin typeface="Roboto"/>
              <a:ea typeface="Roboto"/>
              <a:cs typeface="Roboto"/>
              <a:sym typeface="Roboto"/>
            </a:endParaRPr>
          </a:p>
        </p:txBody>
      </p:sp>
      <p:sp>
        <p:nvSpPr>
          <p:cNvPr id="414" name="Google Shape;414;p57"/>
          <p:cNvSpPr txBox="1"/>
          <p:nvPr/>
        </p:nvSpPr>
        <p:spPr>
          <a:xfrm>
            <a:off x="1467835" y="5621349"/>
            <a:ext cx="3677200" cy="405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Broad platform support</a:t>
            </a:r>
            <a:endParaRPr sz="2000" kern="0">
              <a:solidFill>
                <a:srgbClr val="3C4043"/>
              </a:solidFill>
              <a:latin typeface="Roboto"/>
              <a:ea typeface="Roboto"/>
              <a:cs typeface="Roboto"/>
              <a:sym typeface="Roboto"/>
            </a:endParaRPr>
          </a:p>
        </p:txBody>
      </p:sp>
      <p:cxnSp>
        <p:nvCxnSpPr>
          <p:cNvPr id="415" name="Google Shape;415;p57"/>
          <p:cNvCxnSpPr/>
          <p:nvPr/>
        </p:nvCxnSpPr>
        <p:spPr>
          <a:xfrm>
            <a:off x="6096899" y="1835119"/>
            <a:ext cx="0" cy="4238200"/>
          </a:xfrm>
          <a:prstGeom prst="straightConnector1">
            <a:avLst/>
          </a:prstGeom>
          <a:noFill/>
          <a:ln w="19050" cap="flat" cmpd="sng">
            <a:solidFill>
              <a:schemeClr val="lt2"/>
            </a:solidFill>
            <a:prstDash val="dot"/>
            <a:round/>
            <a:headEnd type="none" w="med" len="med"/>
            <a:tailEnd type="none" w="med" len="med"/>
          </a:ln>
        </p:spPr>
      </p:cxnSp>
      <p:cxnSp>
        <p:nvCxnSpPr>
          <p:cNvPr id="416" name="Google Shape;416;p57"/>
          <p:cNvCxnSpPr/>
          <p:nvPr/>
        </p:nvCxnSpPr>
        <p:spPr>
          <a:xfrm>
            <a:off x="1467550" y="3766284"/>
            <a:ext cx="9276800" cy="0"/>
          </a:xfrm>
          <a:prstGeom prst="straightConnector1">
            <a:avLst/>
          </a:prstGeom>
          <a:noFill/>
          <a:ln w="19050" cap="flat" cmpd="sng">
            <a:solidFill>
              <a:schemeClr val="lt2"/>
            </a:solidFill>
            <a:prstDash val="dot"/>
            <a:round/>
            <a:headEnd type="none" w="med" len="med"/>
            <a:tailEnd type="none" w="med" len="med"/>
          </a:ln>
        </p:spPr>
      </p:cxnSp>
      <p:pic>
        <p:nvPicPr>
          <p:cNvPr id="417" name="Google Shape;417;p57"/>
          <p:cNvPicPr preferRelativeResize="0"/>
          <p:nvPr/>
        </p:nvPicPr>
        <p:blipFill rotWithShape="1">
          <a:blip r:embed="rId3">
            <a:alphaModFix/>
          </a:blip>
          <a:srcRect/>
          <a:stretch/>
        </p:blipFill>
        <p:spPr>
          <a:xfrm>
            <a:off x="7631305" y="4252083"/>
            <a:ext cx="1824209" cy="1821226"/>
          </a:xfrm>
          <a:prstGeom prst="rect">
            <a:avLst/>
          </a:prstGeom>
          <a:noFill/>
          <a:ln>
            <a:noFill/>
          </a:ln>
        </p:spPr>
      </p:pic>
      <p:pic>
        <p:nvPicPr>
          <p:cNvPr id="418" name="Google Shape;418;p57"/>
          <p:cNvPicPr preferRelativeResize="0"/>
          <p:nvPr/>
        </p:nvPicPr>
        <p:blipFill>
          <a:blip r:embed="rId4">
            <a:alphaModFix/>
          </a:blip>
          <a:stretch>
            <a:fillRect/>
          </a:stretch>
        </p:blipFill>
        <p:spPr>
          <a:xfrm>
            <a:off x="2224177" y="1674517"/>
            <a:ext cx="2164727" cy="1629653"/>
          </a:xfrm>
          <a:prstGeom prst="rect">
            <a:avLst/>
          </a:prstGeom>
          <a:noFill/>
          <a:ln>
            <a:noFill/>
          </a:ln>
        </p:spPr>
      </p:pic>
      <p:pic>
        <p:nvPicPr>
          <p:cNvPr id="419" name="Google Shape;419;p57"/>
          <p:cNvPicPr preferRelativeResize="0"/>
          <p:nvPr/>
        </p:nvPicPr>
        <p:blipFill>
          <a:blip r:embed="rId5">
            <a:alphaModFix/>
          </a:blip>
          <a:stretch>
            <a:fillRect/>
          </a:stretch>
        </p:blipFill>
        <p:spPr>
          <a:xfrm>
            <a:off x="7479001" y="1799940"/>
            <a:ext cx="2815941" cy="1445417"/>
          </a:xfrm>
          <a:prstGeom prst="rect">
            <a:avLst/>
          </a:prstGeom>
          <a:noFill/>
          <a:ln>
            <a:noFill/>
          </a:ln>
        </p:spPr>
      </p:pic>
      <p:pic>
        <p:nvPicPr>
          <p:cNvPr id="420" name="Google Shape;420;p57"/>
          <p:cNvPicPr preferRelativeResize="0"/>
          <p:nvPr/>
        </p:nvPicPr>
        <p:blipFill>
          <a:blip r:embed="rId6">
            <a:alphaModFix/>
          </a:blip>
          <a:stretch>
            <a:fillRect/>
          </a:stretch>
        </p:blipFill>
        <p:spPr>
          <a:xfrm>
            <a:off x="2050588" y="3965864"/>
            <a:ext cx="2511907" cy="1445417"/>
          </a:xfrm>
          <a:prstGeom prst="rect">
            <a:avLst/>
          </a:prstGeom>
          <a:noFill/>
          <a:ln>
            <a:noFill/>
          </a:ln>
        </p:spPr>
      </p:pic>
      <p:sp>
        <p:nvSpPr>
          <p:cNvPr id="421" name="Google Shape;421;p57"/>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422" name="Google Shape;422;p57"/>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Cloud Trace</a:t>
            </a:r>
            <a:endParaRPr/>
          </a:p>
        </p:txBody>
      </p:sp>
    </p:spTree>
    <p:extLst>
      <p:ext uri="{BB962C8B-B14F-4D97-AF65-F5344CB8AC3E}">
        <p14:creationId xmlns:p14="http://schemas.microsoft.com/office/powerpoint/2010/main" val="125112822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8"/>
          <p:cNvSpPr txBox="1"/>
          <p:nvPr/>
        </p:nvSpPr>
        <p:spPr>
          <a:xfrm>
            <a:off x="1467550" y="3327915"/>
            <a:ext cx="3677800" cy="4044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Debug in production</a:t>
            </a:r>
            <a:endParaRPr sz="2000" kern="0">
              <a:solidFill>
                <a:srgbClr val="3C4043"/>
              </a:solidFill>
              <a:latin typeface="Roboto"/>
              <a:ea typeface="Roboto"/>
              <a:cs typeface="Roboto"/>
              <a:sym typeface="Roboto"/>
            </a:endParaRPr>
          </a:p>
        </p:txBody>
      </p:sp>
      <p:sp>
        <p:nvSpPr>
          <p:cNvPr id="428" name="Google Shape;428;p58"/>
          <p:cNvSpPr txBox="1"/>
          <p:nvPr/>
        </p:nvSpPr>
        <p:spPr>
          <a:xfrm>
            <a:off x="7048267" y="3327915"/>
            <a:ext cx="3677200" cy="4044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Multiple source options</a:t>
            </a:r>
            <a:endParaRPr sz="2000" kern="0">
              <a:solidFill>
                <a:srgbClr val="3C4043"/>
              </a:solidFill>
              <a:latin typeface="Roboto"/>
              <a:ea typeface="Roboto"/>
              <a:cs typeface="Roboto"/>
              <a:sym typeface="Roboto"/>
            </a:endParaRPr>
          </a:p>
        </p:txBody>
      </p:sp>
      <p:sp>
        <p:nvSpPr>
          <p:cNvPr id="429" name="Google Shape;429;p58"/>
          <p:cNvSpPr txBox="1"/>
          <p:nvPr/>
        </p:nvSpPr>
        <p:spPr>
          <a:xfrm>
            <a:off x="1467835" y="5617732"/>
            <a:ext cx="3677200" cy="4044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Collaborate while debugging</a:t>
            </a:r>
            <a:endParaRPr sz="2000" kern="0">
              <a:solidFill>
                <a:srgbClr val="3C4043"/>
              </a:solidFill>
              <a:latin typeface="Roboto"/>
              <a:ea typeface="Roboto"/>
              <a:cs typeface="Roboto"/>
              <a:sym typeface="Roboto"/>
            </a:endParaRPr>
          </a:p>
        </p:txBody>
      </p:sp>
      <p:sp>
        <p:nvSpPr>
          <p:cNvPr id="430" name="Google Shape;430;p58"/>
          <p:cNvSpPr txBox="1"/>
          <p:nvPr/>
        </p:nvSpPr>
        <p:spPr>
          <a:xfrm>
            <a:off x="7048267" y="5617732"/>
            <a:ext cx="3677200" cy="4044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Use your workflows</a:t>
            </a:r>
            <a:endParaRPr sz="2000" kern="0">
              <a:solidFill>
                <a:srgbClr val="3C4043"/>
              </a:solidFill>
              <a:latin typeface="Roboto"/>
              <a:ea typeface="Roboto"/>
              <a:cs typeface="Roboto"/>
              <a:sym typeface="Roboto"/>
            </a:endParaRPr>
          </a:p>
        </p:txBody>
      </p:sp>
      <p:cxnSp>
        <p:nvCxnSpPr>
          <p:cNvPr id="431" name="Google Shape;431;p58"/>
          <p:cNvCxnSpPr/>
          <p:nvPr/>
        </p:nvCxnSpPr>
        <p:spPr>
          <a:xfrm>
            <a:off x="6096899" y="1835673"/>
            <a:ext cx="0" cy="4233400"/>
          </a:xfrm>
          <a:prstGeom prst="straightConnector1">
            <a:avLst/>
          </a:prstGeom>
          <a:noFill/>
          <a:ln w="19050" cap="flat" cmpd="sng">
            <a:solidFill>
              <a:schemeClr val="lt2"/>
            </a:solidFill>
            <a:prstDash val="dot"/>
            <a:round/>
            <a:headEnd type="none" w="med" len="med"/>
            <a:tailEnd type="none" w="med" len="med"/>
          </a:ln>
        </p:spPr>
      </p:cxnSp>
      <p:cxnSp>
        <p:nvCxnSpPr>
          <p:cNvPr id="432" name="Google Shape;432;p58"/>
          <p:cNvCxnSpPr/>
          <p:nvPr/>
        </p:nvCxnSpPr>
        <p:spPr>
          <a:xfrm>
            <a:off x="1467550" y="3779996"/>
            <a:ext cx="9276800" cy="0"/>
          </a:xfrm>
          <a:prstGeom prst="straightConnector1">
            <a:avLst/>
          </a:prstGeom>
          <a:noFill/>
          <a:ln w="19050" cap="flat" cmpd="sng">
            <a:solidFill>
              <a:schemeClr val="lt2"/>
            </a:solidFill>
            <a:prstDash val="dot"/>
            <a:round/>
            <a:headEnd type="none" w="med" len="med"/>
            <a:tailEnd type="none" w="med" len="med"/>
          </a:ln>
        </p:spPr>
      </p:cxnSp>
      <p:pic>
        <p:nvPicPr>
          <p:cNvPr id="433" name="Google Shape;433;p58"/>
          <p:cNvPicPr preferRelativeResize="0"/>
          <p:nvPr/>
        </p:nvPicPr>
        <p:blipFill rotWithShape="1">
          <a:blip r:embed="rId3">
            <a:alphaModFix/>
          </a:blip>
          <a:srcRect/>
          <a:stretch/>
        </p:blipFill>
        <p:spPr>
          <a:xfrm>
            <a:off x="5156896" y="2874827"/>
            <a:ext cx="1824209" cy="1819248"/>
          </a:xfrm>
          <a:prstGeom prst="rect">
            <a:avLst/>
          </a:prstGeom>
          <a:noFill/>
          <a:ln>
            <a:noFill/>
          </a:ln>
        </p:spPr>
      </p:pic>
      <p:pic>
        <p:nvPicPr>
          <p:cNvPr id="434" name="Google Shape;434;p58"/>
          <p:cNvPicPr preferRelativeResize="0"/>
          <p:nvPr/>
        </p:nvPicPr>
        <p:blipFill>
          <a:blip r:embed="rId4">
            <a:alphaModFix/>
          </a:blip>
          <a:stretch>
            <a:fillRect/>
          </a:stretch>
        </p:blipFill>
        <p:spPr>
          <a:xfrm>
            <a:off x="2192034" y="1811152"/>
            <a:ext cx="2229015" cy="1443849"/>
          </a:xfrm>
          <a:prstGeom prst="rect">
            <a:avLst/>
          </a:prstGeom>
          <a:noFill/>
          <a:ln>
            <a:noFill/>
          </a:ln>
        </p:spPr>
      </p:pic>
      <p:pic>
        <p:nvPicPr>
          <p:cNvPr id="435" name="Google Shape;435;p58"/>
          <p:cNvPicPr preferRelativeResize="0"/>
          <p:nvPr/>
        </p:nvPicPr>
        <p:blipFill>
          <a:blip r:embed="rId5">
            <a:alphaModFix/>
          </a:blip>
          <a:stretch>
            <a:fillRect/>
          </a:stretch>
        </p:blipFill>
        <p:spPr>
          <a:xfrm>
            <a:off x="8057923" y="1688384"/>
            <a:ext cx="1658101" cy="1589545"/>
          </a:xfrm>
          <a:prstGeom prst="rect">
            <a:avLst/>
          </a:prstGeom>
          <a:noFill/>
          <a:ln>
            <a:noFill/>
          </a:ln>
        </p:spPr>
      </p:pic>
      <p:pic>
        <p:nvPicPr>
          <p:cNvPr id="436" name="Google Shape;436;p58"/>
          <p:cNvPicPr preferRelativeResize="0"/>
          <p:nvPr/>
        </p:nvPicPr>
        <p:blipFill>
          <a:blip r:embed="rId6">
            <a:alphaModFix/>
          </a:blip>
          <a:stretch>
            <a:fillRect/>
          </a:stretch>
        </p:blipFill>
        <p:spPr>
          <a:xfrm>
            <a:off x="2332630" y="4065191"/>
            <a:ext cx="1947823" cy="1443849"/>
          </a:xfrm>
          <a:prstGeom prst="rect">
            <a:avLst/>
          </a:prstGeom>
          <a:noFill/>
          <a:ln>
            <a:noFill/>
          </a:ln>
        </p:spPr>
      </p:pic>
      <p:pic>
        <p:nvPicPr>
          <p:cNvPr id="437" name="Google Shape;437;p58"/>
          <p:cNvPicPr preferRelativeResize="0"/>
          <p:nvPr/>
        </p:nvPicPr>
        <p:blipFill>
          <a:blip r:embed="rId7">
            <a:alphaModFix/>
          </a:blip>
          <a:stretch>
            <a:fillRect/>
          </a:stretch>
        </p:blipFill>
        <p:spPr>
          <a:xfrm>
            <a:off x="7837855" y="4065191"/>
            <a:ext cx="2098239" cy="1443848"/>
          </a:xfrm>
          <a:prstGeom prst="rect">
            <a:avLst/>
          </a:prstGeom>
          <a:noFill/>
          <a:ln>
            <a:noFill/>
          </a:ln>
        </p:spPr>
      </p:pic>
      <p:sp>
        <p:nvSpPr>
          <p:cNvPr id="438" name="Google Shape;438;p58"/>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8">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439" name="Google Shape;439;p58"/>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Cloud Debugger</a:t>
            </a:r>
            <a:endParaRPr/>
          </a:p>
        </p:txBody>
      </p:sp>
    </p:spTree>
    <p:extLst>
      <p:ext uri="{BB962C8B-B14F-4D97-AF65-F5344CB8AC3E}">
        <p14:creationId xmlns:p14="http://schemas.microsoft.com/office/powerpoint/2010/main" val="207256929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cxnSp>
        <p:nvCxnSpPr>
          <p:cNvPr id="444" name="Google Shape;444;p59"/>
          <p:cNvCxnSpPr/>
          <p:nvPr/>
        </p:nvCxnSpPr>
        <p:spPr>
          <a:xfrm>
            <a:off x="6096947" y="1843850"/>
            <a:ext cx="0" cy="4252200"/>
          </a:xfrm>
          <a:prstGeom prst="straightConnector1">
            <a:avLst/>
          </a:prstGeom>
          <a:noFill/>
          <a:ln w="19050" cap="flat" cmpd="sng">
            <a:solidFill>
              <a:schemeClr val="accent2"/>
            </a:solidFill>
            <a:prstDash val="dot"/>
            <a:round/>
            <a:headEnd type="none" w="med" len="med"/>
            <a:tailEnd type="none" w="med" len="med"/>
          </a:ln>
        </p:spPr>
      </p:cxnSp>
      <p:pic>
        <p:nvPicPr>
          <p:cNvPr id="445" name="Google Shape;445;p59"/>
          <p:cNvPicPr preferRelativeResize="0"/>
          <p:nvPr/>
        </p:nvPicPr>
        <p:blipFill rotWithShape="1">
          <a:blip r:embed="rId3">
            <a:alphaModFix/>
          </a:blip>
          <a:srcRect l="199" r="189"/>
          <a:stretch/>
        </p:blipFill>
        <p:spPr>
          <a:xfrm>
            <a:off x="5145504" y="2921993"/>
            <a:ext cx="1824227" cy="1827211"/>
          </a:xfrm>
          <a:prstGeom prst="rect">
            <a:avLst/>
          </a:prstGeom>
          <a:noFill/>
          <a:ln>
            <a:noFill/>
          </a:ln>
        </p:spPr>
      </p:pic>
      <p:grpSp>
        <p:nvGrpSpPr>
          <p:cNvPr id="446" name="Google Shape;446;p59"/>
          <p:cNvGrpSpPr/>
          <p:nvPr/>
        </p:nvGrpSpPr>
        <p:grpSpPr>
          <a:xfrm>
            <a:off x="1467550" y="2611557"/>
            <a:ext cx="3678020" cy="2664184"/>
            <a:chOff x="1820325" y="2833125"/>
            <a:chExt cx="5807400" cy="4199975"/>
          </a:xfrm>
        </p:grpSpPr>
        <p:sp>
          <p:nvSpPr>
            <p:cNvPr id="447" name="Google Shape;447;p59"/>
            <p:cNvSpPr txBox="1"/>
            <p:nvPr/>
          </p:nvSpPr>
          <p:spPr>
            <a:xfrm>
              <a:off x="1820325" y="6392900"/>
              <a:ext cx="5807400" cy="640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Low-impact production profiling</a:t>
              </a:r>
              <a:endParaRPr sz="2000" kern="0">
                <a:solidFill>
                  <a:srgbClr val="3C4043"/>
                </a:solidFill>
                <a:latin typeface="Roboto"/>
                <a:ea typeface="Roboto"/>
                <a:cs typeface="Roboto"/>
                <a:sym typeface="Roboto"/>
              </a:endParaRPr>
            </a:p>
          </p:txBody>
        </p:sp>
        <p:pic>
          <p:nvPicPr>
            <p:cNvPr id="448" name="Google Shape;448;p59"/>
            <p:cNvPicPr preferRelativeResize="0"/>
            <p:nvPr/>
          </p:nvPicPr>
          <p:blipFill>
            <a:blip r:embed="rId4">
              <a:alphaModFix/>
            </a:blip>
            <a:stretch>
              <a:fillRect/>
            </a:stretch>
          </p:blipFill>
          <p:spPr>
            <a:xfrm>
              <a:off x="2636998" y="2833125"/>
              <a:ext cx="4174053" cy="3266650"/>
            </a:xfrm>
            <a:prstGeom prst="rect">
              <a:avLst/>
            </a:prstGeom>
            <a:noFill/>
            <a:ln>
              <a:noFill/>
            </a:ln>
          </p:spPr>
        </p:pic>
      </p:grpSp>
      <p:grpSp>
        <p:nvGrpSpPr>
          <p:cNvPr id="449" name="Google Shape;449;p59"/>
          <p:cNvGrpSpPr/>
          <p:nvPr/>
        </p:nvGrpSpPr>
        <p:grpSpPr>
          <a:xfrm>
            <a:off x="7048326" y="2403881"/>
            <a:ext cx="3677450" cy="2871833"/>
            <a:chOff x="10632075" y="3267775"/>
            <a:chExt cx="5806500" cy="4527325"/>
          </a:xfrm>
        </p:grpSpPr>
        <p:sp>
          <p:nvSpPr>
            <p:cNvPr id="450" name="Google Shape;450;p59"/>
            <p:cNvSpPr txBox="1"/>
            <p:nvPr/>
          </p:nvSpPr>
          <p:spPr>
            <a:xfrm>
              <a:off x="10632075" y="7154900"/>
              <a:ext cx="5806500" cy="6402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2000" kern="0">
                  <a:solidFill>
                    <a:srgbClr val="3C4043"/>
                  </a:solidFill>
                  <a:latin typeface="Roboto"/>
                  <a:ea typeface="Roboto"/>
                  <a:cs typeface="Roboto"/>
                  <a:sym typeface="Roboto"/>
                </a:rPr>
                <a:t>Broad platform support</a:t>
              </a:r>
              <a:endParaRPr sz="2000" kern="0">
                <a:solidFill>
                  <a:srgbClr val="3C4043"/>
                </a:solidFill>
                <a:latin typeface="Roboto"/>
                <a:ea typeface="Roboto"/>
                <a:cs typeface="Roboto"/>
                <a:sym typeface="Roboto"/>
              </a:endParaRPr>
            </a:p>
          </p:txBody>
        </p:sp>
        <p:pic>
          <p:nvPicPr>
            <p:cNvPr id="451" name="Google Shape;451;p59"/>
            <p:cNvPicPr preferRelativeResize="0"/>
            <p:nvPr/>
          </p:nvPicPr>
          <p:blipFill>
            <a:blip r:embed="rId5">
              <a:alphaModFix/>
            </a:blip>
            <a:stretch>
              <a:fillRect/>
            </a:stretch>
          </p:blipFill>
          <p:spPr>
            <a:xfrm>
              <a:off x="10890688" y="3267775"/>
              <a:ext cx="5289273" cy="3921358"/>
            </a:xfrm>
            <a:prstGeom prst="rect">
              <a:avLst/>
            </a:prstGeom>
            <a:noFill/>
            <a:ln>
              <a:noFill/>
            </a:ln>
          </p:spPr>
        </p:pic>
      </p:grpSp>
      <p:sp>
        <p:nvSpPr>
          <p:cNvPr id="452" name="Google Shape;452;p59"/>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6">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453" name="Google Shape;453;p59"/>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Cloud Profiler</a:t>
            </a:r>
            <a:endParaRPr/>
          </a:p>
        </p:txBody>
      </p:sp>
    </p:spTree>
    <p:extLst>
      <p:ext uri="{BB962C8B-B14F-4D97-AF65-F5344CB8AC3E}">
        <p14:creationId xmlns:p14="http://schemas.microsoft.com/office/powerpoint/2010/main" val="204573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AEBD-E789-5149-8DE3-9106191169D9}"/>
              </a:ext>
            </a:extLst>
          </p:cNvPr>
          <p:cNvSpPr>
            <a:spLocks noGrp="1"/>
          </p:cNvSpPr>
          <p:nvPr>
            <p:ph type="title"/>
          </p:nvPr>
        </p:nvSpPr>
        <p:spPr/>
        <p:txBody>
          <a:bodyPr/>
          <a:lstStyle/>
          <a:p>
            <a:r>
              <a:rPr lang="en-US" dirty="0"/>
              <a:t>Using Security Key Pairs</a:t>
            </a:r>
          </a:p>
        </p:txBody>
      </p:sp>
      <p:sp>
        <p:nvSpPr>
          <p:cNvPr id="3" name="Content Placeholder 2">
            <a:extLst>
              <a:ext uri="{FF2B5EF4-FFF2-40B4-BE49-F238E27FC236}">
                <a16:creationId xmlns:a16="http://schemas.microsoft.com/office/drawing/2014/main" id="{3B3AE56F-A4D8-3D42-972D-A72F50D09A16}"/>
              </a:ext>
            </a:extLst>
          </p:cNvPr>
          <p:cNvSpPr>
            <a:spLocks noGrp="1"/>
          </p:cNvSpPr>
          <p:nvPr>
            <p:ph idx="1"/>
          </p:nvPr>
        </p:nvSpPr>
        <p:spPr/>
        <p:txBody>
          <a:bodyPr>
            <a:noAutofit/>
          </a:bodyPr>
          <a:lstStyle/>
          <a:p>
            <a:r>
              <a:rPr lang="en-US" sz="2400" dirty="0"/>
              <a:t>the use of a </a:t>
            </a:r>
            <a:r>
              <a:rPr lang="en-US" sz="2400" dirty="0">
                <a:solidFill>
                  <a:srgbClr val="FF0000"/>
                </a:solidFill>
              </a:rPr>
              <a:t>public/private key pair </a:t>
            </a:r>
            <a:r>
              <a:rPr lang="en-US" sz="2400" dirty="0"/>
              <a:t>to is far more secure than requiring just a username and password</a:t>
            </a:r>
          </a:p>
          <a:p>
            <a:pPr lvl="1"/>
            <a:r>
              <a:rPr lang="en-US" sz="2000" dirty="0"/>
              <a:t> private key is an encrypted security key is created for a specific user.</a:t>
            </a:r>
          </a:p>
          <a:p>
            <a:pPr lvl="1"/>
            <a:r>
              <a:rPr lang="en-US" sz="2000" dirty="0"/>
              <a:t> a security code encrypted in a file stored on the user's device (with extension .</a:t>
            </a:r>
            <a:r>
              <a:rPr lang="en-US" sz="2000" dirty="0" err="1"/>
              <a:t>pem</a:t>
            </a:r>
            <a:r>
              <a:rPr lang="en-US" sz="2000" dirty="0"/>
              <a:t>). </a:t>
            </a:r>
          </a:p>
          <a:p>
            <a:endParaRPr lang="en-US" sz="2400" dirty="0"/>
          </a:p>
          <a:p>
            <a:r>
              <a:rPr lang="en-US" sz="2400" dirty="0"/>
              <a:t>When the user presents that private key to another device holding the corresponding public key, the public key is used to decipher the private key and validate the holder's identity.</a:t>
            </a:r>
          </a:p>
          <a:p>
            <a:endParaRPr lang="en-US" sz="2400" dirty="0"/>
          </a:p>
          <a:p>
            <a:r>
              <a:rPr lang="en-US" sz="2400" dirty="0"/>
              <a:t>A user needs to not let anyone else have access to their private key!</a:t>
            </a:r>
          </a:p>
          <a:p>
            <a:pPr lvl="1"/>
            <a:r>
              <a:rPr lang="en-US" sz="2000" dirty="0"/>
              <a:t>The public key can be sent to anyone who needs to verify the identity of the private key holder.</a:t>
            </a:r>
          </a:p>
        </p:txBody>
      </p:sp>
      <p:sp>
        <p:nvSpPr>
          <p:cNvPr id="4" name="Footer Placeholder 3">
            <a:extLst>
              <a:ext uri="{FF2B5EF4-FFF2-40B4-BE49-F238E27FC236}">
                <a16:creationId xmlns:a16="http://schemas.microsoft.com/office/drawing/2014/main" id="{31C98443-02B3-454D-82B4-E97056D003B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893B13C4-ACF9-9A45-8FC4-9CA05AC379BA}"/>
              </a:ext>
            </a:extLst>
          </p:cNvPr>
          <p:cNvSpPr>
            <a:spLocks noGrp="1"/>
          </p:cNvSpPr>
          <p:nvPr>
            <p:ph type="sldNum" sz="quarter" idx="12"/>
          </p:nvPr>
        </p:nvSpPr>
        <p:spPr/>
        <p:txBody>
          <a:bodyPr/>
          <a:lstStyle/>
          <a:p>
            <a:fld id="{8A4B711C-366F-984D-B358-19F85F407377}" type="slidenum">
              <a:rPr lang="en-US" smtClean="0"/>
              <a:t>21</a:t>
            </a:fld>
            <a:endParaRPr lang="en-US"/>
          </a:p>
        </p:txBody>
      </p:sp>
    </p:spTree>
    <p:extLst>
      <p:ext uri="{BB962C8B-B14F-4D97-AF65-F5344CB8AC3E}">
        <p14:creationId xmlns:p14="http://schemas.microsoft.com/office/powerpoint/2010/main" val="3005934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254C-AD77-F947-9B67-9B3AF4420382}"/>
              </a:ext>
            </a:extLst>
          </p:cNvPr>
          <p:cNvSpPr>
            <a:spLocks noGrp="1"/>
          </p:cNvSpPr>
          <p:nvPr>
            <p:ph type="title"/>
          </p:nvPr>
        </p:nvSpPr>
        <p:spPr/>
        <p:txBody>
          <a:bodyPr/>
          <a:lstStyle/>
          <a:p>
            <a:r>
              <a:rPr lang="en-US" dirty="0"/>
              <a:t>Connectivity methods (3/5):</a:t>
            </a:r>
            <a:br>
              <a:rPr lang="en-US" dirty="0"/>
            </a:br>
            <a:r>
              <a:rPr lang="en-US" dirty="0"/>
              <a:t>Secure Shell (SSH)</a:t>
            </a:r>
          </a:p>
        </p:txBody>
      </p:sp>
      <p:sp>
        <p:nvSpPr>
          <p:cNvPr id="3" name="Content Placeholder 2">
            <a:extLst>
              <a:ext uri="{FF2B5EF4-FFF2-40B4-BE49-F238E27FC236}">
                <a16:creationId xmlns:a16="http://schemas.microsoft.com/office/drawing/2014/main" id="{40B69565-3C45-E04E-8781-CD2C0A3C5498}"/>
              </a:ext>
            </a:extLst>
          </p:cNvPr>
          <p:cNvSpPr>
            <a:spLocks noGrp="1"/>
          </p:cNvSpPr>
          <p:nvPr>
            <p:ph idx="1"/>
          </p:nvPr>
        </p:nvSpPr>
        <p:spPr/>
        <p:txBody>
          <a:bodyPr/>
          <a:lstStyle/>
          <a:p>
            <a:r>
              <a:rPr lang="en-US" dirty="0"/>
              <a:t>SSH allows clients to remotely connect to a virtual Linux machine securely:</a:t>
            </a:r>
          </a:p>
          <a:p>
            <a:pPr lvl="1"/>
            <a:r>
              <a:rPr lang="en-US" dirty="0"/>
              <a:t>SSH is to Linux instances what RDP is to Windows Server instances.</a:t>
            </a:r>
          </a:p>
          <a:p>
            <a:pPr lvl="1"/>
            <a:endParaRPr lang="en-US" dirty="0"/>
          </a:p>
          <a:p>
            <a:r>
              <a:rPr lang="en-US" dirty="0"/>
              <a:t> SSH is run as a text command from a command prompt by specifying:</a:t>
            </a:r>
          </a:p>
          <a:p>
            <a:pPr lvl="1"/>
            <a:r>
              <a:rPr lang="en-US" dirty="0"/>
              <a:t>the name of the security key file</a:t>
            </a:r>
          </a:p>
          <a:p>
            <a:pPr lvl="1"/>
            <a:r>
              <a:rPr lang="en-US" dirty="0"/>
              <a:t>the username</a:t>
            </a:r>
          </a:p>
          <a:p>
            <a:pPr lvl="1"/>
            <a:r>
              <a:rPr lang="en-US" dirty="0"/>
              <a:t>the address of a virtual Ubuntu Linux server</a:t>
            </a:r>
          </a:p>
          <a:p>
            <a:pPr lvl="1"/>
            <a:r>
              <a:rPr lang="en-US" sz="1600" dirty="0" err="1">
                <a:latin typeface="Courier New" panose="02070309020205020404" pitchFamily="49" charset="0"/>
                <a:cs typeface="Courier New" panose="02070309020205020404" pitchFamily="49" charset="0"/>
              </a:rPr>
              <a:t>ssh</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a:t>
            </a:r>
            <a:r>
              <a:rPr lang="en-US" sz="1600" dirty="0">
                <a:solidFill>
                  <a:srgbClr val="FF0000"/>
                </a:solidFill>
                <a:latin typeface="Courier New" panose="02070309020205020404" pitchFamily="49" charset="0"/>
                <a:cs typeface="Courier New" panose="02070309020205020404" pitchFamily="49" charset="0"/>
              </a:rPr>
              <a:t>"QDt1.pem" </a:t>
            </a:r>
            <a:r>
              <a:rPr lang="en-US" sz="1600" dirty="0">
                <a:solidFill>
                  <a:srgbClr val="00B0F0"/>
                </a:solidFill>
                <a:latin typeface="Courier New" panose="02070309020205020404" pitchFamily="49" charset="0"/>
                <a:cs typeface="Courier New" panose="02070309020205020404" pitchFamily="49" charset="0"/>
                <a:hlinkClick r:id="rId2"/>
              </a:rPr>
              <a:t>ubuntu</a:t>
            </a:r>
            <a:r>
              <a:rPr lang="en-US" sz="1600" dirty="0">
                <a:latin typeface="Courier New" panose="02070309020205020404" pitchFamily="49" charset="0"/>
                <a:cs typeface="Courier New" panose="02070309020205020404" pitchFamily="49" charset="0"/>
                <a:hlinkClick r:id="rId2"/>
              </a:rPr>
              <a:t>@</a:t>
            </a:r>
            <a:r>
              <a:rPr lang="en-US" sz="1600" dirty="0">
                <a:solidFill>
                  <a:srgbClr val="00B050"/>
                </a:solidFill>
                <a:latin typeface="Courier New" panose="02070309020205020404" pitchFamily="49" charset="0"/>
                <a:cs typeface="Courier New" panose="02070309020205020404" pitchFamily="49" charset="0"/>
                <a:hlinkClick r:id="rId2"/>
              </a:rPr>
              <a:t>ec2-13-58-100-31.us-east-2.compute.amazonaws.com</a:t>
            </a:r>
            <a:endParaRPr lang="en-US" sz="1600" dirty="0">
              <a:solidFill>
                <a:srgbClr val="00B050"/>
              </a:solidFill>
              <a:latin typeface="Courier New" panose="02070309020205020404" pitchFamily="49" charset="0"/>
              <a:cs typeface="Courier New" panose="02070309020205020404" pitchFamily="49" charset="0"/>
            </a:endParaRPr>
          </a:p>
          <a:p>
            <a:endParaRPr lang="en-US" sz="2000" b="1"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98FCC9C0-152E-6747-BEAF-089FA1305515}"/>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E4E25C29-14EA-1F46-9497-599103959A20}"/>
              </a:ext>
            </a:extLst>
          </p:cNvPr>
          <p:cNvSpPr>
            <a:spLocks noGrp="1"/>
          </p:cNvSpPr>
          <p:nvPr>
            <p:ph type="sldNum" sz="quarter" idx="12"/>
          </p:nvPr>
        </p:nvSpPr>
        <p:spPr/>
        <p:txBody>
          <a:bodyPr/>
          <a:lstStyle/>
          <a:p>
            <a:fld id="{8A4B711C-366F-984D-B358-19F85F407377}" type="slidenum">
              <a:rPr lang="en-US" smtClean="0"/>
              <a:t>22</a:t>
            </a:fld>
            <a:endParaRPr lang="en-US"/>
          </a:p>
        </p:txBody>
      </p:sp>
    </p:spTree>
    <p:extLst>
      <p:ext uri="{BB962C8B-B14F-4D97-AF65-F5344CB8AC3E}">
        <p14:creationId xmlns:p14="http://schemas.microsoft.com/office/powerpoint/2010/main" val="219515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FB4D7-267B-AB43-A753-05A3EAAB48E2}"/>
              </a:ext>
            </a:extLst>
          </p:cNvPr>
          <p:cNvSpPr>
            <a:spLocks noGrp="1"/>
          </p:cNvSpPr>
          <p:nvPr>
            <p:ph type="title"/>
          </p:nvPr>
        </p:nvSpPr>
        <p:spPr/>
        <p:txBody>
          <a:bodyPr/>
          <a:lstStyle/>
          <a:p>
            <a:r>
              <a:rPr lang="en-US" dirty="0"/>
              <a:t>PuTTY</a:t>
            </a:r>
          </a:p>
        </p:txBody>
      </p:sp>
      <p:sp>
        <p:nvSpPr>
          <p:cNvPr id="4" name="Content Placeholder 3">
            <a:extLst>
              <a:ext uri="{FF2B5EF4-FFF2-40B4-BE49-F238E27FC236}">
                <a16:creationId xmlns:a16="http://schemas.microsoft.com/office/drawing/2014/main" id="{B22D5CE4-E152-2C40-A58B-C7A5DC23333B}"/>
              </a:ext>
            </a:extLst>
          </p:cNvPr>
          <p:cNvSpPr>
            <a:spLocks noGrp="1"/>
          </p:cNvSpPr>
          <p:nvPr>
            <p:ph idx="1"/>
          </p:nvPr>
        </p:nvSpPr>
        <p:spPr>
          <a:xfrm>
            <a:off x="838199" y="1635083"/>
            <a:ext cx="6921843" cy="4642149"/>
          </a:xfrm>
        </p:spPr>
        <p:txBody>
          <a:bodyPr/>
          <a:lstStyle/>
          <a:p>
            <a:r>
              <a:rPr lang="en-US" dirty="0"/>
              <a:t>PuTTY is a software that can be used to run SSH on Windows machines.</a:t>
            </a:r>
          </a:p>
          <a:p>
            <a:endParaRPr lang="en-US" dirty="0"/>
          </a:p>
          <a:p>
            <a:r>
              <a:rPr lang="en-US" dirty="0"/>
              <a:t>To log in, provide:</a:t>
            </a:r>
          </a:p>
          <a:p>
            <a:pPr lvl="1"/>
            <a:r>
              <a:rPr lang="en-US" dirty="0"/>
              <a:t>the hostname of the server</a:t>
            </a:r>
          </a:p>
          <a:p>
            <a:pPr lvl="1"/>
            <a:r>
              <a:rPr lang="en-US" dirty="0"/>
              <a:t>the location of the security key file</a:t>
            </a:r>
          </a:p>
        </p:txBody>
      </p:sp>
      <p:pic>
        <p:nvPicPr>
          <p:cNvPr id="2052" name="Picture 4" descr="The figure shows the PuTTY configuration window.">
            <a:extLst>
              <a:ext uri="{FF2B5EF4-FFF2-40B4-BE49-F238E27FC236}">
                <a16:creationId xmlns:a16="http://schemas.microsoft.com/office/drawing/2014/main" id="{80457073-F28B-DA48-83A9-F79A6763C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388" y="1690688"/>
            <a:ext cx="3965526" cy="387740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BC744BA-988D-2F41-85FA-4712BE2135D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CD302E14-34AB-AF4F-A84E-541BEEA4E962}"/>
              </a:ext>
            </a:extLst>
          </p:cNvPr>
          <p:cNvSpPr>
            <a:spLocks noGrp="1"/>
          </p:cNvSpPr>
          <p:nvPr>
            <p:ph type="sldNum" sz="quarter" idx="12"/>
          </p:nvPr>
        </p:nvSpPr>
        <p:spPr/>
        <p:txBody>
          <a:bodyPr/>
          <a:lstStyle/>
          <a:p>
            <a:fld id="{8A4B711C-366F-984D-B358-19F85F407377}" type="slidenum">
              <a:rPr lang="en-US" smtClean="0"/>
              <a:t>23</a:t>
            </a:fld>
            <a:endParaRPr lang="en-US"/>
          </a:p>
        </p:txBody>
      </p:sp>
    </p:spTree>
    <p:extLst>
      <p:ext uri="{BB962C8B-B14F-4D97-AF65-F5344CB8AC3E}">
        <p14:creationId xmlns:p14="http://schemas.microsoft.com/office/powerpoint/2010/main" val="3838334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0C675-FF44-2A48-A313-653864F15B67}"/>
              </a:ext>
            </a:extLst>
          </p:cNvPr>
          <p:cNvSpPr>
            <a:spLocks noGrp="1"/>
          </p:cNvSpPr>
          <p:nvPr>
            <p:ph type="title"/>
          </p:nvPr>
        </p:nvSpPr>
        <p:spPr/>
        <p:txBody>
          <a:bodyPr/>
          <a:lstStyle/>
          <a:p>
            <a:r>
              <a:rPr lang="en-US" dirty="0"/>
              <a:t>Connectivity methods (4/5):</a:t>
            </a:r>
            <a:br>
              <a:rPr lang="en-US" dirty="0"/>
            </a:br>
            <a:r>
              <a:rPr lang="en-US" dirty="0"/>
              <a:t>Virtual Private Network (VPN)</a:t>
            </a:r>
          </a:p>
        </p:txBody>
      </p:sp>
      <p:sp>
        <p:nvSpPr>
          <p:cNvPr id="3" name="Content Placeholder 2">
            <a:extLst>
              <a:ext uri="{FF2B5EF4-FFF2-40B4-BE49-F238E27FC236}">
                <a16:creationId xmlns:a16="http://schemas.microsoft.com/office/drawing/2014/main" id="{48E8DC25-3448-D245-9A9B-5FDB8AB1DA9B}"/>
              </a:ext>
            </a:extLst>
          </p:cNvPr>
          <p:cNvSpPr>
            <a:spLocks noGrp="1"/>
          </p:cNvSpPr>
          <p:nvPr>
            <p:ph idx="1"/>
          </p:nvPr>
        </p:nvSpPr>
        <p:spPr/>
        <p:txBody>
          <a:bodyPr>
            <a:noAutofit/>
          </a:bodyPr>
          <a:lstStyle/>
          <a:p>
            <a:r>
              <a:rPr lang="en-US" sz="2400" dirty="0"/>
              <a:t>The Internet is a public network. Data sent from point A bounces through several routers and, even if HTTPs is used, there is a (very small) chance that the data will be hacked.</a:t>
            </a:r>
          </a:p>
          <a:p>
            <a:endParaRPr lang="en-US" sz="2400" dirty="0"/>
          </a:p>
          <a:p>
            <a:r>
              <a:rPr lang="en-US" sz="2400" i="1" dirty="0"/>
              <a:t>A Virtual Private Network (VPN) is another way to secure your data.</a:t>
            </a:r>
          </a:p>
          <a:p>
            <a:endParaRPr lang="en-US" sz="2400" dirty="0"/>
          </a:p>
          <a:p>
            <a:r>
              <a:rPr lang="en-US" sz="2400" dirty="0"/>
              <a:t>A VPN is a secure (private) network connection that occurs through a public network. </a:t>
            </a:r>
          </a:p>
          <a:p>
            <a:endParaRPr lang="en-US" sz="2400" dirty="0"/>
          </a:p>
          <a:p>
            <a:r>
              <a:rPr lang="en-US" sz="2400" dirty="0"/>
              <a:t>VPNs can be used to connect individual users to a corporate network or server or to connect company networks or clouds across the Internet or other public networks</a:t>
            </a:r>
          </a:p>
        </p:txBody>
      </p:sp>
      <p:sp>
        <p:nvSpPr>
          <p:cNvPr id="4" name="Footer Placeholder 3">
            <a:extLst>
              <a:ext uri="{FF2B5EF4-FFF2-40B4-BE49-F238E27FC236}">
                <a16:creationId xmlns:a16="http://schemas.microsoft.com/office/drawing/2014/main" id="{52D91C9E-3437-DF46-BAEF-CC38B5360F3E}"/>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512F083-8E46-2946-A837-7A1566A2926A}"/>
              </a:ext>
            </a:extLst>
          </p:cNvPr>
          <p:cNvSpPr>
            <a:spLocks noGrp="1"/>
          </p:cNvSpPr>
          <p:nvPr>
            <p:ph type="sldNum" sz="quarter" idx="12"/>
          </p:nvPr>
        </p:nvSpPr>
        <p:spPr/>
        <p:txBody>
          <a:bodyPr/>
          <a:lstStyle/>
          <a:p>
            <a:fld id="{8A4B711C-366F-984D-B358-19F85F407377}" type="slidenum">
              <a:rPr lang="en-US" smtClean="0"/>
              <a:t>24</a:t>
            </a:fld>
            <a:endParaRPr lang="en-US"/>
          </a:p>
        </p:txBody>
      </p:sp>
    </p:spTree>
    <p:extLst>
      <p:ext uri="{BB962C8B-B14F-4D97-AF65-F5344CB8AC3E}">
        <p14:creationId xmlns:p14="http://schemas.microsoft.com/office/powerpoint/2010/main" val="1863853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5BF22-0530-AC48-B174-53F201C209C5}"/>
              </a:ext>
            </a:extLst>
          </p:cNvPr>
          <p:cNvSpPr>
            <a:spLocks noGrp="1"/>
          </p:cNvSpPr>
          <p:nvPr>
            <p:ph type="title"/>
          </p:nvPr>
        </p:nvSpPr>
        <p:spPr/>
        <p:txBody>
          <a:bodyPr/>
          <a:lstStyle/>
          <a:p>
            <a:r>
              <a:rPr lang="en-US" dirty="0"/>
              <a:t>VPN (continued)</a:t>
            </a:r>
          </a:p>
        </p:txBody>
      </p:sp>
      <p:sp>
        <p:nvSpPr>
          <p:cNvPr id="3" name="Content Placeholder 2">
            <a:extLst>
              <a:ext uri="{FF2B5EF4-FFF2-40B4-BE49-F238E27FC236}">
                <a16:creationId xmlns:a16="http://schemas.microsoft.com/office/drawing/2014/main" id="{B537A6B3-26CA-784F-8076-F86382728CBF}"/>
              </a:ext>
            </a:extLst>
          </p:cNvPr>
          <p:cNvSpPr>
            <a:spLocks noGrp="1"/>
          </p:cNvSpPr>
          <p:nvPr>
            <p:ph idx="1"/>
          </p:nvPr>
        </p:nvSpPr>
        <p:spPr>
          <a:xfrm>
            <a:off x="838200" y="1825625"/>
            <a:ext cx="10515600" cy="4351338"/>
          </a:xfrm>
        </p:spPr>
        <p:txBody>
          <a:bodyPr/>
          <a:lstStyle/>
          <a:p>
            <a:r>
              <a:rPr lang="en-US" dirty="0"/>
              <a:t>For an individual user, this might look like sending HTTPS data through a VPN </a:t>
            </a:r>
          </a:p>
          <a:p>
            <a:pPr lvl="1"/>
            <a:r>
              <a:rPr lang="en-US" dirty="0"/>
              <a:t>two layers of encryption are more secure than one</a:t>
            </a:r>
          </a:p>
          <a:p>
            <a:endParaRPr lang="en-US" dirty="0"/>
          </a:p>
          <a:p>
            <a:r>
              <a:rPr lang="en-US" dirty="0"/>
              <a:t>A VPN is a point-to-point secure tunnel through the Internet.</a:t>
            </a:r>
          </a:p>
          <a:p>
            <a:r>
              <a:rPr lang="en-US" dirty="0"/>
              <a:t>When using a VPN, the remote end appears to be connected to the network as if it were connected locally. </a:t>
            </a:r>
          </a:p>
          <a:p>
            <a:pPr lvl="1"/>
            <a:endParaRPr lang="en-US" dirty="0"/>
          </a:p>
          <a:p>
            <a:pPr lvl="1"/>
            <a:endParaRPr lang="en-US" dirty="0"/>
          </a:p>
        </p:txBody>
      </p:sp>
      <p:pic>
        <p:nvPicPr>
          <p:cNvPr id="1026" name="Picture 2" descr="The diagram shows how a VPN works.">
            <a:extLst>
              <a:ext uri="{FF2B5EF4-FFF2-40B4-BE49-F238E27FC236}">
                <a16:creationId xmlns:a16="http://schemas.microsoft.com/office/drawing/2014/main" id="{25E3E866-56A8-CD44-ADD8-66055B700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8297" y="4993749"/>
            <a:ext cx="4195588" cy="167823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3D03BE5-295B-3942-B0FE-5E6E1450E82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0AA64AD-933B-F24C-887E-0FFDF64E2580}"/>
              </a:ext>
            </a:extLst>
          </p:cNvPr>
          <p:cNvSpPr>
            <a:spLocks noGrp="1"/>
          </p:cNvSpPr>
          <p:nvPr>
            <p:ph type="sldNum" sz="quarter" idx="12"/>
          </p:nvPr>
        </p:nvSpPr>
        <p:spPr/>
        <p:txBody>
          <a:bodyPr/>
          <a:lstStyle/>
          <a:p>
            <a:fld id="{8A4B711C-366F-984D-B358-19F85F407377}" type="slidenum">
              <a:rPr lang="en-US" smtClean="0"/>
              <a:t>25</a:t>
            </a:fld>
            <a:endParaRPr lang="en-US"/>
          </a:p>
        </p:txBody>
      </p:sp>
    </p:spTree>
    <p:extLst>
      <p:ext uri="{BB962C8B-B14F-4D97-AF65-F5344CB8AC3E}">
        <p14:creationId xmlns:p14="http://schemas.microsoft.com/office/powerpoint/2010/main" val="812354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96BAB-2C6F-3D42-BA81-A8F3E7F2592A}"/>
              </a:ext>
            </a:extLst>
          </p:cNvPr>
          <p:cNvSpPr>
            <a:spLocks noGrp="1"/>
          </p:cNvSpPr>
          <p:nvPr>
            <p:ph type="title"/>
          </p:nvPr>
        </p:nvSpPr>
        <p:spPr/>
        <p:txBody>
          <a:bodyPr/>
          <a:lstStyle/>
          <a:p>
            <a:r>
              <a:rPr lang="en-US" dirty="0"/>
              <a:t>Connectivity methods (5/5):</a:t>
            </a:r>
            <a:br>
              <a:rPr lang="en-US" dirty="0"/>
            </a:br>
            <a:r>
              <a:rPr lang="en-US" dirty="0"/>
              <a:t>Direct Connect</a:t>
            </a:r>
          </a:p>
        </p:txBody>
      </p:sp>
      <p:sp>
        <p:nvSpPr>
          <p:cNvPr id="3" name="Content Placeholder 2">
            <a:extLst>
              <a:ext uri="{FF2B5EF4-FFF2-40B4-BE49-F238E27FC236}">
                <a16:creationId xmlns:a16="http://schemas.microsoft.com/office/drawing/2014/main" id="{898CD437-DED5-C643-8431-52827C639EC2}"/>
              </a:ext>
            </a:extLst>
          </p:cNvPr>
          <p:cNvSpPr>
            <a:spLocks noGrp="1"/>
          </p:cNvSpPr>
          <p:nvPr>
            <p:ph idx="1"/>
          </p:nvPr>
        </p:nvSpPr>
        <p:spPr/>
        <p:txBody>
          <a:bodyPr>
            <a:noAutofit/>
          </a:bodyPr>
          <a:lstStyle/>
          <a:p>
            <a:r>
              <a:rPr lang="en-US" sz="1800" dirty="0"/>
              <a:t>Direct connect is used to provide a physical connection between a company's on-site network and the cloud service provider’s network.</a:t>
            </a:r>
          </a:p>
          <a:p>
            <a:endParaRPr lang="en-US" sz="1800" dirty="0"/>
          </a:p>
          <a:p>
            <a:r>
              <a:rPr lang="en-US" sz="1800" dirty="0"/>
              <a:t>Direct connect is the fastest and most cost-effective option if</a:t>
            </a:r>
          </a:p>
          <a:p>
            <a:pPr lvl="1"/>
            <a:r>
              <a:rPr lang="en-US" sz="1600" dirty="0"/>
              <a:t> large number of users need persistent access to cloud services </a:t>
            </a:r>
          </a:p>
          <a:p>
            <a:pPr lvl="1"/>
            <a:r>
              <a:rPr lang="en-US" sz="1600" dirty="0"/>
              <a:t>there is a large amount of data transferred between the cloud and the on-site network</a:t>
            </a:r>
          </a:p>
          <a:p>
            <a:pPr lvl="1"/>
            <a:r>
              <a:rPr lang="en-US" sz="1400" dirty="0"/>
              <a:t>Most CSPs offer connections that support 100Gbps data transfers.</a:t>
            </a:r>
          </a:p>
          <a:p>
            <a:endParaRPr lang="en-US" sz="1800" dirty="0"/>
          </a:p>
          <a:p>
            <a:r>
              <a:rPr lang="en-US" sz="1800" dirty="0"/>
              <a:t>Cost:</a:t>
            </a:r>
          </a:p>
          <a:p>
            <a:pPr lvl="1"/>
            <a:r>
              <a:rPr lang="en-US" sz="1600" dirty="0"/>
              <a:t>Lower bandwidth plans can be as cheap as about $50 per month. </a:t>
            </a:r>
          </a:p>
          <a:p>
            <a:pPr lvl="1"/>
            <a:r>
              <a:rPr lang="en-US" sz="1600" dirty="0"/>
              <a:t>Faster plans with unlimited data transfers can cost more than $50,000 per month.</a:t>
            </a:r>
          </a:p>
          <a:p>
            <a:r>
              <a:rPr lang="en-US" sz="1800" dirty="0"/>
              <a:t>Examples:</a:t>
            </a:r>
          </a:p>
          <a:p>
            <a:pPr lvl="1"/>
            <a:r>
              <a:rPr lang="en-US" sz="1800" dirty="0"/>
              <a:t>Azure ExpressRoute.</a:t>
            </a:r>
          </a:p>
          <a:p>
            <a:pPr lvl="1"/>
            <a:r>
              <a:rPr lang="en-US" sz="1800" dirty="0">
                <a:solidFill>
                  <a:srgbClr val="FF0000"/>
                </a:solidFill>
              </a:rPr>
              <a:t>AWS Direct Connect</a:t>
            </a:r>
            <a:r>
              <a:rPr lang="en-US" sz="1800" dirty="0"/>
              <a:t>.</a:t>
            </a:r>
          </a:p>
          <a:p>
            <a:pPr lvl="1"/>
            <a:r>
              <a:rPr lang="en-US" sz="1800" dirty="0">
                <a:solidFill>
                  <a:srgbClr val="FF0000"/>
                </a:solidFill>
              </a:rPr>
              <a:t>Google Cloud Interconnect.</a:t>
            </a:r>
          </a:p>
          <a:p>
            <a:pPr marL="0" indent="0">
              <a:buNone/>
            </a:pPr>
            <a:br>
              <a:rPr lang="en-US" b="1" dirty="0"/>
            </a:br>
            <a:endParaRPr lang="en-US" b="1" dirty="0"/>
          </a:p>
          <a:p>
            <a:pPr lvl="1"/>
            <a:endParaRPr lang="en-US" sz="2000" dirty="0"/>
          </a:p>
        </p:txBody>
      </p:sp>
      <p:sp>
        <p:nvSpPr>
          <p:cNvPr id="4" name="Footer Placeholder 3">
            <a:extLst>
              <a:ext uri="{FF2B5EF4-FFF2-40B4-BE49-F238E27FC236}">
                <a16:creationId xmlns:a16="http://schemas.microsoft.com/office/drawing/2014/main" id="{8E18EDCD-34C3-AE4D-B895-46631DC07CDF}"/>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BB1F2C65-2C1B-9C44-A4EA-0FAA81C5ED8B}"/>
              </a:ext>
            </a:extLst>
          </p:cNvPr>
          <p:cNvSpPr>
            <a:spLocks noGrp="1"/>
          </p:cNvSpPr>
          <p:nvPr>
            <p:ph type="sldNum" sz="quarter" idx="12"/>
          </p:nvPr>
        </p:nvSpPr>
        <p:spPr/>
        <p:txBody>
          <a:bodyPr/>
          <a:lstStyle/>
          <a:p>
            <a:fld id="{8A4B711C-366F-984D-B358-19F85F407377}" type="slidenum">
              <a:rPr lang="en-US" smtClean="0"/>
              <a:t>26</a:t>
            </a:fld>
            <a:endParaRPr lang="en-US"/>
          </a:p>
        </p:txBody>
      </p:sp>
    </p:spTree>
    <p:extLst>
      <p:ext uri="{BB962C8B-B14F-4D97-AF65-F5344CB8AC3E}">
        <p14:creationId xmlns:p14="http://schemas.microsoft.com/office/powerpoint/2010/main" val="102173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8D04C-3B89-494B-AA91-C630A89BBF15}"/>
              </a:ext>
            </a:extLst>
          </p:cNvPr>
          <p:cNvSpPr>
            <a:spLocks noGrp="1"/>
          </p:cNvSpPr>
          <p:nvPr>
            <p:ph type="title"/>
          </p:nvPr>
        </p:nvSpPr>
        <p:spPr/>
        <p:txBody>
          <a:bodyPr/>
          <a:lstStyle/>
          <a:p>
            <a:r>
              <a:rPr lang="en-US" dirty="0"/>
              <a:t>Cloud Networking Services</a:t>
            </a:r>
          </a:p>
        </p:txBody>
      </p:sp>
      <p:sp>
        <p:nvSpPr>
          <p:cNvPr id="3" name="Content Placeholder 2">
            <a:extLst>
              <a:ext uri="{FF2B5EF4-FFF2-40B4-BE49-F238E27FC236}">
                <a16:creationId xmlns:a16="http://schemas.microsoft.com/office/drawing/2014/main" id="{9B4BD95B-0482-E941-B7A1-52745506C5FB}"/>
              </a:ext>
            </a:extLst>
          </p:cNvPr>
          <p:cNvSpPr>
            <a:spLocks noGrp="1"/>
          </p:cNvSpPr>
          <p:nvPr>
            <p:ph idx="1"/>
          </p:nvPr>
        </p:nvSpPr>
        <p:spPr/>
        <p:txBody>
          <a:bodyPr/>
          <a:lstStyle/>
          <a:p>
            <a:r>
              <a:rPr lang="en-US" dirty="0"/>
              <a:t>Cloud providers provide other networking services for a charge:</a:t>
            </a:r>
          </a:p>
          <a:p>
            <a:pPr marL="914400" lvl="1" indent="-457200">
              <a:buFont typeface="+mj-lt"/>
              <a:buAutoNum type="arabicPeriod"/>
            </a:pPr>
            <a:r>
              <a:rPr lang="en-US" dirty="0"/>
              <a:t>Software-defined Networking (used to define VPCs)</a:t>
            </a:r>
          </a:p>
          <a:p>
            <a:pPr marL="914400" lvl="1" indent="-457200">
              <a:buFont typeface="+mj-lt"/>
              <a:buAutoNum type="arabicPeriod"/>
            </a:pPr>
            <a:r>
              <a:rPr lang="en-US" dirty="0"/>
              <a:t>Load Balancing</a:t>
            </a:r>
          </a:p>
          <a:p>
            <a:pPr marL="914400" lvl="1" indent="-457200">
              <a:buFont typeface="+mj-lt"/>
              <a:buAutoNum type="arabicPeriod"/>
            </a:pPr>
            <a:r>
              <a:rPr lang="en-US" dirty="0"/>
              <a:t>Domain Name System (DNS)</a:t>
            </a:r>
          </a:p>
          <a:p>
            <a:pPr marL="914400" lvl="1" indent="-457200">
              <a:buFont typeface="+mj-lt"/>
              <a:buAutoNum type="arabicPeriod"/>
            </a:pPr>
            <a:r>
              <a:rPr lang="en-US" dirty="0"/>
              <a:t>Firewalls</a:t>
            </a:r>
          </a:p>
          <a:p>
            <a:pPr marL="914400" lvl="1" indent="-457200">
              <a:buFont typeface="+mj-lt"/>
              <a:buAutoNum type="arabicPeriod"/>
            </a:pPr>
            <a:r>
              <a:rPr lang="en-US" dirty="0"/>
              <a:t>Content Delivery Networks (CDN)</a:t>
            </a:r>
          </a:p>
        </p:txBody>
      </p:sp>
      <p:sp>
        <p:nvSpPr>
          <p:cNvPr id="4" name="Footer Placeholder 3">
            <a:extLst>
              <a:ext uri="{FF2B5EF4-FFF2-40B4-BE49-F238E27FC236}">
                <a16:creationId xmlns:a16="http://schemas.microsoft.com/office/drawing/2014/main" id="{7B97D005-6759-064C-ACAF-E4F5D616E765}"/>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D405B838-E8F7-4244-881D-E31C012A71DF}"/>
              </a:ext>
            </a:extLst>
          </p:cNvPr>
          <p:cNvSpPr>
            <a:spLocks noGrp="1"/>
          </p:cNvSpPr>
          <p:nvPr>
            <p:ph type="sldNum" sz="quarter" idx="12"/>
          </p:nvPr>
        </p:nvSpPr>
        <p:spPr/>
        <p:txBody>
          <a:bodyPr/>
          <a:lstStyle/>
          <a:p>
            <a:fld id="{8A4B711C-366F-984D-B358-19F85F407377}" type="slidenum">
              <a:rPr lang="en-US" smtClean="0"/>
              <a:t>27</a:t>
            </a:fld>
            <a:endParaRPr lang="en-US"/>
          </a:p>
        </p:txBody>
      </p:sp>
    </p:spTree>
    <p:extLst>
      <p:ext uri="{BB962C8B-B14F-4D97-AF65-F5344CB8AC3E}">
        <p14:creationId xmlns:p14="http://schemas.microsoft.com/office/powerpoint/2010/main" val="1732136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51"/>
          <p:cNvPicPr preferRelativeResize="0"/>
          <p:nvPr/>
        </p:nvPicPr>
        <p:blipFill>
          <a:blip r:embed="rId3">
            <a:alphaModFix amt="54000"/>
          </a:blip>
          <a:stretch>
            <a:fillRect/>
          </a:stretch>
        </p:blipFill>
        <p:spPr>
          <a:xfrm>
            <a:off x="1453052" y="1968328"/>
            <a:ext cx="768701" cy="769327"/>
          </a:xfrm>
          <a:prstGeom prst="rect">
            <a:avLst/>
          </a:prstGeom>
          <a:noFill/>
          <a:ln>
            <a:noFill/>
          </a:ln>
        </p:spPr>
      </p:pic>
      <p:sp>
        <p:nvSpPr>
          <p:cNvPr id="595" name="Google Shape;595;p51"/>
          <p:cNvSpPr txBox="1"/>
          <p:nvPr/>
        </p:nvSpPr>
        <p:spPr>
          <a:xfrm>
            <a:off x="1265300" y="2716789"/>
            <a:ext cx="1144200" cy="346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533" kern="0">
                <a:solidFill>
                  <a:srgbClr val="3C4043"/>
                </a:solidFill>
                <a:latin typeface="Roboto"/>
                <a:ea typeface="Roboto"/>
                <a:cs typeface="Roboto"/>
                <a:sym typeface="Roboto"/>
              </a:rPr>
              <a:t>Web clients</a:t>
            </a:r>
            <a:endParaRPr sz="1533" kern="0">
              <a:solidFill>
                <a:srgbClr val="3C4043"/>
              </a:solidFill>
              <a:latin typeface="Roboto"/>
              <a:ea typeface="Roboto"/>
              <a:cs typeface="Roboto"/>
              <a:sym typeface="Roboto"/>
            </a:endParaRPr>
          </a:p>
        </p:txBody>
      </p:sp>
      <p:cxnSp>
        <p:nvCxnSpPr>
          <p:cNvPr id="596" name="Google Shape;596;p51"/>
          <p:cNvCxnSpPr>
            <a:stCxn id="595" idx="3"/>
            <a:endCxn id="597" idx="1"/>
          </p:cNvCxnSpPr>
          <p:nvPr/>
        </p:nvCxnSpPr>
        <p:spPr>
          <a:xfrm>
            <a:off x="2409500" y="2890189"/>
            <a:ext cx="2939400" cy="203200"/>
          </a:xfrm>
          <a:prstGeom prst="bentConnector3">
            <a:avLst>
              <a:gd name="adj1" fmla="val 76644"/>
            </a:avLst>
          </a:prstGeom>
          <a:noFill/>
          <a:ln w="19050" cap="flat" cmpd="sng">
            <a:solidFill>
              <a:schemeClr val="accent6"/>
            </a:solidFill>
            <a:prstDash val="solid"/>
            <a:round/>
            <a:headEnd type="none" w="med" len="med"/>
            <a:tailEnd type="none" w="med" len="med"/>
          </a:ln>
        </p:spPr>
      </p:cxnSp>
      <p:pic>
        <p:nvPicPr>
          <p:cNvPr id="598" name="Google Shape;598;p51"/>
          <p:cNvPicPr preferRelativeResize="0"/>
          <p:nvPr/>
        </p:nvPicPr>
        <p:blipFill>
          <a:blip r:embed="rId4">
            <a:alphaModFix/>
          </a:blip>
          <a:stretch>
            <a:fillRect/>
          </a:stretch>
        </p:blipFill>
        <p:spPr>
          <a:xfrm>
            <a:off x="4822639" y="1608117"/>
            <a:ext cx="2593871" cy="341079"/>
          </a:xfrm>
          <a:prstGeom prst="rect">
            <a:avLst/>
          </a:prstGeom>
          <a:noFill/>
          <a:ln>
            <a:noFill/>
          </a:ln>
        </p:spPr>
      </p:pic>
      <p:sp>
        <p:nvSpPr>
          <p:cNvPr id="599" name="Google Shape;599;p51"/>
          <p:cNvSpPr/>
          <p:nvPr/>
        </p:nvSpPr>
        <p:spPr>
          <a:xfrm>
            <a:off x="5293685" y="2057893"/>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Cloud DNS</a:t>
            </a:r>
            <a:endParaRPr sz="1200" kern="0">
              <a:solidFill>
                <a:srgbClr val="3C4043"/>
              </a:solidFill>
              <a:latin typeface="Roboto"/>
              <a:ea typeface="Roboto"/>
              <a:cs typeface="Roboto"/>
              <a:sym typeface="Roboto"/>
            </a:endParaRPr>
          </a:p>
        </p:txBody>
      </p:sp>
      <p:pic>
        <p:nvPicPr>
          <p:cNvPr id="600" name="Google Shape;600;p51"/>
          <p:cNvPicPr preferRelativeResize="0"/>
          <p:nvPr/>
        </p:nvPicPr>
        <p:blipFill rotWithShape="1">
          <a:blip r:embed="rId5">
            <a:alphaModFix/>
          </a:blip>
          <a:srcRect t="19" b="19"/>
          <a:stretch/>
        </p:blipFill>
        <p:spPr>
          <a:xfrm>
            <a:off x="5348922" y="2117115"/>
            <a:ext cx="473400" cy="473200"/>
          </a:xfrm>
          <a:prstGeom prst="rect">
            <a:avLst/>
          </a:prstGeom>
          <a:noFill/>
          <a:ln>
            <a:noFill/>
          </a:ln>
        </p:spPr>
      </p:pic>
      <p:sp>
        <p:nvSpPr>
          <p:cNvPr id="601" name="Google Shape;601;p51"/>
          <p:cNvSpPr/>
          <p:nvPr/>
        </p:nvSpPr>
        <p:spPr>
          <a:xfrm>
            <a:off x="5293685" y="2797631"/>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Cloud Load Balancer</a:t>
            </a:r>
            <a:endParaRPr sz="1200" kern="0">
              <a:solidFill>
                <a:srgbClr val="3C4043"/>
              </a:solidFill>
              <a:latin typeface="Roboto"/>
              <a:ea typeface="Roboto"/>
              <a:cs typeface="Roboto"/>
              <a:sym typeface="Roboto"/>
            </a:endParaRPr>
          </a:p>
        </p:txBody>
      </p:sp>
      <p:pic>
        <p:nvPicPr>
          <p:cNvPr id="597" name="Google Shape;597;p51"/>
          <p:cNvPicPr preferRelativeResize="0"/>
          <p:nvPr/>
        </p:nvPicPr>
        <p:blipFill rotWithShape="1">
          <a:blip r:embed="rId6">
            <a:alphaModFix/>
          </a:blip>
          <a:srcRect t="19" b="19"/>
          <a:stretch/>
        </p:blipFill>
        <p:spPr>
          <a:xfrm>
            <a:off x="5348922" y="2856853"/>
            <a:ext cx="473400" cy="473200"/>
          </a:xfrm>
          <a:prstGeom prst="rect">
            <a:avLst/>
          </a:prstGeom>
          <a:noFill/>
          <a:ln>
            <a:noFill/>
          </a:ln>
        </p:spPr>
      </p:pic>
      <p:sp>
        <p:nvSpPr>
          <p:cNvPr id="602" name="Google Shape;602;p51"/>
          <p:cNvSpPr/>
          <p:nvPr/>
        </p:nvSpPr>
        <p:spPr>
          <a:xfrm>
            <a:off x="5293685" y="3586685"/>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212121"/>
                </a:solidFill>
                <a:latin typeface="Roboto"/>
                <a:ea typeface="Roboto"/>
                <a:cs typeface="Roboto"/>
                <a:sym typeface="Roboto"/>
              </a:rPr>
              <a:t>Cloud DNS</a:t>
            </a:r>
            <a:br>
              <a:rPr lang="en" sz="933" kern="0">
                <a:solidFill>
                  <a:srgbClr val="212121"/>
                </a:solidFill>
                <a:latin typeface="Roboto"/>
                <a:ea typeface="Roboto"/>
                <a:cs typeface="Roboto"/>
                <a:sym typeface="Roboto"/>
              </a:rPr>
            </a:br>
            <a:r>
              <a:rPr lang="en" sz="1200" kern="0">
                <a:solidFill>
                  <a:srgbClr val="757575"/>
                </a:solidFill>
                <a:latin typeface="Roboto"/>
                <a:ea typeface="Roboto"/>
                <a:cs typeface="Roboto"/>
                <a:sym typeface="Roboto"/>
              </a:rPr>
              <a:t>Cached content</a:t>
            </a:r>
            <a:endParaRPr sz="1200" kern="0">
              <a:solidFill>
                <a:srgbClr val="757575"/>
              </a:solidFill>
              <a:latin typeface="Roboto"/>
              <a:ea typeface="Roboto"/>
              <a:cs typeface="Roboto"/>
              <a:sym typeface="Roboto"/>
            </a:endParaRPr>
          </a:p>
        </p:txBody>
      </p:sp>
      <p:pic>
        <p:nvPicPr>
          <p:cNvPr id="603" name="Google Shape;603;p51"/>
          <p:cNvPicPr preferRelativeResize="0"/>
          <p:nvPr/>
        </p:nvPicPr>
        <p:blipFill rotWithShape="1">
          <a:blip r:embed="rId5">
            <a:alphaModFix/>
          </a:blip>
          <a:srcRect t="19" b="19"/>
          <a:stretch/>
        </p:blipFill>
        <p:spPr>
          <a:xfrm>
            <a:off x="5348922" y="3645907"/>
            <a:ext cx="473400" cy="473200"/>
          </a:xfrm>
          <a:prstGeom prst="rect">
            <a:avLst/>
          </a:prstGeom>
          <a:noFill/>
          <a:ln>
            <a:noFill/>
          </a:ln>
        </p:spPr>
      </p:pic>
      <p:sp>
        <p:nvSpPr>
          <p:cNvPr id="604" name="Google Shape;604;p51"/>
          <p:cNvSpPr/>
          <p:nvPr/>
        </p:nvSpPr>
        <p:spPr>
          <a:xfrm>
            <a:off x="1397817" y="3833268"/>
            <a:ext cx="2627600" cy="2258200"/>
          </a:xfrm>
          <a:prstGeom prst="rect">
            <a:avLst/>
          </a:prstGeom>
          <a:solidFill>
            <a:srgbClr val="D9EAD3"/>
          </a:solidFill>
          <a:ln>
            <a:noFill/>
          </a:ln>
          <a:effectLst>
            <a:outerShdw blurRad="19050" dist="6350" dir="5400000" algn="ctr" rotWithShape="0">
              <a:srgbClr val="000000">
                <a:alpha val="44710"/>
              </a:srgbClr>
            </a:outerShdw>
          </a:effectLst>
        </p:spPr>
        <p:txBody>
          <a:bodyPr spcFirstLastPara="1" wrap="square" lIns="60950" tIns="60950" rIns="60950" bIns="60950" anchor="t" anchorCtr="0">
            <a:noAutofit/>
          </a:bodyPr>
          <a:lstStyle/>
          <a:p>
            <a:pPr defTabSz="609630">
              <a:buClr>
                <a:srgbClr val="000000"/>
              </a:buClr>
            </a:pPr>
            <a:r>
              <a:rPr lang="en" sz="1600" kern="0">
                <a:solidFill>
                  <a:srgbClr val="3C4043"/>
                </a:solidFill>
                <a:latin typeface="Roboto"/>
                <a:ea typeface="Roboto"/>
                <a:cs typeface="Roboto"/>
                <a:sym typeface="Roboto"/>
              </a:rPr>
              <a:t>Enterprise data center</a:t>
            </a:r>
            <a:endParaRPr sz="1600" kern="0">
              <a:solidFill>
                <a:srgbClr val="3C4043"/>
              </a:solidFill>
              <a:latin typeface="Roboto"/>
              <a:ea typeface="Roboto"/>
              <a:cs typeface="Roboto"/>
              <a:sym typeface="Roboto"/>
            </a:endParaRPr>
          </a:p>
        </p:txBody>
      </p:sp>
      <p:sp>
        <p:nvSpPr>
          <p:cNvPr id="605" name="Google Shape;605;p51"/>
          <p:cNvSpPr/>
          <p:nvPr/>
        </p:nvSpPr>
        <p:spPr>
          <a:xfrm>
            <a:off x="1498438" y="4341603"/>
            <a:ext cx="1789000" cy="1612400"/>
          </a:xfrm>
          <a:prstGeom prst="rect">
            <a:avLst/>
          </a:prstGeom>
          <a:solidFill>
            <a:srgbClr val="FFFFFF"/>
          </a:solidFill>
          <a:ln>
            <a:noFill/>
          </a:ln>
        </p:spPr>
        <p:txBody>
          <a:bodyPr spcFirstLastPara="1" wrap="square" lIns="60950" tIns="60950" rIns="60950" bIns="60950" anchor="t" anchorCtr="0">
            <a:noAutofit/>
          </a:bodyPr>
          <a:lstStyle/>
          <a:p>
            <a:pPr algn="ctr" defTabSz="609630">
              <a:buClr>
                <a:srgbClr val="000000"/>
              </a:buClr>
            </a:pPr>
            <a:r>
              <a:rPr lang="en" sz="1333" kern="0">
                <a:solidFill>
                  <a:srgbClr val="3C4043"/>
                </a:solidFill>
                <a:latin typeface="Roboto"/>
                <a:ea typeface="Roboto"/>
                <a:cs typeface="Roboto"/>
                <a:sym typeface="Roboto"/>
              </a:rPr>
              <a:t>Enterprise networks</a:t>
            </a:r>
            <a:endParaRPr sz="1333" kern="0">
              <a:solidFill>
                <a:srgbClr val="3C4043"/>
              </a:solidFill>
              <a:latin typeface="Roboto"/>
              <a:ea typeface="Roboto"/>
              <a:cs typeface="Roboto"/>
              <a:sym typeface="Roboto"/>
            </a:endParaRPr>
          </a:p>
          <a:p>
            <a:pPr algn="ctr" defTabSz="609630">
              <a:buClr>
                <a:srgbClr val="000000"/>
              </a:buClr>
            </a:pPr>
            <a:r>
              <a:rPr lang="en" sz="1200" kern="0">
                <a:solidFill>
                  <a:srgbClr val="3C4043"/>
                </a:solidFill>
                <a:latin typeface="Roboto"/>
                <a:ea typeface="Roboto"/>
                <a:cs typeface="Roboto"/>
                <a:sym typeface="Roboto"/>
              </a:rPr>
              <a:t>(192.168.0.0/16)</a:t>
            </a:r>
            <a:endParaRPr sz="1200" kern="0">
              <a:solidFill>
                <a:srgbClr val="3C4043"/>
              </a:solidFill>
              <a:latin typeface="Roboto"/>
              <a:ea typeface="Roboto"/>
              <a:cs typeface="Roboto"/>
              <a:sym typeface="Roboto"/>
            </a:endParaRPr>
          </a:p>
          <a:p>
            <a:pPr defTabSz="609630">
              <a:buClr>
                <a:srgbClr val="000000"/>
              </a:buClr>
            </a:pPr>
            <a:endParaRPr sz="1333" kern="0">
              <a:solidFill>
                <a:srgbClr val="000000"/>
              </a:solidFill>
              <a:latin typeface="Roboto"/>
              <a:ea typeface="Roboto"/>
              <a:cs typeface="Roboto"/>
              <a:sym typeface="Roboto"/>
            </a:endParaRPr>
          </a:p>
          <a:p>
            <a:pPr defTabSz="609630">
              <a:buClr>
                <a:srgbClr val="000000"/>
              </a:buClr>
            </a:pPr>
            <a:endParaRPr sz="1333" kern="0">
              <a:solidFill>
                <a:srgbClr val="000000"/>
              </a:solidFill>
              <a:latin typeface="Roboto"/>
              <a:ea typeface="Roboto"/>
              <a:cs typeface="Roboto"/>
              <a:sym typeface="Roboto"/>
            </a:endParaRPr>
          </a:p>
          <a:p>
            <a:pPr defTabSz="609630">
              <a:buClr>
                <a:srgbClr val="000000"/>
              </a:buClr>
            </a:pPr>
            <a:endParaRPr sz="1333" kern="0">
              <a:solidFill>
                <a:srgbClr val="000000"/>
              </a:solidFill>
              <a:latin typeface="Roboto"/>
              <a:ea typeface="Roboto"/>
              <a:cs typeface="Roboto"/>
              <a:sym typeface="Roboto"/>
            </a:endParaRPr>
          </a:p>
          <a:p>
            <a:pPr algn="ctr" defTabSz="609630">
              <a:buClr>
                <a:srgbClr val="000000"/>
              </a:buClr>
            </a:pPr>
            <a:endParaRPr sz="1600" kern="0">
              <a:solidFill>
                <a:srgbClr val="000000"/>
              </a:solidFill>
              <a:latin typeface="Roboto"/>
              <a:ea typeface="Roboto"/>
              <a:cs typeface="Roboto"/>
              <a:sym typeface="Roboto"/>
            </a:endParaRPr>
          </a:p>
          <a:p>
            <a:pPr defTabSz="609630">
              <a:buClr>
                <a:srgbClr val="000000"/>
              </a:buClr>
            </a:pPr>
            <a:r>
              <a:rPr lang="en" sz="1333" kern="0">
                <a:solidFill>
                  <a:srgbClr val="3C4043"/>
                </a:solidFill>
                <a:latin typeface="Roboto"/>
                <a:ea typeface="Roboto"/>
                <a:cs typeface="Roboto"/>
                <a:sym typeface="Roboto"/>
              </a:rPr>
              <a:t>Enterprise computing</a:t>
            </a:r>
            <a:endParaRPr sz="1333" kern="0">
              <a:solidFill>
                <a:srgbClr val="3C4043"/>
              </a:solidFill>
              <a:latin typeface="Roboto"/>
              <a:ea typeface="Roboto"/>
              <a:cs typeface="Roboto"/>
              <a:sym typeface="Roboto"/>
            </a:endParaRPr>
          </a:p>
        </p:txBody>
      </p:sp>
      <p:grpSp>
        <p:nvGrpSpPr>
          <p:cNvPr id="606" name="Google Shape;606;p51"/>
          <p:cNvGrpSpPr/>
          <p:nvPr/>
        </p:nvGrpSpPr>
        <p:grpSpPr>
          <a:xfrm>
            <a:off x="1587880" y="5024223"/>
            <a:ext cx="1185146" cy="384631"/>
            <a:chOff x="2091975" y="7538025"/>
            <a:chExt cx="1832700" cy="594300"/>
          </a:xfrm>
        </p:grpSpPr>
        <p:sp>
          <p:nvSpPr>
            <p:cNvPr id="607" name="Google Shape;607;p51"/>
            <p:cNvSpPr/>
            <p:nvPr/>
          </p:nvSpPr>
          <p:spPr>
            <a:xfrm>
              <a:off x="2091975" y="7538025"/>
              <a:ext cx="1832700" cy="594300"/>
            </a:xfrm>
            <a:prstGeom prst="roundRect">
              <a:avLst>
                <a:gd name="adj" fmla="val 16667"/>
              </a:avLst>
            </a:prstGeom>
            <a:solidFill>
              <a:schemeClr val="lt2"/>
            </a:solid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08" name="Google Shape;608;p51"/>
            <p:cNvSpPr/>
            <p:nvPr/>
          </p:nvSpPr>
          <p:spPr>
            <a:xfrm>
              <a:off x="2263250" y="7720875"/>
              <a:ext cx="224700" cy="22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09" name="Google Shape;609;p51"/>
            <p:cNvSpPr/>
            <p:nvPr/>
          </p:nvSpPr>
          <p:spPr>
            <a:xfrm>
              <a:off x="2568050" y="7720875"/>
              <a:ext cx="224700" cy="22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10" name="Google Shape;610;p51"/>
            <p:cNvSpPr/>
            <p:nvPr/>
          </p:nvSpPr>
          <p:spPr>
            <a:xfrm>
              <a:off x="2872850" y="7720875"/>
              <a:ext cx="224700" cy="22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sp>
        <p:nvSpPr>
          <p:cNvPr id="611" name="Google Shape;611;p51"/>
          <p:cNvSpPr/>
          <p:nvPr/>
        </p:nvSpPr>
        <p:spPr>
          <a:xfrm>
            <a:off x="6624128" y="4840003"/>
            <a:ext cx="1709000" cy="591600"/>
          </a:xfrm>
          <a:prstGeom prst="roundRect">
            <a:avLst>
              <a:gd name="adj" fmla="val 1674"/>
            </a:avLst>
          </a:prstGeom>
          <a:solidFill>
            <a:schemeClr val="accent1"/>
          </a:solidFill>
          <a:ln>
            <a:noFill/>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Cloud VPN</a:t>
            </a:r>
            <a:endParaRPr sz="1200" kern="0">
              <a:solidFill>
                <a:srgbClr val="3C4043"/>
              </a:solidFill>
              <a:latin typeface="Roboto"/>
              <a:ea typeface="Roboto"/>
              <a:cs typeface="Roboto"/>
              <a:sym typeface="Roboto"/>
            </a:endParaRPr>
          </a:p>
        </p:txBody>
      </p:sp>
      <p:pic>
        <p:nvPicPr>
          <p:cNvPr id="612" name="Google Shape;612;p51"/>
          <p:cNvPicPr preferRelativeResize="0"/>
          <p:nvPr/>
        </p:nvPicPr>
        <p:blipFill rotWithShape="1">
          <a:blip r:embed="rId7">
            <a:alphaModFix/>
          </a:blip>
          <a:srcRect t="19" b="19"/>
          <a:stretch/>
        </p:blipFill>
        <p:spPr>
          <a:xfrm>
            <a:off x="6679365" y="4899221"/>
            <a:ext cx="473400" cy="473200"/>
          </a:xfrm>
          <a:prstGeom prst="rect">
            <a:avLst/>
          </a:prstGeom>
          <a:noFill/>
          <a:ln>
            <a:noFill/>
          </a:ln>
        </p:spPr>
      </p:pic>
      <p:sp>
        <p:nvSpPr>
          <p:cNvPr id="613" name="Google Shape;613;p51"/>
          <p:cNvSpPr txBox="1"/>
          <p:nvPr/>
        </p:nvSpPr>
        <p:spPr>
          <a:xfrm>
            <a:off x="8597871" y="1781725"/>
            <a:ext cx="2292000" cy="7518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2000" kern="0">
                <a:solidFill>
                  <a:srgbClr val="3C4043"/>
                </a:solidFill>
                <a:latin typeface="Roboto"/>
                <a:ea typeface="Roboto"/>
                <a:cs typeface="Roboto"/>
                <a:sym typeface="Roboto"/>
              </a:rPr>
              <a:t>Network</a:t>
            </a:r>
            <a:endParaRPr sz="2000" kern="0">
              <a:solidFill>
                <a:srgbClr val="3C4043"/>
              </a:solidFill>
              <a:latin typeface="Roboto"/>
              <a:ea typeface="Roboto"/>
              <a:cs typeface="Roboto"/>
              <a:sym typeface="Roboto"/>
            </a:endParaRPr>
          </a:p>
          <a:p>
            <a:pPr algn="ctr" defTabSz="609630">
              <a:buClr>
                <a:srgbClr val="000000"/>
              </a:buClr>
            </a:pPr>
            <a:r>
              <a:rPr lang="en" sz="1600" kern="0">
                <a:solidFill>
                  <a:srgbClr val="3C4043"/>
                </a:solidFill>
                <a:latin typeface="Roboto"/>
                <a:ea typeface="Roboto"/>
                <a:cs typeface="Roboto"/>
                <a:sym typeface="Roboto"/>
              </a:rPr>
              <a:t>Global container for</a:t>
            </a:r>
            <a:endParaRPr sz="1600" kern="0">
              <a:solidFill>
                <a:srgbClr val="3C4043"/>
              </a:solidFill>
              <a:latin typeface="Roboto"/>
              <a:ea typeface="Roboto"/>
              <a:cs typeface="Roboto"/>
              <a:sym typeface="Roboto"/>
            </a:endParaRPr>
          </a:p>
          <a:p>
            <a:pPr algn="ctr" defTabSz="609630">
              <a:buClr>
                <a:srgbClr val="000000"/>
              </a:buClr>
            </a:pPr>
            <a:r>
              <a:rPr lang="en" sz="1600" kern="0">
                <a:solidFill>
                  <a:srgbClr val="3C4043"/>
                </a:solidFill>
                <a:latin typeface="Roboto"/>
                <a:ea typeface="Roboto"/>
                <a:cs typeface="Roboto"/>
                <a:sym typeface="Roboto"/>
              </a:rPr>
              <a:t>subnetworks</a:t>
            </a:r>
            <a:endParaRPr sz="1600" kern="0">
              <a:solidFill>
                <a:srgbClr val="3C4043"/>
              </a:solidFill>
              <a:latin typeface="Roboto"/>
              <a:ea typeface="Roboto"/>
              <a:cs typeface="Roboto"/>
              <a:sym typeface="Roboto"/>
            </a:endParaRPr>
          </a:p>
        </p:txBody>
      </p:sp>
      <p:sp>
        <p:nvSpPr>
          <p:cNvPr id="614" name="Google Shape;614;p51"/>
          <p:cNvSpPr/>
          <p:nvPr/>
        </p:nvSpPr>
        <p:spPr>
          <a:xfrm>
            <a:off x="8586683" y="3101507"/>
            <a:ext cx="2292000" cy="1190800"/>
          </a:xfrm>
          <a:prstGeom prst="rect">
            <a:avLst/>
          </a:prstGeom>
          <a:solidFill>
            <a:srgbClr val="C9DAF8"/>
          </a:solidFill>
          <a:ln>
            <a:noFill/>
          </a:ln>
        </p:spPr>
        <p:txBody>
          <a:bodyPr spcFirstLastPara="1" wrap="square" lIns="60950" tIns="60950" rIns="60950" bIns="60950" anchor="b" anchorCtr="0">
            <a:noAutofit/>
          </a:bodyPr>
          <a:lstStyle/>
          <a:p>
            <a:pPr algn="ctr" defTabSz="609630">
              <a:buClr>
                <a:srgbClr val="000000"/>
              </a:buClr>
            </a:pPr>
            <a:r>
              <a:rPr lang="en" sz="1333" kern="0">
                <a:solidFill>
                  <a:srgbClr val="3C4043"/>
                </a:solidFill>
                <a:latin typeface="Roboto"/>
                <a:ea typeface="Roboto"/>
                <a:cs typeface="Roboto"/>
                <a:sym typeface="Roboto"/>
              </a:rPr>
              <a:t>Frontend</a:t>
            </a:r>
            <a:endParaRPr sz="1333" kern="0">
              <a:solidFill>
                <a:srgbClr val="3C4043"/>
              </a:solidFill>
              <a:latin typeface="Roboto"/>
              <a:ea typeface="Roboto"/>
              <a:cs typeface="Roboto"/>
              <a:sym typeface="Roboto"/>
            </a:endParaRPr>
          </a:p>
        </p:txBody>
      </p:sp>
      <p:sp>
        <p:nvSpPr>
          <p:cNvPr id="615" name="Google Shape;615;p51"/>
          <p:cNvSpPr/>
          <p:nvPr/>
        </p:nvSpPr>
        <p:spPr>
          <a:xfrm>
            <a:off x="8794376" y="3192157"/>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endParaRPr sz="1200" kern="0">
              <a:solidFill>
                <a:srgbClr val="757575"/>
              </a:solidFill>
              <a:latin typeface="Roboto"/>
              <a:ea typeface="Roboto"/>
              <a:cs typeface="Roboto"/>
              <a:sym typeface="Roboto"/>
            </a:endParaRPr>
          </a:p>
        </p:txBody>
      </p:sp>
      <p:sp>
        <p:nvSpPr>
          <p:cNvPr id="616" name="Google Shape;616;p51"/>
          <p:cNvSpPr/>
          <p:nvPr/>
        </p:nvSpPr>
        <p:spPr>
          <a:xfrm>
            <a:off x="8892927" y="3290789"/>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endParaRPr sz="1200" kern="0">
              <a:solidFill>
                <a:srgbClr val="757575"/>
              </a:solidFill>
              <a:latin typeface="Roboto"/>
              <a:ea typeface="Roboto"/>
              <a:cs typeface="Roboto"/>
              <a:sym typeface="Roboto"/>
            </a:endParaRPr>
          </a:p>
        </p:txBody>
      </p:sp>
      <p:sp>
        <p:nvSpPr>
          <p:cNvPr id="617" name="Google Shape;617;p51"/>
          <p:cNvSpPr/>
          <p:nvPr/>
        </p:nvSpPr>
        <p:spPr>
          <a:xfrm>
            <a:off x="8991479" y="3389421"/>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Compute Engine</a:t>
            </a:r>
            <a:endParaRPr sz="1200" kern="0">
              <a:solidFill>
                <a:srgbClr val="3C4043"/>
              </a:solidFill>
              <a:latin typeface="Roboto"/>
              <a:ea typeface="Roboto"/>
              <a:cs typeface="Roboto"/>
              <a:sym typeface="Roboto"/>
            </a:endParaRPr>
          </a:p>
        </p:txBody>
      </p:sp>
      <p:pic>
        <p:nvPicPr>
          <p:cNvPr id="618" name="Google Shape;618;p51"/>
          <p:cNvPicPr preferRelativeResize="0"/>
          <p:nvPr/>
        </p:nvPicPr>
        <p:blipFill rotWithShape="1">
          <a:blip r:embed="rId8">
            <a:alphaModFix/>
          </a:blip>
          <a:srcRect t="19" b="19"/>
          <a:stretch/>
        </p:blipFill>
        <p:spPr>
          <a:xfrm>
            <a:off x="9046716" y="3448643"/>
            <a:ext cx="473400" cy="473200"/>
          </a:xfrm>
          <a:prstGeom prst="rect">
            <a:avLst/>
          </a:prstGeom>
          <a:noFill/>
          <a:ln>
            <a:noFill/>
          </a:ln>
        </p:spPr>
      </p:pic>
      <p:sp>
        <p:nvSpPr>
          <p:cNvPr id="619" name="Google Shape;619;p51"/>
          <p:cNvSpPr txBox="1"/>
          <p:nvPr/>
        </p:nvSpPr>
        <p:spPr>
          <a:xfrm>
            <a:off x="8597855" y="2716849"/>
            <a:ext cx="2292000" cy="3846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Subnetwork 1</a:t>
            </a:r>
            <a:endParaRPr sz="1333" kern="0">
              <a:solidFill>
                <a:srgbClr val="3C4043"/>
              </a:solidFill>
              <a:latin typeface="Roboto"/>
              <a:ea typeface="Roboto"/>
              <a:cs typeface="Roboto"/>
              <a:sym typeface="Roboto"/>
            </a:endParaRPr>
          </a:p>
          <a:p>
            <a:pPr algn="ctr" defTabSz="609630">
              <a:buClr>
                <a:srgbClr val="000000"/>
              </a:buClr>
            </a:pPr>
            <a:r>
              <a:rPr lang="en" sz="1200" kern="0">
                <a:solidFill>
                  <a:srgbClr val="3C4043"/>
                </a:solidFill>
                <a:latin typeface="Roboto"/>
                <a:ea typeface="Roboto"/>
                <a:cs typeface="Roboto"/>
                <a:sym typeface="Roboto"/>
              </a:rPr>
              <a:t>(10.1.0.0/16)</a:t>
            </a:r>
            <a:endParaRPr sz="1200" kern="0">
              <a:solidFill>
                <a:srgbClr val="3C4043"/>
              </a:solidFill>
              <a:latin typeface="Roboto"/>
              <a:ea typeface="Roboto"/>
              <a:cs typeface="Roboto"/>
              <a:sym typeface="Roboto"/>
            </a:endParaRPr>
          </a:p>
        </p:txBody>
      </p:sp>
      <p:sp>
        <p:nvSpPr>
          <p:cNvPr id="620" name="Google Shape;620;p51"/>
          <p:cNvSpPr/>
          <p:nvPr/>
        </p:nvSpPr>
        <p:spPr>
          <a:xfrm>
            <a:off x="8586683" y="4876877"/>
            <a:ext cx="2292000" cy="1190800"/>
          </a:xfrm>
          <a:prstGeom prst="rect">
            <a:avLst/>
          </a:prstGeom>
          <a:solidFill>
            <a:srgbClr val="FCE5CD"/>
          </a:solidFill>
          <a:ln>
            <a:noFill/>
          </a:ln>
        </p:spPr>
        <p:txBody>
          <a:bodyPr spcFirstLastPara="1" wrap="square" lIns="60950" tIns="60950" rIns="60950" bIns="60950" anchor="b" anchorCtr="0">
            <a:noAutofit/>
          </a:bodyPr>
          <a:lstStyle/>
          <a:p>
            <a:pPr algn="ctr" defTabSz="609630">
              <a:buClr>
                <a:srgbClr val="000000"/>
              </a:buClr>
            </a:pPr>
            <a:r>
              <a:rPr lang="en" sz="1333" kern="0">
                <a:solidFill>
                  <a:srgbClr val="3C4043"/>
                </a:solidFill>
                <a:latin typeface="Roboto"/>
                <a:ea typeface="Roboto"/>
                <a:cs typeface="Roboto"/>
                <a:sym typeface="Roboto"/>
              </a:rPr>
              <a:t>Backend</a:t>
            </a:r>
            <a:endParaRPr sz="1333" kern="0">
              <a:solidFill>
                <a:srgbClr val="3C4043"/>
              </a:solidFill>
              <a:latin typeface="Roboto"/>
              <a:ea typeface="Roboto"/>
              <a:cs typeface="Roboto"/>
              <a:sym typeface="Roboto"/>
            </a:endParaRPr>
          </a:p>
        </p:txBody>
      </p:sp>
      <p:sp>
        <p:nvSpPr>
          <p:cNvPr id="621" name="Google Shape;621;p51"/>
          <p:cNvSpPr/>
          <p:nvPr/>
        </p:nvSpPr>
        <p:spPr>
          <a:xfrm>
            <a:off x="8794376" y="4967528"/>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endParaRPr sz="1200" kern="0">
              <a:solidFill>
                <a:srgbClr val="757575"/>
              </a:solidFill>
              <a:latin typeface="Roboto"/>
              <a:ea typeface="Roboto"/>
              <a:cs typeface="Roboto"/>
              <a:sym typeface="Roboto"/>
            </a:endParaRPr>
          </a:p>
        </p:txBody>
      </p:sp>
      <p:sp>
        <p:nvSpPr>
          <p:cNvPr id="622" name="Google Shape;622;p51"/>
          <p:cNvSpPr/>
          <p:nvPr/>
        </p:nvSpPr>
        <p:spPr>
          <a:xfrm>
            <a:off x="8892927" y="5066160"/>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endParaRPr sz="1200" kern="0">
              <a:solidFill>
                <a:srgbClr val="757575"/>
              </a:solidFill>
              <a:latin typeface="Roboto"/>
              <a:ea typeface="Roboto"/>
              <a:cs typeface="Roboto"/>
              <a:sym typeface="Roboto"/>
            </a:endParaRPr>
          </a:p>
        </p:txBody>
      </p:sp>
      <p:sp>
        <p:nvSpPr>
          <p:cNvPr id="623" name="Google Shape;623;p51"/>
          <p:cNvSpPr/>
          <p:nvPr/>
        </p:nvSpPr>
        <p:spPr>
          <a:xfrm>
            <a:off x="8991479" y="5164791"/>
            <a:ext cx="1709000" cy="591600"/>
          </a:xfrm>
          <a:prstGeom prst="roundRect">
            <a:avLst>
              <a:gd name="adj" fmla="val 1674"/>
            </a:avLst>
          </a:prstGeom>
          <a:solidFill>
            <a:srgbClr val="FFFFFF"/>
          </a:solidFill>
          <a:ln w="9525" cap="flat" cmpd="sng">
            <a:solidFill>
              <a:schemeClr val="accent3">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Compute Engine</a:t>
            </a:r>
            <a:endParaRPr sz="1200" kern="0">
              <a:solidFill>
                <a:srgbClr val="3C4043"/>
              </a:solidFill>
              <a:latin typeface="Roboto"/>
              <a:ea typeface="Roboto"/>
              <a:cs typeface="Roboto"/>
              <a:sym typeface="Roboto"/>
            </a:endParaRPr>
          </a:p>
        </p:txBody>
      </p:sp>
      <p:pic>
        <p:nvPicPr>
          <p:cNvPr id="624" name="Google Shape;624;p51"/>
          <p:cNvPicPr preferRelativeResize="0"/>
          <p:nvPr/>
        </p:nvPicPr>
        <p:blipFill rotWithShape="1">
          <a:blip r:embed="rId8">
            <a:alphaModFix/>
          </a:blip>
          <a:srcRect t="19" b="19"/>
          <a:stretch/>
        </p:blipFill>
        <p:spPr>
          <a:xfrm>
            <a:off x="9046716" y="5224014"/>
            <a:ext cx="473400" cy="473200"/>
          </a:xfrm>
          <a:prstGeom prst="rect">
            <a:avLst/>
          </a:prstGeom>
          <a:noFill/>
          <a:ln>
            <a:noFill/>
          </a:ln>
        </p:spPr>
      </p:pic>
      <p:sp>
        <p:nvSpPr>
          <p:cNvPr id="625" name="Google Shape;625;p51"/>
          <p:cNvSpPr txBox="1"/>
          <p:nvPr/>
        </p:nvSpPr>
        <p:spPr>
          <a:xfrm>
            <a:off x="8597855" y="4492220"/>
            <a:ext cx="2292000" cy="384600"/>
          </a:xfrm>
          <a:prstGeom prst="rect">
            <a:avLst/>
          </a:prstGeom>
          <a:noFill/>
          <a:ln>
            <a:noFill/>
          </a:ln>
        </p:spPr>
        <p:txBody>
          <a:bodyPr spcFirstLastPara="1" wrap="square" lIns="60950" tIns="60950" rIns="60950" bIns="60950" anchor="ctr" anchorCtr="0">
            <a:noAutofit/>
          </a:bodyPr>
          <a:lstStyle/>
          <a:p>
            <a:pPr algn="ctr" defTabSz="609630">
              <a:buClr>
                <a:srgbClr val="000000"/>
              </a:buClr>
            </a:pPr>
            <a:r>
              <a:rPr lang="en" sz="1333" kern="0">
                <a:solidFill>
                  <a:srgbClr val="3C4043"/>
                </a:solidFill>
                <a:latin typeface="Roboto"/>
                <a:ea typeface="Roboto"/>
                <a:cs typeface="Roboto"/>
                <a:sym typeface="Roboto"/>
              </a:rPr>
              <a:t>Subnetwork 2</a:t>
            </a:r>
            <a:endParaRPr sz="1333" kern="0">
              <a:solidFill>
                <a:srgbClr val="3C4043"/>
              </a:solidFill>
              <a:latin typeface="Roboto"/>
              <a:ea typeface="Roboto"/>
              <a:cs typeface="Roboto"/>
              <a:sym typeface="Roboto"/>
            </a:endParaRPr>
          </a:p>
          <a:p>
            <a:pPr algn="ctr" defTabSz="609630">
              <a:buClr>
                <a:srgbClr val="000000"/>
              </a:buClr>
            </a:pPr>
            <a:r>
              <a:rPr lang="en" sz="1200" kern="0">
                <a:solidFill>
                  <a:srgbClr val="3C4043"/>
                </a:solidFill>
                <a:latin typeface="Roboto"/>
                <a:ea typeface="Roboto"/>
                <a:cs typeface="Roboto"/>
                <a:sym typeface="Roboto"/>
              </a:rPr>
              <a:t>(10.2.0.0/16)</a:t>
            </a:r>
            <a:endParaRPr sz="1200" kern="0">
              <a:solidFill>
                <a:srgbClr val="3C4043"/>
              </a:solidFill>
              <a:latin typeface="Roboto"/>
              <a:ea typeface="Roboto"/>
              <a:cs typeface="Roboto"/>
              <a:sym typeface="Roboto"/>
            </a:endParaRPr>
          </a:p>
        </p:txBody>
      </p:sp>
      <p:sp>
        <p:nvSpPr>
          <p:cNvPr id="626" name="Google Shape;626;p51"/>
          <p:cNvSpPr/>
          <p:nvPr/>
        </p:nvSpPr>
        <p:spPr>
          <a:xfrm>
            <a:off x="8383357" y="4710695"/>
            <a:ext cx="149000" cy="850600"/>
          </a:xfrm>
          <a:prstGeom prst="rect">
            <a:avLst/>
          </a:prstGeom>
          <a:solidFill>
            <a:schemeClr val="accent4"/>
          </a:solidFill>
          <a:ln w="9525" cap="flat" cmpd="sng">
            <a:solidFill>
              <a:schemeClr val="lt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27" name="Google Shape;627;p51"/>
          <p:cNvSpPr txBox="1"/>
          <p:nvPr/>
        </p:nvSpPr>
        <p:spPr>
          <a:xfrm>
            <a:off x="7703439" y="5657954"/>
            <a:ext cx="829000" cy="384600"/>
          </a:xfrm>
          <a:prstGeom prst="rect">
            <a:avLst/>
          </a:prstGeom>
          <a:noFill/>
          <a:ln>
            <a:noFill/>
          </a:ln>
        </p:spPr>
        <p:txBody>
          <a:bodyPr spcFirstLastPara="1" wrap="square" lIns="60950" tIns="60950" rIns="60950" bIns="60950" anchor="ctr" anchorCtr="0">
            <a:noAutofit/>
          </a:bodyPr>
          <a:lstStyle/>
          <a:p>
            <a:pPr algn="r" defTabSz="609630">
              <a:buClr>
                <a:srgbClr val="000000"/>
              </a:buClr>
            </a:pPr>
            <a:r>
              <a:rPr lang="en" sz="1333" kern="0">
                <a:solidFill>
                  <a:srgbClr val="EA4335"/>
                </a:solidFill>
                <a:latin typeface="Roboto"/>
                <a:ea typeface="Roboto"/>
                <a:cs typeface="Roboto"/>
                <a:sym typeface="Roboto"/>
              </a:rPr>
              <a:t>Cloud firewall</a:t>
            </a:r>
            <a:endParaRPr sz="1200" kern="0">
              <a:solidFill>
                <a:srgbClr val="EA4335"/>
              </a:solidFill>
              <a:latin typeface="Roboto"/>
              <a:ea typeface="Roboto"/>
              <a:cs typeface="Roboto"/>
              <a:sym typeface="Roboto"/>
            </a:endParaRPr>
          </a:p>
        </p:txBody>
      </p:sp>
      <p:sp>
        <p:nvSpPr>
          <p:cNvPr id="628" name="Google Shape;628;p51"/>
          <p:cNvSpPr/>
          <p:nvPr/>
        </p:nvSpPr>
        <p:spPr>
          <a:xfrm>
            <a:off x="3061179" y="2486499"/>
            <a:ext cx="1330416" cy="850392"/>
          </a:xfrm>
          <a:prstGeom prst="cloud">
            <a:avLst/>
          </a:prstGeom>
          <a:solidFill>
            <a:srgbClr val="FFFFFF"/>
          </a:solid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1533" kern="0">
                <a:solidFill>
                  <a:srgbClr val="3C4043"/>
                </a:solidFill>
                <a:latin typeface="Roboto"/>
                <a:ea typeface="Roboto"/>
                <a:cs typeface="Roboto"/>
                <a:sym typeface="Roboto"/>
              </a:rPr>
              <a:t>Internet</a:t>
            </a:r>
            <a:endParaRPr sz="1533" kern="0">
              <a:solidFill>
                <a:srgbClr val="3C4043"/>
              </a:solidFill>
              <a:latin typeface="Roboto"/>
              <a:ea typeface="Roboto"/>
              <a:cs typeface="Roboto"/>
              <a:sym typeface="Roboto"/>
            </a:endParaRPr>
          </a:p>
        </p:txBody>
      </p:sp>
      <p:cxnSp>
        <p:nvCxnSpPr>
          <p:cNvPr id="629" name="Google Shape;629;p51"/>
          <p:cNvCxnSpPr>
            <a:stCxn id="594" idx="3"/>
            <a:endCxn id="599" idx="1"/>
          </p:cNvCxnSpPr>
          <p:nvPr/>
        </p:nvCxnSpPr>
        <p:spPr>
          <a:xfrm>
            <a:off x="2221753" y="2352991"/>
            <a:ext cx="3072000" cy="800"/>
          </a:xfrm>
          <a:prstGeom prst="straightConnector1">
            <a:avLst/>
          </a:prstGeom>
          <a:noFill/>
          <a:ln w="19050" cap="flat" cmpd="sng">
            <a:solidFill>
              <a:schemeClr val="lt1"/>
            </a:solidFill>
            <a:prstDash val="dash"/>
            <a:round/>
            <a:headEnd type="none" w="med" len="med"/>
            <a:tailEnd type="none" w="med" len="med"/>
          </a:ln>
        </p:spPr>
      </p:cxnSp>
      <p:sp>
        <p:nvSpPr>
          <p:cNvPr id="630" name="Google Shape;630;p51"/>
          <p:cNvSpPr/>
          <p:nvPr/>
        </p:nvSpPr>
        <p:spPr>
          <a:xfrm>
            <a:off x="5302581" y="2486499"/>
            <a:ext cx="212400" cy="1384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31" name="Google Shape;631;p51"/>
          <p:cNvCxnSpPr>
            <a:stCxn id="607" idx="3"/>
            <a:endCxn id="630" idx="1"/>
          </p:cNvCxnSpPr>
          <p:nvPr/>
        </p:nvCxnSpPr>
        <p:spPr>
          <a:xfrm rot="10800000" flipH="1">
            <a:off x="2773026" y="2555739"/>
            <a:ext cx="2529600" cy="2660800"/>
          </a:xfrm>
          <a:prstGeom prst="bentConnector3">
            <a:avLst>
              <a:gd name="adj1" fmla="val 87139"/>
            </a:avLst>
          </a:prstGeom>
          <a:noFill/>
          <a:ln w="19050" cap="flat" cmpd="sng">
            <a:solidFill>
              <a:schemeClr val="dk2"/>
            </a:solidFill>
            <a:prstDash val="dash"/>
            <a:round/>
            <a:headEnd type="none" w="med" len="med"/>
            <a:tailEnd type="none" w="med" len="med"/>
          </a:ln>
        </p:spPr>
      </p:cxnSp>
      <p:sp>
        <p:nvSpPr>
          <p:cNvPr id="632" name="Google Shape;632;p51"/>
          <p:cNvSpPr/>
          <p:nvPr/>
        </p:nvSpPr>
        <p:spPr>
          <a:xfrm>
            <a:off x="3144306" y="5415614"/>
            <a:ext cx="149000" cy="2664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33" name="Google Shape;633;p51"/>
          <p:cNvSpPr/>
          <p:nvPr/>
        </p:nvSpPr>
        <p:spPr>
          <a:xfrm>
            <a:off x="3144306" y="5638183"/>
            <a:ext cx="149000" cy="2664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34" name="Google Shape;634;p51"/>
          <p:cNvSpPr/>
          <p:nvPr/>
        </p:nvSpPr>
        <p:spPr>
          <a:xfrm>
            <a:off x="6624128" y="4889319"/>
            <a:ext cx="149000" cy="2664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35" name="Google Shape;635;p51"/>
          <p:cNvSpPr/>
          <p:nvPr/>
        </p:nvSpPr>
        <p:spPr>
          <a:xfrm>
            <a:off x="6624128" y="5116095"/>
            <a:ext cx="149000" cy="2664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36" name="Google Shape;636;p51"/>
          <p:cNvCxnSpPr>
            <a:stCxn id="632" idx="3"/>
            <a:endCxn id="634" idx="1"/>
          </p:cNvCxnSpPr>
          <p:nvPr/>
        </p:nvCxnSpPr>
        <p:spPr>
          <a:xfrm rot="10800000" flipH="1">
            <a:off x="3293306" y="5022614"/>
            <a:ext cx="3330800" cy="526200"/>
          </a:xfrm>
          <a:prstGeom prst="bentConnector3">
            <a:avLst>
              <a:gd name="adj1" fmla="val 77105"/>
            </a:avLst>
          </a:prstGeom>
          <a:noFill/>
          <a:ln w="19050" cap="flat" cmpd="sng">
            <a:solidFill>
              <a:schemeClr val="lt2"/>
            </a:solidFill>
            <a:prstDash val="solid"/>
            <a:round/>
            <a:headEnd type="none" w="med" len="med"/>
            <a:tailEnd type="none" w="med" len="med"/>
          </a:ln>
        </p:spPr>
      </p:cxnSp>
      <p:cxnSp>
        <p:nvCxnSpPr>
          <p:cNvPr id="637" name="Google Shape;637;p51"/>
          <p:cNvCxnSpPr>
            <a:stCxn id="633" idx="3"/>
            <a:endCxn id="635" idx="1"/>
          </p:cNvCxnSpPr>
          <p:nvPr/>
        </p:nvCxnSpPr>
        <p:spPr>
          <a:xfrm rot="10800000" flipH="1">
            <a:off x="3293306" y="5249383"/>
            <a:ext cx="3330800" cy="522000"/>
          </a:xfrm>
          <a:prstGeom prst="bentConnector3">
            <a:avLst>
              <a:gd name="adj1" fmla="val 83813"/>
            </a:avLst>
          </a:prstGeom>
          <a:noFill/>
          <a:ln w="19050" cap="flat" cmpd="sng">
            <a:solidFill>
              <a:schemeClr val="lt2"/>
            </a:solidFill>
            <a:prstDash val="solid"/>
            <a:round/>
            <a:headEnd type="none" w="med" len="med"/>
            <a:tailEnd type="none" w="med" len="med"/>
          </a:ln>
        </p:spPr>
      </p:cxnSp>
      <p:sp>
        <p:nvSpPr>
          <p:cNvPr id="638" name="Google Shape;638;p51"/>
          <p:cNvSpPr/>
          <p:nvPr/>
        </p:nvSpPr>
        <p:spPr>
          <a:xfrm>
            <a:off x="3766139" y="5362055"/>
            <a:ext cx="1709000" cy="5916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609600" tIns="97533" rIns="60933" bIns="97533" anchor="ctr" anchorCtr="0">
            <a:noAutofit/>
          </a:bodyPr>
          <a:lstStyle/>
          <a:p>
            <a:pPr defTabSz="609630">
              <a:lnSpc>
                <a:spcPct val="113333"/>
              </a:lnSpc>
              <a:buClr>
                <a:srgbClr val="212121"/>
              </a:buClr>
            </a:pPr>
            <a:r>
              <a:rPr lang="en" sz="1333" kern="0">
                <a:solidFill>
                  <a:srgbClr val="3C4043"/>
                </a:solidFill>
                <a:latin typeface="Roboto"/>
                <a:ea typeface="Roboto"/>
                <a:cs typeface="Roboto"/>
                <a:sym typeface="Roboto"/>
              </a:rPr>
              <a:t>Cloud Interconnect</a:t>
            </a:r>
            <a:endParaRPr sz="1200" kern="0">
              <a:solidFill>
                <a:srgbClr val="3C4043"/>
              </a:solidFill>
              <a:latin typeface="Roboto"/>
              <a:ea typeface="Roboto"/>
              <a:cs typeface="Roboto"/>
              <a:sym typeface="Roboto"/>
            </a:endParaRPr>
          </a:p>
        </p:txBody>
      </p:sp>
      <p:pic>
        <p:nvPicPr>
          <p:cNvPr id="639" name="Google Shape;639;p51"/>
          <p:cNvPicPr preferRelativeResize="0"/>
          <p:nvPr/>
        </p:nvPicPr>
        <p:blipFill rotWithShape="1">
          <a:blip r:embed="rId9">
            <a:alphaModFix/>
          </a:blip>
          <a:srcRect t="19" b="19"/>
          <a:stretch/>
        </p:blipFill>
        <p:spPr>
          <a:xfrm>
            <a:off x="3822201" y="5421277"/>
            <a:ext cx="473400" cy="473200"/>
          </a:xfrm>
          <a:prstGeom prst="rect">
            <a:avLst/>
          </a:prstGeom>
          <a:noFill/>
          <a:ln>
            <a:noFill/>
          </a:ln>
        </p:spPr>
      </p:pic>
      <p:sp>
        <p:nvSpPr>
          <p:cNvPr id="640" name="Google Shape;640;p51"/>
          <p:cNvSpPr/>
          <p:nvPr/>
        </p:nvSpPr>
        <p:spPr>
          <a:xfrm>
            <a:off x="8794085" y="3197453"/>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41" name="Google Shape;641;p51"/>
          <p:cNvSpPr/>
          <p:nvPr/>
        </p:nvSpPr>
        <p:spPr>
          <a:xfrm>
            <a:off x="8892636" y="3418037"/>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42" name="Google Shape;642;p51"/>
          <p:cNvSpPr/>
          <p:nvPr/>
        </p:nvSpPr>
        <p:spPr>
          <a:xfrm>
            <a:off x="8991187" y="3638621"/>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43" name="Google Shape;643;p51"/>
          <p:cNvSpPr/>
          <p:nvPr/>
        </p:nvSpPr>
        <p:spPr>
          <a:xfrm>
            <a:off x="6903680" y="2832341"/>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44" name="Google Shape;644;p51"/>
          <p:cNvSpPr/>
          <p:nvPr/>
        </p:nvSpPr>
        <p:spPr>
          <a:xfrm>
            <a:off x="6903680" y="3052925"/>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45" name="Google Shape;645;p51"/>
          <p:cNvSpPr/>
          <p:nvPr/>
        </p:nvSpPr>
        <p:spPr>
          <a:xfrm>
            <a:off x="6903680" y="3273510"/>
            <a:ext cx="99000" cy="93200"/>
          </a:xfrm>
          <a:prstGeom prst="rect">
            <a:avLst/>
          </a:prstGeom>
          <a:noFill/>
          <a:ln>
            <a:noFill/>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646" name="Google Shape;646;p51"/>
          <p:cNvCxnSpPr>
            <a:stCxn id="643" idx="3"/>
            <a:endCxn id="640" idx="1"/>
          </p:cNvCxnSpPr>
          <p:nvPr/>
        </p:nvCxnSpPr>
        <p:spPr>
          <a:xfrm>
            <a:off x="7002680" y="2878941"/>
            <a:ext cx="1791400" cy="365200"/>
          </a:xfrm>
          <a:prstGeom prst="straightConnector1">
            <a:avLst/>
          </a:prstGeom>
          <a:noFill/>
          <a:ln w="28575" cap="flat" cmpd="sng">
            <a:solidFill>
              <a:schemeClr val="accent6"/>
            </a:solidFill>
            <a:prstDash val="solid"/>
            <a:round/>
            <a:headEnd type="none" w="med" len="med"/>
            <a:tailEnd type="none" w="med" len="med"/>
          </a:ln>
        </p:spPr>
      </p:cxnSp>
      <p:cxnSp>
        <p:nvCxnSpPr>
          <p:cNvPr id="647" name="Google Shape;647;p51"/>
          <p:cNvCxnSpPr>
            <a:stCxn id="644" idx="3"/>
            <a:endCxn id="641" idx="1"/>
          </p:cNvCxnSpPr>
          <p:nvPr/>
        </p:nvCxnSpPr>
        <p:spPr>
          <a:xfrm>
            <a:off x="7002680" y="3099525"/>
            <a:ext cx="1890000" cy="365200"/>
          </a:xfrm>
          <a:prstGeom prst="straightConnector1">
            <a:avLst/>
          </a:prstGeom>
          <a:noFill/>
          <a:ln w="28575" cap="flat" cmpd="sng">
            <a:solidFill>
              <a:schemeClr val="accent6"/>
            </a:solidFill>
            <a:prstDash val="solid"/>
            <a:round/>
            <a:headEnd type="none" w="med" len="med"/>
            <a:tailEnd type="none" w="med" len="med"/>
          </a:ln>
        </p:spPr>
      </p:cxnSp>
      <p:cxnSp>
        <p:nvCxnSpPr>
          <p:cNvPr id="648" name="Google Shape;648;p51"/>
          <p:cNvCxnSpPr>
            <a:stCxn id="645" idx="3"/>
            <a:endCxn id="642" idx="1"/>
          </p:cNvCxnSpPr>
          <p:nvPr/>
        </p:nvCxnSpPr>
        <p:spPr>
          <a:xfrm>
            <a:off x="7002680" y="3320110"/>
            <a:ext cx="1988600" cy="365200"/>
          </a:xfrm>
          <a:prstGeom prst="straightConnector1">
            <a:avLst/>
          </a:prstGeom>
          <a:noFill/>
          <a:ln w="28575" cap="flat" cmpd="sng">
            <a:solidFill>
              <a:schemeClr val="accent6"/>
            </a:solidFill>
            <a:prstDash val="solid"/>
            <a:round/>
            <a:headEnd type="none" w="med" len="med"/>
            <a:tailEnd type="none" w="med" len="med"/>
          </a:ln>
        </p:spPr>
      </p:cxnSp>
      <p:sp>
        <p:nvSpPr>
          <p:cNvPr id="650" name="Google Shape;650;p51"/>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How Google networking works</a:t>
            </a:r>
            <a:endParaRPr/>
          </a:p>
        </p:txBody>
      </p:sp>
      <p:sp>
        <p:nvSpPr>
          <p:cNvPr id="651" name="Google Shape;651;p5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10">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3147797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F1B1B-3500-FC42-847E-3208B57887F2}"/>
              </a:ext>
            </a:extLst>
          </p:cNvPr>
          <p:cNvSpPr>
            <a:spLocks noGrp="1"/>
          </p:cNvSpPr>
          <p:nvPr>
            <p:ph type="title"/>
          </p:nvPr>
        </p:nvSpPr>
        <p:spPr/>
        <p:txBody>
          <a:bodyPr/>
          <a:lstStyle/>
          <a:p>
            <a:r>
              <a:rPr lang="en-US" dirty="0"/>
              <a:t>Traditional Networking</a:t>
            </a:r>
          </a:p>
        </p:txBody>
      </p:sp>
      <p:sp>
        <p:nvSpPr>
          <p:cNvPr id="3" name="Content Placeholder 2">
            <a:extLst>
              <a:ext uri="{FF2B5EF4-FFF2-40B4-BE49-F238E27FC236}">
                <a16:creationId xmlns:a16="http://schemas.microsoft.com/office/drawing/2014/main" id="{C673EB5B-1898-4945-BC75-4CD0FDEDF955}"/>
              </a:ext>
            </a:extLst>
          </p:cNvPr>
          <p:cNvSpPr>
            <a:spLocks noGrp="1"/>
          </p:cNvSpPr>
          <p:nvPr>
            <p:ph idx="1"/>
          </p:nvPr>
        </p:nvSpPr>
        <p:spPr>
          <a:xfrm>
            <a:off x="689186" y="1440134"/>
            <a:ext cx="8391019" cy="3977732"/>
          </a:xfrm>
        </p:spPr>
        <p:txBody>
          <a:bodyPr/>
          <a:lstStyle/>
          <a:p>
            <a:r>
              <a:rPr lang="en-US" sz="2400" dirty="0"/>
              <a:t>A network is usually built using:</a:t>
            </a:r>
          </a:p>
          <a:p>
            <a:pPr lvl="1"/>
            <a:r>
              <a:rPr lang="en-US" sz="2000" dirty="0"/>
              <a:t>routers (connects a network to Internet)</a:t>
            </a:r>
          </a:p>
          <a:p>
            <a:pPr lvl="1"/>
            <a:r>
              <a:rPr lang="en-US" sz="2000" dirty="0"/>
              <a:t>switches (manage internal network traffic)</a:t>
            </a:r>
          </a:p>
          <a:p>
            <a:pPr lvl="1"/>
            <a:r>
              <a:rPr lang="en-US" sz="2000" dirty="0"/>
              <a:t>client devices (connect to switches)</a:t>
            </a:r>
          </a:p>
          <a:p>
            <a:pPr lvl="1"/>
            <a:r>
              <a:rPr lang="en-US" sz="2000" dirty="0"/>
              <a:t>wireless access points can be connected to a router</a:t>
            </a:r>
          </a:p>
          <a:p>
            <a:pPr marL="457200" lvl="1" indent="0">
              <a:buNone/>
            </a:pPr>
            <a:r>
              <a:rPr lang="en-US" sz="2000" dirty="0"/>
              <a:t>or a switch with a network cable.</a:t>
            </a:r>
            <a:endParaRPr lang="en-US" sz="2400" dirty="0"/>
          </a:p>
          <a:p>
            <a:endParaRPr lang="en-US" sz="2400" dirty="0"/>
          </a:p>
          <a:p>
            <a:r>
              <a:rPr lang="en-US" sz="2400" dirty="0"/>
              <a:t>Additional network appliances:</a:t>
            </a:r>
          </a:p>
          <a:p>
            <a:pPr lvl="1"/>
            <a:r>
              <a:rPr lang="en-US" sz="2000" dirty="0"/>
              <a:t>load balancers</a:t>
            </a:r>
          </a:p>
          <a:p>
            <a:pPr lvl="1"/>
            <a:r>
              <a:rPr lang="en-US" sz="2000" dirty="0"/>
              <a:t>firewalls</a:t>
            </a:r>
          </a:p>
          <a:p>
            <a:endParaRPr lang="en-US" sz="2400" dirty="0"/>
          </a:p>
          <a:p>
            <a:r>
              <a:rPr lang="en-US" sz="2400" dirty="0"/>
              <a:t>A network can be expanded by adding routers</a:t>
            </a:r>
          </a:p>
          <a:p>
            <a:pPr lvl="1"/>
            <a:r>
              <a:rPr lang="en-US" sz="2000" dirty="0"/>
              <a:t>requires a lot of configurations so that routers can talk to each other.</a:t>
            </a:r>
          </a:p>
          <a:p>
            <a:pPr lvl="1"/>
            <a:endParaRPr lang="en-US" dirty="0"/>
          </a:p>
        </p:txBody>
      </p:sp>
      <p:sp>
        <p:nvSpPr>
          <p:cNvPr id="4" name="Footer Placeholder 3">
            <a:extLst>
              <a:ext uri="{FF2B5EF4-FFF2-40B4-BE49-F238E27FC236}">
                <a16:creationId xmlns:a16="http://schemas.microsoft.com/office/drawing/2014/main" id="{D5AAC81B-28C2-6D47-93AC-DDE044D4F74E}"/>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50E888B-AA87-8D4E-9889-1960344A5D8C}"/>
              </a:ext>
            </a:extLst>
          </p:cNvPr>
          <p:cNvSpPr>
            <a:spLocks noGrp="1"/>
          </p:cNvSpPr>
          <p:nvPr>
            <p:ph type="sldNum" sz="quarter" idx="12"/>
          </p:nvPr>
        </p:nvSpPr>
        <p:spPr/>
        <p:txBody>
          <a:bodyPr/>
          <a:lstStyle/>
          <a:p>
            <a:fld id="{8A4B711C-366F-984D-B358-19F85F407377}" type="slidenum">
              <a:rPr lang="en-US" smtClean="0"/>
              <a:t>29</a:t>
            </a:fld>
            <a:endParaRPr lang="en-US"/>
          </a:p>
        </p:txBody>
      </p:sp>
      <p:pic>
        <p:nvPicPr>
          <p:cNvPr id="7" name="Picture 6">
            <a:extLst>
              <a:ext uri="{FF2B5EF4-FFF2-40B4-BE49-F238E27FC236}">
                <a16:creationId xmlns:a16="http://schemas.microsoft.com/office/drawing/2014/main" id="{57147836-ED7E-A64B-B4A7-9A76B114C1B3}"/>
              </a:ext>
            </a:extLst>
          </p:cNvPr>
          <p:cNvPicPr>
            <a:picLocks noChangeAspect="1"/>
          </p:cNvPicPr>
          <p:nvPr/>
        </p:nvPicPr>
        <p:blipFill>
          <a:blip r:embed="rId2"/>
          <a:stretch>
            <a:fillRect/>
          </a:stretch>
        </p:blipFill>
        <p:spPr>
          <a:xfrm>
            <a:off x="6996223" y="365125"/>
            <a:ext cx="5195778" cy="4483322"/>
          </a:xfrm>
          <a:prstGeom prst="rect">
            <a:avLst/>
          </a:prstGeom>
        </p:spPr>
      </p:pic>
    </p:spTree>
    <p:extLst>
      <p:ext uri="{BB962C8B-B14F-4D97-AF65-F5344CB8AC3E}">
        <p14:creationId xmlns:p14="http://schemas.microsoft.com/office/powerpoint/2010/main" val="3976315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0FE8-6DBA-4A45-9CCE-11B500632B84}"/>
              </a:ext>
            </a:extLst>
          </p:cNvPr>
          <p:cNvSpPr>
            <a:spLocks noGrp="1"/>
          </p:cNvSpPr>
          <p:nvPr>
            <p:ph type="title"/>
          </p:nvPr>
        </p:nvSpPr>
        <p:spPr>
          <a:xfrm>
            <a:off x="838200" y="239464"/>
            <a:ext cx="10515600" cy="1325563"/>
          </a:xfrm>
        </p:spPr>
        <p:txBody>
          <a:bodyPr/>
          <a:lstStyle/>
          <a:p>
            <a:r>
              <a:rPr lang="en-US" dirty="0"/>
              <a:t>Networking &amp; Autoscaling</a:t>
            </a:r>
          </a:p>
        </p:txBody>
      </p:sp>
      <p:sp>
        <p:nvSpPr>
          <p:cNvPr id="4" name="TextBox 3">
            <a:extLst>
              <a:ext uri="{FF2B5EF4-FFF2-40B4-BE49-F238E27FC236}">
                <a16:creationId xmlns:a16="http://schemas.microsoft.com/office/drawing/2014/main" id="{34A025EC-7343-6D4D-BCEE-1F0309553015}"/>
              </a:ext>
            </a:extLst>
          </p:cNvPr>
          <p:cNvSpPr txBox="1"/>
          <p:nvPr/>
        </p:nvSpPr>
        <p:spPr>
          <a:xfrm>
            <a:off x="889243" y="1709711"/>
            <a:ext cx="3505200" cy="4216539"/>
          </a:xfrm>
          <a:prstGeom prst="rect">
            <a:avLst/>
          </a:prstGeom>
          <a:noFill/>
          <a:ln w="38100">
            <a:noFill/>
          </a:ln>
        </p:spPr>
        <p:txBody>
          <a:bodyPr wrap="square" rtlCol="0">
            <a:spAutoFit/>
          </a:bodyPr>
          <a:lstStyle/>
          <a:p>
            <a:pPr algn="ctr"/>
            <a:r>
              <a:rPr lang="en-US" sz="2400" b="1" dirty="0"/>
              <a:t>Networking concepts</a:t>
            </a:r>
          </a:p>
          <a:p>
            <a:pPr algn="ctr"/>
            <a:endParaRPr lang="en-US" sz="2400" b="1" dirty="0"/>
          </a:p>
          <a:p>
            <a:r>
              <a:rPr lang="en-US" sz="1600" dirty="0"/>
              <a:t>-Basic Networking concepts </a:t>
            </a:r>
          </a:p>
          <a:p>
            <a:r>
              <a:rPr lang="en-US" sz="1600" dirty="0"/>
              <a:t>-Cloud Networking Services</a:t>
            </a:r>
          </a:p>
          <a:p>
            <a:endParaRPr lang="en-US" sz="1600" dirty="0"/>
          </a:p>
          <a:p>
            <a:endParaRPr lang="en-US" sz="1600" dirty="0"/>
          </a:p>
          <a:p>
            <a:endParaRPr lang="en-US" sz="1600" dirty="0"/>
          </a:p>
          <a:p>
            <a:endParaRPr lang="en-US" sz="1600" dirty="0"/>
          </a:p>
          <a:p>
            <a:endParaRPr lang="en-US" sz="1600" dirty="0"/>
          </a:p>
          <a:p>
            <a:r>
              <a:rPr lang="en-US" sz="1600" dirty="0"/>
              <a:t>Reading: </a:t>
            </a:r>
          </a:p>
          <a:p>
            <a:r>
              <a:rPr lang="en-US" sz="1600" dirty="0"/>
              <a:t>* </a:t>
            </a:r>
            <a:r>
              <a:rPr lang="en-US" sz="1600" dirty="0" err="1"/>
              <a:t>CompTiA</a:t>
            </a:r>
            <a:r>
              <a:rPr lang="en-US" sz="1600" dirty="0"/>
              <a:t> Cloud Essentials+ Study Guide  </a:t>
            </a:r>
            <a:r>
              <a:rPr lang="en-US" sz="1600" u="sng" dirty="0">
                <a:hlinkClick r:id="rId2"/>
              </a:rPr>
              <a:t>(CESG) Chapter 2:</a:t>
            </a:r>
            <a:r>
              <a:rPr lang="en-US" sz="1600" dirty="0"/>
              <a:t> Cloud Networking and Storage. Pages: 57 – 70.</a:t>
            </a:r>
          </a:p>
          <a:p>
            <a:pPr algn="ctr"/>
            <a:endParaRPr lang="en-US" sz="1600" b="1" dirty="0"/>
          </a:p>
          <a:p>
            <a:pPr algn="ctr"/>
            <a:endParaRPr lang="en-US" sz="1600" b="1" dirty="0"/>
          </a:p>
          <a:p>
            <a:endParaRPr lang="en-US" sz="1200" dirty="0"/>
          </a:p>
        </p:txBody>
      </p:sp>
      <p:sp>
        <p:nvSpPr>
          <p:cNvPr id="6" name="TextBox 5">
            <a:extLst>
              <a:ext uri="{FF2B5EF4-FFF2-40B4-BE49-F238E27FC236}">
                <a16:creationId xmlns:a16="http://schemas.microsoft.com/office/drawing/2014/main" id="{ED15ED92-D037-3644-AD98-E5E59AAACFCE}"/>
              </a:ext>
            </a:extLst>
          </p:cNvPr>
          <p:cNvSpPr txBox="1"/>
          <p:nvPr/>
        </p:nvSpPr>
        <p:spPr>
          <a:xfrm>
            <a:off x="4570976" y="1543877"/>
            <a:ext cx="3505200" cy="4616648"/>
          </a:xfrm>
          <a:prstGeom prst="rect">
            <a:avLst/>
          </a:prstGeom>
          <a:noFill/>
          <a:ln w="38100">
            <a:noFill/>
          </a:ln>
        </p:spPr>
        <p:txBody>
          <a:bodyPr wrap="square" rtlCol="0">
            <a:spAutoFit/>
          </a:bodyPr>
          <a:lstStyle/>
          <a:p>
            <a:pPr algn="ctr"/>
            <a:r>
              <a:rPr lang="en-US" sz="2400" b="1" dirty="0"/>
              <a:t>Networking in AWS</a:t>
            </a:r>
          </a:p>
          <a:p>
            <a:endParaRPr lang="en-US" sz="1200" dirty="0"/>
          </a:p>
          <a:p>
            <a:r>
              <a:rPr lang="en-US" sz="1600" dirty="0">
                <a:solidFill>
                  <a:srgbClr val="0070C0"/>
                </a:solidFill>
              </a:rPr>
              <a:t>AWS Module 5: Networking and Content Delivery</a:t>
            </a:r>
          </a:p>
          <a:p>
            <a:r>
              <a:rPr lang="en-US" sz="1600" b="1" dirty="0"/>
              <a:t>Lab: 2 </a:t>
            </a:r>
            <a:r>
              <a:rPr lang="en-US" sz="1600" dirty="0"/>
              <a:t>Build your VPC and Launch a Web Server</a:t>
            </a:r>
          </a:p>
          <a:p>
            <a:endParaRPr lang="en-US" sz="1600" dirty="0">
              <a:solidFill>
                <a:srgbClr val="0070C0"/>
              </a:solidFill>
            </a:endParaRPr>
          </a:p>
          <a:p>
            <a:r>
              <a:rPr lang="en-US" sz="1600" dirty="0">
                <a:solidFill>
                  <a:srgbClr val="0070C0"/>
                </a:solidFill>
              </a:rPr>
              <a:t>AWS Module 10: Auto Scaling and Monitoring</a:t>
            </a:r>
            <a:endParaRPr lang="en-US" sz="1600" dirty="0"/>
          </a:p>
          <a:p>
            <a:r>
              <a:rPr lang="en-US" sz="1600" b="1" dirty="0"/>
              <a:t>Lab 6: </a:t>
            </a:r>
            <a:r>
              <a:rPr lang="en-US" sz="1600" dirty="0"/>
              <a:t>Scale &amp; Balance your Architecture</a:t>
            </a:r>
          </a:p>
          <a:p>
            <a:endParaRPr lang="en-US" sz="1600" dirty="0"/>
          </a:p>
          <a:p>
            <a:r>
              <a:rPr lang="en-US" sz="1600" dirty="0"/>
              <a:t>Reading: </a:t>
            </a:r>
          </a:p>
          <a:p>
            <a:r>
              <a:rPr lang="en-US" sz="1600" dirty="0"/>
              <a:t>AWS Certified Developer Official Study Guide </a:t>
            </a:r>
            <a:r>
              <a:rPr lang="en-US" sz="1600" dirty="0">
                <a:hlinkClick r:id="rId3"/>
              </a:rPr>
              <a:t>(AWSCD) Chapter 2:</a:t>
            </a:r>
            <a:r>
              <a:rPr lang="en-US" sz="1600" dirty="0"/>
              <a:t> Introduction to Compute and Networking. Pages 51 - 68. </a:t>
            </a:r>
          </a:p>
          <a:p>
            <a:endParaRPr lang="en-US" dirty="0"/>
          </a:p>
        </p:txBody>
      </p:sp>
      <p:sp>
        <p:nvSpPr>
          <p:cNvPr id="8" name="TextBox 7">
            <a:extLst>
              <a:ext uri="{FF2B5EF4-FFF2-40B4-BE49-F238E27FC236}">
                <a16:creationId xmlns:a16="http://schemas.microsoft.com/office/drawing/2014/main" id="{24625346-540F-F847-8642-569FA0E81B7E}"/>
              </a:ext>
            </a:extLst>
          </p:cNvPr>
          <p:cNvSpPr txBox="1"/>
          <p:nvPr/>
        </p:nvSpPr>
        <p:spPr>
          <a:xfrm>
            <a:off x="8153400" y="1565027"/>
            <a:ext cx="3505200" cy="2616101"/>
          </a:xfrm>
          <a:prstGeom prst="rect">
            <a:avLst/>
          </a:prstGeom>
          <a:noFill/>
          <a:ln w="38100">
            <a:noFill/>
          </a:ln>
        </p:spPr>
        <p:txBody>
          <a:bodyPr wrap="square" rtlCol="0">
            <a:spAutoFit/>
          </a:bodyPr>
          <a:lstStyle/>
          <a:p>
            <a:pPr algn="ctr"/>
            <a:r>
              <a:rPr lang="en-US" sz="2400" b="1" dirty="0"/>
              <a:t>Networking in GCP</a:t>
            </a:r>
          </a:p>
          <a:p>
            <a:endParaRPr lang="en-US" sz="1200" dirty="0"/>
          </a:p>
          <a:p>
            <a:r>
              <a:rPr lang="en-US" sz="1600" dirty="0">
                <a:solidFill>
                  <a:srgbClr val="FF0000"/>
                </a:solidFill>
              </a:rPr>
              <a:t>GCP Module 7: It helps to Network</a:t>
            </a:r>
          </a:p>
          <a:p>
            <a:endParaRPr lang="en-US" sz="1600" dirty="0"/>
          </a:p>
          <a:p>
            <a:endParaRPr lang="en-US" sz="1600" dirty="0"/>
          </a:p>
          <a:p>
            <a:r>
              <a:rPr lang="en-US" sz="1600" dirty="0"/>
              <a:t> </a:t>
            </a:r>
            <a:r>
              <a:rPr lang="en-US" sz="1600" b="1" dirty="0"/>
              <a:t>Lab exercises: </a:t>
            </a:r>
            <a:r>
              <a:rPr lang="en-US" sz="1600" dirty="0"/>
              <a:t>we will do related exercises on 10/9</a:t>
            </a:r>
          </a:p>
          <a:p>
            <a:endParaRPr lang="en-US" sz="1200" dirty="0"/>
          </a:p>
          <a:p>
            <a:endParaRPr lang="en-US" sz="1200" dirty="0"/>
          </a:p>
          <a:p>
            <a:endParaRPr lang="en-US" sz="1200" dirty="0"/>
          </a:p>
          <a:p>
            <a:endParaRPr lang="en-US" sz="1200" dirty="0"/>
          </a:p>
        </p:txBody>
      </p:sp>
      <p:sp>
        <p:nvSpPr>
          <p:cNvPr id="3" name="Rectangle 2">
            <a:extLst>
              <a:ext uri="{FF2B5EF4-FFF2-40B4-BE49-F238E27FC236}">
                <a16:creationId xmlns:a16="http://schemas.microsoft.com/office/drawing/2014/main" id="{EBC61583-F952-E242-B4DB-64CE08ED3C6F}"/>
              </a:ext>
            </a:extLst>
          </p:cNvPr>
          <p:cNvSpPr/>
          <p:nvPr/>
        </p:nvSpPr>
        <p:spPr>
          <a:xfrm>
            <a:off x="879034" y="1547495"/>
            <a:ext cx="3505200"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E6A82A-A1B2-C84C-9132-DE665959FFB7}"/>
              </a:ext>
            </a:extLst>
          </p:cNvPr>
          <p:cNvSpPr/>
          <p:nvPr/>
        </p:nvSpPr>
        <p:spPr>
          <a:xfrm>
            <a:off x="4562034" y="1547495"/>
            <a:ext cx="3505200"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C951EC-AAF6-8E4E-B519-392354810C9E}"/>
              </a:ext>
            </a:extLst>
          </p:cNvPr>
          <p:cNvSpPr/>
          <p:nvPr/>
        </p:nvSpPr>
        <p:spPr>
          <a:xfrm>
            <a:off x="8163366" y="1547494"/>
            <a:ext cx="3505200"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55C124B-505F-6C4A-BD95-6F423DB2DE75}"/>
              </a:ext>
            </a:extLst>
          </p:cNvPr>
          <p:cNvSpPr>
            <a:spLocks noGrp="1"/>
          </p:cNvSpPr>
          <p:nvPr>
            <p:ph type="ftr" sz="quarter" idx="11"/>
          </p:nvPr>
        </p:nvSpPr>
        <p:spPr/>
        <p:txBody>
          <a:bodyPr/>
          <a:lstStyle/>
          <a:p>
            <a:r>
              <a:rPr lang="en-US" dirty="0"/>
              <a:t>Distributed and Cloud Computing - Fall 2021</a:t>
            </a:r>
          </a:p>
        </p:txBody>
      </p:sp>
      <p:sp>
        <p:nvSpPr>
          <p:cNvPr id="7" name="Slide Number Placeholder 6">
            <a:extLst>
              <a:ext uri="{FF2B5EF4-FFF2-40B4-BE49-F238E27FC236}">
                <a16:creationId xmlns:a16="http://schemas.microsoft.com/office/drawing/2014/main" id="{B8DDAA83-891C-1A4A-AA4E-E8ED719DEC2A}"/>
              </a:ext>
            </a:extLst>
          </p:cNvPr>
          <p:cNvSpPr>
            <a:spLocks noGrp="1"/>
          </p:cNvSpPr>
          <p:nvPr>
            <p:ph type="sldNum" sz="quarter" idx="12"/>
          </p:nvPr>
        </p:nvSpPr>
        <p:spPr/>
        <p:txBody>
          <a:bodyPr/>
          <a:lstStyle/>
          <a:p>
            <a:fld id="{8A4B711C-366F-984D-B358-19F85F407377}" type="slidenum">
              <a:rPr lang="en-US" smtClean="0"/>
              <a:t>3</a:t>
            </a:fld>
            <a:endParaRPr lang="en-US" dirty="0"/>
          </a:p>
        </p:txBody>
      </p:sp>
    </p:spTree>
    <p:extLst>
      <p:ext uri="{BB962C8B-B14F-4D97-AF65-F5344CB8AC3E}">
        <p14:creationId xmlns:p14="http://schemas.microsoft.com/office/powerpoint/2010/main" val="1183052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CA7F-14B3-714C-B7ED-C3A48C7D6416}"/>
              </a:ext>
            </a:extLst>
          </p:cNvPr>
          <p:cNvSpPr>
            <a:spLocks noGrp="1"/>
          </p:cNvSpPr>
          <p:nvPr>
            <p:ph type="title"/>
          </p:nvPr>
        </p:nvSpPr>
        <p:spPr/>
        <p:txBody>
          <a:bodyPr/>
          <a:lstStyle/>
          <a:p>
            <a:r>
              <a:rPr lang="en-US" dirty="0"/>
              <a:t>Routers</a:t>
            </a:r>
          </a:p>
        </p:txBody>
      </p:sp>
      <p:sp>
        <p:nvSpPr>
          <p:cNvPr id="3" name="Content Placeholder 2">
            <a:extLst>
              <a:ext uri="{FF2B5EF4-FFF2-40B4-BE49-F238E27FC236}">
                <a16:creationId xmlns:a16="http://schemas.microsoft.com/office/drawing/2014/main" id="{E46ADEE6-1E2F-444D-B100-CB3C0925F627}"/>
              </a:ext>
            </a:extLst>
          </p:cNvPr>
          <p:cNvSpPr>
            <a:spLocks noGrp="1"/>
          </p:cNvSpPr>
          <p:nvPr>
            <p:ph idx="1"/>
          </p:nvPr>
        </p:nvSpPr>
        <p:spPr/>
        <p:txBody>
          <a:bodyPr/>
          <a:lstStyle/>
          <a:p>
            <a:r>
              <a:rPr lang="en-US" dirty="0"/>
              <a:t>Routers play a critical role in intra-network communication.</a:t>
            </a:r>
          </a:p>
          <a:p>
            <a:pPr lvl="1"/>
            <a:r>
              <a:rPr lang="en-US" dirty="0"/>
              <a:t>a router takes incoming data packets, </a:t>
            </a:r>
          </a:p>
          <a:p>
            <a:pPr lvl="1"/>
            <a:r>
              <a:rPr lang="en-US" dirty="0"/>
              <a:t>read the destination address, and </a:t>
            </a:r>
          </a:p>
          <a:p>
            <a:pPr lvl="1"/>
            <a:r>
              <a:rPr lang="en-US" dirty="0"/>
              <a:t>send the packet on to the next network that gets the data closer to delivery</a:t>
            </a:r>
          </a:p>
          <a:p>
            <a:pPr lvl="1"/>
            <a:endParaRPr lang="en-US" dirty="0"/>
          </a:p>
          <a:p>
            <a:r>
              <a:rPr lang="en-US" dirty="0"/>
              <a:t>There are two critical pieces to the router's job:</a:t>
            </a:r>
          </a:p>
          <a:p>
            <a:pPr lvl="1"/>
            <a:r>
              <a:rPr lang="en-US" b="1" dirty="0"/>
              <a:t>physical connections: </a:t>
            </a:r>
            <a:r>
              <a:rPr lang="en-US" dirty="0"/>
              <a:t>internal circuitry that makes routing happen. </a:t>
            </a:r>
          </a:p>
          <a:p>
            <a:pPr lvl="1"/>
            <a:r>
              <a:rPr lang="en-US" b="1" dirty="0"/>
              <a:t>logical component: </a:t>
            </a:r>
            <a:r>
              <a:rPr lang="en-US" dirty="0"/>
              <a:t>each router has its own database, called a </a:t>
            </a:r>
            <a:r>
              <a:rPr lang="en-US" dirty="0">
                <a:solidFill>
                  <a:srgbClr val="FF0000"/>
                </a:solidFill>
              </a:rPr>
              <a:t>routing table</a:t>
            </a:r>
            <a:r>
              <a:rPr lang="en-US" dirty="0"/>
              <a:t>, which it uses to determine where to send the packets.</a:t>
            </a:r>
          </a:p>
          <a:p>
            <a:pPr lvl="2"/>
            <a:r>
              <a:rPr lang="en-US" dirty="0"/>
              <a:t>each router is responsible for maintaining its table</a:t>
            </a:r>
          </a:p>
          <a:p>
            <a:endParaRPr lang="en-US" dirty="0"/>
          </a:p>
        </p:txBody>
      </p:sp>
      <p:sp>
        <p:nvSpPr>
          <p:cNvPr id="4" name="Footer Placeholder 3">
            <a:extLst>
              <a:ext uri="{FF2B5EF4-FFF2-40B4-BE49-F238E27FC236}">
                <a16:creationId xmlns:a16="http://schemas.microsoft.com/office/drawing/2014/main" id="{97774BAA-4CEF-8B49-ACE4-5D8F6A2E6E2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A651141-4235-4547-B51D-D568A603E8D0}"/>
              </a:ext>
            </a:extLst>
          </p:cNvPr>
          <p:cNvSpPr>
            <a:spLocks noGrp="1"/>
          </p:cNvSpPr>
          <p:nvPr>
            <p:ph type="sldNum" sz="quarter" idx="12"/>
          </p:nvPr>
        </p:nvSpPr>
        <p:spPr/>
        <p:txBody>
          <a:bodyPr/>
          <a:lstStyle/>
          <a:p>
            <a:fld id="{8A4B711C-366F-984D-B358-19F85F407377}" type="slidenum">
              <a:rPr lang="en-US" smtClean="0"/>
              <a:t>30</a:t>
            </a:fld>
            <a:endParaRPr lang="en-US"/>
          </a:p>
        </p:txBody>
      </p:sp>
    </p:spTree>
    <p:extLst>
      <p:ext uri="{BB962C8B-B14F-4D97-AF65-F5344CB8AC3E}">
        <p14:creationId xmlns:p14="http://schemas.microsoft.com/office/powerpoint/2010/main" val="2324264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1F4A1-5300-2349-94BA-8786814B745B}"/>
              </a:ext>
            </a:extLst>
          </p:cNvPr>
          <p:cNvSpPr>
            <a:spLocks noGrp="1"/>
          </p:cNvSpPr>
          <p:nvPr>
            <p:ph type="title"/>
          </p:nvPr>
        </p:nvSpPr>
        <p:spPr/>
        <p:txBody>
          <a:bodyPr/>
          <a:lstStyle/>
          <a:p>
            <a:r>
              <a:rPr lang="en-US" dirty="0"/>
              <a:t>Cloud Networking Services (1/5):</a:t>
            </a:r>
            <a:br>
              <a:rPr lang="en-US" dirty="0"/>
            </a:br>
            <a:r>
              <a:rPr lang="en-US" dirty="0"/>
              <a:t>Software-defined Networking</a:t>
            </a:r>
          </a:p>
        </p:txBody>
      </p:sp>
      <p:sp>
        <p:nvSpPr>
          <p:cNvPr id="3" name="Content Placeholder 2">
            <a:extLst>
              <a:ext uri="{FF2B5EF4-FFF2-40B4-BE49-F238E27FC236}">
                <a16:creationId xmlns:a16="http://schemas.microsoft.com/office/drawing/2014/main" id="{E1025CFC-0DD5-DA4F-B56A-1F01002445B5}"/>
              </a:ext>
            </a:extLst>
          </p:cNvPr>
          <p:cNvSpPr>
            <a:spLocks noGrp="1"/>
          </p:cNvSpPr>
          <p:nvPr>
            <p:ph idx="1"/>
          </p:nvPr>
        </p:nvSpPr>
        <p:spPr/>
        <p:txBody>
          <a:bodyPr/>
          <a:lstStyle/>
          <a:p>
            <a:r>
              <a:rPr lang="en-US" sz="1800" dirty="0"/>
              <a:t>Software-defined networking (SDN) is the separation of the control functions from the forwarding functions, which enables greater automation and programmability in the network.</a:t>
            </a:r>
          </a:p>
          <a:p>
            <a:endParaRPr lang="en-US" sz="1800" dirty="0"/>
          </a:p>
          <a:p>
            <a:r>
              <a:rPr lang="en-US" sz="1800" dirty="0"/>
              <a:t>SDN creates a centralized brain for the network that can communicate and command the rest of the network. </a:t>
            </a:r>
          </a:p>
          <a:p>
            <a:endParaRPr lang="en-US" sz="1800" dirty="0"/>
          </a:p>
          <a:p>
            <a:r>
              <a:rPr lang="en-US" sz="1800" dirty="0"/>
              <a:t>SDN is used to create </a:t>
            </a:r>
            <a:r>
              <a:rPr lang="en-US" sz="1800" b="1" dirty="0"/>
              <a:t>virtual overlay networks </a:t>
            </a:r>
            <a:r>
              <a:rPr lang="en-US" sz="1800" dirty="0"/>
              <a:t>which are software-defined networks that sit on top of the physical hardware infrastructure. </a:t>
            </a:r>
          </a:p>
          <a:p>
            <a:endParaRPr lang="en-US" sz="1800" dirty="0"/>
          </a:p>
          <a:p>
            <a:r>
              <a:rPr lang="en-US" sz="1800" dirty="0"/>
              <a:t>The goal of SDN is to make networks:</a:t>
            </a:r>
          </a:p>
          <a:p>
            <a:pPr lvl="1"/>
            <a:r>
              <a:rPr lang="en-US" sz="1800" dirty="0"/>
              <a:t>more agile and flexible </a:t>
            </a:r>
          </a:p>
          <a:p>
            <a:pPr lvl="1"/>
            <a:r>
              <a:rPr lang="en-US" sz="1800" dirty="0"/>
              <a:t>centralized network monitoring instead of running monitoring apps for each piece of network hardware</a:t>
            </a:r>
          </a:p>
          <a:p>
            <a:pPr marL="0" indent="0">
              <a:buNone/>
            </a:pPr>
            <a:br>
              <a:rPr lang="en-US" dirty="0"/>
            </a:br>
            <a:endParaRPr lang="en-US" dirty="0"/>
          </a:p>
        </p:txBody>
      </p:sp>
      <p:sp>
        <p:nvSpPr>
          <p:cNvPr id="4" name="Footer Placeholder 3">
            <a:extLst>
              <a:ext uri="{FF2B5EF4-FFF2-40B4-BE49-F238E27FC236}">
                <a16:creationId xmlns:a16="http://schemas.microsoft.com/office/drawing/2014/main" id="{74B2A541-31A3-8E4F-AA7B-FEE89D4EE008}"/>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B5818A14-26F6-5D44-8AB3-B6687D9F8F3C}"/>
              </a:ext>
            </a:extLst>
          </p:cNvPr>
          <p:cNvSpPr>
            <a:spLocks noGrp="1"/>
          </p:cNvSpPr>
          <p:nvPr>
            <p:ph type="sldNum" sz="quarter" idx="12"/>
          </p:nvPr>
        </p:nvSpPr>
        <p:spPr/>
        <p:txBody>
          <a:bodyPr/>
          <a:lstStyle/>
          <a:p>
            <a:fld id="{8A4B711C-366F-984D-B358-19F85F407377}" type="slidenum">
              <a:rPr lang="en-US" smtClean="0"/>
              <a:t>31</a:t>
            </a:fld>
            <a:endParaRPr lang="en-US"/>
          </a:p>
        </p:txBody>
      </p:sp>
    </p:spTree>
    <p:extLst>
      <p:ext uri="{BB962C8B-B14F-4D97-AF65-F5344CB8AC3E}">
        <p14:creationId xmlns:p14="http://schemas.microsoft.com/office/powerpoint/2010/main" val="1343994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8BC37-8B0A-3F48-97F4-64F191DC6227}"/>
              </a:ext>
            </a:extLst>
          </p:cNvPr>
          <p:cNvSpPr>
            <a:spLocks noGrp="1"/>
          </p:cNvSpPr>
          <p:nvPr>
            <p:ph type="title"/>
          </p:nvPr>
        </p:nvSpPr>
        <p:spPr/>
        <p:txBody>
          <a:bodyPr/>
          <a:lstStyle/>
          <a:p>
            <a:r>
              <a:rPr lang="en-US" dirty="0"/>
              <a:t>Three features the define SDN</a:t>
            </a:r>
          </a:p>
        </p:txBody>
      </p:sp>
      <p:sp>
        <p:nvSpPr>
          <p:cNvPr id="3" name="Content Placeholder 2">
            <a:extLst>
              <a:ext uri="{FF2B5EF4-FFF2-40B4-BE49-F238E27FC236}">
                <a16:creationId xmlns:a16="http://schemas.microsoft.com/office/drawing/2014/main" id="{C5030060-E378-3647-B1C5-655082424CCE}"/>
              </a:ext>
            </a:extLst>
          </p:cNvPr>
          <p:cNvSpPr>
            <a:spLocks noGrp="1"/>
          </p:cNvSpPr>
          <p:nvPr>
            <p:ph idx="1"/>
          </p:nvPr>
        </p:nvSpPr>
        <p:spPr/>
        <p:txBody>
          <a:bodyPr/>
          <a:lstStyle/>
          <a:p>
            <a:r>
              <a:rPr lang="en-US" dirty="0"/>
              <a:t>Virtualization:</a:t>
            </a:r>
          </a:p>
          <a:p>
            <a:pPr lvl="1"/>
            <a:r>
              <a:rPr lang="en-US" dirty="0"/>
              <a:t>use network resources without worrying about where it is physically located and how it is organized.</a:t>
            </a:r>
          </a:p>
          <a:p>
            <a:pPr lvl="1"/>
            <a:r>
              <a:rPr lang="en-US" dirty="0"/>
              <a:t>Abstract the hardware</a:t>
            </a:r>
          </a:p>
          <a:p>
            <a:r>
              <a:rPr lang="en-US" dirty="0"/>
              <a:t>Programmable</a:t>
            </a:r>
          </a:p>
          <a:p>
            <a:pPr lvl="1"/>
            <a:r>
              <a:rPr lang="en-US" dirty="0"/>
              <a:t>shift away from static manual operations to fully configurable and dynamic.</a:t>
            </a:r>
          </a:p>
          <a:p>
            <a:r>
              <a:rPr lang="en-US" dirty="0"/>
              <a:t>Centralized control of policies:</a:t>
            </a:r>
          </a:p>
          <a:p>
            <a:pPr lvl="1"/>
            <a:r>
              <a:rPr lang="en-US" dirty="0"/>
              <a:t>policy delegation and management.</a:t>
            </a:r>
          </a:p>
          <a:p>
            <a:r>
              <a:rPr lang="en-US" dirty="0"/>
              <a:t>Dynamic scaling</a:t>
            </a:r>
          </a:p>
        </p:txBody>
      </p:sp>
      <p:sp>
        <p:nvSpPr>
          <p:cNvPr id="4" name="Footer Placeholder 3">
            <a:extLst>
              <a:ext uri="{FF2B5EF4-FFF2-40B4-BE49-F238E27FC236}">
                <a16:creationId xmlns:a16="http://schemas.microsoft.com/office/drawing/2014/main" id="{B05FF0B0-AE9A-014A-99AD-930DD86888B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B2B49601-1634-B649-8D6A-958BFB9E74ED}"/>
              </a:ext>
            </a:extLst>
          </p:cNvPr>
          <p:cNvSpPr>
            <a:spLocks noGrp="1"/>
          </p:cNvSpPr>
          <p:nvPr>
            <p:ph type="sldNum" sz="quarter" idx="12"/>
          </p:nvPr>
        </p:nvSpPr>
        <p:spPr/>
        <p:txBody>
          <a:bodyPr/>
          <a:lstStyle/>
          <a:p>
            <a:fld id="{8A4B711C-366F-984D-B358-19F85F407377}" type="slidenum">
              <a:rPr lang="en-US" smtClean="0"/>
              <a:t>32</a:t>
            </a:fld>
            <a:endParaRPr lang="en-US"/>
          </a:p>
        </p:txBody>
      </p:sp>
    </p:spTree>
    <p:extLst>
      <p:ext uri="{BB962C8B-B14F-4D97-AF65-F5344CB8AC3E}">
        <p14:creationId xmlns:p14="http://schemas.microsoft.com/office/powerpoint/2010/main" val="3033959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BE5D-5B1C-2342-B6D3-26B6570EFA75}"/>
              </a:ext>
            </a:extLst>
          </p:cNvPr>
          <p:cNvSpPr>
            <a:spLocks noGrp="1"/>
          </p:cNvSpPr>
          <p:nvPr>
            <p:ph type="title"/>
          </p:nvPr>
        </p:nvSpPr>
        <p:spPr/>
        <p:txBody>
          <a:bodyPr/>
          <a:lstStyle/>
          <a:p>
            <a:r>
              <a:rPr lang="en-US" dirty="0"/>
              <a:t>SDN vs. Traditional Network</a:t>
            </a:r>
          </a:p>
        </p:txBody>
      </p:sp>
      <p:pic>
        <p:nvPicPr>
          <p:cNvPr id="5122" name="Picture 2">
            <a:extLst>
              <a:ext uri="{FF2B5EF4-FFF2-40B4-BE49-F238E27FC236}">
                <a16:creationId xmlns:a16="http://schemas.microsoft.com/office/drawing/2014/main" id="{3B3D5601-0D53-A442-9413-1ACE136FF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04" y="2344591"/>
            <a:ext cx="7493000" cy="31115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439E6687-473A-7140-A54D-AFB079359874}"/>
              </a:ext>
            </a:extLst>
          </p:cNvPr>
          <p:cNvSpPr>
            <a:spLocks noGrp="1"/>
          </p:cNvSpPr>
          <p:nvPr>
            <p:ph type="ftr" sz="quarter" idx="11"/>
          </p:nvPr>
        </p:nvSpPr>
        <p:spPr/>
        <p:txBody>
          <a:bodyPr/>
          <a:lstStyle/>
          <a:p>
            <a:r>
              <a:rPr lang="en-US"/>
              <a:t>Distributed and Cloud Computing - Fall 2021</a:t>
            </a:r>
          </a:p>
        </p:txBody>
      </p:sp>
      <p:sp>
        <p:nvSpPr>
          <p:cNvPr id="4" name="Slide Number Placeholder 3">
            <a:extLst>
              <a:ext uri="{FF2B5EF4-FFF2-40B4-BE49-F238E27FC236}">
                <a16:creationId xmlns:a16="http://schemas.microsoft.com/office/drawing/2014/main" id="{93CEC57F-DBB7-A34B-ADFF-DC4042996D4D}"/>
              </a:ext>
            </a:extLst>
          </p:cNvPr>
          <p:cNvSpPr>
            <a:spLocks noGrp="1"/>
          </p:cNvSpPr>
          <p:nvPr>
            <p:ph type="sldNum" sz="quarter" idx="12"/>
          </p:nvPr>
        </p:nvSpPr>
        <p:spPr/>
        <p:txBody>
          <a:bodyPr/>
          <a:lstStyle/>
          <a:p>
            <a:fld id="{8A4B711C-366F-984D-B358-19F85F407377}" type="slidenum">
              <a:rPr lang="en-US" smtClean="0"/>
              <a:t>33</a:t>
            </a:fld>
            <a:endParaRPr lang="en-US"/>
          </a:p>
        </p:txBody>
      </p:sp>
    </p:spTree>
    <p:extLst>
      <p:ext uri="{BB962C8B-B14F-4D97-AF65-F5344CB8AC3E}">
        <p14:creationId xmlns:p14="http://schemas.microsoft.com/office/powerpoint/2010/main" val="1979122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B8179-FA3A-764D-9C99-9B1197AEA08A}"/>
              </a:ext>
            </a:extLst>
          </p:cNvPr>
          <p:cNvSpPr>
            <a:spLocks noGrp="1"/>
          </p:cNvSpPr>
          <p:nvPr>
            <p:ph type="title"/>
          </p:nvPr>
        </p:nvSpPr>
        <p:spPr/>
        <p:txBody>
          <a:bodyPr/>
          <a:lstStyle/>
          <a:p>
            <a:r>
              <a:rPr lang="en-US" dirty="0"/>
              <a:t>Software-defined Networking</a:t>
            </a:r>
          </a:p>
        </p:txBody>
      </p:sp>
      <p:sp>
        <p:nvSpPr>
          <p:cNvPr id="3" name="Content Placeholder 2">
            <a:extLst>
              <a:ext uri="{FF2B5EF4-FFF2-40B4-BE49-F238E27FC236}">
                <a16:creationId xmlns:a16="http://schemas.microsoft.com/office/drawing/2014/main" id="{BFBBC06D-68C3-B249-9816-1D16EEAF74F4}"/>
              </a:ext>
            </a:extLst>
          </p:cNvPr>
          <p:cNvSpPr>
            <a:spLocks noGrp="1"/>
          </p:cNvSpPr>
          <p:nvPr>
            <p:ph idx="1"/>
          </p:nvPr>
        </p:nvSpPr>
        <p:spPr>
          <a:xfrm>
            <a:off x="838200" y="1825625"/>
            <a:ext cx="7152861" cy="4351338"/>
          </a:xfrm>
        </p:spPr>
        <p:txBody>
          <a:bodyPr/>
          <a:lstStyle/>
          <a:p>
            <a:r>
              <a:rPr lang="en-US" sz="2400" dirty="0"/>
              <a:t>The three layers in an SDN architecture are: </a:t>
            </a:r>
          </a:p>
          <a:p>
            <a:pPr lvl="1"/>
            <a:r>
              <a:rPr lang="en-US" b="1" dirty="0"/>
              <a:t>Application:</a:t>
            </a:r>
            <a:r>
              <a:rPr lang="en-US" dirty="0"/>
              <a:t> the applications and services running on the network</a:t>
            </a:r>
          </a:p>
          <a:p>
            <a:pPr lvl="1"/>
            <a:r>
              <a:rPr lang="en-US" b="1" dirty="0"/>
              <a:t>Control:</a:t>
            </a:r>
            <a:r>
              <a:rPr lang="en-US" dirty="0"/>
              <a:t> the SDN controller or “brains” of the network</a:t>
            </a:r>
          </a:p>
          <a:p>
            <a:pPr lvl="1"/>
            <a:r>
              <a:rPr lang="en-US" b="1" dirty="0"/>
              <a:t>Infrastructure:</a:t>
            </a:r>
            <a:r>
              <a:rPr lang="en-US" dirty="0"/>
              <a:t> switches and routers, and the supporting physical hardware</a:t>
            </a:r>
          </a:p>
          <a:p>
            <a:pPr lvl="1"/>
            <a:endParaRPr lang="en-US" sz="1800" dirty="0"/>
          </a:p>
          <a:p>
            <a:pPr lvl="1"/>
            <a:endParaRPr lang="en-US" sz="1800" dirty="0"/>
          </a:p>
          <a:p>
            <a:r>
              <a:rPr lang="en-US" sz="2400" dirty="0"/>
              <a:t>the underlying network hardware and configuration can change, and it won't affect how the applications work</a:t>
            </a:r>
          </a:p>
          <a:p>
            <a:endParaRPr lang="en-US" sz="2400" dirty="0"/>
          </a:p>
          <a:p>
            <a:endParaRPr lang="en-US" sz="2200" dirty="0"/>
          </a:p>
          <a:p>
            <a:endParaRPr lang="en-US" dirty="0"/>
          </a:p>
        </p:txBody>
      </p:sp>
      <p:pic>
        <p:nvPicPr>
          <p:cNvPr id="4" name="Picture 2" descr="The diagram shows the logical software-defined networking (SDN) structure.">
            <a:extLst>
              <a:ext uri="{FF2B5EF4-FFF2-40B4-BE49-F238E27FC236}">
                <a16:creationId xmlns:a16="http://schemas.microsoft.com/office/drawing/2014/main" id="{66EAAADB-EC51-344D-9819-A00E24535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2462" y="2394246"/>
            <a:ext cx="3437990" cy="321409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7ED8BCD7-1A92-0C44-A45E-B2F035E80CD5}"/>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7A5AA49B-31D2-1445-902C-6C2B652E8815}"/>
              </a:ext>
            </a:extLst>
          </p:cNvPr>
          <p:cNvSpPr>
            <a:spLocks noGrp="1"/>
          </p:cNvSpPr>
          <p:nvPr>
            <p:ph type="sldNum" sz="quarter" idx="12"/>
          </p:nvPr>
        </p:nvSpPr>
        <p:spPr/>
        <p:txBody>
          <a:bodyPr/>
          <a:lstStyle/>
          <a:p>
            <a:fld id="{8A4B711C-366F-984D-B358-19F85F407377}" type="slidenum">
              <a:rPr lang="en-US" smtClean="0"/>
              <a:t>34</a:t>
            </a:fld>
            <a:endParaRPr lang="en-US"/>
          </a:p>
        </p:txBody>
      </p:sp>
    </p:spTree>
    <p:extLst>
      <p:ext uri="{BB962C8B-B14F-4D97-AF65-F5344CB8AC3E}">
        <p14:creationId xmlns:p14="http://schemas.microsoft.com/office/powerpoint/2010/main" val="33046929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6FE99-FEBC-7B47-A389-DD9183A1A372}"/>
              </a:ext>
            </a:extLst>
          </p:cNvPr>
          <p:cNvSpPr>
            <a:spLocks noGrp="1"/>
          </p:cNvSpPr>
          <p:nvPr>
            <p:ph type="title"/>
          </p:nvPr>
        </p:nvSpPr>
        <p:spPr/>
        <p:txBody>
          <a:bodyPr/>
          <a:lstStyle/>
          <a:p>
            <a:r>
              <a:rPr lang="en-US" dirty="0"/>
              <a:t>Network Virtualization</a:t>
            </a:r>
          </a:p>
        </p:txBody>
      </p:sp>
      <p:sp>
        <p:nvSpPr>
          <p:cNvPr id="3" name="Content Placeholder 2">
            <a:extLst>
              <a:ext uri="{FF2B5EF4-FFF2-40B4-BE49-F238E27FC236}">
                <a16:creationId xmlns:a16="http://schemas.microsoft.com/office/drawing/2014/main" id="{4FC1ADD2-0C9F-E04A-A956-C4C668E942E9}"/>
              </a:ext>
            </a:extLst>
          </p:cNvPr>
          <p:cNvSpPr>
            <a:spLocks noGrp="1"/>
          </p:cNvSpPr>
          <p:nvPr>
            <p:ph idx="1"/>
          </p:nvPr>
        </p:nvSpPr>
        <p:spPr/>
        <p:txBody>
          <a:bodyPr/>
          <a:lstStyle/>
          <a:p>
            <a:r>
              <a:rPr lang="en-US" dirty="0"/>
              <a:t>Real network:</a:t>
            </a:r>
          </a:p>
          <a:p>
            <a:pPr lvl="1"/>
            <a:r>
              <a:rPr lang="en-US" dirty="0"/>
              <a:t>five servers all using the same hardware</a:t>
            </a:r>
          </a:p>
          <a:p>
            <a:pPr lvl="1"/>
            <a:r>
              <a:rPr lang="en-US" dirty="0"/>
              <a:t>servers send data through their network cards for delivery on the network through a switch or router.</a:t>
            </a:r>
          </a:p>
          <a:p>
            <a:endParaRPr lang="en-US" dirty="0"/>
          </a:p>
          <a:p>
            <a:r>
              <a:rPr lang="en-US" dirty="0"/>
              <a:t>Virtual network:</a:t>
            </a:r>
          </a:p>
          <a:p>
            <a:pPr lvl="1"/>
            <a:r>
              <a:rPr lang="en-US" dirty="0">
                <a:highlight>
                  <a:srgbClr val="FFFF00"/>
                </a:highlight>
              </a:rPr>
              <a:t>five virtual servers may be residing on the same physical server (i.e., same hardware)</a:t>
            </a:r>
          </a:p>
          <a:p>
            <a:pPr lvl="2"/>
            <a:r>
              <a:rPr lang="en-US" dirty="0"/>
              <a:t>they have the same network adapter.</a:t>
            </a:r>
          </a:p>
          <a:p>
            <a:pPr lvl="1"/>
            <a:r>
              <a:rPr lang="en-US" dirty="0"/>
              <a:t>software-defined networks manages the communication between the servers</a:t>
            </a:r>
          </a:p>
          <a:p>
            <a:pPr lvl="2"/>
            <a:r>
              <a:rPr lang="en-US" dirty="0"/>
              <a:t>each server will be assigned a </a:t>
            </a:r>
            <a:r>
              <a:rPr lang="en-US" dirty="0">
                <a:solidFill>
                  <a:srgbClr val="FF0000"/>
                </a:solidFill>
              </a:rPr>
              <a:t>logical NIC</a:t>
            </a:r>
          </a:p>
        </p:txBody>
      </p:sp>
      <p:sp>
        <p:nvSpPr>
          <p:cNvPr id="4" name="Footer Placeholder 3">
            <a:extLst>
              <a:ext uri="{FF2B5EF4-FFF2-40B4-BE49-F238E27FC236}">
                <a16:creationId xmlns:a16="http://schemas.microsoft.com/office/drawing/2014/main" id="{85DCACFE-0DEA-2940-A5FC-8CF1491B66C7}"/>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ABF40624-5A74-2E47-AA08-BC9546A3B42E}"/>
              </a:ext>
            </a:extLst>
          </p:cNvPr>
          <p:cNvSpPr>
            <a:spLocks noGrp="1"/>
          </p:cNvSpPr>
          <p:nvPr>
            <p:ph type="sldNum" sz="quarter" idx="12"/>
          </p:nvPr>
        </p:nvSpPr>
        <p:spPr/>
        <p:txBody>
          <a:bodyPr/>
          <a:lstStyle/>
          <a:p>
            <a:fld id="{8A4B711C-366F-984D-B358-19F85F407377}" type="slidenum">
              <a:rPr lang="en-US" smtClean="0"/>
              <a:t>35</a:t>
            </a:fld>
            <a:endParaRPr lang="en-US"/>
          </a:p>
        </p:txBody>
      </p:sp>
    </p:spTree>
    <p:extLst>
      <p:ext uri="{BB962C8B-B14F-4D97-AF65-F5344CB8AC3E}">
        <p14:creationId xmlns:p14="http://schemas.microsoft.com/office/powerpoint/2010/main" val="16004052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0208-7C04-2D4F-834D-A1181463FE0A}"/>
              </a:ext>
            </a:extLst>
          </p:cNvPr>
          <p:cNvSpPr>
            <a:spLocks noGrp="1"/>
          </p:cNvSpPr>
          <p:nvPr>
            <p:ph type="title"/>
          </p:nvPr>
        </p:nvSpPr>
        <p:spPr>
          <a:xfrm>
            <a:off x="187271" y="153192"/>
            <a:ext cx="10515600" cy="1325563"/>
          </a:xfrm>
        </p:spPr>
        <p:txBody>
          <a:bodyPr/>
          <a:lstStyle/>
          <a:p>
            <a:r>
              <a:rPr lang="en-US" dirty="0"/>
              <a:t>Analogy</a:t>
            </a:r>
          </a:p>
        </p:txBody>
      </p:sp>
      <p:pic>
        <p:nvPicPr>
          <p:cNvPr id="7" name="Content Placeholder 6">
            <a:extLst>
              <a:ext uri="{FF2B5EF4-FFF2-40B4-BE49-F238E27FC236}">
                <a16:creationId xmlns:a16="http://schemas.microsoft.com/office/drawing/2014/main" id="{26DC2265-0BF8-3C42-B024-9D67F70240AD}"/>
              </a:ext>
            </a:extLst>
          </p:cNvPr>
          <p:cNvPicPr>
            <a:picLocks noGrp="1" noChangeAspect="1"/>
          </p:cNvPicPr>
          <p:nvPr>
            <p:ph idx="1"/>
          </p:nvPr>
        </p:nvPicPr>
        <p:blipFill>
          <a:blip r:embed="rId2"/>
          <a:stretch>
            <a:fillRect/>
          </a:stretch>
        </p:blipFill>
        <p:spPr>
          <a:xfrm>
            <a:off x="334395" y="1690688"/>
            <a:ext cx="5761605" cy="4351338"/>
          </a:xfrm>
        </p:spPr>
      </p:pic>
      <p:sp>
        <p:nvSpPr>
          <p:cNvPr id="4" name="Footer Placeholder 3">
            <a:extLst>
              <a:ext uri="{FF2B5EF4-FFF2-40B4-BE49-F238E27FC236}">
                <a16:creationId xmlns:a16="http://schemas.microsoft.com/office/drawing/2014/main" id="{1AF28043-13DC-0A4F-AE47-E0AF460665E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4A37141F-A0BD-884A-B89C-CA9904C42CE7}"/>
              </a:ext>
            </a:extLst>
          </p:cNvPr>
          <p:cNvSpPr>
            <a:spLocks noGrp="1"/>
          </p:cNvSpPr>
          <p:nvPr>
            <p:ph type="sldNum" sz="quarter" idx="12"/>
          </p:nvPr>
        </p:nvSpPr>
        <p:spPr/>
        <p:txBody>
          <a:bodyPr/>
          <a:lstStyle/>
          <a:p>
            <a:fld id="{8A4B711C-366F-984D-B358-19F85F407377}" type="slidenum">
              <a:rPr lang="en-US" smtClean="0"/>
              <a:t>36</a:t>
            </a:fld>
            <a:endParaRPr lang="en-US"/>
          </a:p>
        </p:txBody>
      </p:sp>
      <p:pic>
        <p:nvPicPr>
          <p:cNvPr id="11" name="Picture 10">
            <a:extLst>
              <a:ext uri="{FF2B5EF4-FFF2-40B4-BE49-F238E27FC236}">
                <a16:creationId xmlns:a16="http://schemas.microsoft.com/office/drawing/2014/main" id="{25374F9B-14F9-924E-8DBD-B41455211C92}"/>
              </a:ext>
            </a:extLst>
          </p:cNvPr>
          <p:cNvPicPr>
            <a:picLocks noChangeAspect="1"/>
          </p:cNvPicPr>
          <p:nvPr/>
        </p:nvPicPr>
        <p:blipFill>
          <a:blip r:embed="rId3"/>
          <a:stretch>
            <a:fillRect/>
          </a:stretch>
        </p:blipFill>
        <p:spPr>
          <a:xfrm>
            <a:off x="6211983" y="1690688"/>
            <a:ext cx="5980017" cy="4351338"/>
          </a:xfrm>
          <a:prstGeom prst="rect">
            <a:avLst/>
          </a:prstGeom>
        </p:spPr>
      </p:pic>
    </p:spTree>
    <p:extLst>
      <p:ext uri="{BB962C8B-B14F-4D97-AF65-F5344CB8AC3E}">
        <p14:creationId xmlns:p14="http://schemas.microsoft.com/office/powerpoint/2010/main" val="1503554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1236-8F5B-D945-B766-7DEECDEC6433}"/>
              </a:ext>
            </a:extLst>
          </p:cNvPr>
          <p:cNvSpPr>
            <a:spLocks noGrp="1"/>
          </p:cNvSpPr>
          <p:nvPr>
            <p:ph type="title"/>
          </p:nvPr>
        </p:nvSpPr>
        <p:spPr/>
        <p:txBody>
          <a:bodyPr/>
          <a:lstStyle/>
          <a:p>
            <a:r>
              <a:rPr lang="en-US" dirty="0"/>
              <a:t>Virtual Private Cloud (VPC)</a:t>
            </a:r>
          </a:p>
        </p:txBody>
      </p:sp>
      <p:sp>
        <p:nvSpPr>
          <p:cNvPr id="3" name="Content Placeholder 2">
            <a:extLst>
              <a:ext uri="{FF2B5EF4-FFF2-40B4-BE49-F238E27FC236}">
                <a16:creationId xmlns:a16="http://schemas.microsoft.com/office/drawing/2014/main" id="{7F2DC995-FD52-9B4E-B4A7-94F93EDA4944}"/>
              </a:ext>
            </a:extLst>
          </p:cNvPr>
          <p:cNvSpPr>
            <a:spLocks noGrp="1"/>
          </p:cNvSpPr>
          <p:nvPr>
            <p:ph idx="1"/>
          </p:nvPr>
        </p:nvSpPr>
        <p:spPr>
          <a:xfrm>
            <a:off x="838200" y="1577652"/>
            <a:ext cx="10515600" cy="4351338"/>
          </a:xfrm>
        </p:spPr>
        <p:txBody>
          <a:bodyPr/>
          <a:lstStyle/>
          <a:p>
            <a:r>
              <a:rPr lang="en-US" dirty="0"/>
              <a:t>A cloud service to define virtual networks.</a:t>
            </a:r>
          </a:p>
          <a:p>
            <a:endParaRPr lang="en-US" dirty="0"/>
          </a:p>
          <a:p>
            <a:r>
              <a:rPr lang="en-US" dirty="0">
                <a:solidFill>
                  <a:schemeClr val="dk1"/>
                </a:solidFill>
              </a:rPr>
              <a:t>you can connect your cloud resources in a virtual private cloud and isolate them from each other for purposes of security, compliance, and development versus test versus production. </a:t>
            </a:r>
          </a:p>
          <a:p>
            <a:pPr marL="0" indent="0">
              <a:buNone/>
            </a:pPr>
            <a:endParaRPr lang="en-US" dirty="0"/>
          </a:p>
          <a:p>
            <a:r>
              <a:rPr lang="en-US" dirty="0">
                <a:solidFill>
                  <a:schemeClr val="dk1"/>
                </a:solidFill>
              </a:rPr>
              <a:t>Virtual machines that are in the same VPC can communicate privately.</a:t>
            </a:r>
          </a:p>
          <a:p>
            <a:pPr lvl="1"/>
            <a:r>
              <a:rPr lang="en-US" dirty="0">
                <a:solidFill>
                  <a:schemeClr val="dk1"/>
                </a:solidFill>
              </a:rPr>
              <a:t>instances are isolated from </a:t>
            </a:r>
          </a:p>
          <a:p>
            <a:endParaRPr lang="en-US" dirty="0">
              <a:solidFill>
                <a:schemeClr val="dk1"/>
              </a:solidFill>
            </a:endParaRPr>
          </a:p>
          <a:p>
            <a:r>
              <a:rPr lang="en-US" dirty="0">
                <a:solidFill>
                  <a:schemeClr val="dk1"/>
                </a:solidFill>
              </a:rPr>
              <a:t>Virtual machines that reside in different VPCs, even if the subnets are in the same region, need to communicate via the internet.</a:t>
            </a:r>
            <a:endParaRPr lang="en-US" dirty="0"/>
          </a:p>
        </p:txBody>
      </p:sp>
      <p:sp>
        <p:nvSpPr>
          <p:cNvPr id="4" name="Footer Placeholder 3">
            <a:extLst>
              <a:ext uri="{FF2B5EF4-FFF2-40B4-BE49-F238E27FC236}">
                <a16:creationId xmlns:a16="http://schemas.microsoft.com/office/drawing/2014/main" id="{F94FB9CE-6838-1C48-B04F-C913249C7E3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0FE4D51-C4D3-6545-B7F2-1A2F8CE63A15}"/>
              </a:ext>
            </a:extLst>
          </p:cNvPr>
          <p:cNvSpPr>
            <a:spLocks noGrp="1"/>
          </p:cNvSpPr>
          <p:nvPr>
            <p:ph type="sldNum" sz="quarter" idx="12"/>
          </p:nvPr>
        </p:nvSpPr>
        <p:spPr/>
        <p:txBody>
          <a:bodyPr/>
          <a:lstStyle/>
          <a:p>
            <a:fld id="{8A4B711C-366F-984D-B358-19F85F407377}" type="slidenum">
              <a:rPr lang="en-US" smtClean="0"/>
              <a:t>37</a:t>
            </a:fld>
            <a:endParaRPr lang="en-US"/>
          </a:p>
        </p:txBody>
      </p:sp>
    </p:spTree>
    <p:extLst>
      <p:ext uri="{BB962C8B-B14F-4D97-AF65-F5344CB8AC3E}">
        <p14:creationId xmlns:p14="http://schemas.microsoft.com/office/powerpoint/2010/main" val="267248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VPCs and subnets</a:t>
            </a:r>
          </a:p>
        </p:txBody>
      </p:sp>
      <p:sp>
        <p:nvSpPr>
          <p:cNvPr id="8" name="Content Placeholder 7">
            <a:extLst>
              <a:ext uri="{FF2B5EF4-FFF2-40B4-BE49-F238E27FC236}">
                <a16:creationId xmlns:a16="http://schemas.microsoft.com/office/drawing/2014/main" id="{E119D091-850F-4401-A6D1-CB21EE448D1A}"/>
              </a:ext>
            </a:extLst>
          </p:cNvPr>
          <p:cNvSpPr>
            <a:spLocks noGrp="1"/>
          </p:cNvSpPr>
          <p:nvPr>
            <p:ph idx="1"/>
          </p:nvPr>
        </p:nvSpPr>
        <p:spPr/>
        <p:txBody>
          <a:bodyPr/>
          <a:lstStyle/>
          <a:p>
            <a:r>
              <a:rPr lang="en-US" dirty="0"/>
              <a:t>VPCs:</a:t>
            </a:r>
          </a:p>
          <a:p>
            <a:pPr lvl="1">
              <a:buClr>
                <a:schemeClr val="tx1"/>
              </a:buClr>
            </a:pPr>
            <a:r>
              <a:rPr lang="en-US" b="1" dirty="0">
                <a:solidFill>
                  <a:schemeClr val="accent5"/>
                </a:solidFill>
              </a:rPr>
              <a:t>Logically isolated </a:t>
            </a:r>
            <a:r>
              <a:rPr lang="en-US" dirty="0"/>
              <a:t>from other VPCs</a:t>
            </a:r>
          </a:p>
          <a:p>
            <a:pPr lvl="1">
              <a:buClr>
                <a:schemeClr val="tx1"/>
              </a:buClr>
            </a:pPr>
            <a:r>
              <a:rPr lang="en-US" b="1" dirty="0">
                <a:solidFill>
                  <a:schemeClr val="accent5"/>
                </a:solidFill>
              </a:rPr>
              <a:t>Dedicated</a:t>
            </a:r>
            <a:r>
              <a:rPr lang="en-US" dirty="0"/>
              <a:t> to your AWS account</a:t>
            </a:r>
          </a:p>
          <a:p>
            <a:pPr lvl="1">
              <a:buClr>
                <a:schemeClr val="tx1"/>
              </a:buClr>
            </a:pPr>
            <a:r>
              <a:rPr lang="en-US" dirty="0"/>
              <a:t>Belong to a single </a:t>
            </a:r>
            <a:r>
              <a:rPr lang="en-US" b="1" dirty="0">
                <a:solidFill>
                  <a:schemeClr val="accent5"/>
                </a:solidFill>
              </a:rPr>
              <a:t>AWS Region </a:t>
            </a:r>
            <a:r>
              <a:rPr lang="en-US" dirty="0"/>
              <a:t>and can span multiple Availability Zones</a:t>
            </a:r>
          </a:p>
          <a:p>
            <a:pPr lvl="2">
              <a:buClr>
                <a:schemeClr val="tx1"/>
              </a:buClr>
            </a:pPr>
            <a:r>
              <a:rPr lang="en-US" dirty="0">
                <a:solidFill>
                  <a:srgbClr val="FF0000"/>
                </a:solidFill>
              </a:rPr>
              <a:t>VPCs in GCP are global</a:t>
            </a:r>
          </a:p>
          <a:p>
            <a:pPr>
              <a:buClr>
                <a:schemeClr val="tx1"/>
              </a:buClr>
            </a:pPr>
            <a:r>
              <a:rPr lang="en-US" dirty="0"/>
              <a:t>Subnets:</a:t>
            </a:r>
          </a:p>
          <a:p>
            <a:pPr lvl="1">
              <a:buClr>
                <a:schemeClr val="tx1"/>
              </a:buClr>
            </a:pPr>
            <a:r>
              <a:rPr lang="en-US" b="1" dirty="0">
                <a:solidFill>
                  <a:schemeClr val="accent5"/>
                </a:solidFill>
              </a:rPr>
              <a:t>Range of IP addresses</a:t>
            </a:r>
            <a:r>
              <a:rPr lang="en-US" b="1" dirty="0">
                <a:solidFill>
                  <a:schemeClr val="accent6"/>
                </a:solidFill>
              </a:rPr>
              <a:t> </a:t>
            </a:r>
            <a:r>
              <a:rPr lang="en-US" dirty="0"/>
              <a:t>that divide a VPC</a:t>
            </a:r>
          </a:p>
          <a:p>
            <a:pPr lvl="1">
              <a:buClr>
                <a:schemeClr val="tx1"/>
              </a:buClr>
            </a:pPr>
            <a:r>
              <a:rPr lang="en-US" dirty="0"/>
              <a:t>Belong to a single </a:t>
            </a:r>
            <a:r>
              <a:rPr lang="en-US" b="1" dirty="0">
                <a:solidFill>
                  <a:schemeClr val="accent5"/>
                </a:solidFill>
              </a:rPr>
              <a:t>Availability Zone</a:t>
            </a:r>
          </a:p>
          <a:p>
            <a:pPr lvl="2">
              <a:buClr>
                <a:schemeClr val="tx1"/>
              </a:buClr>
            </a:pPr>
            <a:r>
              <a:rPr lang="en-US" dirty="0">
                <a:solidFill>
                  <a:srgbClr val="FF0000"/>
                </a:solidFill>
              </a:rPr>
              <a:t>subnets in GCP can cross zones</a:t>
            </a:r>
          </a:p>
          <a:p>
            <a:pPr lvl="1">
              <a:buClr>
                <a:schemeClr val="tx1"/>
              </a:buClr>
            </a:pPr>
            <a:r>
              <a:rPr lang="en-US" dirty="0"/>
              <a:t>Classified as </a:t>
            </a:r>
            <a:r>
              <a:rPr lang="en-US" b="1" dirty="0">
                <a:solidFill>
                  <a:schemeClr val="accent5"/>
                </a:solidFill>
              </a:rPr>
              <a:t>public</a:t>
            </a:r>
            <a:r>
              <a:rPr lang="en-US" b="1" dirty="0">
                <a:solidFill>
                  <a:schemeClr val="accent6"/>
                </a:solidFill>
              </a:rPr>
              <a:t> </a:t>
            </a:r>
            <a:r>
              <a:rPr lang="en-US" dirty="0"/>
              <a:t>or</a:t>
            </a:r>
            <a:r>
              <a:rPr lang="en-US" b="1" dirty="0">
                <a:solidFill>
                  <a:schemeClr val="accent6"/>
                </a:solidFill>
              </a:rPr>
              <a:t> </a:t>
            </a:r>
            <a:r>
              <a:rPr lang="en-US" b="1" dirty="0">
                <a:solidFill>
                  <a:schemeClr val="accent5"/>
                </a:solidFill>
              </a:rPr>
              <a:t>private</a:t>
            </a:r>
          </a:p>
        </p:txBody>
      </p:sp>
      <p:grpSp>
        <p:nvGrpSpPr>
          <p:cNvPr id="13" name="Group 12" descr="simple architecture diagram of the aws cloud with one region and one vpc spread across two availability zones. the vpc has one subnet inside each availability zone.">
            <a:extLst>
              <a:ext uri="{FF2B5EF4-FFF2-40B4-BE49-F238E27FC236}">
                <a16:creationId xmlns:a16="http://schemas.microsoft.com/office/drawing/2014/main" id="{FDB36299-A986-4260-9BFA-CEAA8FAD6E63}"/>
              </a:ext>
            </a:extLst>
          </p:cNvPr>
          <p:cNvGrpSpPr/>
          <p:nvPr/>
        </p:nvGrpSpPr>
        <p:grpSpPr>
          <a:xfrm>
            <a:off x="6268215" y="1528175"/>
            <a:ext cx="5605130" cy="4221461"/>
            <a:chOff x="6268215" y="1528175"/>
            <a:chExt cx="5605130" cy="4221461"/>
          </a:xfrm>
        </p:grpSpPr>
        <p:grpSp>
          <p:nvGrpSpPr>
            <p:cNvPr id="3" name="Group 2">
              <a:extLst>
                <a:ext uri="{FF2B5EF4-FFF2-40B4-BE49-F238E27FC236}">
                  <a16:creationId xmlns:a16="http://schemas.microsoft.com/office/drawing/2014/main" id="{DDCD66A0-2BCF-4034-8541-445A3791755A}"/>
                </a:ext>
              </a:extLst>
            </p:cNvPr>
            <p:cNvGrpSpPr/>
            <p:nvPr/>
          </p:nvGrpSpPr>
          <p:grpSpPr>
            <a:xfrm>
              <a:off x="6268215" y="1528175"/>
              <a:ext cx="5605130" cy="4221461"/>
              <a:chOff x="6268215" y="1528175"/>
              <a:chExt cx="5605130" cy="4221461"/>
            </a:xfrm>
          </p:grpSpPr>
          <p:sp>
            <p:nvSpPr>
              <p:cNvPr id="11" name="Rectangle 10">
                <a:extLst>
                  <a:ext uri="{FF2B5EF4-FFF2-40B4-BE49-F238E27FC236}">
                    <a16:creationId xmlns:a16="http://schemas.microsoft.com/office/drawing/2014/main" id="{21E5843D-C97A-438C-AF34-C074AF15688A}"/>
                  </a:ext>
                </a:extLst>
              </p:cNvPr>
              <p:cNvSpPr/>
              <p:nvPr/>
            </p:nvSpPr>
            <p:spPr>
              <a:xfrm>
                <a:off x="6268215" y="1528175"/>
                <a:ext cx="5605130" cy="422146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a:ea typeface="+mn-ea"/>
                    <a:cs typeface="+mn-cs"/>
                  </a:rPr>
                  <a:t>  AWS Cloud</a:t>
                </a:r>
              </a:p>
            </p:txBody>
          </p:sp>
          <p:pic>
            <p:nvPicPr>
              <p:cNvPr id="12" name="Graphic 11">
                <a:extLst>
                  <a:ext uri="{FF2B5EF4-FFF2-40B4-BE49-F238E27FC236}">
                    <a16:creationId xmlns:a16="http://schemas.microsoft.com/office/drawing/2014/main" id="{4681AF27-3732-4D77-89C2-3E31411B53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5" y="1528175"/>
                <a:ext cx="457200" cy="457200"/>
              </a:xfrm>
              <a:prstGeom prst="rect">
                <a:avLst/>
              </a:prstGeom>
            </p:spPr>
          </p:pic>
        </p:grpSp>
        <p:grpSp>
          <p:nvGrpSpPr>
            <p:cNvPr id="5" name="Group 4">
              <a:extLst>
                <a:ext uri="{FF2B5EF4-FFF2-40B4-BE49-F238E27FC236}">
                  <a16:creationId xmlns:a16="http://schemas.microsoft.com/office/drawing/2014/main" id="{7C994E07-E60C-424B-AFF7-E3F204B2B588}"/>
                </a:ext>
              </a:extLst>
            </p:cNvPr>
            <p:cNvGrpSpPr/>
            <p:nvPr/>
          </p:nvGrpSpPr>
          <p:grpSpPr>
            <a:xfrm>
              <a:off x="6492504" y="2147455"/>
              <a:ext cx="5131460" cy="3394363"/>
              <a:chOff x="6492504" y="2147455"/>
              <a:chExt cx="5131460" cy="3394363"/>
            </a:xfrm>
          </p:grpSpPr>
          <p:sp>
            <p:nvSpPr>
              <p:cNvPr id="14" name="Rectangle 13">
                <a:extLst>
                  <a:ext uri="{FF2B5EF4-FFF2-40B4-BE49-F238E27FC236}">
                    <a16:creationId xmlns:a16="http://schemas.microsoft.com/office/drawing/2014/main" id="{53DAA754-A759-415E-BBDA-BAB73AE0DB87}"/>
                  </a:ext>
                </a:extLst>
              </p:cNvPr>
              <p:cNvSpPr/>
              <p:nvPr/>
            </p:nvSpPr>
            <p:spPr>
              <a:xfrm>
                <a:off x="6492504" y="2147455"/>
                <a:ext cx="5131460" cy="339436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a:ea typeface="+mn-ea"/>
                    <a:cs typeface="+mn-cs"/>
                  </a:rPr>
                  <a:t>  Region</a:t>
                </a:r>
              </a:p>
            </p:txBody>
          </p:sp>
          <p:pic>
            <p:nvPicPr>
              <p:cNvPr id="15" name="Graphic 14">
                <a:extLst>
                  <a:ext uri="{FF2B5EF4-FFF2-40B4-BE49-F238E27FC236}">
                    <a16:creationId xmlns:a16="http://schemas.microsoft.com/office/drawing/2014/main" id="{F24332D0-D927-4863-ABDF-07052F51FC6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2504" y="2147455"/>
                <a:ext cx="457200" cy="457200"/>
              </a:xfrm>
              <a:prstGeom prst="rect">
                <a:avLst/>
              </a:prstGeom>
            </p:spPr>
          </p:pic>
        </p:grpSp>
        <p:sp>
          <p:nvSpPr>
            <p:cNvPr id="16" name="Rectangle 15">
              <a:extLst>
                <a:ext uri="{FF2B5EF4-FFF2-40B4-BE49-F238E27FC236}">
                  <a16:creationId xmlns:a16="http://schemas.microsoft.com/office/drawing/2014/main" id="{73F9E2FC-4856-4F61-AC80-5E79A21D9CA7}"/>
                </a:ext>
              </a:extLst>
            </p:cNvPr>
            <p:cNvSpPr/>
            <p:nvPr/>
          </p:nvSpPr>
          <p:spPr>
            <a:xfrm>
              <a:off x="7608801" y="2604655"/>
              <a:ext cx="1828800" cy="272517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a:ea typeface="+mn-ea"/>
                  <a:cs typeface="+mn-cs"/>
                </a:rPr>
                <a:t>Availability Zone 1</a:t>
              </a:r>
            </a:p>
          </p:txBody>
        </p:sp>
        <p:sp>
          <p:nvSpPr>
            <p:cNvPr id="17" name="Rectangle 16">
              <a:extLst>
                <a:ext uri="{FF2B5EF4-FFF2-40B4-BE49-F238E27FC236}">
                  <a16:creationId xmlns:a16="http://schemas.microsoft.com/office/drawing/2014/main" id="{BC85652B-F37D-4D09-821D-3C05390F0BAC}"/>
                </a:ext>
              </a:extLst>
            </p:cNvPr>
            <p:cNvSpPr/>
            <p:nvPr/>
          </p:nvSpPr>
          <p:spPr>
            <a:xfrm>
              <a:off x="9574605" y="2604655"/>
              <a:ext cx="1828800" cy="272517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a:ea typeface="+mn-ea"/>
                  <a:cs typeface="+mn-cs"/>
                </a:rPr>
                <a:t>Availability Zone 2</a:t>
              </a:r>
            </a:p>
          </p:txBody>
        </p:sp>
        <p:grpSp>
          <p:nvGrpSpPr>
            <p:cNvPr id="6" name="Group 5">
              <a:extLst>
                <a:ext uri="{FF2B5EF4-FFF2-40B4-BE49-F238E27FC236}">
                  <a16:creationId xmlns:a16="http://schemas.microsoft.com/office/drawing/2014/main" id="{F87D00F6-1798-4D17-B97A-8A7D71B3F4BF}"/>
                </a:ext>
              </a:extLst>
            </p:cNvPr>
            <p:cNvGrpSpPr/>
            <p:nvPr/>
          </p:nvGrpSpPr>
          <p:grpSpPr>
            <a:xfrm>
              <a:off x="6611265" y="3049416"/>
              <a:ext cx="4901435" cy="2090620"/>
              <a:chOff x="6611265" y="3049416"/>
              <a:chExt cx="4901435" cy="2090620"/>
            </a:xfrm>
          </p:grpSpPr>
          <p:sp>
            <p:nvSpPr>
              <p:cNvPr id="18" name="Rectangle 17">
                <a:extLst>
                  <a:ext uri="{FF2B5EF4-FFF2-40B4-BE49-F238E27FC236}">
                    <a16:creationId xmlns:a16="http://schemas.microsoft.com/office/drawing/2014/main" id="{6DA1BB7E-90F7-49DE-9CB0-FA223F85A836}"/>
                  </a:ext>
                </a:extLst>
              </p:cNvPr>
              <p:cNvSpPr/>
              <p:nvPr/>
            </p:nvSpPr>
            <p:spPr>
              <a:xfrm>
                <a:off x="6611265" y="3049416"/>
                <a:ext cx="4901435" cy="20906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a:t>
                </a:r>
                <a:endParaRPr kumimoji="0" lang="en-US" sz="1200" b="0" i="0" u="none" strike="noStrike" kern="0" cap="none" spc="0" normalizeH="0" baseline="0" noProof="0" dirty="0">
                  <a:ln w="0"/>
                  <a:solidFill>
                    <a:srgbClr val="1D8900"/>
                  </a:solidFill>
                  <a:effectLst/>
                  <a:uLnTx/>
                  <a:uFillTx/>
                  <a:latin typeface="Amazon Ember Light"/>
                  <a:ea typeface="+mn-ea"/>
                  <a:cs typeface="+mn-cs"/>
                </a:endParaRPr>
              </a:p>
            </p:txBody>
          </p:sp>
          <p:pic>
            <p:nvPicPr>
              <p:cNvPr id="19" name="Graphic 18">
                <a:extLst>
                  <a:ext uri="{FF2B5EF4-FFF2-40B4-BE49-F238E27FC236}">
                    <a16:creationId xmlns:a16="http://schemas.microsoft.com/office/drawing/2014/main" id="{42912232-CA59-4F8D-A21F-D8F5638236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1266" y="3049416"/>
                <a:ext cx="457200" cy="457200"/>
              </a:xfrm>
              <a:prstGeom prst="rect">
                <a:avLst/>
              </a:prstGeom>
            </p:spPr>
          </p:pic>
        </p:grpSp>
        <p:grpSp>
          <p:nvGrpSpPr>
            <p:cNvPr id="7" name="Group 6">
              <a:extLst>
                <a:ext uri="{FF2B5EF4-FFF2-40B4-BE49-F238E27FC236}">
                  <a16:creationId xmlns:a16="http://schemas.microsoft.com/office/drawing/2014/main" id="{1E8F8472-99D5-4279-882D-84CF72751D33}"/>
                </a:ext>
              </a:extLst>
            </p:cNvPr>
            <p:cNvGrpSpPr/>
            <p:nvPr/>
          </p:nvGrpSpPr>
          <p:grpSpPr>
            <a:xfrm>
              <a:off x="7749169" y="3549288"/>
              <a:ext cx="1554480" cy="1145359"/>
              <a:chOff x="7749169" y="3549288"/>
              <a:chExt cx="1554480" cy="1145359"/>
            </a:xfrm>
          </p:grpSpPr>
          <p:sp>
            <p:nvSpPr>
              <p:cNvPr id="20" name="Rectangle 19">
                <a:extLst>
                  <a:ext uri="{FF2B5EF4-FFF2-40B4-BE49-F238E27FC236}">
                    <a16:creationId xmlns:a16="http://schemas.microsoft.com/office/drawing/2014/main" id="{F8FF7687-9960-4BCD-AC48-C90CC32799B3}"/>
                  </a:ext>
                </a:extLst>
              </p:cNvPr>
              <p:cNvSpPr/>
              <p:nvPr/>
            </p:nvSpPr>
            <p:spPr>
              <a:xfrm>
                <a:off x="7749169"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Subnet</a:t>
                </a:r>
              </a:p>
            </p:txBody>
          </p:sp>
          <p:pic>
            <p:nvPicPr>
              <p:cNvPr id="21" name="Graphic 20">
                <a:extLst>
                  <a:ext uri="{FF2B5EF4-FFF2-40B4-BE49-F238E27FC236}">
                    <a16:creationId xmlns:a16="http://schemas.microsoft.com/office/drawing/2014/main" id="{EEBDF25C-0A49-49C7-8623-9A369F99E03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49169" y="3549288"/>
                <a:ext cx="457200" cy="457200"/>
              </a:xfrm>
              <a:prstGeom prst="rect">
                <a:avLst/>
              </a:prstGeom>
            </p:spPr>
          </p:pic>
        </p:grpSp>
        <p:grpSp>
          <p:nvGrpSpPr>
            <p:cNvPr id="9" name="Group 8">
              <a:extLst>
                <a:ext uri="{FF2B5EF4-FFF2-40B4-BE49-F238E27FC236}">
                  <a16:creationId xmlns:a16="http://schemas.microsoft.com/office/drawing/2014/main" id="{144EEB2F-5125-4634-A65B-71141A598527}"/>
                </a:ext>
              </a:extLst>
            </p:cNvPr>
            <p:cNvGrpSpPr/>
            <p:nvPr/>
          </p:nvGrpSpPr>
          <p:grpSpPr>
            <a:xfrm>
              <a:off x="9661890" y="3549288"/>
              <a:ext cx="1554480" cy="1145359"/>
              <a:chOff x="9661890" y="3549288"/>
              <a:chExt cx="1554480" cy="1145359"/>
            </a:xfrm>
          </p:grpSpPr>
          <p:sp>
            <p:nvSpPr>
              <p:cNvPr id="23" name="Rectangle 22">
                <a:extLst>
                  <a:ext uri="{FF2B5EF4-FFF2-40B4-BE49-F238E27FC236}">
                    <a16:creationId xmlns:a16="http://schemas.microsoft.com/office/drawing/2014/main" id="{D47CC8D6-97FE-4D4B-88AF-F421BE1684A9}"/>
                  </a:ext>
                </a:extLst>
              </p:cNvPr>
              <p:cNvSpPr/>
              <p:nvPr/>
            </p:nvSpPr>
            <p:spPr>
              <a:xfrm>
                <a:off x="9661890"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Subnet</a:t>
                </a:r>
              </a:p>
            </p:txBody>
          </p:sp>
          <p:pic>
            <p:nvPicPr>
              <p:cNvPr id="24" name="Graphic 23">
                <a:extLst>
                  <a:ext uri="{FF2B5EF4-FFF2-40B4-BE49-F238E27FC236}">
                    <a16:creationId xmlns:a16="http://schemas.microsoft.com/office/drawing/2014/main" id="{7ACD9377-C0E5-45E2-8412-5AEFD144DC3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61890" y="3549288"/>
                <a:ext cx="457200" cy="457200"/>
              </a:xfrm>
              <a:prstGeom prst="rect">
                <a:avLst/>
              </a:prstGeom>
            </p:spPr>
          </p:pic>
        </p:grpSp>
      </p:grpSp>
      <p:sp>
        <p:nvSpPr>
          <p:cNvPr id="10" name="Footer Placeholder 4">
            <a:extLst>
              <a:ext uri="{FF2B5EF4-FFF2-40B4-BE49-F238E27FC236}">
                <a16:creationId xmlns:a16="http://schemas.microsoft.com/office/drawing/2014/main" id="{3ECF1B27-FA09-4F90-ACA7-1F776B10CECA}"/>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75C3B755-53CA-436F-BBEF-835374A6B516}"/>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337763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4"/>
          <p:cNvSpPr/>
          <p:nvPr/>
        </p:nvSpPr>
        <p:spPr>
          <a:xfrm>
            <a:off x="3429000" y="3910100"/>
            <a:ext cx="1197000" cy="309400"/>
          </a:xfrm>
          <a:prstGeom prst="rect">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90" name="Google Shape;690;p54"/>
          <p:cNvSpPr/>
          <p:nvPr/>
        </p:nvSpPr>
        <p:spPr>
          <a:xfrm>
            <a:off x="1693217" y="3036933"/>
            <a:ext cx="8850000" cy="2822200"/>
          </a:xfrm>
          <a:prstGeom prst="rect">
            <a:avLst/>
          </a:prstGeom>
          <a:solidFill>
            <a:srgbClr val="EFEFEF"/>
          </a:solidFill>
          <a:ln w="9525" cap="flat" cmpd="sng">
            <a:solidFill>
              <a:srgbClr val="F3F3F3"/>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91" name="Google Shape;691;p54"/>
          <p:cNvSpPr/>
          <p:nvPr/>
        </p:nvSpPr>
        <p:spPr>
          <a:xfrm>
            <a:off x="3747883" y="2279650"/>
            <a:ext cx="958680" cy="612288"/>
          </a:xfrm>
          <a:prstGeom prst="cloud">
            <a:avLst/>
          </a:prstGeom>
          <a:solidFill>
            <a:srgbClr val="FFFFFF"/>
          </a:solid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933" kern="0">
                <a:solidFill>
                  <a:srgbClr val="3C4043"/>
                </a:solidFill>
                <a:latin typeface="Roboto"/>
                <a:ea typeface="Roboto"/>
                <a:cs typeface="Roboto"/>
                <a:sym typeface="Roboto"/>
              </a:rPr>
              <a:t>Internet</a:t>
            </a:r>
            <a:endParaRPr sz="933" kern="0">
              <a:solidFill>
                <a:srgbClr val="3C4043"/>
              </a:solidFill>
              <a:latin typeface="Roboto"/>
              <a:ea typeface="Roboto"/>
              <a:cs typeface="Roboto"/>
              <a:sym typeface="Roboto"/>
            </a:endParaRPr>
          </a:p>
        </p:txBody>
      </p:sp>
      <p:grpSp>
        <p:nvGrpSpPr>
          <p:cNvPr id="692" name="Google Shape;692;p54"/>
          <p:cNvGrpSpPr/>
          <p:nvPr/>
        </p:nvGrpSpPr>
        <p:grpSpPr>
          <a:xfrm>
            <a:off x="2149317" y="3663133"/>
            <a:ext cx="2245459" cy="2135627"/>
            <a:chOff x="2178032" y="1054763"/>
            <a:chExt cx="1146305" cy="637500"/>
          </a:xfrm>
        </p:grpSpPr>
        <p:sp>
          <p:nvSpPr>
            <p:cNvPr id="693" name="Google Shape;693;p54"/>
            <p:cNvSpPr/>
            <p:nvPr/>
          </p:nvSpPr>
          <p:spPr>
            <a:xfrm>
              <a:off x="2178037" y="1054764"/>
              <a:ext cx="1146300" cy="637500"/>
            </a:xfrm>
            <a:prstGeom prst="roundRect">
              <a:avLst>
                <a:gd name="adj" fmla="val 827"/>
              </a:avLst>
            </a:prstGeom>
            <a:solidFill>
              <a:srgbClr val="ECEFF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694" name="Google Shape;694;p54"/>
            <p:cNvSpPr txBox="1"/>
            <p:nvPr/>
          </p:nvSpPr>
          <p:spPr>
            <a:xfrm>
              <a:off x="2178032" y="1054763"/>
              <a:ext cx="1146300" cy="810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Region: us-west1</a:t>
              </a:r>
              <a:endParaRPr sz="1200" kern="0">
                <a:solidFill>
                  <a:srgbClr val="80868B"/>
                </a:solidFill>
                <a:latin typeface="Roboto"/>
                <a:ea typeface="Roboto"/>
                <a:cs typeface="Roboto"/>
                <a:sym typeface="Roboto"/>
              </a:endParaRPr>
            </a:p>
          </p:txBody>
        </p:sp>
      </p:grpSp>
      <p:grpSp>
        <p:nvGrpSpPr>
          <p:cNvPr id="695" name="Google Shape;695;p54"/>
          <p:cNvGrpSpPr/>
          <p:nvPr/>
        </p:nvGrpSpPr>
        <p:grpSpPr>
          <a:xfrm>
            <a:off x="2247283" y="4127850"/>
            <a:ext cx="2041028" cy="1558440"/>
            <a:chOff x="2178035" y="1054761"/>
            <a:chExt cx="1146301" cy="637503"/>
          </a:xfrm>
        </p:grpSpPr>
        <p:sp>
          <p:nvSpPr>
            <p:cNvPr id="696" name="Google Shape;696;p54"/>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697" name="Google Shape;697;p54"/>
            <p:cNvSpPr txBox="1"/>
            <p:nvPr/>
          </p:nvSpPr>
          <p:spPr>
            <a:xfrm>
              <a:off x="2178035" y="1054761"/>
              <a:ext cx="825600" cy="1212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us-west1-a</a:t>
              </a:r>
              <a:endParaRPr sz="1200" kern="0">
                <a:solidFill>
                  <a:srgbClr val="80868B"/>
                </a:solidFill>
                <a:latin typeface="Roboto"/>
                <a:ea typeface="Roboto"/>
                <a:cs typeface="Roboto"/>
                <a:sym typeface="Roboto"/>
              </a:endParaRPr>
            </a:p>
          </p:txBody>
        </p:sp>
      </p:grpSp>
      <p:grpSp>
        <p:nvGrpSpPr>
          <p:cNvPr id="698" name="Google Shape;698;p54"/>
          <p:cNvGrpSpPr/>
          <p:nvPr/>
        </p:nvGrpSpPr>
        <p:grpSpPr>
          <a:xfrm>
            <a:off x="2350337" y="4494647"/>
            <a:ext cx="1834800" cy="1055737"/>
            <a:chOff x="3508255" y="4913170"/>
            <a:chExt cx="2752200" cy="1583605"/>
          </a:xfrm>
        </p:grpSpPr>
        <p:sp>
          <p:nvSpPr>
            <p:cNvPr id="699" name="Google Shape;699;p54"/>
            <p:cNvSpPr/>
            <p:nvPr/>
          </p:nvSpPr>
          <p:spPr>
            <a:xfrm>
              <a:off x="3508255" y="4913170"/>
              <a:ext cx="2752200" cy="1582200"/>
            </a:xfrm>
            <a:prstGeom prst="roundRect">
              <a:avLst>
                <a:gd name="adj" fmla="val 827"/>
              </a:avLst>
            </a:prstGeom>
            <a:solidFill>
              <a:srgbClr val="EDE7F6"/>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00" name="Google Shape;700;p54"/>
            <p:cNvSpPr txBox="1"/>
            <p:nvPr/>
          </p:nvSpPr>
          <p:spPr>
            <a:xfrm>
              <a:off x="3652425" y="6115950"/>
              <a:ext cx="2466600" cy="3057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subnet1: 10.240.0.0/24</a:t>
              </a:r>
              <a:endParaRPr sz="800" kern="0">
                <a:solidFill>
                  <a:srgbClr val="9E9E9E"/>
                </a:solidFill>
                <a:latin typeface="Roboto"/>
                <a:ea typeface="Roboto"/>
                <a:cs typeface="Roboto"/>
                <a:sym typeface="Roboto"/>
              </a:endParaRPr>
            </a:p>
          </p:txBody>
        </p:sp>
        <p:sp>
          <p:nvSpPr>
            <p:cNvPr id="701" name="Google Shape;701;p54"/>
            <p:cNvSpPr/>
            <p:nvPr/>
          </p:nvSpPr>
          <p:spPr>
            <a:xfrm>
              <a:off x="3730426" y="6178775"/>
              <a:ext cx="2307900" cy="318000"/>
            </a:xfrm>
            <a:prstGeom prst="rect">
              <a:avLst/>
            </a:prstGeom>
            <a:noFill/>
            <a:ln w="28575"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702" name="Google Shape;702;p54"/>
          <p:cNvGrpSpPr/>
          <p:nvPr/>
        </p:nvGrpSpPr>
        <p:grpSpPr>
          <a:xfrm>
            <a:off x="4929589" y="3663174"/>
            <a:ext cx="5483082" cy="2135625"/>
            <a:chOff x="2178032" y="1054764"/>
            <a:chExt cx="1146305" cy="637500"/>
          </a:xfrm>
        </p:grpSpPr>
        <p:sp>
          <p:nvSpPr>
            <p:cNvPr id="703" name="Google Shape;703;p54"/>
            <p:cNvSpPr/>
            <p:nvPr/>
          </p:nvSpPr>
          <p:spPr>
            <a:xfrm>
              <a:off x="2178037" y="1054764"/>
              <a:ext cx="1146300" cy="637500"/>
            </a:xfrm>
            <a:prstGeom prst="roundRect">
              <a:avLst>
                <a:gd name="adj" fmla="val 827"/>
              </a:avLst>
            </a:prstGeom>
            <a:solidFill>
              <a:srgbClr val="ECEFF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04" name="Google Shape;704;p54"/>
            <p:cNvSpPr txBox="1"/>
            <p:nvPr/>
          </p:nvSpPr>
          <p:spPr>
            <a:xfrm>
              <a:off x="2178032" y="1054765"/>
              <a:ext cx="1140600" cy="810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Region: us-east1</a:t>
              </a:r>
              <a:endParaRPr sz="1200" kern="0">
                <a:solidFill>
                  <a:srgbClr val="80868B"/>
                </a:solidFill>
                <a:latin typeface="Roboto"/>
                <a:ea typeface="Roboto"/>
                <a:cs typeface="Roboto"/>
                <a:sym typeface="Roboto"/>
              </a:endParaRPr>
            </a:p>
          </p:txBody>
        </p:sp>
      </p:grpSp>
      <p:grpSp>
        <p:nvGrpSpPr>
          <p:cNvPr id="705" name="Google Shape;705;p54"/>
          <p:cNvGrpSpPr/>
          <p:nvPr/>
        </p:nvGrpSpPr>
        <p:grpSpPr>
          <a:xfrm>
            <a:off x="5053543" y="4127886"/>
            <a:ext cx="3574626" cy="1558435"/>
            <a:chOff x="2178036" y="1054763"/>
            <a:chExt cx="1146301" cy="637501"/>
          </a:xfrm>
        </p:grpSpPr>
        <p:sp>
          <p:nvSpPr>
            <p:cNvPr id="706" name="Google Shape;706;p54"/>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07" name="Google Shape;707;p54"/>
            <p:cNvSpPr txBox="1"/>
            <p:nvPr/>
          </p:nvSpPr>
          <p:spPr>
            <a:xfrm>
              <a:off x="2178036" y="1054763"/>
              <a:ext cx="805800" cy="678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us-east1-a</a:t>
              </a:r>
              <a:endParaRPr sz="1200" kern="0">
                <a:solidFill>
                  <a:srgbClr val="80868B"/>
                </a:solidFill>
                <a:latin typeface="Roboto"/>
                <a:ea typeface="Roboto"/>
                <a:cs typeface="Roboto"/>
                <a:sym typeface="Roboto"/>
              </a:endParaRPr>
            </a:p>
          </p:txBody>
        </p:sp>
      </p:grpSp>
      <p:grpSp>
        <p:nvGrpSpPr>
          <p:cNvPr id="708" name="Google Shape;708;p54"/>
          <p:cNvGrpSpPr/>
          <p:nvPr/>
        </p:nvGrpSpPr>
        <p:grpSpPr>
          <a:xfrm>
            <a:off x="5186864" y="4494647"/>
            <a:ext cx="2157812" cy="1056025"/>
            <a:chOff x="9513756" y="6611890"/>
            <a:chExt cx="3255600" cy="842797"/>
          </a:xfrm>
        </p:grpSpPr>
        <p:sp>
          <p:nvSpPr>
            <p:cNvPr id="709" name="Google Shape;709;p54"/>
            <p:cNvSpPr/>
            <p:nvPr/>
          </p:nvSpPr>
          <p:spPr>
            <a:xfrm>
              <a:off x="9513756" y="6611890"/>
              <a:ext cx="3255600" cy="841800"/>
            </a:xfrm>
            <a:prstGeom prst="roundRect">
              <a:avLst>
                <a:gd name="adj" fmla="val 827"/>
              </a:avLst>
            </a:prstGeom>
            <a:solidFill>
              <a:srgbClr val="EFEFEF"/>
            </a:solidFill>
            <a:ln>
              <a:noFill/>
            </a:ln>
          </p:spPr>
          <p:txBody>
            <a:bodyPr spcFirstLastPara="1" wrap="square" lIns="121900" tIns="121900" rIns="121900" bIns="121900" anchor="ctr" anchorCtr="0">
              <a:noAutofit/>
            </a:bodyPr>
            <a:lstStyle/>
            <a:p>
              <a:pPr algn="ctr" defTabSz="609630">
                <a:buClr>
                  <a:srgbClr val="000000"/>
                </a:buClr>
              </a:pPr>
              <a:endParaRPr sz="1867" kern="0">
                <a:solidFill>
                  <a:srgbClr val="9E9E9E"/>
                </a:solidFill>
                <a:latin typeface="Arial"/>
                <a:ea typeface="Arial"/>
                <a:cs typeface="Arial"/>
                <a:sym typeface="Arial"/>
              </a:endParaRPr>
            </a:p>
          </p:txBody>
        </p:sp>
        <p:sp>
          <p:nvSpPr>
            <p:cNvPr id="710" name="Google Shape;710;p54"/>
            <p:cNvSpPr txBox="1"/>
            <p:nvPr/>
          </p:nvSpPr>
          <p:spPr>
            <a:xfrm>
              <a:off x="9769795" y="7251584"/>
              <a:ext cx="2743500" cy="1629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subnet2: 192.168.1.0/24</a:t>
              </a:r>
              <a:endParaRPr sz="800" kern="0">
                <a:solidFill>
                  <a:srgbClr val="9E9E9E"/>
                </a:solidFill>
                <a:latin typeface="Roboto"/>
                <a:ea typeface="Roboto"/>
                <a:cs typeface="Roboto"/>
                <a:sym typeface="Roboto"/>
              </a:endParaRPr>
            </a:p>
          </p:txBody>
        </p:sp>
        <p:sp>
          <p:nvSpPr>
            <p:cNvPr id="711" name="Google Shape;711;p54"/>
            <p:cNvSpPr/>
            <p:nvPr/>
          </p:nvSpPr>
          <p:spPr>
            <a:xfrm>
              <a:off x="9889514" y="7292087"/>
              <a:ext cx="2481000" cy="162600"/>
            </a:xfrm>
            <a:prstGeom prst="rect">
              <a:avLst/>
            </a:prstGeom>
            <a:noFill/>
            <a:ln w="28575"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endParaRPr sz="933" kern="0">
                <a:solidFill>
                  <a:srgbClr val="000000"/>
                </a:solidFill>
                <a:latin typeface="Arial"/>
                <a:cs typeface="Arial"/>
                <a:sym typeface="Arial"/>
              </a:endParaRPr>
            </a:p>
          </p:txBody>
        </p:sp>
      </p:grpSp>
      <p:grpSp>
        <p:nvGrpSpPr>
          <p:cNvPr id="712" name="Google Shape;712;p54"/>
          <p:cNvGrpSpPr/>
          <p:nvPr/>
        </p:nvGrpSpPr>
        <p:grpSpPr>
          <a:xfrm>
            <a:off x="3529100" y="3127167"/>
            <a:ext cx="1396247" cy="340779"/>
            <a:chOff x="459590" y="3879671"/>
            <a:chExt cx="2301000" cy="561600"/>
          </a:xfrm>
        </p:grpSpPr>
        <p:sp>
          <p:nvSpPr>
            <p:cNvPr id="713" name="Google Shape;713;p54"/>
            <p:cNvSpPr/>
            <p:nvPr/>
          </p:nvSpPr>
          <p:spPr>
            <a:xfrm>
              <a:off x="459590" y="3879671"/>
              <a:ext cx="2301000" cy="561600"/>
            </a:xfrm>
            <a:prstGeom prst="roundRect">
              <a:avLst>
                <a:gd name="adj" fmla="val 1674"/>
              </a:avLst>
            </a:prstGeom>
            <a:solidFill>
              <a:srgbClr val="FFFFFF"/>
            </a:solidFill>
            <a:ln w="19050" cap="flat" cmpd="sng">
              <a:solidFill>
                <a:schemeClr val="accent2">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000"/>
                </a:lnSpc>
                <a:buClr>
                  <a:srgbClr val="000000"/>
                </a:buClr>
              </a:pPr>
              <a:r>
                <a:rPr lang="en" sz="933" kern="0">
                  <a:solidFill>
                    <a:srgbClr val="3C4043"/>
                  </a:solidFill>
                  <a:latin typeface="Roboto"/>
                  <a:ea typeface="Roboto"/>
                  <a:cs typeface="Roboto"/>
                  <a:sym typeface="Roboto"/>
                </a:rPr>
                <a:t>Internet Gateway</a:t>
              </a:r>
              <a:endParaRPr sz="933" kern="0">
                <a:solidFill>
                  <a:srgbClr val="3C4043"/>
                </a:solidFill>
                <a:latin typeface="Roboto"/>
                <a:ea typeface="Roboto"/>
                <a:cs typeface="Roboto"/>
                <a:sym typeface="Roboto"/>
              </a:endParaRPr>
            </a:p>
          </p:txBody>
        </p:sp>
        <p:pic>
          <p:nvPicPr>
            <p:cNvPr id="714" name="Google Shape;714;p54"/>
            <p:cNvPicPr preferRelativeResize="0"/>
            <p:nvPr/>
          </p:nvPicPr>
          <p:blipFill rotWithShape="1">
            <a:blip r:embed="rId3">
              <a:alphaModFix/>
            </a:blip>
            <a:srcRect/>
            <a:stretch/>
          </p:blipFill>
          <p:spPr>
            <a:xfrm>
              <a:off x="556575" y="3957186"/>
              <a:ext cx="406200" cy="406200"/>
            </a:xfrm>
            <a:prstGeom prst="rect">
              <a:avLst/>
            </a:prstGeom>
            <a:noFill/>
            <a:ln>
              <a:noFill/>
            </a:ln>
          </p:spPr>
        </p:pic>
      </p:grpSp>
      <p:grpSp>
        <p:nvGrpSpPr>
          <p:cNvPr id="715" name="Google Shape;715;p54"/>
          <p:cNvGrpSpPr/>
          <p:nvPr/>
        </p:nvGrpSpPr>
        <p:grpSpPr>
          <a:xfrm>
            <a:off x="8742946" y="4127846"/>
            <a:ext cx="1538647" cy="1558433"/>
            <a:chOff x="2178037" y="1054764"/>
            <a:chExt cx="1146305" cy="637500"/>
          </a:xfrm>
        </p:grpSpPr>
        <p:sp>
          <p:nvSpPr>
            <p:cNvPr id="716" name="Google Shape;716;p54"/>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17" name="Google Shape;717;p54"/>
            <p:cNvSpPr txBox="1"/>
            <p:nvPr/>
          </p:nvSpPr>
          <p:spPr>
            <a:xfrm>
              <a:off x="2178042" y="1054766"/>
              <a:ext cx="1146300" cy="678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us-east1-b</a:t>
              </a:r>
              <a:endParaRPr sz="1200" kern="0">
                <a:solidFill>
                  <a:srgbClr val="80868B"/>
                </a:solidFill>
                <a:latin typeface="Roboto"/>
                <a:ea typeface="Roboto"/>
                <a:cs typeface="Roboto"/>
                <a:sym typeface="Roboto"/>
              </a:endParaRPr>
            </a:p>
          </p:txBody>
        </p:sp>
      </p:grpSp>
      <p:grpSp>
        <p:nvGrpSpPr>
          <p:cNvPr id="718" name="Google Shape;718;p54"/>
          <p:cNvGrpSpPr/>
          <p:nvPr/>
        </p:nvGrpSpPr>
        <p:grpSpPr>
          <a:xfrm>
            <a:off x="7536750" y="4494647"/>
            <a:ext cx="2615983" cy="1056025"/>
            <a:chOff x="9513756" y="6611890"/>
            <a:chExt cx="3255600" cy="842797"/>
          </a:xfrm>
        </p:grpSpPr>
        <p:sp>
          <p:nvSpPr>
            <p:cNvPr id="719" name="Google Shape;719;p54"/>
            <p:cNvSpPr/>
            <p:nvPr/>
          </p:nvSpPr>
          <p:spPr>
            <a:xfrm>
              <a:off x="9513756" y="6611890"/>
              <a:ext cx="3255600" cy="841800"/>
            </a:xfrm>
            <a:prstGeom prst="roundRect">
              <a:avLst>
                <a:gd name="adj" fmla="val 827"/>
              </a:avLst>
            </a:prstGeom>
            <a:solidFill>
              <a:srgbClr val="EDE7F6"/>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20" name="Google Shape;720;p54"/>
            <p:cNvSpPr txBox="1"/>
            <p:nvPr/>
          </p:nvSpPr>
          <p:spPr>
            <a:xfrm>
              <a:off x="9942115" y="7251967"/>
              <a:ext cx="2471400" cy="1626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subnet3: 10.2.0.0/16</a:t>
              </a:r>
              <a:endParaRPr sz="800" kern="0">
                <a:solidFill>
                  <a:srgbClr val="9E9E9E"/>
                </a:solidFill>
                <a:latin typeface="Roboto"/>
                <a:ea typeface="Roboto"/>
                <a:cs typeface="Roboto"/>
                <a:sym typeface="Roboto"/>
              </a:endParaRPr>
            </a:p>
          </p:txBody>
        </p:sp>
        <p:sp>
          <p:nvSpPr>
            <p:cNvPr id="721" name="Google Shape;721;p54"/>
            <p:cNvSpPr/>
            <p:nvPr/>
          </p:nvSpPr>
          <p:spPr>
            <a:xfrm>
              <a:off x="10171164" y="7292087"/>
              <a:ext cx="2013300" cy="162600"/>
            </a:xfrm>
            <a:prstGeom prst="rect">
              <a:avLst/>
            </a:prstGeom>
            <a:noFill/>
            <a:ln w="28575"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722" name="Google Shape;722;p54"/>
          <p:cNvGrpSpPr/>
          <p:nvPr/>
        </p:nvGrpSpPr>
        <p:grpSpPr>
          <a:xfrm>
            <a:off x="2446447" y="4610776"/>
            <a:ext cx="744793" cy="681543"/>
            <a:chOff x="616650" y="4879716"/>
            <a:chExt cx="1488000" cy="1361634"/>
          </a:xfrm>
        </p:grpSpPr>
        <p:sp>
          <p:nvSpPr>
            <p:cNvPr id="723" name="Google Shape;723;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10.240.0.2</a:t>
              </a:r>
              <a:endParaRPr sz="933" kern="0">
                <a:solidFill>
                  <a:srgbClr val="3C4043"/>
                </a:solidFill>
                <a:latin typeface="Roboto"/>
                <a:ea typeface="Roboto"/>
                <a:cs typeface="Roboto"/>
                <a:sym typeface="Roboto"/>
              </a:endParaRPr>
            </a:p>
          </p:txBody>
        </p:sp>
        <p:pic>
          <p:nvPicPr>
            <p:cNvPr id="724" name="Google Shape;724;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25" name="Google Shape;725;p54"/>
          <p:cNvGrpSpPr/>
          <p:nvPr/>
        </p:nvGrpSpPr>
        <p:grpSpPr>
          <a:xfrm>
            <a:off x="3373547" y="4610776"/>
            <a:ext cx="744793" cy="681543"/>
            <a:chOff x="616650" y="4879716"/>
            <a:chExt cx="1488000" cy="1361634"/>
          </a:xfrm>
        </p:grpSpPr>
        <p:sp>
          <p:nvSpPr>
            <p:cNvPr id="726" name="Google Shape;726;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10.240.0.3</a:t>
              </a:r>
              <a:endParaRPr sz="933" kern="0">
                <a:solidFill>
                  <a:srgbClr val="3C4043"/>
                </a:solidFill>
                <a:latin typeface="Roboto"/>
                <a:ea typeface="Roboto"/>
                <a:cs typeface="Roboto"/>
                <a:sym typeface="Roboto"/>
              </a:endParaRPr>
            </a:p>
          </p:txBody>
        </p:sp>
        <p:pic>
          <p:nvPicPr>
            <p:cNvPr id="727" name="Google Shape;727;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28" name="Google Shape;728;p54"/>
          <p:cNvGrpSpPr/>
          <p:nvPr/>
        </p:nvGrpSpPr>
        <p:grpSpPr>
          <a:xfrm>
            <a:off x="5291251" y="4610776"/>
            <a:ext cx="853509" cy="681549"/>
            <a:chOff x="616657" y="4879716"/>
            <a:chExt cx="1705200" cy="1361646"/>
          </a:xfrm>
        </p:grpSpPr>
        <p:sp>
          <p:nvSpPr>
            <p:cNvPr id="729" name="Google Shape;729;p54"/>
            <p:cNvSpPr/>
            <p:nvPr/>
          </p:nvSpPr>
          <p:spPr>
            <a:xfrm>
              <a:off x="616657" y="5476962"/>
              <a:ext cx="17052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192.168.1.2</a:t>
              </a:r>
              <a:endParaRPr sz="933" kern="0">
                <a:solidFill>
                  <a:srgbClr val="3C4043"/>
                </a:solidFill>
                <a:latin typeface="Roboto"/>
                <a:ea typeface="Roboto"/>
                <a:cs typeface="Roboto"/>
                <a:sym typeface="Roboto"/>
              </a:endParaRPr>
            </a:p>
          </p:txBody>
        </p:sp>
        <p:pic>
          <p:nvPicPr>
            <p:cNvPr id="730" name="Google Shape;730;p54" descr="Compute-Engine.png"/>
            <p:cNvPicPr preferRelativeResize="0"/>
            <p:nvPr/>
          </p:nvPicPr>
          <p:blipFill rotWithShape="1">
            <a:blip r:embed="rId4">
              <a:alphaModFix/>
            </a:blip>
            <a:srcRect t="5036" b="5027"/>
            <a:stretch/>
          </p:blipFill>
          <p:spPr>
            <a:xfrm>
              <a:off x="1195057" y="4879716"/>
              <a:ext cx="548400" cy="493200"/>
            </a:xfrm>
            <a:prstGeom prst="rect">
              <a:avLst/>
            </a:prstGeom>
            <a:noFill/>
            <a:ln>
              <a:noFill/>
            </a:ln>
          </p:spPr>
        </p:pic>
      </p:grpSp>
      <p:grpSp>
        <p:nvGrpSpPr>
          <p:cNvPr id="731" name="Google Shape;731;p54"/>
          <p:cNvGrpSpPr/>
          <p:nvPr/>
        </p:nvGrpSpPr>
        <p:grpSpPr>
          <a:xfrm>
            <a:off x="6388597" y="4610776"/>
            <a:ext cx="853509" cy="681543"/>
            <a:chOff x="616650" y="4879716"/>
            <a:chExt cx="1705200" cy="1361634"/>
          </a:xfrm>
        </p:grpSpPr>
        <p:sp>
          <p:nvSpPr>
            <p:cNvPr id="732" name="Google Shape;732;p54"/>
            <p:cNvSpPr/>
            <p:nvPr/>
          </p:nvSpPr>
          <p:spPr>
            <a:xfrm>
              <a:off x="616650" y="5476950"/>
              <a:ext cx="17052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192.168.1.3</a:t>
              </a:r>
              <a:endParaRPr sz="933" kern="0">
                <a:solidFill>
                  <a:srgbClr val="3C4043"/>
                </a:solidFill>
                <a:latin typeface="Roboto"/>
                <a:ea typeface="Roboto"/>
                <a:cs typeface="Roboto"/>
                <a:sym typeface="Roboto"/>
              </a:endParaRPr>
            </a:p>
          </p:txBody>
        </p:sp>
        <p:pic>
          <p:nvPicPr>
            <p:cNvPr id="733" name="Google Shape;733;p54" descr="Compute-Engine.png"/>
            <p:cNvPicPr preferRelativeResize="0"/>
            <p:nvPr/>
          </p:nvPicPr>
          <p:blipFill rotWithShape="1">
            <a:blip r:embed="rId4">
              <a:alphaModFix/>
            </a:blip>
            <a:srcRect t="5036" b="5027"/>
            <a:stretch/>
          </p:blipFill>
          <p:spPr>
            <a:xfrm>
              <a:off x="1195050" y="4879716"/>
              <a:ext cx="548400" cy="493200"/>
            </a:xfrm>
            <a:prstGeom prst="rect">
              <a:avLst/>
            </a:prstGeom>
            <a:noFill/>
            <a:ln>
              <a:noFill/>
            </a:ln>
          </p:spPr>
        </p:pic>
      </p:grpSp>
      <p:grpSp>
        <p:nvGrpSpPr>
          <p:cNvPr id="734" name="Google Shape;734;p54"/>
          <p:cNvGrpSpPr/>
          <p:nvPr/>
        </p:nvGrpSpPr>
        <p:grpSpPr>
          <a:xfrm>
            <a:off x="7720472" y="4610776"/>
            <a:ext cx="744793" cy="681543"/>
            <a:chOff x="616650" y="4879716"/>
            <a:chExt cx="1488000" cy="1361634"/>
          </a:xfrm>
        </p:grpSpPr>
        <p:sp>
          <p:nvSpPr>
            <p:cNvPr id="735" name="Google Shape;735;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10.2.0.2</a:t>
              </a:r>
              <a:endParaRPr sz="933" kern="0">
                <a:solidFill>
                  <a:srgbClr val="3C4043"/>
                </a:solidFill>
                <a:latin typeface="Roboto"/>
                <a:ea typeface="Roboto"/>
                <a:cs typeface="Roboto"/>
                <a:sym typeface="Roboto"/>
              </a:endParaRPr>
            </a:p>
          </p:txBody>
        </p:sp>
        <p:pic>
          <p:nvPicPr>
            <p:cNvPr id="736" name="Google Shape;736;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37" name="Google Shape;737;p54"/>
          <p:cNvGrpSpPr/>
          <p:nvPr/>
        </p:nvGrpSpPr>
        <p:grpSpPr>
          <a:xfrm>
            <a:off x="9139873" y="4610776"/>
            <a:ext cx="744793" cy="681543"/>
            <a:chOff x="616650" y="4879716"/>
            <a:chExt cx="1488000" cy="1361634"/>
          </a:xfrm>
        </p:grpSpPr>
        <p:sp>
          <p:nvSpPr>
            <p:cNvPr id="738" name="Google Shape;738;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10.2.0.3</a:t>
              </a:r>
              <a:endParaRPr sz="933" kern="0">
                <a:solidFill>
                  <a:srgbClr val="3C4043"/>
                </a:solidFill>
                <a:latin typeface="Roboto"/>
                <a:ea typeface="Roboto"/>
                <a:cs typeface="Roboto"/>
                <a:sym typeface="Roboto"/>
              </a:endParaRPr>
            </a:p>
          </p:txBody>
        </p:sp>
        <p:pic>
          <p:nvPicPr>
            <p:cNvPr id="739" name="Google Shape;739;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40" name="Google Shape;740;p54"/>
          <p:cNvGrpSpPr/>
          <p:nvPr/>
        </p:nvGrpSpPr>
        <p:grpSpPr>
          <a:xfrm>
            <a:off x="3431066" y="3912133"/>
            <a:ext cx="1189400" cy="303400"/>
            <a:chOff x="5434149" y="3963200"/>
            <a:chExt cx="1784100" cy="455100"/>
          </a:xfrm>
        </p:grpSpPr>
        <p:sp>
          <p:nvSpPr>
            <p:cNvPr id="741" name="Google Shape;741;p54"/>
            <p:cNvSpPr/>
            <p:nvPr/>
          </p:nvSpPr>
          <p:spPr>
            <a:xfrm>
              <a:off x="5434149" y="3963200"/>
              <a:ext cx="1784100" cy="455100"/>
            </a:xfrm>
            <a:prstGeom prst="roundRect">
              <a:avLst>
                <a:gd name="adj" fmla="val 1674"/>
              </a:avLst>
            </a:prstGeom>
            <a:solidFill>
              <a:srgbClr val="FFFFFF"/>
            </a:solidFill>
            <a:ln w="9525" cap="flat" cmpd="sng">
              <a:solidFill>
                <a:schemeClr val="accent2">
                  <a:alpha val="0"/>
                </a:schemeClr>
              </a:solidFill>
              <a:prstDash val="solid"/>
              <a:round/>
              <a:headEnd type="none" w="sm" len="sm"/>
              <a:tailEnd type="none" w="sm" len="sm"/>
            </a:ln>
            <a:effectLst>
              <a:outerShdw blurRad="19050" dist="9525"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285"/>
                </a:lnSpc>
                <a:buClr>
                  <a:srgbClr val="000000"/>
                </a:buClr>
              </a:pPr>
              <a:r>
                <a:rPr lang="en" sz="933" kern="0">
                  <a:solidFill>
                    <a:srgbClr val="3C4043"/>
                  </a:solidFill>
                  <a:latin typeface="Roboto"/>
                  <a:ea typeface="Roboto"/>
                  <a:cs typeface="Roboto"/>
                  <a:sym typeface="Roboto"/>
                </a:rPr>
                <a:t>VPC Routing</a:t>
              </a:r>
              <a:endParaRPr sz="933" kern="0">
                <a:solidFill>
                  <a:srgbClr val="3C4043"/>
                </a:solidFill>
                <a:latin typeface="Roboto"/>
                <a:ea typeface="Roboto"/>
                <a:cs typeface="Roboto"/>
                <a:sym typeface="Roboto"/>
              </a:endParaRPr>
            </a:p>
          </p:txBody>
        </p:sp>
        <p:pic>
          <p:nvPicPr>
            <p:cNvPr id="742" name="Google Shape;742;p54"/>
            <p:cNvPicPr preferRelativeResize="0"/>
            <p:nvPr/>
          </p:nvPicPr>
          <p:blipFill rotWithShape="1">
            <a:blip r:embed="rId5">
              <a:alphaModFix/>
            </a:blip>
            <a:srcRect/>
            <a:stretch/>
          </p:blipFill>
          <p:spPr>
            <a:xfrm>
              <a:off x="5512760" y="4026014"/>
              <a:ext cx="329100" cy="329100"/>
            </a:xfrm>
            <a:prstGeom prst="rect">
              <a:avLst/>
            </a:prstGeom>
            <a:noFill/>
            <a:ln>
              <a:noFill/>
            </a:ln>
            <a:effectLst>
              <a:outerShdw blurRad="57150" dist="19050" dir="5400000" algn="bl" rotWithShape="0">
                <a:srgbClr val="000000">
                  <a:alpha val="50000"/>
                </a:srgbClr>
              </a:outerShdw>
            </a:effectLst>
          </p:spPr>
        </p:pic>
      </p:grpSp>
      <p:cxnSp>
        <p:nvCxnSpPr>
          <p:cNvPr id="743" name="Google Shape;743;p54"/>
          <p:cNvCxnSpPr>
            <a:stCxn id="691" idx="1"/>
            <a:endCxn id="713" idx="0"/>
          </p:cNvCxnSpPr>
          <p:nvPr/>
        </p:nvCxnSpPr>
        <p:spPr>
          <a:xfrm>
            <a:off x="4227223" y="2891286"/>
            <a:ext cx="0" cy="235800"/>
          </a:xfrm>
          <a:prstGeom prst="straightConnector1">
            <a:avLst/>
          </a:prstGeom>
          <a:noFill/>
          <a:ln w="19050" cap="flat" cmpd="sng">
            <a:solidFill>
              <a:schemeClr val="accent2"/>
            </a:solidFill>
            <a:prstDash val="solid"/>
            <a:round/>
            <a:headEnd type="none" w="med" len="med"/>
            <a:tailEnd type="none" w="med" len="med"/>
          </a:ln>
        </p:spPr>
      </p:cxnSp>
      <p:sp>
        <p:nvSpPr>
          <p:cNvPr id="744" name="Google Shape;744;p54"/>
          <p:cNvSpPr/>
          <p:nvPr/>
        </p:nvSpPr>
        <p:spPr>
          <a:xfrm>
            <a:off x="3477400" y="3943933"/>
            <a:ext cx="235800" cy="235800"/>
          </a:xfrm>
          <a:prstGeom prst="mathMultiply">
            <a:avLst>
              <a:gd name="adj1" fmla="val 15182"/>
            </a:avLst>
          </a:prstGeom>
          <a:solidFill>
            <a:srgbClr val="FFFFFF"/>
          </a:solid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745" name="Google Shape;745;p54"/>
          <p:cNvCxnSpPr/>
          <p:nvPr/>
        </p:nvCxnSpPr>
        <p:spPr>
          <a:xfrm>
            <a:off x="4227223" y="3477471"/>
            <a:ext cx="3000" cy="426800"/>
          </a:xfrm>
          <a:prstGeom prst="straightConnector1">
            <a:avLst/>
          </a:prstGeom>
          <a:noFill/>
          <a:ln w="19050" cap="flat" cmpd="sng">
            <a:solidFill>
              <a:schemeClr val="accent2"/>
            </a:solidFill>
            <a:prstDash val="solid"/>
            <a:round/>
            <a:headEnd type="none" w="med" len="med"/>
            <a:tailEnd type="none" w="med" len="med"/>
          </a:ln>
        </p:spPr>
      </p:cxnSp>
      <p:cxnSp>
        <p:nvCxnSpPr>
          <p:cNvPr id="746" name="Google Shape;746;p54"/>
          <p:cNvCxnSpPr/>
          <p:nvPr/>
        </p:nvCxnSpPr>
        <p:spPr>
          <a:xfrm>
            <a:off x="2626333" y="4520233"/>
            <a:ext cx="1305000" cy="0"/>
          </a:xfrm>
          <a:prstGeom prst="straightConnector1">
            <a:avLst/>
          </a:prstGeom>
          <a:noFill/>
          <a:ln w="19050" cap="flat" cmpd="sng">
            <a:solidFill>
              <a:schemeClr val="accent2"/>
            </a:solidFill>
            <a:prstDash val="solid"/>
            <a:round/>
            <a:headEnd type="none" w="med" len="med"/>
            <a:tailEnd type="none" w="med" len="med"/>
          </a:ln>
        </p:spPr>
      </p:cxnSp>
      <p:cxnSp>
        <p:nvCxnSpPr>
          <p:cNvPr id="747" name="Google Shape;747;p54"/>
          <p:cNvCxnSpPr>
            <a:stCxn id="724" idx="0"/>
          </p:cNvCxnSpPr>
          <p:nvPr/>
        </p:nvCxnSpPr>
        <p:spPr>
          <a:xfrm rot="10800000">
            <a:off x="2818844" y="4525775"/>
            <a:ext cx="0" cy="85000"/>
          </a:xfrm>
          <a:prstGeom prst="straightConnector1">
            <a:avLst/>
          </a:prstGeom>
          <a:noFill/>
          <a:ln w="19050" cap="flat" cmpd="sng">
            <a:solidFill>
              <a:schemeClr val="dk1"/>
            </a:solidFill>
            <a:prstDash val="solid"/>
            <a:round/>
            <a:headEnd type="none" w="med" len="med"/>
            <a:tailEnd type="none" w="med" len="med"/>
          </a:ln>
        </p:spPr>
      </p:cxnSp>
      <p:cxnSp>
        <p:nvCxnSpPr>
          <p:cNvPr id="748" name="Google Shape;748;p54"/>
          <p:cNvCxnSpPr>
            <a:stCxn id="727" idx="0"/>
          </p:cNvCxnSpPr>
          <p:nvPr/>
        </p:nvCxnSpPr>
        <p:spPr>
          <a:xfrm rot="10800000">
            <a:off x="3745944"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49" name="Google Shape;749;p54"/>
          <p:cNvCxnSpPr/>
          <p:nvPr/>
        </p:nvCxnSpPr>
        <p:spPr>
          <a:xfrm>
            <a:off x="5460885" y="4520241"/>
            <a:ext cx="1538600" cy="0"/>
          </a:xfrm>
          <a:prstGeom prst="straightConnector1">
            <a:avLst/>
          </a:prstGeom>
          <a:noFill/>
          <a:ln w="19050" cap="flat" cmpd="sng">
            <a:solidFill>
              <a:schemeClr val="accent2"/>
            </a:solidFill>
            <a:prstDash val="solid"/>
            <a:round/>
            <a:headEnd type="none" w="med" len="med"/>
            <a:tailEnd type="none" w="med" len="med"/>
          </a:ln>
        </p:spPr>
      </p:cxnSp>
      <p:cxnSp>
        <p:nvCxnSpPr>
          <p:cNvPr id="750" name="Google Shape;750;p54"/>
          <p:cNvCxnSpPr>
            <a:stCxn id="730" idx="0"/>
          </p:cNvCxnSpPr>
          <p:nvPr/>
        </p:nvCxnSpPr>
        <p:spPr>
          <a:xfrm rot="10800000">
            <a:off x="5718005"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1" name="Google Shape;751;p54"/>
          <p:cNvCxnSpPr/>
          <p:nvPr/>
        </p:nvCxnSpPr>
        <p:spPr>
          <a:xfrm rot="10800000">
            <a:off x="6815353" y="4520183"/>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2" name="Google Shape;752;p54"/>
          <p:cNvCxnSpPr/>
          <p:nvPr/>
        </p:nvCxnSpPr>
        <p:spPr>
          <a:xfrm>
            <a:off x="7842299" y="4523049"/>
            <a:ext cx="1890000" cy="0"/>
          </a:xfrm>
          <a:prstGeom prst="straightConnector1">
            <a:avLst/>
          </a:prstGeom>
          <a:noFill/>
          <a:ln w="19050" cap="flat" cmpd="sng">
            <a:solidFill>
              <a:schemeClr val="accent2"/>
            </a:solidFill>
            <a:prstDash val="solid"/>
            <a:round/>
            <a:headEnd type="none" w="med" len="med"/>
            <a:tailEnd type="none" w="med" len="med"/>
          </a:ln>
        </p:spPr>
      </p:cxnSp>
      <p:cxnSp>
        <p:nvCxnSpPr>
          <p:cNvPr id="753" name="Google Shape;753;p54"/>
          <p:cNvCxnSpPr/>
          <p:nvPr/>
        </p:nvCxnSpPr>
        <p:spPr>
          <a:xfrm rot="10800000">
            <a:off x="8092871"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4" name="Google Shape;754;p54"/>
          <p:cNvCxnSpPr/>
          <p:nvPr/>
        </p:nvCxnSpPr>
        <p:spPr>
          <a:xfrm rot="10800000">
            <a:off x="9506085" y="4522983"/>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5" name="Google Shape;755;p54"/>
          <p:cNvCxnSpPr/>
          <p:nvPr/>
        </p:nvCxnSpPr>
        <p:spPr>
          <a:xfrm flipH="1">
            <a:off x="3590500" y="4218633"/>
            <a:ext cx="4800" cy="303800"/>
          </a:xfrm>
          <a:prstGeom prst="straightConnector1">
            <a:avLst/>
          </a:prstGeom>
          <a:noFill/>
          <a:ln w="19050" cap="flat" cmpd="sng">
            <a:solidFill>
              <a:schemeClr val="accent2"/>
            </a:solidFill>
            <a:prstDash val="solid"/>
            <a:round/>
            <a:headEnd type="none" w="med" len="med"/>
            <a:tailEnd type="none" w="med" len="med"/>
          </a:ln>
        </p:spPr>
      </p:cxnSp>
      <p:cxnSp>
        <p:nvCxnSpPr>
          <p:cNvPr id="756" name="Google Shape;756;p54"/>
          <p:cNvCxnSpPr/>
          <p:nvPr/>
        </p:nvCxnSpPr>
        <p:spPr>
          <a:xfrm>
            <a:off x="6414233" y="4058400"/>
            <a:ext cx="4000" cy="464200"/>
          </a:xfrm>
          <a:prstGeom prst="straightConnector1">
            <a:avLst/>
          </a:prstGeom>
          <a:noFill/>
          <a:ln w="19050" cap="flat" cmpd="sng">
            <a:solidFill>
              <a:schemeClr val="accent2"/>
            </a:solidFill>
            <a:prstDash val="solid"/>
            <a:round/>
            <a:headEnd type="none" w="med" len="med"/>
            <a:tailEnd type="none" w="med" len="med"/>
          </a:ln>
        </p:spPr>
      </p:cxnSp>
      <p:cxnSp>
        <p:nvCxnSpPr>
          <p:cNvPr id="757" name="Google Shape;757;p54"/>
          <p:cNvCxnSpPr>
            <a:stCxn id="741" idx="3"/>
          </p:cNvCxnSpPr>
          <p:nvPr/>
        </p:nvCxnSpPr>
        <p:spPr>
          <a:xfrm rot="10800000" flipH="1">
            <a:off x="4620466" y="4051033"/>
            <a:ext cx="3942200" cy="12800"/>
          </a:xfrm>
          <a:prstGeom prst="straightConnector1">
            <a:avLst/>
          </a:prstGeom>
          <a:noFill/>
          <a:ln w="19050" cap="flat" cmpd="sng">
            <a:solidFill>
              <a:schemeClr val="accent2"/>
            </a:solidFill>
            <a:prstDash val="solid"/>
            <a:round/>
            <a:headEnd type="none" w="med" len="med"/>
            <a:tailEnd type="none" w="med" len="med"/>
          </a:ln>
        </p:spPr>
      </p:cxnSp>
      <p:cxnSp>
        <p:nvCxnSpPr>
          <p:cNvPr id="758" name="Google Shape;758;p54"/>
          <p:cNvCxnSpPr/>
          <p:nvPr/>
        </p:nvCxnSpPr>
        <p:spPr>
          <a:xfrm>
            <a:off x="8329217" y="4058850"/>
            <a:ext cx="4000" cy="464200"/>
          </a:xfrm>
          <a:prstGeom prst="straightConnector1">
            <a:avLst/>
          </a:prstGeom>
          <a:noFill/>
          <a:ln w="19050" cap="flat" cmpd="sng">
            <a:solidFill>
              <a:schemeClr val="accent2"/>
            </a:solidFill>
            <a:prstDash val="solid"/>
            <a:round/>
            <a:headEnd type="none" w="med" len="med"/>
            <a:tailEnd type="none" w="med" len="med"/>
          </a:ln>
        </p:spPr>
      </p:cxnSp>
      <p:sp>
        <p:nvSpPr>
          <p:cNvPr id="759" name="Google Shape;759;p54"/>
          <p:cNvSpPr/>
          <p:nvPr/>
        </p:nvSpPr>
        <p:spPr>
          <a:xfrm>
            <a:off x="7492483" y="3178817"/>
            <a:ext cx="1396200" cy="340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000"/>
              </a:lnSpc>
              <a:buClr>
                <a:srgbClr val="000000"/>
              </a:buClr>
            </a:pPr>
            <a:r>
              <a:rPr lang="en" sz="933" kern="0">
                <a:solidFill>
                  <a:srgbClr val="212121"/>
                </a:solidFill>
                <a:latin typeface="Roboto"/>
                <a:ea typeface="Roboto"/>
                <a:cs typeface="Roboto"/>
                <a:sym typeface="Roboto"/>
              </a:rPr>
              <a:t>VPN Gateway</a:t>
            </a:r>
            <a:endParaRPr sz="933" kern="0">
              <a:solidFill>
                <a:srgbClr val="212121"/>
              </a:solidFill>
              <a:latin typeface="Roboto"/>
              <a:ea typeface="Roboto"/>
              <a:cs typeface="Roboto"/>
              <a:sym typeface="Roboto"/>
            </a:endParaRPr>
          </a:p>
        </p:txBody>
      </p:sp>
      <p:pic>
        <p:nvPicPr>
          <p:cNvPr id="760" name="Google Shape;760;p54"/>
          <p:cNvPicPr preferRelativeResize="0"/>
          <p:nvPr/>
        </p:nvPicPr>
        <p:blipFill rotWithShape="1">
          <a:blip r:embed="rId3">
            <a:alphaModFix/>
          </a:blip>
          <a:srcRect/>
          <a:stretch/>
        </p:blipFill>
        <p:spPr>
          <a:xfrm>
            <a:off x="7543283" y="3226019"/>
            <a:ext cx="246400" cy="246400"/>
          </a:xfrm>
          <a:prstGeom prst="rect">
            <a:avLst/>
          </a:prstGeom>
          <a:noFill/>
          <a:ln>
            <a:noFill/>
          </a:ln>
        </p:spPr>
      </p:pic>
      <p:cxnSp>
        <p:nvCxnSpPr>
          <p:cNvPr id="761" name="Google Shape;761;p54"/>
          <p:cNvCxnSpPr/>
          <p:nvPr/>
        </p:nvCxnSpPr>
        <p:spPr>
          <a:xfrm flipH="1">
            <a:off x="8205407" y="3527804"/>
            <a:ext cx="1000" cy="518400"/>
          </a:xfrm>
          <a:prstGeom prst="straightConnector1">
            <a:avLst/>
          </a:prstGeom>
          <a:noFill/>
          <a:ln w="19050" cap="flat" cmpd="sng">
            <a:solidFill>
              <a:schemeClr val="accent2"/>
            </a:solidFill>
            <a:prstDash val="solid"/>
            <a:round/>
            <a:headEnd type="none" w="med" len="med"/>
            <a:tailEnd type="none" w="med" len="med"/>
          </a:ln>
        </p:spPr>
      </p:cxnSp>
      <p:grpSp>
        <p:nvGrpSpPr>
          <p:cNvPr id="762" name="Google Shape;762;p54"/>
          <p:cNvGrpSpPr/>
          <p:nvPr/>
        </p:nvGrpSpPr>
        <p:grpSpPr>
          <a:xfrm>
            <a:off x="9565667" y="2027037"/>
            <a:ext cx="1080600" cy="910918"/>
            <a:chOff x="14348500" y="2654500"/>
            <a:chExt cx="1620900" cy="1366377"/>
          </a:xfrm>
        </p:grpSpPr>
        <p:pic>
          <p:nvPicPr>
            <p:cNvPr id="763" name="Google Shape;763;p54"/>
            <p:cNvPicPr preferRelativeResize="0"/>
            <p:nvPr/>
          </p:nvPicPr>
          <p:blipFill rotWithShape="1">
            <a:blip r:embed="rId6">
              <a:alphaModFix/>
            </a:blip>
            <a:srcRect/>
            <a:stretch/>
          </p:blipFill>
          <p:spPr>
            <a:xfrm>
              <a:off x="14774320" y="3100177"/>
              <a:ext cx="780600" cy="920700"/>
            </a:xfrm>
            <a:prstGeom prst="rect">
              <a:avLst/>
            </a:prstGeom>
            <a:noFill/>
            <a:ln>
              <a:noFill/>
            </a:ln>
          </p:spPr>
        </p:pic>
        <p:sp>
          <p:nvSpPr>
            <p:cNvPr id="764" name="Google Shape;764;p54"/>
            <p:cNvSpPr txBox="1"/>
            <p:nvPr/>
          </p:nvSpPr>
          <p:spPr>
            <a:xfrm>
              <a:off x="14348500" y="2654500"/>
              <a:ext cx="1620900" cy="5196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200" kern="0">
                  <a:solidFill>
                    <a:srgbClr val="3C4043"/>
                  </a:solidFill>
                  <a:latin typeface="Roboto"/>
                  <a:ea typeface="Roboto"/>
                  <a:cs typeface="Roboto"/>
                  <a:sym typeface="Roboto"/>
                </a:rPr>
                <a:t>On Premises</a:t>
              </a:r>
              <a:endParaRPr sz="1200" kern="0">
                <a:solidFill>
                  <a:srgbClr val="3C4043"/>
                </a:solidFill>
                <a:latin typeface="Roboto"/>
                <a:ea typeface="Roboto"/>
                <a:cs typeface="Roboto"/>
                <a:sym typeface="Roboto"/>
              </a:endParaRPr>
            </a:p>
          </p:txBody>
        </p:sp>
      </p:grpSp>
      <p:cxnSp>
        <p:nvCxnSpPr>
          <p:cNvPr id="765" name="Google Shape;765;p54"/>
          <p:cNvCxnSpPr>
            <a:stCxn id="763" idx="1"/>
            <a:endCxn id="759" idx="0"/>
          </p:cNvCxnSpPr>
          <p:nvPr/>
        </p:nvCxnSpPr>
        <p:spPr>
          <a:xfrm flipH="1">
            <a:off x="8190547" y="2631055"/>
            <a:ext cx="1659000" cy="547800"/>
          </a:xfrm>
          <a:prstGeom prst="bentConnector2">
            <a:avLst/>
          </a:prstGeom>
          <a:noFill/>
          <a:ln w="9525" cap="flat" cmpd="sng">
            <a:solidFill>
              <a:srgbClr val="0000FF"/>
            </a:solidFill>
            <a:prstDash val="solid"/>
            <a:round/>
            <a:headEnd type="none" w="med" len="med"/>
            <a:tailEnd type="none" w="med" len="med"/>
          </a:ln>
        </p:spPr>
      </p:cxnSp>
      <p:sp>
        <p:nvSpPr>
          <p:cNvPr id="766" name="Google Shape;766;p5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dirty="0"/>
              <a:t>A VPC network is a virtual version of a physical network and is a </a:t>
            </a:r>
            <a:r>
              <a:rPr lang="en" b="1" dirty="0">
                <a:highlight>
                  <a:srgbClr val="FFFF00"/>
                </a:highlight>
              </a:rPr>
              <a:t>global</a:t>
            </a:r>
            <a:r>
              <a:rPr lang="en" dirty="0"/>
              <a:t> resource</a:t>
            </a:r>
            <a:endParaRPr dirty="0"/>
          </a:p>
        </p:txBody>
      </p:sp>
      <p:sp>
        <p:nvSpPr>
          <p:cNvPr id="767" name="Google Shape;767;p54"/>
          <p:cNvSpPr/>
          <p:nvPr/>
        </p:nvSpPr>
        <p:spPr>
          <a:xfrm>
            <a:off x="3427017" y="3904300"/>
            <a:ext cx="1197000" cy="309400"/>
          </a:xfrm>
          <a:prstGeom prst="rect">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768" name="Google Shape;768;p5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769" name="Google Shape;769;p54"/>
          <p:cNvSpPr txBox="1"/>
          <p:nvPr/>
        </p:nvSpPr>
        <p:spPr>
          <a:xfrm>
            <a:off x="1670999" y="3081335"/>
            <a:ext cx="2245400" cy="2714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VPC Network</a:t>
            </a:r>
            <a:endParaRPr sz="1200" kern="0">
              <a:solidFill>
                <a:srgbClr val="80868B"/>
              </a:solidFill>
              <a:latin typeface="Roboto"/>
              <a:ea typeface="Roboto"/>
              <a:cs typeface="Roboto"/>
              <a:sym typeface="Roboto"/>
            </a:endParaRPr>
          </a:p>
        </p:txBody>
      </p:sp>
      <p:sp>
        <p:nvSpPr>
          <p:cNvPr id="770" name="Google Shape;770;p54"/>
          <p:cNvSpPr/>
          <p:nvPr/>
        </p:nvSpPr>
        <p:spPr>
          <a:xfrm>
            <a:off x="3528617" y="3129600"/>
            <a:ext cx="1396200" cy="340800"/>
          </a:xfrm>
          <a:prstGeom prst="rect">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Tree>
    <p:extLst>
      <p:ext uri="{BB962C8B-B14F-4D97-AF65-F5344CB8AC3E}">
        <p14:creationId xmlns:p14="http://schemas.microsoft.com/office/powerpoint/2010/main" val="2179472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CBE1F-3EDF-754E-BB01-D4FB55E6EA0D}"/>
              </a:ext>
            </a:extLst>
          </p:cNvPr>
          <p:cNvSpPr>
            <a:spLocks noGrp="1"/>
          </p:cNvSpPr>
          <p:nvPr>
            <p:ph idx="1"/>
          </p:nvPr>
        </p:nvSpPr>
        <p:spPr>
          <a:xfrm>
            <a:off x="838200" y="681925"/>
            <a:ext cx="10515600" cy="5495038"/>
          </a:xfrm>
        </p:spPr>
        <p:txBody>
          <a:bodyPr/>
          <a:lstStyle/>
          <a:p>
            <a:pPr marL="0" indent="0">
              <a:buNone/>
            </a:pPr>
            <a:r>
              <a:rPr lang="en-US" b="1" dirty="0"/>
              <a:t>Lab 5: Networking in AWS</a:t>
            </a:r>
          </a:p>
          <a:p>
            <a:r>
              <a:rPr lang="en-US" dirty="0"/>
              <a:t>Exercise 1: AWS VPC and subnets </a:t>
            </a:r>
          </a:p>
          <a:p>
            <a:r>
              <a:rPr lang="en-US" dirty="0"/>
              <a:t>Exercise 2: Connecting machines within AWS VPC</a:t>
            </a:r>
          </a:p>
          <a:p>
            <a:r>
              <a:rPr lang="en-US" dirty="0"/>
              <a:t>Exercise 3: AWS load balancing and auto scaling</a:t>
            </a:r>
          </a:p>
          <a:p>
            <a:r>
              <a:rPr lang="en-US" dirty="0">
                <a:solidFill>
                  <a:srgbClr val="FF0000"/>
                </a:solidFill>
                <a:highlight>
                  <a:srgbClr val="FFFF00"/>
                </a:highlight>
              </a:rPr>
              <a:t>Assignment 2: Exercise 1: </a:t>
            </a:r>
            <a:r>
              <a:rPr lang="en-US" dirty="0">
                <a:highlight>
                  <a:srgbClr val="FFFF00"/>
                </a:highlight>
              </a:rPr>
              <a:t>Building a scalable infrastructure on AWS to host ICS 432 web site.</a:t>
            </a:r>
          </a:p>
          <a:p>
            <a:endParaRPr lang="en-US" dirty="0"/>
          </a:p>
          <a:p>
            <a:pPr marL="0" indent="0">
              <a:buNone/>
            </a:pPr>
            <a:r>
              <a:rPr lang="en-US" b="1" dirty="0"/>
              <a:t>Lab 6: Networking in GCP</a:t>
            </a:r>
          </a:p>
          <a:p>
            <a:r>
              <a:rPr lang="en-US" dirty="0">
                <a:solidFill>
                  <a:srgbClr val="FF0000"/>
                </a:solidFill>
                <a:highlight>
                  <a:srgbClr val="FFFF00"/>
                </a:highlight>
              </a:rPr>
              <a:t>Assignment 2: Exercise 2: </a:t>
            </a:r>
            <a:r>
              <a:rPr lang="en-US" dirty="0">
                <a:highlight>
                  <a:srgbClr val="FFFF00"/>
                </a:highlight>
              </a:rPr>
              <a:t>Building a scalable infrastructure on GCP to host ICS 432 web site.</a:t>
            </a:r>
            <a:endParaRPr lang="en-US" dirty="0"/>
          </a:p>
          <a:p>
            <a:pPr marL="0" indent="0">
              <a:buNone/>
            </a:pPr>
            <a:endParaRPr lang="en-US" b="1" dirty="0"/>
          </a:p>
        </p:txBody>
      </p:sp>
    </p:spTree>
    <p:extLst>
      <p:ext uri="{BB962C8B-B14F-4D97-AF65-F5344CB8AC3E}">
        <p14:creationId xmlns:p14="http://schemas.microsoft.com/office/powerpoint/2010/main" val="603699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56"/>
          <p:cNvSpPr/>
          <p:nvPr/>
        </p:nvSpPr>
        <p:spPr>
          <a:xfrm>
            <a:off x="4958100" y="5450500"/>
            <a:ext cx="356800" cy="334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58" name="Google Shape;858;p56"/>
          <p:cNvSpPr/>
          <p:nvPr/>
        </p:nvSpPr>
        <p:spPr>
          <a:xfrm>
            <a:off x="2452817" y="2415883"/>
            <a:ext cx="7658000" cy="3596000"/>
          </a:xfrm>
          <a:prstGeom prst="rect">
            <a:avLst/>
          </a:prstGeom>
          <a:solidFill>
            <a:srgbClr val="B6D7A8"/>
          </a:solidFill>
          <a:ln w="952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59" name="Google Shape;859;p56"/>
          <p:cNvSpPr/>
          <p:nvPr/>
        </p:nvSpPr>
        <p:spPr>
          <a:xfrm>
            <a:off x="26306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pPr>
            <a:r>
              <a:rPr lang="en" sz="1867" kern="0">
                <a:solidFill>
                  <a:srgbClr val="3C4043"/>
                </a:solidFill>
                <a:latin typeface="Consolas"/>
                <a:ea typeface="Consolas"/>
                <a:cs typeface="Consolas"/>
                <a:sym typeface="Consolas"/>
              </a:rPr>
              <a:t>Network 1</a:t>
            </a:r>
            <a:endParaRPr sz="1867" kern="0">
              <a:solidFill>
                <a:srgbClr val="3C4043"/>
              </a:solidFill>
              <a:latin typeface="Consolas"/>
              <a:ea typeface="Consolas"/>
              <a:cs typeface="Consolas"/>
              <a:sym typeface="Consolas"/>
            </a:endParaRPr>
          </a:p>
        </p:txBody>
      </p:sp>
      <p:sp>
        <p:nvSpPr>
          <p:cNvPr id="860" name="Google Shape;860;p56"/>
          <p:cNvSpPr/>
          <p:nvPr/>
        </p:nvSpPr>
        <p:spPr>
          <a:xfrm>
            <a:off x="41038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2</a:t>
            </a:r>
            <a:endParaRPr sz="1867" kern="0">
              <a:solidFill>
                <a:srgbClr val="3C4043"/>
              </a:solidFill>
              <a:latin typeface="Consolas"/>
              <a:ea typeface="Consolas"/>
              <a:cs typeface="Consolas"/>
              <a:sym typeface="Consolas"/>
            </a:endParaRPr>
          </a:p>
        </p:txBody>
      </p:sp>
      <p:sp>
        <p:nvSpPr>
          <p:cNvPr id="861" name="Google Shape;861;p56"/>
          <p:cNvSpPr/>
          <p:nvPr/>
        </p:nvSpPr>
        <p:spPr>
          <a:xfrm>
            <a:off x="55770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3</a:t>
            </a:r>
            <a:endParaRPr sz="1867" kern="0">
              <a:solidFill>
                <a:srgbClr val="3C4043"/>
              </a:solidFill>
              <a:latin typeface="Consolas"/>
              <a:ea typeface="Consolas"/>
              <a:cs typeface="Consolas"/>
              <a:sym typeface="Consolas"/>
            </a:endParaRPr>
          </a:p>
        </p:txBody>
      </p:sp>
      <p:sp>
        <p:nvSpPr>
          <p:cNvPr id="862" name="Google Shape;862;p56"/>
          <p:cNvSpPr/>
          <p:nvPr/>
        </p:nvSpPr>
        <p:spPr>
          <a:xfrm>
            <a:off x="70502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4</a:t>
            </a:r>
            <a:endParaRPr sz="1867" kern="0">
              <a:solidFill>
                <a:srgbClr val="3C4043"/>
              </a:solidFill>
              <a:latin typeface="Consolas"/>
              <a:ea typeface="Consolas"/>
              <a:cs typeface="Consolas"/>
              <a:sym typeface="Consolas"/>
            </a:endParaRPr>
          </a:p>
        </p:txBody>
      </p:sp>
      <p:sp>
        <p:nvSpPr>
          <p:cNvPr id="863" name="Google Shape;863;p56"/>
          <p:cNvSpPr/>
          <p:nvPr/>
        </p:nvSpPr>
        <p:spPr>
          <a:xfrm>
            <a:off x="85234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5</a:t>
            </a:r>
            <a:endParaRPr sz="1867" kern="0">
              <a:solidFill>
                <a:srgbClr val="3C4043"/>
              </a:solidFill>
              <a:latin typeface="Consolas"/>
              <a:ea typeface="Consolas"/>
              <a:cs typeface="Consolas"/>
              <a:sym typeface="Consolas"/>
            </a:endParaRPr>
          </a:p>
        </p:txBody>
      </p:sp>
      <p:pic>
        <p:nvPicPr>
          <p:cNvPr id="864" name="Google Shape;864;p56" descr="logo_cloud_512.png"/>
          <p:cNvPicPr preferRelativeResize="0"/>
          <p:nvPr/>
        </p:nvPicPr>
        <p:blipFill>
          <a:blip r:embed="rId3">
            <a:alphaModFix/>
          </a:blip>
          <a:stretch>
            <a:fillRect/>
          </a:stretch>
        </p:blipFill>
        <p:spPr>
          <a:xfrm>
            <a:off x="1954187" y="1922582"/>
            <a:ext cx="768853" cy="768097"/>
          </a:xfrm>
          <a:prstGeom prst="rect">
            <a:avLst/>
          </a:prstGeom>
          <a:noFill/>
          <a:ln>
            <a:noFill/>
          </a:ln>
        </p:spPr>
      </p:pic>
      <p:sp>
        <p:nvSpPr>
          <p:cNvPr id="865" name="Google Shape;865;p56"/>
          <p:cNvSpPr/>
          <p:nvPr/>
        </p:nvSpPr>
        <p:spPr>
          <a:xfrm>
            <a:off x="2173413" y="4005800"/>
            <a:ext cx="8064400" cy="292000"/>
          </a:xfrm>
          <a:prstGeom prst="roundRect">
            <a:avLst>
              <a:gd name="adj" fmla="val 16667"/>
            </a:avLst>
          </a:prstGeom>
          <a:solidFill>
            <a:srgbClr val="A2C4C9"/>
          </a:solidFill>
          <a:ln w="9525" cap="flat" cmpd="sng">
            <a:solidFill>
              <a:srgbClr val="6FA8DC"/>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pPr>
            <a:r>
              <a:rPr lang="en" sz="1867" kern="0">
                <a:solidFill>
                  <a:srgbClr val="3C4043"/>
                </a:solidFill>
                <a:latin typeface="Consolas"/>
                <a:ea typeface="Consolas"/>
                <a:cs typeface="Consolas"/>
                <a:sym typeface="Consolas"/>
              </a:rPr>
              <a:t>us-east1</a:t>
            </a:r>
            <a:endParaRPr sz="1867" kern="0">
              <a:solidFill>
                <a:srgbClr val="3C4043"/>
              </a:solidFill>
              <a:latin typeface="Consolas"/>
              <a:ea typeface="Consolas"/>
              <a:cs typeface="Consolas"/>
              <a:sym typeface="Consolas"/>
            </a:endParaRPr>
          </a:p>
        </p:txBody>
      </p:sp>
      <p:sp>
        <p:nvSpPr>
          <p:cNvPr id="866" name="Google Shape;866;p56"/>
          <p:cNvSpPr/>
          <p:nvPr/>
        </p:nvSpPr>
        <p:spPr>
          <a:xfrm>
            <a:off x="2173413" y="5276900"/>
            <a:ext cx="8064400" cy="292000"/>
          </a:xfrm>
          <a:prstGeom prst="roundRect">
            <a:avLst>
              <a:gd name="adj" fmla="val 16667"/>
            </a:avLst>
          </a:prstGeom>
          <a:solidFill>
            <a:srgbClr val="A2C4C9"/>
          </a:solidFill>
          <a:ln w="9525" cap="flat" cmpd="sng">
            <a:solidFill>
              <a:srgbClr val="6FA8DC"/>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pPr>
            <a:r>
              <a:rPr lang="en" sz="1867" kern="0">
                <a:solidFill>
                  <a:srgbClr val="000000"/>
                </a:solidFill>
                <a:latin typeface="Consolas"/>
                <a:ea typeface="Consolas"/>
                <a:cs typeface="Consolas"/>
                <a:sym typeface="Consolas"/>
              </a:rPr>
              <a:t>asia-east1</a:t>
            </a:r>
            <a:endParaRPr sz="1867" kern="0">
              <a:solidFill>
                <a:srgbClr val="000000"/>
              </a:solidFill>
              <a:latin typeface="Consolas"/>
              <a:ea typeface="Consolas"/>
              <a:cs typeface="Consolas"/>
              <a:sym typeface="Consolas"/>
            </a:endParaRPr>
          </a:p>
        </p:txBody>
      </p:sp>
      <p:sp>
        <p:nvSpPr>
          <p:cNvPr id="867" name="Google Shape;867;p56"/>
          <p:cNvSpPr txBox="1"/>
          <p:nvPr/>
        </p:nvSpPr>
        <p:spPr>
          <a:xfrm>
            <a:off x="2630617" y="1642483"/>
            <a:ext cx="1652200" cy="717200"/>
          </a:xfrm>
          <a:prstGeom prst="rect">
            <a:avLst/>
          </a:prstGeom>
          <a:noFill/>
          <a:ln>
            <a:noFill/>
          </a:ln>
        </p:spPr>
        <p:txBody>
          <a:bodyPr spcFirstLastPara="1" wrap="square" lIns="121900" tIns="121900" rIns="121900" bIns="121900" anchor="t" anchorCtr="0">
            <a:noAutofit/>
          </a:bodyPr>
          <a:lstStyle/>
          <a:p>
            <a:pPr defTabSz="609630">
              <a:lnSpc>
                <a:spcPct val="110000"/>
              </a:lnSpc>
              <a:buClr>
                <a:srgbClr val="000000"/>
              </a:buClr>
            </a:pPr>
            <a:r>
              <a:rPr lang="en" sz="1600" kern="0">
                <a:solidFill>
                  <a:srgbClr val="34A853"/>
                </a:solidFill>
                <a:latin typeface="Google Sans"/>
                <a:ea typeface="Google Sans"/>
                <a:cs typeface="Google Sans"/>
                <a:sym typeface="Google Sans"/>
              </a:rPr>
              <a:t>Google Cloud Project</a:t>
            </a:r>
            <a:endParaRPr sz="1600" kern="0">
              <a:solidFill>
                <a:srgbClr val="34A853"/>
              </a:solidFill>
              <a:latin typeface="Google Sans"/>
              <a:ea typeface="Google Sans"/>
              <a:cs typeface="Google Sans"/>
              <a:sym typeface="Google Sans"/>
            </a:endParaRPr>
          </a:p>
        </p:txBody>
      </p:sp>
      <p:pic>
        <p:nvPicPr>
          <p:cNvPr id="868" name="Google Shape;868;p56"/>
          <p:cNvPicPr preferRelativeResize="0"/>
          <p:nvPr/>
        </p:nvPicPr>
        <p:blipFill>
          <a:blip r:embed="rId4">
            <a:alphaModFix/>
          </a:blip>
          <a:stretch>
            <a:fillRect/>
          </a:stretch>
        </p:blipFill>
        <p:spPr>
          <a:xfrm>
            <a:off x="2985697" y="5162384"/>
            <a:ext cx="585417" cy="521018"/>
          </a:xfrm>
          <a:prstGeom prst="rect">
            <a:avLst/>
          </a:prstGeom>
          <a:noFill/>
          <a:ln>
            <a:noFill/>
          </a:ln>
        </p:spPr>
      </p:pic>
      <p:pic>
        <p:nvPicPr>
          <p:cNvPr id="869" name="Google Shape;869;p56"/>
          <p:cNvPicPr preferRelativeResize="0"/>
          <p:nvPr/>
        </p:nvPicPr>
        <p:blipFill>
          <a:blip r:embed="rId4">
            <a:alphaModFix/>
          </a:blip>
          <a:stretch>
            <a:fillRect/>
          </a:stretch>
        </p:blipFill>
        <p:spPr>
          <a:xfrm>
            <a:off x="2985697" y="3891284"/>
            <a:ext cx="585417" cy="521018"/>
          </a:xfrm>
          <a:prstGeom prst="rect">
            <a:avLst/>
          </a:prstGeom>
          <a:noFill/>
          <a:ln>
            <a:noFill/>
          </a:ln>
        </p:spPr>
      </p:pic>
      <p:pic>
        <p:nvPicPr>
          <p:cNvPr id="870" name="Google Shape;870;p56"/>
          <p:cNvPicPr preferRelativeResize="0"/>
          <p:nvPr/>
        </p:nvPicPr>
        <p:blipFill>
          <a:blip r:embed="rId4">
            <a:alphaModFix/>
          </a:blip>
          <a:stretch>
            <a:fillRect/>
          </a:stretch>
        </p:blipFill>
        <p:spPr>
          <a:xfrm>
            <a:off x="4458897" y="3891284"/>
            <a:ext cx="585417" cy="521018"/>
          </a:xfrm>
          <a:prstGeom prst="rect">
            <a:avLst/>
          </a:prstGeom>
          <a:noFill/>
          <a:ln>
            <a:noFill/>
          </a:ln>
        </p:spPr>
      </p:pic>
      <p:pic>
        <p:nvPicPr>
          <p:cNvPr id="871" name="Google Shape;871;p56"/>
          <p:cNvPicPr preferRelativeResize="0"/>
          <p:nvPr/>
        </p:nvPicPr>
        <p:blipFill>
          <a:blip r:embed="rId4">
            <a:alphaModFix/>
          </a:blip>
          <a:stretch>
            <a:fillRect/>
          </a:stretch>
        </p:blipFill>
        <p:spPr>
          <a:xfrm>
            <a:off x="7405297" y="3891284"/>
            <a:ext cx="585417" cy="521018"/>
          </a:xfrm>
          <a:prstGeom prst="rect">
            <a:avLst/>
          </a:prstGeom>
          <a:noFill/>
          <a:ln>
            <a:noFill/>
          </a:ln>
        </p:spPr>
      </p:pic>
      <p:cxnSp>
        <p:nvCxnSpPr>
          <p:cNvPr id="872" name="Google Shape;872;p56"/>
          <p:cNvCxnSpPr>
            <a:stCxn id="869" idx="2"/>
            <a:endCxn id="868" idx="0"/>
          </p:cNvCxnSpPr>
          <p:nvPr/>
        </p:nvCxnSpPr>
        <p:spPr>
          <a:xfrm>
            <a:off x="3278405" y="4412301"/>
            <a:ext cx="0" cy="750000"/>
          </a:xfrm>
          <a:prstGeom prst="straightConnector1">
            <a:avLst/>
          </a:prstGeom>
          <a:noFill/>
          <a:ln w="19050" cap="flat" cmpd="sng">
            <a:solidFill>
              <a:schemeClr val="accent4"/>
            </a:solidFill>
            <a:prstDash val="solid"/>
            <a:round/>
            <a:headEnd type="none" w="med" len="med"/>
            <a:tailEnd type="none" w="med" len="med"/>
          </a:ln>
        </p:spPr>
      </p:cxnSp>
      <p:sp>
        <p:nvSpPr>
          <p:cNvPr id="873" name="Google Shape;873;p56"/>
          <p:cNvSpPr/>
          <p:nvPr/>
        </p:nvSpPr>
        <p:spPr>
          <a:xfrm>
            <a:off x="5610383" y="1642485"/>
            <a:ext cx="1398456" cy="602352"/>
          </a:xfrm>
          <a:prstGeom prst="cloud">
            <a:avLst/>
          </a:prstGeom>
          <a:solidFill>
            <a:srgbClr val="F6F6F6"/>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r>
              <a:rPr lang="en" sz="1533" kern="0">
                <a:solidFill>
                  <a:srgbClr val="3C4043"/>
                </a:solidFill>
                <a:latin typeface="Roboto"/>
                <a:ea typeface="Roboto"/>
                <a:cs typeface="Roboto"/>
                <a:sym typeface="Roboto"/>
              </a:rPr>
              <a:t>Internet</a:t>
            </a:r>
            <a:endParaRPr sz="1533" kern="0">
              <a:solidFill>
                <a:srgbClr val="3C4043"/>
              </a:solidFill>
              <a:latin typeface="Roboto"/>
              <a:ea typeface="Roboto"/>
              <a:cs typeface="Roboto"/>
              <a:sym typeface="Roboto"/>
            </a:endParaRPr>
          </a:p>
        </p:txBody>
      </p:sp>
      <p:cxnSp>
        <p:nvCxnSpPr>
          <p:cNvPr id="874" name="Google Shape;874;p56"/>
          <p:cNvCxnSpPr>
            <a:stCxn id="870" idx="0"/>
            <a:endCxn id="873" idx="2"/>
          </p:cNvCxnSpPr>
          <p:nvPr/>
        </p:nvCxnSpPr>
        <p:spPr>
          <a:xfrm rot="-5400000">
            <a:off x="4209405" y="2485883"/>
            <a:ext cx="1947600" cy="863200"/>
          </a:xfrm>
          <a:prstGeom prst="bentConnector2">
            <a:avLst/>
          </a:prstGeom>
          <a:noFill/>
          <a:ln w="19050" cap="flat" cmpd="sng">
            <a:solidFill>
              <a:schemeClr val="accent4"/>
            </a:solidFill>
            <a:prstDash val="solid"/>
            <a:round/>
            <a:headEnd type="none" w="med" len="med"/>
            <a:tailEnd type="none" w="med" len="med"/>
          </a:ln>
        </p:spPr>
      </p:cxnSp>
      <p:cxnSp>
        <p:nvCxnSpPr>
          <p:cNvPr id="875" name="Google Shape;875;p56"/>
          <p:cNvCxnSpPr>
            <a:stCxn id="871" idx="0"/>
            <a:endCxn id="873" idx="0"/>
          </p:cNvCxnSpPr>
          <p:nvPr/>
        </p:nvCxnSpPr>
        <p:spPr>
          <a:xfrm rot="5400000" flipH="1">
            <a:off x="6379005" y="2572283"/>
            <a:ext cx="1947600" cy="690400"/>
          </a:xfrm>
          <a:prstGeom prst="bentConnector2">
            <a:avLst/>
          </a:prstGeom>
          <a:noFill/>
          <a:ln w="19050" cap="flat" cmpd="sng">
            <a:solidFill>
              <a:schemeClr val="accent4"/>
            </a:solidFill>
            <a:prstDash val="solid"/>
            <a:round/>
            <a:headEnd type="none" w="med" len="med"/>
            <a:tailEnd type="none" w="med" len="med"/>
          </a:ln>
        </p:spPr>
      </p:cxnSp>
      <p:sp>
        <p:nvSpPr>
          <p:cNvPr id="876" name="Google Shape;876;p56"/>
          <p:cNvSpPr txBox="1"/>
          <p:nvPr/>
        </p:nvSpPr>
        <p:spPr>
          <a:xfrm>
            <a:off x="2216913" y="52303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VM1</a:t>
            </a:r>
            <a:endParaRPr sz="1600" b="1" kern="0">
              <a:solidFill>
                <a:srgbClr val="EA4335"/>
              </a:solidFill>
              <a:latin typeface="Roboto"/>
              <a:ea typeface="Roboto"/>
              <a:cs typeface="Roboto"/>
              <a:sym typeface="Roboto"/>
            </a:endParaRPr>
          </a:p>
        </p:txBody>
      </p:sp>
      <p:sp>
        <p:nvSpPr>
          <p:cNvPr id="877" name="Google Shape;877;p56"/>
          <p:cNvSpPr txBox="1"/>
          <p:nvPr/>
        </p:nvSpPr>
        <p:spPr>
          <a:xfrm>
            <a:off x="2216913" y="39592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VM2</a:t>
            </a:r>
            <a:endParaRPr sz="1600" b="1" kern="0">
              <a:solidFill>
                <a:srgbClr val="EA4335"/>
              </a:solidFill>
              <a:latin typeface="Roboto"/>
              <a:ea typeface="Roboto"/>
              <a:cs typeface="Roboto"/>
              <a:sym typeface="Roboto"/>
            </a:endParaRPr>
          </a:p>
        </p:txBody>
      </p:sp>
      <p:sp>
        <p:nvSpPr>
          <p:cNvPr id="878" name="Google Shape;878;p56"/>
          <p:cNvSpPr txBox="1"/>
          <p:nvPr/>
        </p:nvSpPr>
        <p:spPr>
          <a:xfrm>
            <a:off x="3756480" y="39592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VM3</a:t>
            </a:r>
            <a:endParaRPr sz="1600" b="1" kern="0">
              <a:solidFill>
                <a:srgbClr val="EA4335"/>
              </a:solidFill>
              <a:latin typeface="Roboto"/>
              <a:ea typeface="Roboto"/>
              <a:cs typeface="Roboto"/>
              <a:sym typeface="Roboto"/>
            </a:endParaRPr>
          </a:p>
        </p:txBody>
      </p:sp>
      <p:sp>
        <p:nvSpPr>
          <p:cNvPr id="879" name="Google Shape;879;p56"/>
          <p:cNvSpPr txBox="1"/>
          <p:nvPr/>
        </p:nvSpPr>
        <p:spPr>
          <a:xfrm>
            <a:off x="7832080" y="39592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VM4</a:t>
            </a:r>
            <a:endParaRPr sz="1600" b="1" kern="0">
              <a:solidFill>
                <a:srgbClr val="EA4335"/>
              </a:solidFill>
              <a:latin typeface="Roboto"/>
              <a:ea typeface="Roboto"/>
              <a:cs typeface="Roboto"/>
              <a:sym typeface="Roboto"/>
            </a:endParaRPr>
          </a:p>
        </p:txBody>
      </p:sp>
      <p:sp>
        <p:nvSpPr>
          <p:cNvPr id="880" name="Google Shape;880;p56"/>
          <p:cNvSpPr txBox="1"/>
          <p:nvPr/>
        </p:nvSpPr>
        <p:spPr>
          <a:xfrm>
            <a:off x="2452813" y="4395200"/>
            <a:ext cx="8204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202124"/>
                </a:solidFill>
                <a:latin typeface="Roboto"/>
                <a:ea typeface="Roboto"/>
                <a:cs typeface="Roboto"/>
                <a:sym typeface="Roboto"/>
              </a:rPr>
              <a:t>Private IP</a:t>
            </a:r>
            <a:endParaRPr sz="1200" kern="0">
              <a:solidFill>
                <a:srgbClr val="202124"/>
              </a:solidFill>
              <a:latin typeface="Roboto"/>
              <a:ea typeface="Roboto"/>
              <a:cs typeface="Roboto"/>
              <a:sym typeface="Roboto"/>
            </a:endParaRPr>
          </a:p>
        </p:txBody>
      </p:sp>
      <p:sp>
        <p:nvSpPr>
          <p:cNvPr id="881" name="Google Shape;881;p56"/>
          <p:cNvSpPr txBox="1"/>
          <p:nvPr/>
        </p:nvSpPr>
        <p:spPr>
          <a:xfrm>
            <a:off x="2452813" y="4976000"/>
            <a:ext cx="8204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202124"/>
                </a:solidFill>
                <a:latin typeface="Roboto"/>
                <a:ea typeface="Roboto"/>
                <a:cs typeface="Roboto"/>
                <a:sym typeface="Roboto"/>
              </a:rPr>
              <a:t>Private IP</a:t>
            </a:r>
            <a:endParaRPr sz="1200" kern="0">
              <a:solidFill>
                <a:srgbClr val="202124"/>
              </a:solidFill>
              <a:latin typeface="Roboto"/>
              <a:ea typeface="Roboto"/>
              <a:cs typeface="Roboto"/>
              <a:sym typeface="Roboto"/>
            </a:endParaRPr>
          </a:p>
        </p:txBody>
      </p:sp>
      <p:sp>
        <p:nvSpPr>
          <p:cNvPr id="882" name="Google Shape;882;p56"/>
          <p:cNvSpPr txBox="1"/>
          <p:nvPr/>
        </p:nvSpPr>
        <p:spPr>
          <a:xfrm>
            <a:off x="7661514" y="2014700"/>
            <a:ext cx="7688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3C4043"/>
                </a:solidFill>
                <a:latin typeface="Roboto"/>
                <a:ea typeface="Roboto"/>
                <a:cs typeface="Roboto"/>
                <a:sym typeface="Roboto"/>
              </a:rPr>
              <a:t>Public IP</a:t>
            </a:r>
            <a:endParaRPr sz="1200" kern="0">
              <a:solidFill>
                <a:srgbClr val="3C4043"/>
              </a:solidFill>
              <a:latin typeface="Roboto"/>
              <a:ea typeface="Roboto"/>
              <a:cs typeface="Roboto"/>
              <a:sym typeface="Roboto"/>
            </a:endParaRPr>
          </a:p>
        </p:txBody>
      </p:sp>
      <p:sp>
        <p:nvSpPr>
          <p:cNvPr id="883" name="Google Shape;883;p56"/>
          <p:cNvSpPr txBox="1"/>
          <p:nvPr/>
        </p:nvSpPr>
        <p:spPr>
          <a:xfrm>
            <a:off x="4727431" y="2014700"/>
            <a:ext cx="7688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3C4043"/>
                </a:solidFill>
                <a:latin typeface="Roboto"/>
                <a:ea typeface="Roboto"/>
                <a:cs typeface="Roboto"/>
                <a:sym typeface="Roboto"/>
              </a:rPr>
              <a:t>Public IP</a:t>
            </a:r>
            <a:endParaRPr sz="1200" kern="0">
              <a:solidFill>
                <a:srgbClr val="3C4043"/>
              </a:solidFill>
              <a:latin typeface="Roboto"/>
              <a:ea typeface="Roboto"/>
              <a:cs typeface="Roboto"/>
              <a:sym typeface="Roboto"/>
            </a:endParaRPr>
          </a:p>
        </p:txBody>
      </p:sp>
      <p:sp>
        <p:nvSpPr>
          <p:cNvPr id="884" name="Google Shape;884;p5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Network behavior within a project</a:t>
            </a:r>
            <a:endParaRPr/>
          </a:p>
        </p:txBody>
      </p:sp>
      <p:sp>
        <p:nvSpPr>
          <p:cNvPr id="885" name="Google Shape;885;p5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933018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CEF93-E1C0-2440-82ED-2773BE7D9D0C}"/>
              </a:ext>
            </a:extLst>
          </p:cNvPr>
          <p:cNvSpPr>
            <a:spLocks noGrp="1"/>
          </p:cNvSpPr>
          <p:nvPr>
            <p:ph type="title"/>
          </p:nvPr>
        </p:nvSpPr>
        <p:spPr/>
        <p:txBody>
          <a:bodyPr/>
          <a:lstStyle/>
          <a:p>
            <a:r>
              <a:rPr lang="en-US" dirty="0"/>
              <a:t>Cloud Networking Services (2/5):</a:t>
            </a:r>
            <a:br>
              <a:rPr lang="en-US" dirty="0"/>
            </a:br>
            <a:r>
              <a:rPr lang="en-US" dirty="0"/>
              <a:t>Load Balancing</a:t>
            </a:r>
          </a:p>
        </p:txBody>
      </p:sp>
      <p:sp>
        <p:nvSpPr>
          <p:cNvPr id="3" name="Content Placeholder 2">
            <a:extLst>
              <a:ext uri="{FF2B5EF4-FFF2-40B4-BE49-F238E27FC236}">
                <a16:creationId xmlns:a16="http://schemas.microsoft.com/office/drawing/2014/main" id="{C3DA35B7-8BE2-EE48-AF1B-8CEB65358C6D}"/>
              </a:ext>
            </a:extLst>
          </p:cNvPr>
          <p:cNvSpPr>
            <a:spLocks noGrp="1"/>
          </p:cNvSpPr>
          <p:nvPr>
            <p:ph idx="1"/>
          </p:nvPr>
        </p:nvSpPr>
        <p:spPr/>
        <p:txBody>
          <a:bodyPr>
            <a:noAutofit/>
          </a:bodyPr>
          <a:lstStyle/>
          <a:p>
            <a:r>
              <a:rPr lang="en-US" sz="2400" dirty="0"/>
              <a:t>An online application (e.g., for shopping) usually has dozens, if not hundreds, of web servers, each of them capable of fulfilling the same tasks to make your accessing the web site experience as easy as possible. </a:t>
            </a:r>
          </a:p>
          <a:p>
            <a:endParaRPr lang="en-US" sz="2400" dirty="0"/>
          </a:p>
          <a:p>
            <a:r>
              <a:rPr lang="en-US" sz="2400" dirty="0"/>
              <a:t>Load balancers are hardware devices that essentially act like the webserver to the outside world. </a:t>
            </a:r>
          </a:p>
          <a:p>
            <a:pPr lvl="1"/>
            <a:r>
              <a:rPr lang="en-US" sz="2000" dirty="0"/>
              <a:t>when a user visits the website, the load balancer would send the request to one of many real web servers to fulfill the request</a:t>
            </a:r>
          </a:p>
          <a:p>
            <a:endParaRPr lang="en-US" sz="2400" dirty="0"/>
          </a:p>
          <a:p>
            <a:r>
              <a:rPr lang="en-US" sz="2400" dirty="0"/>
              <a:t>Cloud implementations have made load balancing easier to configure since the servers can be virtual instead of physical.</a:t>
            </a:r>
          </a:p>
          <a:p>
            <a:pPr lvl="1"/>
            <a:r>
              <a:rPr lang="en-US" dirty="0"/>
              <a:t>Cloud’s load balancer as a service (</a:t>
            </a:r>
            <a:r>
              <a:rPr lang="en-US" dirty="0" err="1"/>
              <a:t>LBaaS</a:t>
            </a:r>
            <a:r>
              <a:rPr lang="en-US" dirty="0"/>
              <a:t>) offerings are cheaper and more convenient to set up and manage.</a:t>
            </a:r>
            <a:br>
              <a:rPr lang="en-US" sz="2000" dirty="0"/>
            </a:br>
            <a:endParaRPr lang="en-US" sz="2000" dirty="0"/>
          </a:p>
        </p:txBody>
      </p:sp>
      <p:sp>
        <p:nvSpPr>
          <p:cNvPr id="4" name="Footer Placeholder 3">
            <a:extLst>
              <a:ext uri="{FF2B5EF4-FFF2-40B4-BE49-F238E27FC236}">
                <a16:creationId xmlns:a16="http://schemas.microsoft.com/office/drawing/2014/main" id="{E226DCA9-8874-2A45-AD50-5E1B6D7D7FB6}"/>
              </a:ext>
            </a:extLst>
          </p:cNvPr>
          <p:cNvSpPr>
            <a:spLocks noGrp="1"/>
          </p:cNvSpPr>
          <p:nvPr>
            <p:ph type="ftr" sz="quarter" idx="11"/>
          </p:nvPr>
        </p:nvSpPr>
        <p:spPr>
          <a:xfrm>
            <a:off x="5443331" y="6356350"/>
            <a:ext cx="4114800" cy="365125"/>
          </a:xfrm>
        </p:spPr>
        <p:txBody>
          <a:bodyPr/>
          <a:lstStyle/>
          <a:p>
            <a:r>
              <a:rPr lang="en-US" dirty="0"/>
              <a:t>Distributed and Cloud Computing - Fall 2021</a:t>
            </a:r>
          </a:p>
        </p:txBody>
      </p:sp>
      <p:sp>
        <p:nvSpPr>
          <p:cNvPr id="5" name="Slide Number Placeholder 4">
            <a:extLst>
              <a:ext uri="{FF2B5EF4-FFF2-40B4-BE49-F238E27FC236}">
                <a16:creationId xmlns:a16="http://schemas.microsoft.com/office/drawing/2014/main" id="{A5CC6CA4-B895-4640-80B7-AE969E2715CD}"/>
              </a:ext>
            </a:extLst>
          </p:cNvPr>
          <p:cNvSpPr>
            <a:spLocks noGrp="1"/>
          </p:cNvSpPr>
          <p:nvPr>
            <p:ph type="sldNum" sz="quarter" idx="12"/>
          </p:nvPr>
        </p:nvSpPr>
        <p:spPr/>
        <p:txBody>
          <a:bodyPr/>
          <a:lstStyle/>
          <a:p>
            <a:fld id="{8A4B711C-366F-984D-B358-19F85F407377}" type="slidenum">
              <a:rPr lang="en-US" smtClean="0"/>
              <a:t>41</a:t>
            </a:fld>
            <a:endParaRPr lang="en-US"/>
          </a:p>
        </p:txBody>
      </p:sp>
    </p:spTree>
    <p:extLst>
      <p:ext uri="{BB962C8B-B14F-4D97-AF65-F5344CB8AC3E}">
        <p14:creationId xmlns:p14="http://schemas.microsoft.com/office/powerpoint/2010/main" val="3523705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97180-9291-064E-8685-062D3D65BCE8}"/>
              </a:ext>
            </a:extLst>
          </p:cNvPr>
          <p:cNvSpPr>
            <a:spLocks noGrp="1"/>
          </p:cNvSpPr>
          <p:nvPr>
            <p:ph type="title"/>
          </p:nvPr>
        </p:nvSpPr>
        <p:spPr/>
        <p:txBody>
          <a:bodyPr/>
          <a:lstStyle/>
          <a:p>
            <a:r>
              <a:rPr lang="en-US" dirty="0"/>
              <a:t>How Load Balancing Work?</a:t>
            </a:r>
          </a:p>
        </p:txBody>
      </p:sp>
      <p:sp>
        <p:nvSpPr>
          <p:cNvPr id="3" name="Content Placeholder 2">
            <a:extLst>
              <a:ext uri="{FF2B5EF4-FFF2-40B4-BE49-F238E27FC236}">
                <a16:creationId xmlns:a16="http://schemas.microsoft.com/office/drawing/2014/main" id="{A5E897F9-20D8-164B-9AC8-83B96D23AEF8}"/>
              </a:ext>
            </a:extLst>
          </p:cNvPr>
          <p:cNvSpPr>
            <a:spLocks noGrp="1"/>
          </p:cNvSpPr>
          <p:nvPr>
            <p:ph idx="1"/>
          </p:nvPr>
        </p:nvSpPr>
        <p:spPr>
          <a:xfrm>
            <a:off x="838200" y="1825625"/>
            <a:ext cx="5810250" cy="4351338"/>
          </a:xfrm>
        </p:spPr>
        <p:txBody>
          <a:bodyPr/>
          <a:lstStyle/>
          <a:p>
            <a:r>
              <a:rPr lang="en-US" sz="2400" dirty="0"/>
              <a:t>Request enters a router</a:t>
            </a:r>
          </a:p>
          <a:p>
            <a:r>
              <a:rPr lang="en-US" sz="2400" dirty="0"/>
              <a:t>Load balancing server determines which web server should serve the request</a:t>
            </a:r>
          </a:p>
          <a:p>
            <a:r>
              <a:rPr lang="en-US" sz="2400" dirty="0"/>
              <a:t>Send the request to the appropriate web server.</a:t>
            </a:r>
          </a:p>
          <a:p>
            <a:r>
              <a:rPr lang="en-US" sz="2400" dirty="0"/>
              <a:t>Maybe we've got 10,000 nodes in the cloud and we make a web request,  it will go to one of those 10,000, farmed out by the load balancer.</a:t>
            </a:r>
          </a:p>
          <a:p>
            <a:pPr lvl="1"/>
            <a:r>
              <a:rPr lang="en-US" sz="2000" dirty="0"/>
              <a:t>we have to make sure the server have the data to answer the request.</a:t>
            </a:r>
          </a:p>
          <a:p>
            <a:endParaRPr lang="en-US" dirty="0"/>
          </a:p>
        </p:txBody>
      </p:sp>
      <p:pic>
        <p:nvPicPr>
          <p:cNvPr id="5" name="Picture 4">
            <a:extLst>
              <a:ext uri="{FF2B5EF4-FFF2-40B4-BE49-F238E27FC236}">
                <a16:creationId xmlns:a16="http://schemas.microsoft.com/office/drawing/2014/main" id="{A3159AC7-A1D1-B046-8869-0584B70BE277}"/>
              </a:ext>
            </a:extLst>
          </p:cNvPr>
          <p:cNvPicPr>
            <a:picLocks noChangeAspect="1"/>
          </p:cNvPicPr>
          <p:nvPr/>
        </p:nvPicPr>
        <p:blipFill>
          <a:blip r:embed="rId2"/>
          <a:stretch>
            <a:fillRect/>
          </a:stretch>
        </p:blipFill>
        <p:spPr>
          <a:xfrm>
            <a:off x="8083478" y="430704"/>
            <a:ext cx="3918022" cy="6062171"/>
          </a:xfrm>
          <a:prstGeom prst="rect">
            <a:avLst/>
          </a:prstGeom>
        </p:spPr>
      </p:pic>
      <p:pic>
        <p:nvPicPr>
          <p:cNvPr id="7" name="Picture 6">
            <a:extLst>
              <a:ext uri="{FF2B5EF4-FFF2-40B4-BE49-F238E27FC236}">
                <a16:creationId xmlns:a16="http://schemas.microsoft.com/office/drawing/2014/main" id="{0A6CB46F-6190-2D42-9419-167B02BBB671}"/>
              </a:ext>
            </a:extLst>
          </p:cNvPr>
          <p:cNvPicPr>
            <a:picLocks noChangeAspect="1"/>
          </p:cNvPicPr>
          <p:nvPr/>
        </p:nvPicPr>
        <p:blipFill>
          <a:blip r:embed="rId3"/>
          <a:stretch>
            <a:fillRect/>
          </a:stretch>
        </p:blipFill>
        <p:spPr>
          <a:xfrm>
            <a:off x="5175178" y="5522912"/>
            <a:ext cx="2908300" cy="1104900"/>
          </a:xfrm>
          <a:prstGeom prst="rect">
            <a:avLst/>
          </a:prstGeom>
        </p:spPr>
      </p:pic>
      <p:sp>
        <p:nvSpPr>
          <p:cNvPr id="4" name="Footer Placeholder 3">
            <a:extLst>
              <a:ext uri="{FF2B5EF4-FFF2-40B4-BE49-F238E27FC236}">
                <a16:creationId xmlns:a16="http://schemas.microsoft.com/office/drawing/2014/main" id="{5FBE5492-6217-D04D-89F3-13CE1A38E021}"/>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FD9EA3A8-B523-8045-BABD-9020A0B67591}"/>
              </a:ext>
            </a:extLst>
          </p:cNvPr>
          <p:cNvSpPr>
            <a:spLocks noGrp="1"/>
          </p:cNvSpPr>
          <p:nvPr>
            <p:ph type="sldNum" sz="quarter" idx="12"/>
          </p:nvPr>
        </p:nvSpPr>
        <p:spPr/>
        <p:txBody>
          <a:bodyPr/>
          <a:lstStyle/>
          <a:p>
            <a:fld id="{8A4B711C-366F-984D-B358-19F85F407377}" type="slidenum">
              <a:rPr lang="en-US" smtClean="0"/>
              <a:t>42</a:t>
            </a:fld>
            <a:endParaRPr lang="en-US"/>
          </a:p>
        </p:txBody>
      </p:sp>
    </p:spTree>
    <p:extLst>
      <p:ext uri="{BB962C8B-B14F-4D97-AF65-F5344CB8AC3E}">
        <p14:creationId xmlns:p14="http://schemas.microsoft.com/office/powerpoint/2010/main" val="39280042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37C00-A318-6846-BE4E-5318868115D4}"/>
              </a:ext>
            </a:extLst>
          </p:cNvPr>
          <p:cNvSpPr>
            <a:spLocks noGrp="1"/>
          </p:cNvSpPr>
          <p:nvPr>
            <p:ph type="title"/>
          </p:nvPr>
        </p:nvSpPr>
        <p:spPr/>
        <p:txBody>
          <a:bodyPr/>
          <a:lstStyle/>
          <a:p>
            <a:r>
              <a:rPr lang="en-US" dirty="0"/>
              <a:t>How do we split up information?</a:t>
            </a:r>
          </a:p>
        </p:txBody>
      </p:sp>
      <p:pic>
        <p:nvPicPr>
          <p:cNvPr id="4" name="Content Placeholder 3">
            <a:extLst>
              <a:ext uri="{FF2B5EF4-FFF2-40B4-BE49-F238E27FC236}">
                <a16:creationId xmlns:a16="http://schemas.microsoft.com/office/drawing/2014/main" id="{C4B806FC-5300-C24A-8620-AA498E43AD26}"/>
              </a:ext>
            </a:extLst>
          </p:cNvPr>
          <p:cNvPicPr>
            <a:picLocks noGrp="1" noChangeAspect="1"/>
          </p:cNvPicPr>
          <p:nvPr>
            <p:ph idx="1"/>
          </p:nvPr>
        </p:nvPicPr>
        <p:blipFill>
          <a:blip r:embed="rId2"/>
          <a:stretch>
            <a:fillRect/>
          </a:stretch>
        </p:blipFill>
        <p:spPr>
          <a:xfrm>
            <a:off x="2736850" y="2128044"/>
            <a:ext cx="6718300" cy="3746500"/>
          </a:xfrm>
          <a:prstGeom prst="rect">
            <a:avLst/>
          </a:prstGeom>
        </p:spPr>
      </p:pic>
      <p:sp>
        <p:nvSpPr>
          <p:cNvPr id="3" name="Footer Placeholder 2">
            <a:extLst>
              <a:ext uri="{FF2B5EF4-FFF2-40B4-BE49-F238E27FC236}">
                <a16:creationId xmlns:a16="http://schemas.microsoft.com/office/drawing/2014/main" id="{CB50A760-B969-0F45-A272-2231B15E3C45}"/>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075BE7F6-851C-A64E-86EC-20DAD9E156D4}"/>
              </a:ext>
            </a:extLst>
          </p:cNvPr>
          <p:cNvSpPr>
            <a:spLocks noGrp="1"/>
          </p:cNvSpPr>
          <p:nvPr>
            <p:ph type="sldNum" sz="quarter" idx="12"/>
          </p:nvPr>
        </p:nvSpPr>
        <p:spPr/>
        <p:txBody>
          <a:bodyPr/>
          <a:lstStyle/>
          <a:p>
            <a:fld id="{8A4B711C-366F-984D-B358-19F85F407377}" type="slidenum">
              <a:rPr lang="en-US" smtClean="0"/>
              <a:t>43</a:t>
            </a:fld>
            <a:endParaRPr lang="en-US"/>
          </a:p>
        </p:txBody>
      </p:sp>
    </p:spTree>
    <p:extLst>
      <p:ext uri="{BB962C8B-B14F-4D97-AF65-F5344CB8AC3E}">
        <p14:creationId xmlns:p14="http://schemas.microsoft.com/office/powerpoint/2010/main" val="321518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6934-1F8A-424B-B54B-95BDDC96E412}"/>
              </a:ext>
            </a:extLst>
          </p:cNvPr>
          <p:cNvSpPr>
            <a:spLocks noGrp="1"/>
          </p:cNvSpPr>
          <p:nvPr>
            <p:ph type="title"/>
          </p:nvPr>
        </p:nvSpPr>
        <p:spPr>
          <a:xfrm>
            <a:off x="461128" y="317673"/>
            <a:ext cx="10515600" cy="1325563"/>
          </a:xfrm>
        </p:spPr>
        <p:txBody>
          <a:bodyPr/>
          <a:lstStyle/>
          <a:p>
            <a:r>
              <a:rPr lang="en-US" dirty="0"/>
              <a:t>Common Load Balancing Configurations</a:t>
            </a:r>
          </a:p>
        </p:txBody>
      </p:sp>
      <p:sp>
        <p:nvSpPr>
          <p:cNvPr id="3" name="Content Placeholder 2">
            <a:extLst>
              <a:ext uri="{FF2B5EF4-FFF2-40B4-BE49-F238E27FC236}">
                <a16:creationId xmlns:a16="http://schemas.microsoft.com/office/drawing/2014/main" id="{A741A946-0E9C-714D-BD6E-837AE3DF0F8A}"/>
              </a:ext>
            </a:extLst>
          </p:cNvPr>
          <p:cNvSpPr>
            <a:spLocks noGrp="1"/>
          </p:cNvSpPr>
          <p:nvPr>
            <p:ph idx="1"/>
          </p:nvPr>
        </p:nvSpPr>
        <p:spPr>
          <a:xfrm>
            <a:off x="575184" y="1567572"/>
            <a:ext cx="8835127" cy="4051749"/>
          </a:xfrm>
        </p:spPr>
        <p:txBody>
          <a:bodyPr/>
          <a:lstStyle/>
          <a:p>
            <a:r>
              <a:rPr lang="en-US" b="1" dirty="0"/>
              <a:t>Cross-region load balancing:</a:t>
            </a:r>
          </a:p>
          <a:p>
            <a:pPr lvl="1"/>
            <a:r>
              <a:rPr lang="en-US" dirty="0"/>
              <a:t>all servers likely provide access to the same types of content</a:t>
            </a:r>
          </a:p>
          <a:p>
            <a:pPr lvl="1"/>
            <a:r>
              <a:rPr lang="en-US" dirty="0"/>
              <a:t>there are servers local to each region's proximity to the users that will help speed up network performance</a:t>
            </a:r>
          </a:p>
          <a:p>
            <a:pPr lvl="1"/>
            <a:r>
              <a:rPr lang="en-US" dirty="0"/>
              <a:t>when a request comes in, the load balancer checks the incoming IP address and routes the request to a server in that region.</a:t>
            </a:r>
          </a:p>
          <a:p>
            <a:r>
              <a:rPr lang="en-US" b="1" dirty="0"/>
              <a:t>Content-based load balancing:</a:t>
            </a:r>
          </a:p>
          <a:p>
            <a:pPr lvl="1"/>
            <a:r>
              <a:rPr lang="en-US" dirty="0"/>
              <a:t>split up servers to handle specific types of requests</a:t>
            </a:r>
          </a:p>
          <a:p>
            <a:pPr lvl="1"/>
            <a:r>
              <a:rPr lang="en-US" dirty="0"/>
              <a:t>one group of servers could handle web requests, while a second set hosts streaming video and a third set manages downloads</a:t>
            </a:r>
          </a:p>
          <a:p>
            <a:endParaRPr lang="en-US" dirty="0"/>
          </a:p>
        </p:txBody>
      </p:sp>
      <p:pic>
        <p:nvPicPr>
          <p:cNvPr id="6146" name="Picture 2" descr="The diagram shows the cross-region load balancing.">
            <a:extLst>
              <a:ext uri="{FF2B5EF4-FFF2-40B4-BE49-F238E27FC236}">
                <a16:creationId xmlns:a16="http://schemas.microsoft.com/office/drawing/2014/main" id="{9117947F-1B31-9245-9A69-A54A13E62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311" y="1238679"/>
            <a:ext cx="2648247" cy="21903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e diagram shows the content-based load balancing.">
            <a:extLst>
              <a:ext uri="{FF2B5EF4-FFF2-40B4-BE49-F238E27FC236}">
                <a16:creationId xmlns:a16="http://schemas.microsoft.com/office/drawing/2014/main" id="{4A099830-44AE-6B4D-A131-064C7C586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9373" y="4014207"/>
            <a:ext cx="2146169" cy="215958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AD34F537-3B53-8943-8398-822086A6314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1D52CBBE-69D4-4441-96A7-A766276D8770}"/>
              </a:ext>
            </a:extLst>
          </p:cNvPr>
          <p:cNvSpPr>
            <a:spLocks noGrp="1"/>
          </p:cNvSpPr>
          <p:nvPr>
            <p:ph type="sldNum" sz="quarter" idx="12"/>
          </p:nvPr>
        </p:nvSpPr>
        <p:spPr/>
        <p:txBody>
          <a:bodyPr/>
          <a:lstStyle/>
          <a:p>
            <a:fld id="{8A4B711C-366F-984D-B358-19F85F407377}" type="slidenum">
              <a:rPr lang="en-US" smtClean="0"/>
              <a:t>44</a:t>
            </a:fld>
            <a:endParaRPr lang="en-US"/>
          </a:p>
        </p:txBody>
      </p:sp>
    </p:spTree>
    <p:extLst>
      <p:ext uri="{BB962C8B-B14F-4D97-AF65-F5344CB8AC3E}">
        <p14:creationId xmlns:p14="http://schemas.microsoft.com/office/powerpoint/2010/main" val="2751705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2124D-6C72-624A-9A36-15375E4C5167}"/>
              </a:ext>
            </a:extLst>
          </p:cNvPr>
          <p:cNvSpPr>
            <a:spLocks noGrp="1"/>
          </p:cNvSpPr>
          <p:nvPr>
            <p:ph type="title"/>
          </p:nvPr>
        </p:nvSpPr>
        <p:spPr/>
        <p:txBody>
          <a:bodyPr/>
          <a:lstStyle/>
          <a:p>
            <a:r>
              <a:rPr lang="en-US" dirty="0"/>
              <a:t>Load Balancing Benefits</a:t>
            </a:r>
          </a:p>
        </p:txBody>
      </p:sp>
      <p:sp>
        <p:nvSpPr>
          <p:cNvPr id="3" name="Content Placeholder 2">
            <a:extLst>
              <a:ext uri="{FF2B5EF4-FFF2-40B4-BE49-F238E27FC236}">
                <a16:creationId xmlns:a16="http://schemas.microsoft.com/office/drawing/2014/main" id="{9E7CD74D-6B5D-9C48-8E09-85518E0EB964}"/>
              </a:ext>
            </a:extLst>
          </p:cNvPr>
          <p:cNvSpPr>
            <a:spLocks noGrp="1"/>
          </p:cNvSpPr>
          <p:nvPr>
            <p:ph idx="1"/>
          </p:nvPr>
        </p:nvSpPr>
        <p:spPr/>
        <p:txBody>
          <a:bodyPr>
            <a:noAutofit/>
          </a:bodyPr>
          <a:lstStyle/>
          <a:p>
            <a:r>
              <a:rPr lang="en-US" sz="2400" b="1" dirty="0"/>
              <a:t>Performance</a:t>
            </a:r>
          </a:p>
          <a:p>
            <a:pPr lvl="1"/>
            <a:r>
              <a:rPr lang="en-US" sz="2000" dirty="0"/>
              <a:t>servers that are specialized to handle a specific content type are often more efficient than multipurpose ones. </a:t>
            </a:r>
          </a:p>
          <a:p>
            <a:pPr marL="457200" lvl="1" indent="0">
              <a:buNone/>
            </a:pPr>
            <a:endParaRPr lang="en-US" sz="2000" dirty="0"/>
          </a:p>
          <a:p>
            <a:r>
              <a:rPr lang="en-US" sz="2400" b="1" dirty="0"/>
              <a:t>Scalability</a:t>
            </a:r>
          </a:p>
          <a:p>
            <a:pPr lvl="1"/>
            <a:r>
              <a:rPr lang="en-US" sz="2000" dirty="0"/>
              <a:t>web traffic spikes can be handled by quickly provisioning additional virtual servers to handle the traffic. When the capacity is no longer required, the servers are turned off. </a:t>
            </a:r>
          </a:p>
          <a:p>
            <a:endParaRPr lang="en-US" sz="2400" b="1" dirty="0"/>
          </a:p>
          <a:p>
            <a:r>
              <a:rPr lang="en-US" sz="2400" b="1" dirty="0"/>
              <a:t>Reliability/availability </a:t>
            </a:r>
          </a:p>
          <a:p>
            <a:pPr lvl="1"/>
            <a:r>
              <a:rPr lang="en-US" sz="2000" dirty="0"/>
              <a:t>different servers can host an application, even in different regions. </a:t>
            </a:r>
          </a:p>
          <a:p>
            <a:pPr lvl="1"/>
            <a:r>
              <a:rPr lang="en-US" sz="2000" dirty="0"/>
              <a:t>if a disaster wipes out one data center, the load balancer can direct users to other data centers in different region</a:t>
            </a:r>
          </a:p>
        </p:txBody>
      </p:sp>
      <p:sp>
        <p:nvSpPr>
          <p:cNvPr id="4" name="Footer Placeholder 3">
            <a:extLst>
              <a:ext uri="{FF2B5EF4-FFF2-40B4-BE49-F238E27FC236}">
                <a16:creationId xmlns:a16="http://schemas.microsoft.com/office/drawing/2014/main" id="{71327AEC-F020-D246-BCF0-509163957B6D}"/>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8634C189-6404-6144-91E6-438C0B5ECF05}"/>
              </a:ext>
            </a:extLst>
          </p:cNvPr>
          <p:cNvSpPr>
            <a:spLocks noGrp="1"/>
          </p:cNvSpPr>
          <p:nvPr>
            <p:ph type="sldNum" sz="quarter" idx="12"/>
          </p:nvPr>
        </p:nvSpPr>
        <p:spPr/>
        <p:txBody>
          <a:bodyPr/>
          <a:lstStyle/>
          <a:p>
            <a:fld id="{8A4B711C-366F-984D-B358-19F85F407377}" type="slidenum">
              <a:rPr lang="en-US" smtClean="0"/>
              <a:t>45</a:t>
            </a:fld>
            <a:endParaRPr lang="en-US"/>
          </a:p>
        </p:txBody>
      </p:sp>
    </p:spTree>
    <p:extLst>
      <p:ext uri="{BB962C8B-B14F-4D97-AF65-F5344CB8AC3E}">
        <p14:creationId xmlns:p14="http://schemas.microsoft.com/office/powerpoint/2010/main" val="3734012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DB71F-F950-554F-8758-3B059C141E32}"/>
              </a:ext>
            </a:extLst>
          </p:cNvPr>
          <p:cNvSpPr>
            <a:spLocks noGrp="1"/>
          </p:cNvSpPr>
          <p:nvPr>
            <p:ph type="title"/>
          </p:nvPr>
        </p:nvSpPr>
        <p:spPr/>
        <p:txBody>
          <a:bodyPr/>
          <a:lstStyle/>
          <a:p>
            <a:r>
              <a:rPr lang="en-US" dirty="0"/>
              <a:t>Cloud Networking Services (3/5):</a:t>
            </a:r>
            <a:br>
              <a:rPr lang="en-US" dirty="0"/>
            </a:br>
            <a:r>
              <a:rPr lang="en-US" dirty="0"/>
              <a:t>Domain Name System</a:t>
            </a:r>
          </a:p>
        </p:txBody>
      </p:sp>
      <p:sp>
        <p:nvSpPr>
          <p:cNvPr id="3" name="Content Placeholder 2">
            <a:extLst>
              <a:ext uri="{FF2B5EF4-FFF2-40B4-BE49-F238E27FC236}">
                <a16:creationId xmlns:a16="http://schemas.microsoft.com/office/drawing/2014/main" id="{30758CD7-1A43-2E43-94DD-27F3F5187FF7}"/>
              </a:ext>
            </a:extLst>
          </p:cNvPr>
          <p:cNvSpPr>
            <a:spLocks noGrp="1"/>
          </p:cNvSpPr>
          <p:nvPr>
            <p:ph idx="1"/>
          </p:nvPr>
        </p:nvSpPr>
        <p:spPr/>
        <p:txBody>
          <a:bodyPr/>
          <a:lstStyle/>
          <a:p>
            <a:r>
              <a:rPr lang="en-US" dirty="0"/>
              <a:t>Domain Name Systems (DNS) are used to resolve uniform resource locator (URLs) to IP addresses.</a:t>
            </a:r>
          </a:p>
          <a:p>
            <a:pPr lvl="1"/>
            <a:r>
              <a:rPr lang="en-US" dirty="0"/>
              <a:t>URLs are easier to memorize.</a:t>
            </a:r>
          </a:p>
          <a:p>
            <a:endParaRPr lang="en-US" dirty="0"/>
          </a:p>
          <a:p>
            <a:r>
              <a:rPr lang="en-US" dirty="0"/>
              <a:t>Each DNS server has a database where it stores hostname to IP address pairs, called a </a:t>
            </a:r>
            <a:r>
              <a:rPr lang="en-US" i="1" dirty="0"/>
              <a:t>zone file</a:t>
            </a:r>
            <a:r>
              <a:rPr lang="en-US" dirty="0"/>
              <a:t>. If the DNS server does not know the address of the host you are seeking, it can query other DNS servers to help answer the request.</a:t>
            </a:r>
          </a:p>
          <a:p>
            <a:endParaRPr lang="en-US" dirty="0"/>
          </a:p>
          <a:p>
            <a:r>
              <a:rPr lang="en-US" dirty="0"/>
              <a:t>Any company hosting a website is required to maintain its DNS. The company is required to have two DNS servers for fault tolerance.</a:t>
            </a:r>
          </a:p>
          <a:p>
            <a:endParaRPr lang="en-US" dirty="0"/>
          </a:p>
          <a:p>
            <a:endParaRPr lang="en-US" dirty="0"/>
          </a:p>
        </p:txBody>
      </p:sp>
      <p:sp>
        <p:nvSpPr>
          <p:cNvPr id="4" name="Footer Placeholder 3">
            <a:extLst>
              <a:ext uri="{FF2B5EF4-FFF2-40B4-BE49-F238E27FC236}">
                <a16:creationId xmlns:a16="http://schemas.microsoft.com/office/drawing/2014/main" id="{61C44DBD-B249-7646-8C6B-6AAA7EAF544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ACB5A92-94D0-5C4E-A8C9-3FA53481264F}"/>
              </a:ext>
            </a:extLst>
          </p:cNvPr>
          <p:cNvSpPr>
            <a:spLocks noGrp="1"/>
          </p:cNvSpPr>
          <p:nvPr>
            <p:ph type="sldNum" sz="quarter" idx="12"/>
          </p:nvPr>
        </p:nvSpPr>
        <p:spPr/>
        <p:txBody>
          <a:bodyPr/>
          <a:lstStyle/>
          <a:p>
            <a:fld id="{8A4B711C-366F-984D-B358-19F85F407377}" type="slidenum">
              <a:rPr lang="en-US" smtClean="0"/>
              <a:t>46</a:t>
            </a:fld>
            <a:endParaRPr lang="en-US"/>
          </a:p>
        </p:txBody>
      </p:sp>
    </p:spTree>
    <p:extLst>
      <p:ext uri="{BB962C8B-B14F-4D97-AF65-F5344CB8AC3E}">
        <p14:creationId xmlns:p14="http://schemas.microsoft.com/office/powerpoint/2010/main" val="1590243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DD7DE-3F9C-B347-810B-563621B3B84C}"/>
              </a:ext>
            </a:extLst>
          </p:cNvPr>
          <p:cNvSpPr>
            <a:spLocks noGrp="1"/>
          </p:cNvSpPr>
          <p:nvPr>
            <p:ph type="title"/>
          </p:nvPr>
        </p:nvSpPr>
        <p:spPr/>
        <p:txBody>
          <a:bodyPr/>
          <a:lstStyle/>
          <a:p>
            <a:r>
              <a:rPr lang="en-US" dirty="0"/>
              <a:t>Protocols and Ports</a:t>
            </a:r>
          </a:p>
        </p:txBody>
      </p:sp>
      <p:sp>
        <p:nvSpPr>
          <p:cNvPr id="3" name="Content Placeholder 2">
            <a:extLst>
              <a:ext uri="{FF2B5EF4-FFF2-40B4-BE49-F238E27FC236}">
                <a16:creationId xmlns:a16="http://schemas.microsoft.com/office/drawing/2014/main" id="{3C541384-55CB-0745-AAA3-5EBE1955F5C6}"/>
              </a:ext>
            </a:extLst>
          </p:cNvPr>
          <p:cNvSpPr>
            <a:spLocks noGrp="1"/>
          </p:cNvSpPr>
          <p:nvPr>
            <p:ph idx="1"/>
          </p:nvPr>
        </p:nvSpPr>
        <p:spPr/>
        <p:txBody>
          <a:bodyPr/>
          <a:lstStyle/>
          <a:p>
            <a:r>
              <a:rPr lang="en-US" dirty="0"/>
              <a:t>To help keep network traffic organized across an IP based network, each Process/Application layer of the TCP/IP protocol uses what's called a </a:t>
            </a:r>
            <a:r>
              <a:rPr lang="en-US" i="1" dirty="0"/>
              <a:t>port number</a:t>
            </a:r>
            <a:r>
              <a:rPr lang="en-US" dirty="0"/>
              <a:t>. </a:t>
            </a:r>
          </a:p>
          <a:p>
            <a:endParaRPr lang="en-US" dirty="0"/>
          </a:p>
          <a:p>
            <a:r>
              <a:rPr lang="en-US" dirty="0"/>
              <a:t>The port number is combined with the IP address to form a </a:t>
            </a:r>
            <a:r>
              <a:rPr lang="en-US" i="1" dirty="0"/>
              <a:t>socket.</a:t>
            </a:r>
          </a:p>
          <a:p>
            <a:endParaRPr lang="en-US" i="1" dirty="0"/>
          </a:p>
          <a:p>
            <a:endParaRPr lang="en-US" dirty="0"/>
          </a:p>
        </p:txBody>
      </p:sp>
      <p:pic>
        <p:nvPicPr>
          <p:cNvPr id="5" name="Picture 4">
            <a:extLst>
              <a:ext uri="{FF2B5EF4-FFF2-40B4-BE49-F238E27FC236}">
                <a16:creationId xmlns:a16="http://schemas.microsoft.com/office/drawing/2014/main" id="{C0E5F45A-21DA-DE46-B0CF-B302D4E7193F}"/>
              </a:ext>
            </a:extLst>
          </p:cNvPr>
          <p:cNvPicPr>
            <a:picLocks noChangeAspect="1"/>
          </p:cNvPicPr>
          <p:nvPr/>
        </p:nvPicPr>
        <p:blipFill>
          <a:blip r:embed="rId2"/>
          <a:stretch>
            <a:fillRect/>
          </a:stretch>
        </p:blipFill>
        <p:spPr>
          <a:xfrm>
            <a:off x="2594490" y="4088974"/>
            <a:ext cx="2431020" cy="2449938"/>
          </a:xfrm>
          <a:prstGeom prst="rect">
            <a:avLst/>
          </a:prstGeom>
        </p:spPr>
      </p:pic>
      <p:sp>
        <p:nvSpPr>
          <p:cNvPr id="4" name="Footer Placeholder 3">
            <a:extLst>
              <a:ext uri="{FF2B5EF4-FFF2-40B4-BE49-F238E27FC236}">
                <a16:creationId xmlns:a16="http://schemas.microsoft.com/office/drawing/2014/main" id="{4571418A-A7F3-A94E-B958-8F0FE68D983A}"/>
              </a:ext>
            </a:extLst>
          </p:cNvPr>
          <p:cNvSpPr>
            <a:spLocks noGrp="1"/>
          </p:cNvSpPr>
          <p:nvPr>
            <p:ph type="ftr" sz="quarter" idx="11"/>
          </p:nvPr>
        </p:nvSpPr>
        <p:spPr/>
        <p:txBody>
          <a:bodyPr/>
          <a:lstStyle/>
          <a:p>
            <a:r>
              <a:rPr lang="en-US"/>
              <a:t>Distributed and Cloud Computing - Fall 2021</a:t>
            </a:r>
          </a:p>
        </p:txBody>
      </p:sp>
      <p:sp>
        <p:nvSpPr>
          <p:cNvPr id="6" name="Slide Number Placeholder 5">
            <a:extLst>
              <a:ext uri="{FF2B5EF4-FFF2-40B4-BE49-F238E27FC236}">
                <a16:creationId xmlns:a16="http://schemas.microsoft.com/office/drawing/2014/main" id="{A4AD4A05-2351-8D43-A156-107E93E89B06}"/>
              </a:ext>
            </a:extLst>
          </p:cNvPr>
          <p:cNvSpPr>
            <a:spLocks noGrp="1"/>
          </p:cNvSpPr>
          <p:nvPr>
            <p:ph type="sldNum" sz="quarter" idx="12"/>
          </p:nvPr>
        </p:nvSpPr>
        <p:spPr/>
        <p:txBody>
          <a:bodyPr/>
          <a:lstStyle/>
          <a:p>
            <a:fld id="{8A4B711C-366F-984D-B358-19F85F407377}" type="slidenum">
              <a:rPr lang="en-US" smtClean="0"/>
              <a:t>47</a:t>
            </a:fld>
            <a:endParaRPr lang="en-US"/>
          </a:p>
        </p:txBody>
      </p:sp>
    </p:spTree>
    <p:extLst>
      <p:ext uri="{BB962C8B-B14F-4D97-AF65-F5344CB8AC3E}">
        <p14:creationId xmlns:p14="http://schemas.microsoft.com/office/powerpoint/2010/main" val="688635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E3FB-017C-7D43-B516-27D00DBAE380}"/>
              </a:ext>
            </a:extLst>
          </p:cNvPr>
          <p:cNvSpPr>
            <a:spLocks noGrp="1"/>
          </p:cNvSpPr>
          <p:nvPr>
            <p:ph type="title"/>
          </p:nvPr>
        </p:nvSpPr>
        <p:spPr/>
        <p:txBody>
          <a:bodyPr/>
          <a:lstStyle/>
          <a:p>
            <a:r>
              <a:rPr lang="en-US" dirty="0"/>
              <a:t>Cloud Networking Services (4/5):</a:t>
            </a:r>
            <a:br>
              <a:rPr lang="en-US" dirty="0"/>
            </a:br>
            <a:r>
              <a:rPr lang="en-US" dirty="0"/>
              <a:t>Firewalls</a:t>
            </a:r>
          </a:p>
        </p:txBody>
      </p:sp>
      <p:sp>
        <p:nvSpPr>
          <p:cNvPr id="3" name="Content Placeholder 2">
            <a:extLst>
              <a:ext uri="{FF2B5EF4-FFF2-40B4-BE49-F238E27FC236}">
                <a16:creationId xmlns:a16="http://schemas.microsoft.com/office/drawing/2014/main" id="{41FF8DE0-8E77-7144-B488-2EC0D2BFC211}"/>
              </a:ext>
            </a:extLst>
          </p:cNvPr>
          <p:cNvSpPr>
            <a:spLocks noGrp="1"/>
          </p:cNvSpPr>
          <p:nvPr>
            <p:ph idx="1"/>
          </p:nvPr>
        </p:nvSpPr>
        <p:spPr/>
        <p:txBody>
          <a:bodyPr/>
          <a:lstStyle/>
          <a:p>
            <a:r>
              <a:rPr lang="en-US" sz="2000" dirty="0"/>
              <a:t>A </a:t>
            </a:r>
            <a:r>
              <a:rPr lang="en-US" sz="2000" i="1" dirty="0"/>
              <a:t>firewall</a:t>
            </a:r>
            <a:r>
              <a:rPr lang="en-US" sz="2000" dirty="0"/>
              <a:t> is a hardware or software solution that serves as a network's security guard. </a:t>
            </a:r>
          </a:p>
          <a:p>
            <a:pPr lvl="1"/>
            <a:r>
              <a:rPr lang="en-US" sz="1800" dirty="0"/>
              <a:t>firewalls filter network traffic based on rules defined by the network administrator.</a:t>
            </a:r>
          </a:p>
          <a:p>
            <a:endParaRPr lang="en-US" sz="2000" dirty="0"/>
          </a:p>
          <a:p>
            <a:r>
              <a:rPr lang="en-US" sz="2000" dirty="0"/>
              <a:t>Why firewalls?</a:t>
            </a:r>
          </a:p>
          <a:p>
            <a:pPr lvl="1"/>
            <a:r>
              <a:rPr lang="en-US" sz="1800" dirty="0"/>
              <a:t>protect network resources from hackers</a:t>
            </a:r>
          </a:p>
          <a:p>
            <a:pPr lvl="1"/>
            <a:r>
              <a:rPr lang="en-US" sz="1800" dirty="0"/>
              <a:t>prevent computers on your network from accessing undesirable content on the Internet. </a:t>
            </a:r>
          </a:p>
          <a:p>
            <a:endParaRPr lang="en-US" sz="2000" dirty="0"/>
          </a:p>
          <a:p>
            <a:r>
              <a:rPr lang="en-US" sz="2000" dirty="0"/>
              <a:t>Firewalls can be stand-alone "black boxes" software installed on a server or router or some combination of hardware and software. </a:t>
            </a:r>
          </a:p>
          <a:p>
            <a:endParaRPr lang="en-US" sz="2000" dirty="0"/>
          </a:p>
          <a:p>
            <a:r>
              <a:rPr lang="en-US" sz="2000" dirty="0"/>
              <a:t>Two types:</a:t>
            </a:r>
          </a:p>
          <a:p>
            <a:pPr lvl="1"/>
            <a:r>
              <a:rPr lang="en-US" sz="1800" dirty="0"/>
              <a:t>network-based firewall: </a:t>
            </a:r>
            <a:r>
              <a:rPr lang="en-US" sz="1600" dirty="0"/>
              <a:t>is designed to protect a whole network of computers and almost always is a hardware solution with the software on it. </a:t>
            </a:r>
          </a:p>
          <a:p>
            <a:pPr lvl="1"/>
            <a:r>
              <a:rPr lang="en-US" sz="1800" dirty="0"/>
              <a:t>host-based firewalls: protect only one computer and are almost always software solutions</a:t>
            </a:r>
            <a:r>
              <a:rPr lang="en-US" dirty="0"/>
              <a:t>.</a:t>
            </a:r>
          </a:p>
        </p:txBody>
      </p:sp>
      <p:sp>
        <p:nvSpPr>
          <p:cNvPr id="5" name="Slide Number Placeholder 4">
            <a:extLst>
              <a:ext uri="{FF2B5EF4-FFF2-40B4-BE49-F238E27FC236}">
                <a16:creationId xmlns:a16="http://schemas.microsoft.com/office/drawing/2014/main" id="{F0BEF1D3-85CC-AD4A-BA67-84A49454644C}"/>
              </a:ext>
            </a:extLst>
          </p:cNvPr>
          <p:cNvSpPr>
            <a:spLocks noGrp="1"/>
          </p:cNvSpPr>
          <p:nvPr>
            <p:ph type="sldNum" sz="quarter" idx="12"/>
          </p:nvPr>
        </p:nvSpPr>
        <p:spPr/>
        <p:txBody>
          <a:bodyPr/>
          <a:lstStyle/>
          <a:p>
            <a:fld id="{8A4B711C-366F-984D-B358-19F85F407377}" type="slidenum">
              <a:rPr lang="en-US" smtClean="0"/>
              <a:t>48</a:t>
            </a:fld>
            <a:endParaRPr lang="en-US"/>
          </a:p>
        </p:txBody>
      </p:sp>
    </p:spTree>
    <p:extLst>
      <p:ext uri="{BB962C8B-B14F-4D97-AF65-F5344CB8AC3E}">
        <p14:creationId xmlns:p14="http://schemas.microsoft.com/office/powerpoint/2010/main" val="3299865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9DAAA-FFA3-CF49-B87A-8CA30CE68684}"/>
              </a:ext>
            </a:extLst>
          </p:cNvPr>
          <p:cNvSpPr>
            <a:spLocks noGrp="1"/>
          </p:cNvSpPr>
          <p:nvPr>
            <p:ph type="title"/>
          </p:nvPr>
        </p:nvSpPr>
        <p:spPr/>
        <p:txBody>
          <a:bodyPr/>
          <a:lstStyle/>
          <a:p>
            <a:r>
              <a:rPr lang="en-US" dirty="0"/>
              <a:t>How Firewalls work?</a:t>
            </a:r>
          </a:p>
        </p:txBody>
      </p:sp>
      <p:sp>
        <p:nvSpPr>
          <p:cNvPr id="3" name="Content Placeholder 2">
            <a:extLst>
              <a:ext uri="{FF2B5EF4-FFF2-40B4-BE49-F238E27FC236}">
                <a16:creationId xmlns:a16="http://schemas.microsoft.com/office/drawing/2014/main" id="{B4D3D6BA-26D3-4847-A7B8-EC3B12106E6F}"/>
              </a:ext>
            </a:extLst>
          </p:cNvPr>
          <p:cNvSpPr>
            <a:spLocks noGrp="1"/>
          </p:cNvSpPr>
          <p:nvPr>
            <p:ph idx="1"/>
          </p:nvPr>
        </p:nvSpPr>
        <p:spPr>
          <a:xfrm>
            <a:off x="436125" y="1584671"/>
            <a:ext cx="9908357" cy="4351338"/>
          </a:xfrm>
        </p:spPr>
        <p:txBody>
          <a:bodyPr>
            <a:noAutofit/>
          </a:bodyPr>
          <a:lstStyle/>
          <a:p>
            <a:r>
              <a:rPr lang="en-US" sz="2400" dirty="0"/>
              <a:t>Firewalls have at least three network connections:</a:t>
            </a:r>
          </a:p>
          <a:p>
            <a:pPr lvl="1"/>
            <a:r>
              <a:rPr lang="en-US" sz="2000" dirty="0"/>
              <a:t>public side to the Internet </a:t>
            </a:r>
          </a:p>
          <a:p>
            <a:pPr lvl="1"/>
            <a:r>
              <a:rPr lang="en-US" sz="2000" dirty="0"/>
              <a:t>private side to the internal network</a:t>
            </a:r>
          </a:p>
          <a:p>
            <a:pPr lvl="1"/>
            <a:r>
              <a:rPr lang="en-US" sz="2000" dirty="0"/>
              <a:t>port for a second semi-internal network for web and email servers </a:t>
            </a:r>
          </a:p>
          <a:p>
            <a:pPr marL="457200" lvl="1" indent="0">
              <a:buNone/>
            </a:pPr>
            <a:r>
              <a:rPr lang="en-US" sz="2000" dirty="0"/>
              <a:t>(demilitarized zone or DMZ)</a:t>
            </a:r>
          </a:p>
          <a:p>
            <a:r>
              <a:rPr lang="en-US" sz="2400" dirty="0"/>
              <a:t>A firewall is configured to allow only packets (network data) that pass specific security restrictions to get through.</a:t>
            </a:r>
          </a:p>
          <a:p>
            <a:pPr lvl="1"/>
            <a:r>
              <a:rPr lang="en-US" sz="2000" dirty="0"/>
              <a:t>default deny: </a:t>
            </a:r>
            <a:r>
              <a:rPr lang="en-US" sz="1800" dirty="0"/>
              <a:t>all traffic is blocked unless specifically authorized by the administrator.</a:t>
            </a:r>
          </a:p>
          <a:p>
            <a:r>
              <a:rPr lang="en-US" sz="2400" dirty="0"/>
              <a:t>Firewalls is configured using Access Control Lists (ACLs):</a:t>
            </a:r>
          </a:p>
          <a:p>
            <a:pPr lvl="1"/>
            <a:r>
              <a:rPr lang="en-US" sz="2000" dirty="0"/>
              <a:t>ACL is the set of rules that determines which traffic gets through the firewall and which traffic is blocked.</a:t>
            </a:r>
          </a:p>
          <a:p>
            <a:pPr lvl="1"/>
            <a:r>
              <a:rPr lang="en-US" sz="2000" dirty="0"/>
              <a:t>different ACLs for inbound and outbound network traffic.</a:t>
            </a:r>
          </a:p>
          <a:p>
            <a:pPr lvl="1"/>
            <a:r>
              <a:rPr lang="en-US" sz="2000" dirty="0"/>
              <a:t>ACLs are configured to block traffic by IP address, protocol (such as HTTPS or RDP), domain name, or some combination of characteristics</a:t>
            </a:r>
            <a:r>
              <a:rPr lang="en-US" dirty="0"/>
              <a:t>. </a:t>
            </a:r>
            <a:endParaRPr lang="en-US" sz="2000" dirty="0"/>
          </a:p>
        </p:txBody>
      </p:sp>
      <p:sp>
        <p:nvSpPr>
          <p:cNvPr id="4" name="Footer Placeholder 3">
            <a:extLst>
              <a:ext uri="{FF2B5EF4-FFF2-40B4-BE49-F238E27FC236}">
                <a16:creationId xmlns:a16="http://schemas.microsoft.com/office/drawing/2014/main" id="{DE1C4D5B-4CEC-F743-A6EC-B4680ECDC0E6}"/>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D6721F3-D50A-A748-807B-E9B3D2AE8DD3}"/>
              </a:ext>
            </a:extLst>
          </p:cNvPr>
          <p:cNvSpPr>
            <a:spLocks noGrp="1"/>
          </p:cNvSpPr>
          <p:nvPr>
            <p:ph type="sldNum" sz="quarter" idx="12"/>
          </p:nvPr>
        </p:nvSpPr>
        <p:spPr/>
        <p:txBody>
          <a:bodyPr/>
          <a:lstStyle/>
          <a:p>
            <a:fld id="{8A4B711C-366F-984D-B358-19F85F407377}" type="slidenum">
              <a:rPr lang="en-US" smtClean="0"/>
              <a:t>49</a:t>
            </a:fld>
            <a:endParaRPr lang="en-US"/>
          </a:p>
        </p:txBody>
      </p:sp>
      <p:pic>
        <p:nvPicPr>
          <p:cNvPr id="7" name="Picture 6">
            <a:extLst>
              <a:ext uri="{FF2B5EF4-FFF2-40B4-BE49-F238E27FC236}">
                <a16:creationId xmlns:a16="http://schemas.microsoft.com/office/drawing/2014/main" id="{3E0300A5-664C-DF4E-A389-F75B023BFBE2}"/>
              </a:ext>
            </a:extLst>
          </p:cNvPr>
          <p:cNvPicPr>
            <a:picLocks noChangeAspect="1"/>
          </p:cNvPicPr>
          <p:nvPr/>
        </p:nvPicPr>
        <p:blipFill>
          <a:blip r:embed="rId2"/>
          <a:stretch>
            <a:fillRect/>
          </a:stretch>
        </p:blipFill>
        <p:spPr>
          <a:xfrm>
            <a:off x="9982200" y="365125"/>
            <a:ext cx="2071954" cy="2904469"/>
          </a:xfrm>
          <a:prstGeom prst="rect">
            <a:avLst/>
          </a:prstGeom>
        </p:spPr>
      </p:pic>
    </p:spTree>
    <p:extLst>
      <p:ext uri="{BB962C8B-B14F-4D97-AF65-F5344CB8AC3E}">
        <p14:creationId xmlns:p14="http://schemas.microsoft.com/office/powerpoint/2010/main" val="2526188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458F-1C01-A149-B8C6-8D3351E0C4B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47ECDFC-5CF9-D043-9F0C-1A2EBD8F2AC5}"/>
              </a:ext>
            </a:extLst>
          </p:cNvPr>
          <p:cNvSpPr>
            <a:spLocks noGrp="1"/>
          </p:cNvSpPr>
          <p:nvPr>
            <p:ph idx="1"/>
          </p:nvPr>
        </p:nvSpPr>
        <p:spPr/>
        <p:txBody>
          <a:bodyPr/>
          <a:lstStyle/>
          <a:p>
            <a:r>
              <a:rPr lang="en-US" dirty="0"/>
              <a:t>Without networking, the cloud doesn't exist. </a:t>
            </a:r>
          </a:p>
          <a:p>
            <a:endParaRPr lang="en-US" dirty="0"/>
          </a:p>
          <a:p>
            <a:r>
              <a:rPr lang="en-US" dirty="0"/>
              <a:t>Networking allows users to access virtualized servers somewhere on the Internet.</a:t>
            </a:r>
          </a:p>
          <a:p>
            <a:endParaRPr lang="en-US" dirty="0"/>
          </a:p>
          <a:p>
            <a:r>
              <a:rPr lang="en-US" dirty="0"/>
              <a:t>Topics:</a:t>
            </a:r>
          </a:p>
          <a:p>
            <a:pPr lvl="1"/>
            <a:r>
              <a:rPr lang="en-US" dirty="0"/>
              <a:t>the underlying technology that enables modern networking. </a:t>
            </a:r>
          </a:p>
          <a:p>
            <a:pPr lvl="1"/>
            <a:r>
              <a:rPr lang="en-US" dirty="0"/>
              <a:t>details on five methods used to connect to the cloud. </a:t>
            </a:r>
          </a:p>
          <a:p>
            <a:pPr lvl="1"/>
            <a:r>
              <a:rPr lang="en-US" dirty="0"/>
              <a:t>five networking services that give the cloud more functionality.</a:t>
            </a:r>
          </a:p>
          <a:p>
            <a:pPr marL="0" indent="0">
              <a:buNone/>
            </a:pPr>
            <a:br>
              <a:rPr lang="en-US" b="1" dirty="0"/>
            </a:br>
            <a:endParaRPr lang="en-US" b="1" dirty="0"/>
          </a:p>
          <a:p>
            <a:pPr lvl="1"/>
            <a:endParaRPr lang="en-US" dirty="0"/>
          </a:p>
        </p:txBody>
      </p:sp>
      <p:sp>
        <p:nvSpPr>
          <p:cNvPr id="4" name="Footer Placeholder 3">
            <a:extLst>
              <a:ext uri="{FF2B5EF4-FFF2-40B4-BE49-F238E27FC236}">
                <a16:creationId xmlns:a16="http://schemas.microsoft.com/office/drawing/2014/main" id="{54BF6B32-E94F-7140-9767-BAD51321AAFA}"/>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E003556E-A020-4B40-AA55-557FF998441E}"/>
              </a:ext>
            </a:extLst>
          </p:cNvPr>
          <p:cNvSpPr>
            <a:spLocks noGrp="1"/>
          </p:cNvSpPr>
          <p:nvPr>
            <p:ph type="sldNum" sz="quarter" idx="12"/>
          </p:nvPr>
        </p:nvSpPr>
        <p:spPr/>
        <p:txBody>
          <a:bodyPr/>
          <a:lstStyle/>
          <a:p>
            <a:fld id="{8A4B711C-366F-984D-B358-19F85F407377}" type="slidenum">
              <a:rPr lang="en-US" smtClean="0"/>
              <a:t>5</a:t>
            </a:fld>
            <a:endParaRPr lang="en-US"/>
          </a:p>
        </p:txBody>
      </p:sp>
    </p:spTree>
    <p:extLst>
      <p:ext uri="{BB962C8B-B14F-4D97-AF65-F5344CB8AC3E}">
        <p14:creationId xmlns:p14="http://schemas.microsoft.com/office/powerpoint/2010/main" val="3780421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6EF6-CF23-F942-B2BF-E2D1C945FD1F}"/>
              </a:ext>
            </a:extLst>
          </p:cNvPr>
          <p:cNvSpPr>
            <a:spLocks noGrp="1"/>
          </p:cNvSpPr>
          <p:nvPr>
            <p:ph type="title"/>
          </p:nvPr>
        </p:nvSpPr>
        <p:spPr/>
        <p:txBody>
          <a:bodyPr/>
          <a:lstStyle/>
          <a:p>
            <a:r>
              <a:rPr lang="en-US" dirty="0"/>
              <a:t>Cloud Networking Services (5/5):</a:t>
            </a:r>
            <a:br>
              <a:rPr lang="en-US" dirty="0"/>
            </a:br>
            <a:r>
              <a:rPr lang="en-US" dirty="0"/>
              <a:t>Content Delivery Network</a:t>
            </a:r>
          </a:p>
        </p:txBody>
      </p:sp>
      <p:sp>
        <p:nvSpPr>
          <p:cNvPr id="3" name="Content Placeholder 2">
            <a:extLst>
              <a:ext uri="{FF2B5EF4-FFF2-40B4-BE49-F238E27FC236}">
                <a16:creationId xmlns:a16="http://schemas.microsoft.com/office/drawing/2014/main" id="{96ADE747-F21B-114E-BDAF-5D8116C708B9}"/>
              </a:ext>
            </a:extLst>
          </p:cNvPr>
          <p:cNvSpPr>
            <a:spLocks noGrp="1"/>
          </p:cNvSpPr>
          <p:nvPr>
            <p:ph idx="1"/>
          </p:nvPr>
        </p:nvSpPr>
        <p:spPr>
          <a:xfrm>
            <a:off x="838200" y="1690689"/>
            <a:ext cx="8256037" cy="4351338"/>
          </a:xfrm>
        </p:spPr>
        <p:txBody>
          <a:bodyPr>
            <a:noAutofit/>
          </a:bodyPr>
          <a:lstStyle/>
          <a:p>
            <a:r>
              <a:rPr lang="en-US" sz="2667" dirty="0"/>
              <a:t>A </a:t>
            </a:r>
            <a:r>
              <a:rPr lang="en-US" sz="2667" i="1" dirty="0"/>
              <a:t>content delivery network (CDN)</a:t>
            </a:r>
            <a:r>
              <a:rPr lang="en-US" sz="2667" dirty="0"/>
              <a:t> is a specialized type of load balancing used with web to speed up access to web resources for users in geographically distributed locations.</a:t>
            </a:r>
          </a:p>
          <a:p>
            <a:pPr lvl="1"/>
            <a:r>
              <a:rPr lang="en-US" sz="2133" dirty="0"/>
              <a:t>CDNs allow users in remote locations to access web data on servers that are closer to them than the original web server is.</a:t>
            </a:r>
          </a:p>
          <a:p>
            <a:r>
              <a:rPr lang="en-US" sz="2667" dirty="0"/>
              <a:t>The CDN creates a </a:t>
            </a:r>
            <a:r>
              <a:rPr lang="en-US" sz="2667" i="1" dirty="0"/>
              <a:t>point of presence (</a:t>
            </a:r>
            <a:r>
              <a:rPr lang="en-US" sz="2667" i="1" dirty="0" err="1"/>
              <a:t>PoP</a:t>
            </a:r>
            <a:r>
              <a:rPr lang="en-US" sz="2667" i="1" dirty="0"/>
              <a:t>)</a:t>
            </a:r>
            <a:r>
              <a:rPr lang="en-US" sz="2667" dirty="0"/>
              <a:t> in each remote location. Within each </a:t>
            </a:r>
            <a:r>
              <a:rPr lang="en-US" sz="2667" dirty="0" err="1"/>
              <a:t>PoP</a:t>
            </a:r>
            <a:r>
              <a:rPr lang="en-US" sz="2667" dirty="0"/>
              <a:t> will be one or more edge servers.	</a:t>
            </a:r>
          </a:p>
          <a:p>
            <a:pPr lvl="1"/>
            <a:r>
              <a:rPr lang="en-US" sz="2133" dirty="0"/>
              <a:t>The job of the </a:t>
            </a:r>
            <a:r>
              <a:rPr lang="en-US" sz="2133" i="1" dirty="0"/>
              <a:t>edge server</a:t>
            </a:r>
            <a:r>
              <a:rPr lang="en-US" sz="2133" dirty="0"/>
              <a:t> is to cache the content of the origin and serve it to users who are located nearby. </a:t>
            </a:r>
          </a:p>
          <a:p>
            <a:pPr lvl="1"/>
            <a:r>
              <a:rPr lang="en-US" sz="2133" dirty="0"/>
              <a:t>From the end user's standpoint, the location of the server is transparent. </a:t>
            </a:r>
          </a:p>
        </p:txBody>
      </p:sp>
      <p:pic>
        <p:nvPicPr>
          <p:cNvPr id="5122" name="Picture 2" descr="The diagram shows an example of a content delivery network (CDN).">
            <a:extLst>
              <a:ext uri="{FF2B5EF4-FFF2-40B4-BE49-F238E27FC236}">
                <a16:creationId xmlns:a16="http://schemas.microsoft.com/office/drawing/2014/main" id="{132B633E-99CB-4041-9D1D-A8E3B556B6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4947" y="365126"/>
            <a:ext cx="3002384" cy="2001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386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852A-1701-2341-8BAD-E272B414A7AD}"/>
              </a:ext>
            </a:extLst>
          </p:cNvPr>
          <p:cNvSpPr>
            <a:spLocks noGrp="1"/>
          </p:cNvSpPr>
          <p:nvPr>
            <p:ph type="title"/>
          </p:nvPr>
        </p:nvSpPr>
        <p:spPr/>
        <p:txBody>
          <a:bodyPr/>
          <a:lstStyle/>
          <a:p>
            <a:r>
              <a:rPr lang="en-US" dirty="0"/>
              <a:t>Key Benefits of CDN</a:t>
            </a:r>
          </a:p>
        </p:txBody>
      </p:sp>
      <p:sp>
        <p:nvSpPr>
          <p:cNvPr id="3" name="Content Placeholder 2">
            <a:extLst>
              <a:ext uri="{FF2B5EF4-FFF2-40B4-BE49-F238E27FC236}">
                <a16:creationId xmlns:a16="http://schemas.microsoft.com/office/drawing/2014/main" id="{1537A836-F026-864C-9C67-B29B5D673C77}"/>
              </a:ext>
            </a:extLst>
          </p:cNvPr>
          <p:cNvSpPr>
            <a:spLocks noGrp="1"/>
          </p:cNvSpPr>
          <p:nvPr>
            <p:ph idx="1"/>
          </p:nvPr>
        </p:nvSpPr>
        <p:spPr/>
        <p:txBody>
          <a:bodyPr/>
          <a:lstStyle/>
          <a:p>
            <a:r>
              <a:rPr lang="en-US" dirty="0"/>
              <a:t>Increased website performance via faster load times</a:t>
            </a:r>
          </a:p>
          <a:p>
            <a:r>
              <a:rPr lang="en-US" dirty="0"/>
              <a:t>Increased reliability, thanks to greater availability and redundancy</a:t>
            </a:r>
          </a:p>
          <a:p>
            <a:r>
              <a:rPr lang="en-US" dirty="0"/>
              <a:t>Decreased bandwidth costs</a:t>
            </a:r>
          </a:p>
          <a:p>
            <a:r>
              <a:rPr lang="en-US" dirty="0"/>
              <a:t>Greater scalability for web resources</a:t>
            </a:r>
          </a:p>
          <a:p>
            <a:r>
              <a:rPr lang="en-US" dirty="0"/>
              <a:t>Increased security</a:t>
            </a:r>
          </a:p>
          <a:p>
            <a:pPr lvl="1"/>
            <a:r>
              <a:rPr lang="en-US" dirty="0"/>
              <a:t>for example, a distributed denial of service attack (DDoS) may temporarily disable one edge server and it won’t affect the other locations.</a:t>
            </a:r>
          </a:p>
        </p:txBody>
      </p:sp>
    </p:spTree>
    <p:extLst>
      <p:ext uri="{BB962C8B-B14F-4D97-AF65-F5344CB8AC3E}">
        <p14:creationId xmlns:p14="http://schemas.microsoft.com/office/powerpoint/2010/main" val="35976236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3081-F49C-5E48-8EFD-DC619C5956AD}"/>
              </a:ext>
            </a:extLst>
          </p:cNvPr>
          <p:cNvSpPr>
            <a:spLocks noGrp="1"/>
          </p:cNvSpPr>
          <p:nvPr>
            <p:ph type="title"/>
          </p:nvPr>
        </p:nvSpPr>
        <p:spPr/>
        <p:txBody>
          <a:bodyPr/>
          <a:lstStyle/>
          <a:p>
            <a:r>
              <a:rPr lang="en-US" dirty="0"/>
              <a:t>Auto Scaling</a:t>
            </a:r>
          </a:p>
        </p:txBody>
      </p:sp>
      <p:sp>
        <p:nvSpPr>
          <p:cNvPr id="3" name="Content Placeholder 2">
            <a:extLst>
              <a:ext uri="{FF2B5EF4-FFF2-40B4-BE49-F238E27FC236}">
                <a16:creationId xmlns:a16="http://schemas.microsoft.com/office/drawing/2014/main" id="{88A02E01-7D37-EE41-8D20-9B5833E74232}"/>
              </a:ext>
            </a:extLst>
          </p:cNvPr>
          <p:cNvSpPr>
            <a:spLocks noGrp="1"/>
          </p:cNvSpPr>
          <p:nvPr>
            <p:ph idx="1"/>
          </p:nvPr>
        </p:nvSpPr>
        <p:spPr/>
        <p:txBody>
          <a:bodyPr/>
          <a:lstStyle/>
          <a:p>
            <a:r>
              <a:rPr lang="en-US" dirty="0"/>
              <a:t>Going to the cloud will not lower total cost pf ownership (TCO) without right-sizing.</a:t>
            </a:r>
          </a:p>
          <a:p>
            <a:endParaRPr lang="en-US" dirty="0"/>
          </a:p>
          <a:p>
            <a:r>
              <a:rPr lang="en-US" dirty="0"/>
              <a:t>Getting the right resources at the right time without having to set the resources levels manually.</a:t>
            </a:r>
          </a:p>
          <a:p>
            <a:endParaRPr lang="en-US" dirty="0"/>
          </a:p>
          <a:p>
            <a:r>
              <a:rPr lang="en-US" dirty="0"/>
              <a:t>Two types of scaling:</a:t>
            </a:r>
          </a:p>
          <a:p>
            <a:pPr lvl="1"/>
            <a:r>
              <a:rPr lang="en-US" dirty="0"/>
              <a:t>horizontal scaling </a:t>
            </a:r>
            <a:r>
              <a:rPr lang="en-US" dirty="0">
                <a:sym typeface="Wingdings" pitchFamily="2" charset="2"/>
              </a:rPr>
              <a:t> adding more resource, more fault tolerant</a:t>
            </a:r>
            <a:endParaRPr lang="en-US" dirty="0"/>
          </a:p>
          <a:p>
            <a:pPr lvl="1"/>
            <a:r>
              <a:rPr lang="en-US" dirty="0"/>
              <a:t>vertical scaling </a:t>
            </a:r>
            <a:r>
              <a:rPr lang="en-US" dirty="0">
                <a:sym typeface="Wingdings" pitchFamily="2" charset="2"/>
              </a:rPr>
              <a:t> increasing the size of your resources (e.g., adding CPUs or memory)</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D7E3D2A9-FA76-734F-9741-5B843E3C3BA7}"/>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33651CC9-37E4-7847-9B84-BAAF31B1D740}"/>
              </a:ext>
            </a:extLst>
          </p:cNvPr>
          <p:cNvSpPr>
            <a:spLocks noGrp="1"/>
          </p:cNvSpPr>
          <p:nvPr>
            <p:ph type="sldNum" sz="quarter" idx="12"/>
          </p:nvPr>
        </p:nvSpPr>
        <p:spPr/>
        <p:txBody>
          <a:bodyPr/>
          <a:lstStyle/>
          <a:p>
            <a:fld id="{8A4B711C-366F-984D-B358-19F85F407377}" type="slidenum">
              <a:rPr lang="en-US" smtClean="0"/>
              <a:t>52</a:t>
            </a:fld>
            <a:endParaRPr lang="en-US"/>
          </a:p>
        </p:txBody>
      </p:sp>
    </p:spTree>
    <p:extLst>
      <p:ext uri="{BB962C8B-B14F-4D97-AF65-F5344CB8AC3E}">
        <p14:creationId xmlns:p14="http://schemas.microsoft.com/office/powerpoint/2010/main" val="25166976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E8D4-9DD4-2940-97CC-2B84DB5A3442}"/>
              </a:ext>
            </a:extLst>
          </p:cNvPr>
          <p:cNvSpPr>
            <a:spLocks noGrp="1"/>
          </p:cNvSpPr>
          <p:nvPr>
            <p:ph type="title"/>
          </p:nvPr>
        </p:nvSpPr>
        <p:spPr/>
        <p:txBody>
          <a:bodyPr/>
          <a:lstStyle/>
          <a:p>
            <a:r>
              <a:rPr lang="en-US" dirty="0"/>
              <a:t>Example: Setting up a web site</a:t>
            </a:r>
          </a:p>
        </p:txBody>
      </p:sp>
      <p:sp>
        <p:nvSpPr>
          <p:cNvPr id="3" name="Content Placeholder 2">
            <a:extLst>
              <a:ext uri="{FF2B5EF4-FFF2-40B4-BE49-F238E27FC236}">
                <a16:creationId xmlns:a16="http://schemas.microsoft.com/office/drawing/2014/main" id="{35009DD3-018F-7246-A092-3FC7BB637DA1}"/>
              </a:ext>
            </a:extLst>
          </p:cNvPr>
          <p:cNvSpPr>
            <a:spLocks noGrp="1"/>
          </p:cNvSpPr>
          <p:nvPr>
            <p:ph idx="1"/>
          </p:nvPr>
        </p:nvSpPr>
        <p:spPr/>
        <p:txBody>
          <a:bodyPr/>
          <a:lstStyle/>
          <a:p>
            <a:r>
              <a:rPr lang="en-US" dirty="0"/>
              <a:t>Database in one zone</a:t>
            </a:r>
          </a:p>
          <a:p>
            <a:r>
              <a:rPr lang="en-US" dirty="0"/>
              <a:t>Two web application frontend servers one in each zone</a:t>
            </a:r>
          </a:p>
          <a:p>
            <a:r>
              <a:rPr lang="en-US" dirty="0"/>
              <a:t>Load balancer to spread the load between the two zones</a:t>
            </a:r>
          </a:p>
          <a:p>
            <a:endParaRPr lang="en-US" dirty="0"/>
          </a:p>
          <a:p>
            <a:r>
              <a:rPr lang="en-US" dirty="0"/>
              <a:t>If site comes under heavy load:</a:t>
            </a:r>
          </a:p>
          <a:p>
            <a:pPr lvl="1"/>
            <a:r>
              <a:rPr lang="en-US" dirty="0"/>
              <a:t>If CPU utilization on either  web frontend reaches 80% for a sustained 5-minute window </a:t>
            </a:r>
            <a:r>
              <a:rPr lang="en-US" dirty="0">
                <a:sym typeface="Wingdings" pitchFamily="2" charset="2"/>
              </a:rPr>
              <a:t> create a new web frontend  </a:t>
            </a:r>
            <a:r>
              <a:rPr lang="en-US" dirty="0">
                <a:solidFill>
                  <a:srgbClr val="FF0000"/>
                </a:solidFill>
                <a:sym typeface="Wingdings" pitchFamily="2" charset="2"/>
              </a:rPr>
              <a:t>horizontal scaling</a:t>
            </a:r>
          </a:p>
          <a:p>
            <a:pPr lvl="1"/>
            <a:r>
              <a:rPr lang="en-US" dirty="0">
                <a:sym typeface="Wingdings" pitchFamily="2" charset="2"/>
              </a:rPr>
              <a:t>If memory usage is over 90% on the database server for a sustained 10-minute window  increase memory on the master DB by 25%. –&gt;</a:t>
            </a:r>
            <a:r>
              <a:rPr lang="en-US" dirty="0">
                <a:solidFill>
                  <a:srgbClr val="FF0000"/>
                </a:solidFill>
                <a:sym typeface="Wingdings" pitchFamily="2" charset="2"/>
              </a:rPr>
              <a:t>vertical scaling</a:t>
            </a:r>
          </a:p>
          <a:p>
            <a:pPr lvl="2"/>
            <a:r>
              <a:rPr lang="en-US" dirty="0">
                <a:solidFill>
                  <a:srgbClr val="FF0000"/>
                </a:solidFill>
                <a:sym typeface="Wingdings" pitchFamily="2" charset="2"/>
              </a:rPr>
              <a:t>Why we don’t apply horizontal scaling on a database server?</a:t>
            </a:r>
            <a:endParaRPr lang="en-US" dirty="0">
              <a:solidFill>
                <a:srgbClr val="FF0000"/>
              </a:solidFill>
            </a:endParaRPr>
          </a:p>
        </p:txBody>
      </p:sp>
      <p:sp>
        <p:nvSpPr>
          <p:cNvPr id="4" name="Footer Placeholder 3">
            <a:extLst>
              <a:ext uri="{FF2B5EF4-FFF2-40B4-BE49-F238E27FC236}">
                <a16:creationId xmlns:a16="http://schemas.microsoft.com/office/drawing/2014/main" id="{7F991B6A-D4E7-3547-8F5B-686D25F52542}"/>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7C365375-7BD0-1249-9C3B-B0FE3A77F08E}"/>
              </a:ext>
            </a:extLst>
          </p:cNvPr>
          <p:cNvSpPr>
            <a:spLocks noGrp="1"/>
          </p:cNvSpPr>
          <p:nvPr>
            <p:ph type="sldNum" sz="quarter" idx="12"/>
          </p:nvPr>
        </p:nvSpPr>
        <p:spPr/>
        <p:txBody>
          <a:bodyPr/>
          <a:lstStyle/>
          <a:p>
            <a:fld id="{8A4B711C-366F-984D-B358-19F85F407377}" type="slidenum">
              <a:rPr lang="en-US" smtClean="0"/>
              <a:t>53</a:t>
            </a:fld>
            <a:endParaRPr lang="en-US"/>
          </a:p>
        </p:txBody>
      </p:sp>
    </p:spTree>
    <p:extLst>
      <p:ext uri="{BB962C8B-B14F-4D97-AF65-F5344CB8AC3E}">
        <p14:creationId xmlns:p14="http://schemas.microsoft.com/office/powerpoint/2010/main" val="2706601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7DA25-A20D-0945-9648-E52C786F1FEB}"/>
              </a:ext>
            </a:extLst>
          </p:cNvPr>
          <p:cNvSpPr>
            <a:spLocks noGrp="1"/>
          </p:cNvSpPr>
          <p:nvPr>
            <p:ph type="title"/>
          </p:nvPr>
        </p:nvSpPr>
        <p:spPr>
          <a:xfrm>
            <a:off x="838200" y="244809"/>
            <a:ext cx="10515600" cy="1325563"/>
          </a:xfrm>
        </p:spPr>
        <p:txBody>
          <a:bodyPr/>
          <a:lstStyle/>
          <a:p>
            <a:r>
              <a:rPr lang="en-US" dirty="0"/>
              <a:t>Scaling Down</a:t>
            </a:r>
          </a:p>
        </p:txBody>
      </p:sp>
      <p:sp>
        <p:nvSpPr>
          <p:cNvPr id="3" name="Content Placeholder 2">
            <a:extLst>
              <a:ext uri="{FF2B5EF4-FFF2-40B4-BE49-F238E27FC236}">
                <a16:creationId xmlns:a16="http://schemas.microsoft.com/office/drawing/2014/main" id="{91F5757D-BC14-0F4A-ABAB-74D3893E3226}"/>
              </a:ext>
            </a:extLst>
          </p:cNvPr>
          <p:cNvSpPr>
            <a:spLocks noGrp="1"/>
          </p:cNvSpPr>
          <p:nvPr>
            <p:ph idx="1"/>
          </p:nvPr>
        </p:nvSpPr>
        <p:spPr>
          <a:xfrm>
            <a:off x="838200" y="1570372"/>
            <a:ext cx="10515600" cy="4351338"/>
          </a:xfrm>
        </p:spPr>
        <p:txBody>
          <a:bodyPr/>
          <a:lstStyle/>
          <a:p>
            <a:r>
              <a:rPr lang="en-US" dirty="0"/>
              <a:t>You may need to scale down if:</a:t>
            </a:r>
          </a:p>
          <a:p>
            <a:pPr lvl="1"/>
            <a:r>
              <a:rPr lang="en-US" dirty="0"/>
              <a:t>CPU utilization below 25% across all web frontends for sustained 30-minute </a:t>
            </a:r>
            <a:r>
              <a:rPr lang="en-US" dirty="0">
                <a:sym typeface="Wingdings" pitchFamily="2" charset="2"/>
              </a:rPr>
              <a:t> remove one instance</a:t>
            </a:r>
          </a:p>
          <a:p>
            <a:pPr lvl="1"/>
            <a:r>
              <a:rPr lang="en-US" dirty="0">
                <a:sym typeface="Wingdings" pitchFamily="2" charset="2"/>
              </a:rPr>
              <a:t>Memory utilization on the database server falls below 30% for a sustained 30-minutes  decrease memory</a:t>
            </a:r>
          </a:p>
          <a:p>
            <a:pPr lvl="2"/>
            <a:r>
              <a:rPr lang="en-US" dirty="0">
                <a:solidFill>
                  <a:srgbClr val="FF0000"/>
                </a:solidFill>
                <a:sym typeface="Wingdings" pitchFamily="2" charset="2"/>
              </a:rPr>
              <a:t>This cannot be done!</a:t>
            </a:r>
          </a:p>
          <a:p>
            <a:pPr lvl="2"/>
            <a:r>
              <a:rPr lang="en-US" dirty="0">
                <a:sym typeface="Wingdings" pitchFamily="2" charset="2"/>
              </a:rPr>
              <a:t>Software can expand use of memory but cannot collapse back if memory is removed. The only to do that is to </a:t>
            </a:r>
            <a:r>
              <a:rPr lang="en-US" b="1" dirty="0">
                <a:sym typeface="Wingdings" pitchFamily="2" charset="2"/>
              </a:rPr>
              <a:t>restart </a:t>
            </a:r>
            <a:r>
              <a:rPr lang="en-US" dirty="0">
                <a:sym typeface="Wingdings" pitchFamily="2" charset="2"/>
              </a:rPr>
              <a:t>the server with the new memory.</a:t>
            </a:r>
          </a:p>
          <a:p>
            <a:pPr lvl="1"/>
            <a:endParaRPr lang="en-US" dirty="0">
              <a:sym typeface="Wingdings" pitchFamily="2" charset="2"/>
            </a:endParaRPr>
          </a:p>
          <a:p>
            <a:r>
              <a:rPr lang="en-US" dirty="0">
                <a:sym typeface="Wingdings" pitchFamily="2" charset="2"/>
              </a:rPr>
              <a:t>Things to consider:</a:t>
            </a:r>
          </a:p>
          <a:p>
            <a:pPr lvl="1"/>
            <a:r>
              <a:rPr lang="en-US" dirty="0">
                <a:sym typeface="Wingdings" pitchFamily="2" charset="2"/>
              </a:rPr>
              <a:t>You must specify </a:t>
            </a:r>
            <a:r>
              <a:rPr lang="en-US" dirty="0">
                <a:solidFill>
                  <a:srgbClr val="FF0000"/>
                </a:solidFill>
                <a:sym typeface="Wingdings" pitchFamily="2" charset="2"/>
              </a:rPr>
              <a:t>minimum number </a:t>
            </a:r>
            <a:r>
              <a:rPr lang="en-US" dirty="0">
                <a:sym typeface="Wingdings" pitchFamily="2" charset="2"/>
              </a:rPr>
              <a:t>of servers to guarantee a baseline that scaling will not go below.</a:t>
            </a:r>
          </a:p>
          <a:p>
            <a:pPr lvl="1"/>
            <a:r>
              <a:rPr lang="en-US" dirty="0">
                <a:sym typeface="Wingdings" pitchFamily="2" charset="2"/>
              </a:rPr>
              <a:t>Maximum resources  guard against processes that come from bad code or design.</a:t>
            </a:r>
            <a:endParaRPr lang="en-US" dirty="0"/>
          </a:p>
        </p:txBody>
      </p:sp>
      <p:sp>
        <p:nvSpPr>
          <p:cNvPr id="4" name="Footer Placeholder 3">
            <a:extLst>
              <a:ext uri="{FF2B5EF4-FFF2-40B4-BE49-F238E27FC236}">
                <a16:creationId xmlns:a16="http://schemas.microsoft.com/office/drawing/2014/main" id="{BE68024F-1FDC-264E-A4D0-CE71B3BB7E57}"/>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F7AC14A8-AC61-D241-B073-AE226E99A5FF}"/>
              </a:ext>
            </a:extLst>
          </p:cNvPr>
          <p:cNvSpPr>
            <a:spLocks noGrp="1"/>
          </p:cNvSpPr>
          <p:nvPr>
            <p:ph type="sldNum" sz="quarter" idx="12"/>
          </p:nvPr>
        </p:nvSpPr>
        <p:spPr/>
        <p:txBody>
          <a:bodyPr/>
          <a:lstStyle/>
          <a:p>
            <a:fld id="{8A4B711C-366F-984D-B358-19F85F407377}" type="slidenum">
              <a:rPr lang="en-US" smtClean="0"/>
              <a:t>54</a:t>
            </a:fld>
            <a:endParaRPr lang="en-US"/>
          </a:p>
        </p:txBody>
      </p:sp>
    </p:spTree>
    <p:extLst>
      <p:ext uri="{BB962C8B-B14F-4D97-AF65-F5344CB8AC3E}">
        <p14:creationId xmlns:p14="http://schemas.microsoft.com/office/powerpoint/2010/main" val="5883041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628F-66D9-CE40-9DEF-4FDBBFEDC4A9}"/>
              </a:ext>
            </a:extLst>
          </p:cNvPr>
          <p:cNvSpPr>
            <a:spLocks noGrp="1"/>
          </p:cNvSpPr>
          <p:nvPr>
            <p:ph type="title"/>
          </p:nvPr>
        </p:nvSpPr>
        <p:spPr/>
        <p:txBody>
          <a:bodyPr/>
          <a:lstStyle/>
          <a:p>
            <a:r>
              <a:rPr lang="en-US" dirty="0"/>
              <a:t>Right Sizing</a:t>
            </a:r>
          </a:p>
        </p:txBody>
      </p:sp>
      <p:sp>
        <p:nvSpPr>
          <p:cNvPr id="3" name="Content Placeholder 2">
            <a:extLst>
              <a:ext uri="{FF2B5EF4-FFF2-40B4-BE49-F238E27FC236}">
                <a16:creationId xmlns:a16="http://schemas.microsoft.com/office/drawing/2014/main" id="{8A327A30-B912-BE42-95E7-20EC27F6A736}"/>
              </a:ext>
            </a:extLst>
          </p:cNvPr>
          <p:cNvSpPr>
            <a:spLocks noGrp="1"/>
          </p:cNvSpPr>
          <p:nvPr>
            <p:ph idx="1"/>
          </p:nvPr>
        </p:nvSpPr>
        <p:spPr/>
        <p:txBody>
          <a:bodyPr/>
          <a:lstStyle/>
          <a:p>
            <a:r>
              <a:rPr lang="en-US" dirty="0"/>
              <a:t>Right-sizing on the cloud is an ongoing process.</a:t>
            </a:r>
          </a:p>
          <a:p>
            <a:r>
              <a:rPr lang="en-US" dirty="0"/>
              <a:t>On-prem applications usually never scale down</a:t>
            </a:r>
          </a:p>
          <a:p>
            <a:pPr lvl="1"/>
            <a:r>
              <a:rPr lang="en-US" dirty="0"/>
              <a:t>resources are already purchased so it is more efficient to leave the over-provisioned application.</a:t>
            </a:r>
          </a:p>
          <a:p>
            <a:endParaRPr lang="en-US" dirty="0"/>
          </a:p>
          <a:p>
            <a:r>
              <a:rPr lang="en-US" dirty="0"/>
              <a:t>On the cloud, over-provisioning will increase costs and increases TCO.</a:t>
            </a:r>
          </a:p>
          <a:p>
            <a:pPr lvl="1"/>
            <a:r>
              <a:rPr lang="en-US" dirty="0"/>
              <a:t>this is one reason for cloud deployments to fail.</a:t>
            </a:r>
          </a:p>
          <a:p>
            <a:endParaRPr lang="en-US" dirty="0"/>
          </a:p>
          <a:p>
            <a:r>
              <a:rPr lang="en-US" dirty="0"/>
              <a:t>Tools to help in right-sizing: monitor (off-peak and on-peak times), use analysis, and cost analysis</a:t>
            </a:r>
          </a:p>
          <a:p>
            <a:endParaRPr lang="en-US" dirty="0"/>
          </a:p>
        </p:txBody>
      </p:sp>
      <p:sp>
        <p:nvSpPr>
          <p:cNvPr id="4" name="Footer Placeholder 3">
            <a:extLst>
              <a:ext uri="{FF2B5EF4-FFF2-40B4-BE49-F238E27FC236}">
                <a16:creationId xmlns:a16="http://schemas.microsoft.com/office/drawing/2014/main" id="{D06838EE-89BD-2A47-A826-F2EC577C2023}"/>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5E9F9522-4E2D-E440-8F34-83A27CC1BC8F}"/>
              </a:ext>
            </a:extLst>
          </p:cNvPr>
          <p:cNvSpPr>
            <a:spLocks noGrp="1"/>
          </p:cNvSpPr>
          <p:nvPr>
            <p:ph type="sldNum" sz="quarter" idx="12"/>
          </p:nvPr>
        </p:nvSpPr>
        <p:spPr/>
        <p:txBody>
          <a:bodyPr/>
          <a:lstStyle/>
          <a:p>
            <a:fld id="{8A4B711C-366F-984D-B358-19F85F407377}" type="slidenum">
              <a:rPr lang="en-US" smtClean="0"/>
              <a:t>55</a:t>
            </a:fld>
            <a:endParaRPr lang="en-US"/>
          </a:p>
        </p:txBody>
      </p:sp>
    </p:spTree>
    <p:extLst>
      <p:ext uri="{BB962C8B-B14F-4D97-AF65-F5344CB8AC3E}">
        <p14:creationId xmlns:p14="http://schemas.microsoft.com/office/powerpoint/2010/main" val="3352759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13009-50A0-5448-BFE6-30EFBA8DB8F6}"/>
              </a:ext>
            </a:extLst>
          </p:cNvPr>
          <p:cNvSpPr>
            <a:spLocks noGrp="1"/>
          </p:cNvSpPr>
          <p:nvPr>
            <p:ph type="body" sz="quarter" idx="10"/>
          </p:nvPr>
        </p:nvSpPr>
        <p:spPr/>
        <p:txBody>
          <a:bodyPr>
            <a:normAutofit/>
          </a:bodyPr>
          <a:lstStyle/>
          <a:p>
            <a:r>
              <a:rPr lang="en-US" dirty="0">
                <a:latin typeface="+mj-lt"/>
              </a:rPr>
              <a:t>AWS Academy Cloud Foundations</a:t>
            </a:r>
          </a:p>
        </p:txBody>
      </p:sp>
      <p:sp>
        <p:nvSpPr>
          <p:cNvPr id="6" name="Title 5"/>
          <p:cNvSpPr>
            <a:spLocks noGrp="1"/>
          </p:cNvSpPr>
          <p:nvPr>
            <p:ph type="title"/>
          </p:nvPr>
        </p:nvSpPr>
        <p:spPr>
          <a:xfrm>
            <a:off x="419100" y="3510595"/>
            <a:ext cx="11353800" cy="474119"/>
          </a:xfrm>
        </p:spPr>
        <p:txBody>
          <a:bodyPr/>
          <a:lstStyle/>
          <a:p>
            <a:r>
              <a:rPr lang="en-US" sz="5400" dirty="0">
                <a:latin typeface="+mj-lt"/>
              </a:rPr>
              <a:t>Module 5: Networking and Content Delivery</a:t>
            </a:r>
          </a:p>
        </p:txBody>
      </p:sp>
      <p:sp>
        <p:nvSpPr>
          <p:cNvPr id="3" name="TextBox 2">
            <a:extLst>
              <a:ext uri="{FF2B5EF4-FFF2-40B4-BE49-F238E27FC236}">
                <a16:creationId xmlns:a16="http://schemas.microsoft.com/office/drawing/2014/main" id="{06A6D384-6D2E-7D43-A879-7905EC93D215}"/>
              </a:ext>
            </a:extLst>
          </p:cNvPr>
          <p:cNvSpPr txBox="1"/>
          <p:nvPr/>
        </p:nvSpPr>
        <p:spPr>
          <a:xfrm>
            <a:off x="251791" y="6480313"/>
            <a:ext cx="410817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Light" charset="0"/>
                <a:ea typeface="Amazon Ember Light" charset="0"/>
                <a:cs typeface="Amazon Ember Light" charset="0"/>
              </a:rPr>
              <a:t>© 2019, Amazon Web Services, Inc. or its Affiliates. All rights reserved</a:t>
            </a:r>
            <a:r>
              <a:rPr kumimoji="0" lang="en-US" sz="900" b="0" i="0" u="none" strike="noStrike" kern="1200" cap="none" spc="0" normalizeH="0" baseline="0" noProof="0" dirty="0">
                <a:ln>
                  <a:noFill/>
                </a:ln>
                <a:solidFill>
                  <a:srgbClr val="000000">
                    <a:lumMod val="85000"/>
                    <a:lumOff val="15000"/>
                  </a:srgbClr>
                </a:solidFill>
                <a:effectLst/>
                <a:uLnTx/>
                <a:uFillTx/>
                <a:latin typeface="Amazon Ember Light" charset="0"/>
                <a:ea typeface="Amazon Ember Light" charset="0"/>
                <a:cs typeface="Amazon Ember Light" charset="0"/>
              </a:rPr>
              <a:t>.</a:t>
            </a:r>
          </a:p>
        </p:txBody>
      </p:sp>
    </p:spTree>
    <p:custDataLst>
      <p:tags r:id="rId1"/>
    </p:custDataLst>
    <p:extLst>
      <p:ext uri="{BB962C8B-B14F-4D97-AF65-F5344CB8AC3E}">
        <p14:creationId xmlns:p14="http://schemas.microsoft.com/office/powerpoint/2010/main" val="3140747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noAutofit/>
          </a:bodyPr>
          <a:lstStyle/>
          <a:p>
            <a:pPr marL="0" indent="0">
              <a:spcBef>
                <a:spcPts val="1800"/>
              </a:spcBef>
              <a:buNone/>
            </a:pPr>
            <a:r>
              <a:rPr lang="en-US" b="1" dirty="0">
                <a:latin typeface="+mn-lt"/>
              </a:rPr>
              <a:t>Topics</a:t>
            </a:r>
          </a:p>
          <a:p>
            <a:pPr marL="239713" indent="-239713">
              <a:spcBef>
                <a:spcPts val="1800"/>
              </a:spcBef>
            </a:pPr>
            <a:r>
              <a:rPr lang="en-US" sz="2400" dirty="0">
                <a:latin typeface="+mn-lt"/>
              </a:rPr>
              <a:t>Networking basics</a:t>
            </a:r>
          </a:p>
          <a:p>
            <a:pPr marL="239713" indent="-239713">
              <a:spcBef>
                <a:spcPts val="1800"/>
              </a:spcBef>
            </a:pPr>
            <a:r>
              <a:rPr lang="en-US" sz="2400" dirty="0"/>
              <a:t>Amazon VPC</a:t>
            </a:r>
          </a:p>
          <a:p>
            <a:pPr marL="239713" indent="-239713">
              <a:spcBef>
                <a:spcPts val="1800"/>
              </a:spcBef>
            </a:pPr>
            <a:r>
              <a:rPr lang="en-US" sz="2400" dirty="0"/>
              <a:t>VPC networking</a:t>
            </a:r>
          </a:p>
          <a:p>
            <a:pPr marL="239713" indent="-239713">
              <a:spcBef>
                <a:spcPts val="1800"/>
              </a:spcBef>
            </a:pPr>
            <a:r>
              <a:rPr lang="en-US" sz="2400" dirty="0">
                <a:latin typeface="+mn-lt"/>
              </a:rPr>
              <a:t>VPC security</a:t>
            </a:r>
          </a:p>
          <a:p>
            <a:pPr marL="239713" indent="-239713">
              <a:spcBef>
                <a:spcPts val="1800"/>
              </a:spcBef>
            </a:pPr>
            <a:r>
              <a:rPr lang="en-US" sz="2400" dirty="0">
                <a:latin typeface="+mn-lt"/>
              </a:rPr>
              <a:t>Amazon Route 53 </a:t>
            </a:r>
          </a:p>
          <a:p>
            <a:pPr marL="239713" indent="-239713">
              <a:spcBef>
                <a:spcPts val="1800"/>
              </a:spcBef>
            </a:pPr>
            <a:r>
              <a:rPr lang="en-US" sz="2400" dirty="0">
                <a:latin typeface="+mn-lt"/>
              </a:rPr>
              <a:t>Amazon CloudFront</a:t>
            </a:r>
          </a:p>
          <a:p>
            <a:pPr marL="0" indent="0">
              <a:buNone/>
            </a:pPr>
            <a:endParaRPr lang="en-US" b="1"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a:lstStyle/>
          <a:p>
            <a:pPr marL="0" indent="0">
              <a:buNone/>
            </a:pPr>
            <a:r>
              <a:rPr lang="en-US" b="1" dirty="0"/>
              <a:t>Activities</a:t>
            </a:r>
            <a:endParaRPr lang="en-US" sz="3600" b="1" dirty="0"/>
          </a:p>
          <a:p>
            <a:r>
              <a:rPr lang="en-US" sz="2400" dirty="0"/>
              <a:t>Label a network diagram</a:t>
            </a:r>
          </a:p>
          <a:p>
            <a:r>
              <a:rPr lang="en-US" sz="2400" dirty="0"/>
              <a:t>Design a basic VPC architecture</a:t>
            </a:r>
            <a:br>
              <a:rPr lang="en-US" sz="2400" dirty="0"/>
            </a:br>
            <a:endParaRPr lang="en-US" sz="2400" dirty="0"/>
          </a:p>
          <a:p>
            <a:pPr marL="0" indent="0">
              <a:buNone/>
            </a:pPr>
            <a:r>
              <a:rPr lang="en-US" b="1" dirty="0"/>
              <a:t>Demo</a:t>
            </a:r>
          </a:p>
          <a:p>
            <a:r>
              <a:rPr lang="en-US" sz="2400" dirty="0"/>
              <a:t>VPC demonstration</a:t>
            </a:r>
            <a:br>
              <a:rPr lang="en-US" sz="2400" dirty="0"/>
            </a:br>
            <a:endParaRPr lang="en-US" sz="2400" dirty="0"/>
          </a:p>
          <a:p>
            <a:pPr marL="0" indent="0">
              <a:buNone/>
            </a:pPr>
            <a:r>
              <a:rPr lang="en-US" b="1" dirty="0"/>
              <a:t>Lab</a:t>
            </a:r>
          </a:p>
          <a:p>
            <a:r>
              <a:rPr lang="en-US" sz="2400" dirty="0"/>
              <a:t>Build your VPC and launch a web server</a:t>
            </a:r>
          </a:p>
          <a:p>
            <a:pPr marL="0" indent="0">
              <a:buNone/>
            </a:pPr>
            <a:endParaRPr lang="en-US" sz="2400" dirty="0">
              <a:latin typeface="+mn-lt"/>
            </a:endParaRPr>
          </a:p>
        </p:txBody>
      </p:sp>
      <p:sp>
        <p:nvSpPr>
          <p:cNvPr id="3" name="Footer Placeholder 2">
            <a:extLst>
              <a:ext uri="{FF2B5EF4-FFF2-40B4-BE49-F238E27FC236}">
                <a16:creationId xmlns:a16="http://schemas.microsoft.com/office/drawing/2014/main" id="{F6690F49-6F57-5C4A-9532-E7CF0D78A8D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715763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4" name="Content Placeholder 2">
            <a:extLst>
              <a:ext uri="{FF2B5EF4-FFF2-40B4-BE49-F238E27FC236}">
                <a16:creationId xmlns:a16="http://schemas.microsoft.com/office/drawing/2014/main" id="{AA03B58E-9CA1-F041-8923-2FE03FDDD563}"/>
              </a:ext>
            </a:extLst>
          </p:cNvPr>
          <p:cNvSpPr>
            <a:spLocks noGrp="1"/>
          </p:cNvSpPr>
          <p:nvPr>
            <p:ph idx="1"/>
          </p:nvPr>
        </p:nvSpPr>
        <p:spPr/>
        <p:txBody>
          <a:bodyPr/>
          <a:lstStyle/>
          <a:p>
            <a:pPr marL="0" indent="0">
              <a:spcBef>
                <a:spcPts val="800"/>
              </a:spcBef>
              <a:buNone/>
            </a:pPr>
            <a:r>
              <a:rPr lang="en-US" dirty="0">
                <a:latin typeface="+mn-lt"/>
              </a:rPr>
              <a:t>After completing this module, you should be able to:</a:t>
            </a:r>
          </a:p>
          <a:p>
            <a:pPr>
              <a:spcBef>
                <a:spcPts val="800"/>
              </a:spcBef>
            </a:pPr>
            <a:r>
              <a:rPr lang="en-US" sz="2400" dirty="0">
                <a:latin typeface="+mj-lt"/>
              </a:rPr>
              <a:t>Recognize the basics of networking</a:t>
            </a:r>
          </a:p>
          <a:p>
            <a:pPr>
              <a:spcBef>
                <a:spcPts val="800"/>
              </a:spcBef>
            </a:pPr>
            <a:r>
              <a:rPr lang="en-US" sz="2400" dirty="0">
                <a:latin typeface="+mj-lt"/>
              </a:rPr>
              <a:t>Describe virtual networking in the cloud with Amazon VPC</a:t>
            </a:r>
          </a:p>
          <a:p>
            <a:pPr>
              <a:spcBef>
                <a:spcPts val="800"/>
              </a:spcBef>
            </a:pPr>
            <a:r>
              <a:rPr lang="en-US" sz="2400" dirty="0">
                <a:latin typeface="+mj-lt"/>
              </a:rPr>
              <a:t>Label a network diagram</a:t>
            </a:r>
          </a:p>
          <a:p>
            <a:pPr>
              <a:spcBef>
                <a:spcPts val="800"/>
              </a:spcBef>
            </a:pPr>
            <a:r>
              <a:rPr lang="en-US" sz="2400" dirty="0">
                <a:latin typeface="+mj-lt"/>
              </a:rPr>
              <a:t>Design a basic VPC architecture</a:t>
            </a:r>
          </a:p>
          <a:p>
            <a:pPr>
              <a:spcBef>
                <a:spcPts val="800"/>
              </a:spcBef>
            </a:pPr>
            <a:r>
              <a:rPr lang="en-US" sz="2400" dirty="0">
                <a:latin typeface="+mj-lt"/>
              </a:rPr>
              <a:t>Indicate the steps to build a VPC</a:t>
            </a:r>
          </a:p>
          <a:p>
            <a:pPr>
              <a:spcBef>
                <a:spcPts val="800"/>
              </a:spcBef>
            </a:pPr>
            <a:r>
              <a:rPr lang="en-US" sz="2400" dirty="0">
                <a:latin typeface="+mj-lt"/>
              </a:rPr>
              <a:t>Identify security groups</a:t>
            </a:r>
          </a:p>
          <a:p>
            <a:pPr>
              <a:spcBef>
                <a:spcPts val="800"/>
              </a:spcBef>
            </a:pPr>
            <a:r>
              <a:rPr lang="en-US" sz="2400" dirty="0">
                <a:latin typeface="+mj-lt"/>
              </a:rPr>
              <a:t>Create your own VPC and add additional components to it to produce a customized network</a:t>
            </a:r>
          </a:p>
          <a:p>
            <a:pPr>
              <a:spcBef>
                <a:spcPts val="800"/>
              </a:spcBef>
            </a:pPr>
            <a:r>
              <a:rPr lang="en-US" sz="2400" dirty="0">
                <a:latin typeface="+mj-lt"/>
              </a:rPr>
              <a:t>Identify the fundamentals of Amazon Route 53 (a DNS service)</a:t>
            </a:r>
          </a:p>
          <a:p>
            <a:pPr>
              <a:spcBef>
                <a:spcPts val="800"/>
              </a:spcBef>
            </a:pPr>
            <a:r>
              <a:rPr lang="en-US" sz="2400" dirty="0">
                <a:latin typeface="+mj-lt"/>
              </a:rPr>
              <a:t>Recognize the benefits of Amazon CloudFront (a CDN service)</a:t>
            </a:r>
            <a:endParaRPr lang="en-US" dirty="0">
              <a:latin typeface="+mj-lt"/>
            </a:endParaRPr>
          </a:p>
        </p:txBody>
      </p:sp>
      <p:sp>
        <p:nvSpPr>
          <p:cNvPr id="3" name="Footer Placeholder 2">
            <a:extLst>
              <a:ext uri="{FF2B5EF4-FFF2-40B4-BE49-F238E27FC236}">
                <a16:creationId xmlns:a16="http://schemas.microsoft.com/office/drawing/2014/main" id="{08EDF210-8A75-2740-8664-8AEB6CD1C24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5" name="Slide Number Placeholder 4">
            <a:extLst>
              <a:ext uri="{FF2B5EF4-FFF2-40B4-BE49-F238E27FC236}">
                <a16:creationId xmlns:a16="http://schemas.microsoft.com/office/drawing/2014/main" id="{D0E9032A-B193-E649-B33A-8B2DE7FF0AB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8756697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FA4B-DEA6-442C-88A0-AE8F8A0259D5}"/>
              </a:ext>
            </a:extLst>
          </p:cNvPr>
          <p:cNvSpPr>
            <a:spLocks noGrp="1"/>
          </p:cNvSpPr>
          <p:nvPr>
            <p:ph type="body" sz="quarter" idx="10"/>
          </p:nvPr>
        </p:nvSpPr>
        <p:spPr/>
        <p:txBody>
          <a:bodyPr/>
          <a:lstStyle/>
          <a:p>
            <a:r>
              <a:rPr lang="en-US" dirty="0"/>
              <a:t>Module 5: Networking and Content Delivery</a:t>
            </a:r>
          </a:p>
        </p:txBody>
      </p:sp>
      <p:sp>
        <p:nvSpPr>
          <p:cNvPr id="2" name="Title 1"/>
          <p:cNvSpPr>
            <a:spLocks noGrp="1"/>
          </p:cNvSpPr>
          <p:nvPr>
            <p:ph type="title"/>
          </p:nvPr>
        </p:nvSpPr>
        <p:spPr/>
        <p:txBody>
          <a:bodyPr>
            <a:noAutofit/>
          </a:bodyPr>
          <a:lstStyle/>
          <a:p>
            <a:r>
              <a:rPr lang="en-US" sz="4000" dirty="0"/>
              <a:t>Section 1: Networking basics</a:t>
            </a:r>
          </a:p>
        </p:txBody>
      </p:sp>
      <p:sp>
        <p:nvSpPr>
          <p:cNvPr id="4" name="Footer Placeholder 3">
            <a:extLst>
              <a:ext uri="{FF2B5EF4-FFF2-40B4-BE49-F238E27FC236}">
                <a16:creationId xmlns:a16="http://schemas.microsoft.com/office/drawing/2014/main" id="{5E2E0F21-A117-4238-90E2-3197E401594E}"/>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532599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D9FC-6F15-9A4F-9E4D-9A203E415C90}"/>
              </a:ext>
            </a:extLst>
          </p:cNvPr>
          <p:cNvSpPr>
            <a:spLocks noGrp="1"/>
          </p:cNvSpPr>
          <p:nvPr>
            <p:ph type="title"/>
          </p:nvPr>
        </p:nvSpPr>
        <p:spPr/>
        <p:txBody>
          <a:bodyPr/>
          <a:lstStyle/>
          <a:p>
            <a:r>
              <a:rPr lang="en-US" dirty="0"/>
              <a:t>Networking: A Quick Primer</a:t>
            </a:r>
          </a:p>
        </p:txBody>
      </p:sp>
      <p:sp>
        <p:nvSpPr>
          <p:cNvPr id="3" name="Content Placeholder 2">
            <a:extLst>
              <a:ext uri="{FF2B5EF4-FFF2-40B4-BE49-F238E27FC236}">
                <a16:creationId xmlns:a16="http://schemas.microsoft.com/office/drawing/2014/main" id="{6374D9F0-F07A-5445-A90C-A0EFE03E89B5}"/>
              </a:ext>
            </a:extLst>
          </p:cNvPr>
          <p:cNvSpPr>
            <a:spLocks noGrp="1"/>
          </p:cNvSpPr>
          <p:nvPr>
            <p:ph idx="1"/>
          </p:nvPr>
        </p:nvSpPr>
        <p:spPr/>
        <p:txBody>
          <a:bodyPr/>
          <a:lstStyle/>
          <a:p>
            <a:r>
              <a:rPr lang="en-US" sz="2400" dirty="0"/>
              <a:t>A network is two or more computers or devices that can communicate with each other. </a:t>
            </a:r>
          </a:p>
          <a:p>
            <a:pPr lvl="1"/>
            <a:r>
              <a:rPr lang="en-US" sz="2000" dirty="0"/>
              <a:t>Those devices need to have software that enables them to talk to each other, called a network client, which is built into every operating system (OS).</a:t>
            </a:r>
          </a:p>
          <a:p>
            <a:pPr lvl="1"/>
            <a:endParaRPr lang="en-US" sz="2000" dirty="0"/>
          </a:p>
          <a:p>
            <a:r>
              <a:rPr lang="en-US" sz="2400" dirty="0"/>
              <a:t>Three things are required to accomplish networking:</a:t>
            </a:r>
          </a:p>
          <a:p>
            <a:pPr lvl="1"/>
            <a:r>
              <a:rPr lang="en-US" sz="2000" dirty="0"/>
              <a:t>Network adapter (or Network Interface Card -- NIC).</a:t>
            </a:r>
          </a:p>
          <a:p>
            <a:pPr lvl="1"/>
            <a:r>
              <a:rPr lang="en-US" sz="2000" dirty="0"/>
              <a:t>Transmission method.</a:t>
            </a:r>
          </a:p>
          <a:p>
            <a:pPr lvl="1"/>
            <a:r>
              <a:rPr lang="en-US" sz="2000" dirty="0"/>
              <a:t>Protocol.</a:t>
            </a:r>
          </a:p>
          <a:p>
            <a:endParaRPr lang="en-US" dirty="0"/>
          </a:p>
        </p:txBody>
      </p:sp>
      <p:sp>
        <p:nvSpPr>
          <p:cNvPr id="4" name="Footer Placeholder 3">
            <a:extLst>
              <a:ext uri="{FF2B5EF4-FFF2-40B4-BE49-F238E27FC236}">
                <a16:creationId xmlns:a16="http://schemas.microsoft.com/office/drawing/2014/main" id="{32D7C74B-42F0-1743-BF37-29C8F3D2D5DB}"/>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2AB83642-8211-EC41-8140-BC83BD9CC876}"/>
              </a:ext>
            </a:extLst>
          </p:cNvPr>
          <p:cNvSpPr>
            <a:spLocks noGrp="1"/>
          </p:cNvSpPr>
          <p:nvPr>
            <p:ph type="sldNum" sz="quarter" idx="12"/>
          </p:nvPr>
        </p:nvSpPr>
        <p:spPr/>
        <p:txBody>
          <a:bodyPr/>
          <a:lstStyle/>
          <a:p>
            <a:fld id="{8A4B711C-366F-984D-B358-19F85F407377}" type="slidenum">
              <a:rPr lang="en-US" smtClean="0"/>
              <a:t>6</a:t>
            </a:fld>
            <a:endParaRPr lang="en-US"/>
          </a:p>
        </p:txBody>
      </p:sp>
    </p:spTree>
    <p:extLst>
      <p:ext uri="{BB962C8B-B14F-4D97-AF65-F5344CB8AC3E}">
        <p14:creationId xmlns:p14="http://schemas.microsoft.com/office/powerpoint/2010/main" val="328692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534C-70CB-4075-956B-28C75E8CD01F}"/>
              </a:ext>
            </a:extLst>
          </p:cNvPr>
          <p:cNvSpPr>
            <a:spLocks noGrp="1"/>
          </p:cNvSpPr>
          <p:nvPr>
            <p:ph type="title"/>
          </p:nvPr>
        </p:nvSpPr>
        <p:spPr/>
        <p:txBody>
          <a:bodyPr/>
          <a:lstStyle/>
          <a:p>
            <a:r>
              <a:rPr lang="en-US" dirty="0"/>
              <a:t>Networks</a:t>
            </a:r>
          </a:p>
        </p:txBody>
      </p:sp>
      <p:grpSp>
        <p:nvGrpSpPr>
          <p:cNvPr id="45" name="Group 44" descr="two subnets consisting of three computers each connected through a router.">
            <a:extLst>
              <a:ext uri="{FF2B5EF4-FFF2-40B4-BE49-F238E27FC236}">
                <a16:creationId xmlns:a16="http://schemas.microsoft.com/office/drawing/2014/main" id="{16CFBCC5-309D-4369-9060-0BEE7C7AB8B9}"/>
              </a:ext>
            </a:extLst>
          </p:cNvPr>
          <p:cNvGrpSpPr/>
          <p:nvPr/>
        </p:nvGrpSpPr>
        <p:grpSpPr>
          <a:xfrm>
            <a:off x="898255" y="1803128"/>
            <a:ext cx="10395491" cy="4058650"/>
            <a:chOff x="891329" y="1803128"/>
            <a:chExt cx="10395491" cy="4058650"/>
          </a:xfrm>
        </p:grpSpPr>
        <p:pic>
          <p:nvPicPr>
            <p:cNvPr id="6" name="Graphic 5">
              <a:extLst>
                <a:ext uri="{FF2B5EF4-FFF2-40B4-BE49-F238E27FC236}">
                  <a16:creationId xmlns:a16="http://schemas.microsoft.com/office/drawing/2014/main" id="{3F4C4926-D38A-4915-A197-44A5DF76A61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1803128"/>
              <a:ext cx="914400" cy="914400"/>
            </a:xfrm>
            <a:prstGeom prst="rect">
              <a:avLst/>
            </a:prstGeom>
          </p:spPr>
        </p:pic>
        <p:cxnSp>
          <p:nvCxnSpPr>
            <p:cNvPr id="17" name="Straight Connector 16">
              <a:extLst>
                <a:ext uri="{FF2B5EF4-FFF2-40B4-BE49-F238E27FC236}">
                  <a16:creationId xmlns:a16="http://schemas.microsoft.com/office/drawing/2014/main" id="{BF4CA932-5E47-4E6C-97A4-31800B452DEC}"/>
                </a:ext>
              </a:extLst>
            </p:cNvPr>
            <p:cNvCxnSpPr>
              <a:cxnSpLocks/>
              <a:stCxn id="6" idx="3"/>
              <a:endCxn id="31" idx="1"/>
            </p:cNvCxnSpPr>
            <p:nvPr/>
          </p:nvCxnSpPr>
          <p:spPr>
            <a:xfrm>
              <a:off x="1805729" y="2260328"/>
              <a:ext cx="1309381" cy="157212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667C6097-B4CD-4089-861C-66D855D81F0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3375253"/>
              <a:ext cx="914400" cy="914400"/>
            </a:xfrm>
            <a:prstGeom prst="rect">
              <a:avLst/>
            </a:prstGeom>
          </p:spPr>
        </p:pic>
        <p:cxnSp>
          <p:nvCxnSpPr>
            <p:cNvPr id="19" name="Straight Connector 18">
              <a:extLst>
                <a:ext uri="{FF2B5EF4-FFF2-40B4-BE49-F238E27FC236}">
                  <a16:creationId xmlns:a16="http://schemas.microsoft.com/office/drawing/2014/main" id="{E901388A-7ACF-45E3-A0A9-28D56D34AA63}"/>
                </a:ext>
              </a:extLst>
            </p:cNvPr>
            <p:cNvCxnSpPr>
              <a:cxnSpLocks/>
              <a:stCxn id="8" idx="3"/>
              <a:endCxn id="31" idx="1"/>
            </p:cNvCxnSpPr>
            <p:nvPr/>
          </p:nvCxnSpPr>
          <p:spPr>
            <a:xfrm flipV="1">
              <a:off x="1805729" y="3832452"/>
              <a:ext cx="1309381" cy="1"/>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07A674E8-CEA3-416B-AD0C-29C40A1DD48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329" y="4947378"/>
              <a:ext cx="914400" cy="914400"/>
            </a:xfrm>
            <a:prstGeom prst="rect">
              <a:avLst/>
            </a:prstGeom>
          </p:spPr>
        </p:pic>
        <p:cxnSp>
          <p:nvCxnSpPr>
            <p:cNvPr id="21" name="Straight Connector 20">
              <a:extLst>
                <a:ext uri="{FF2B5EF4-FFF2-40B4-BE49-F238E27FC236}">
                  <a16:creationId xmlns:a16="http://schemas.microsoft.com/office/drawing/2014/main" id="{BBF4268A-5B4D-497A-8BCF-39EFA61A6A84}"/>
                </a:ext>
              </a:extLst>
            </p:cNvPr>
            <p:cNvCxnSpPr>
              <a:cxnSpLocks/>
              <a:stCxn id="10" idx="3"/>
              <a:endCxn id="31" idx="1"/>
            </p:cNvCxnSpPr>
            <p:nvPr/>
          </p:nvCxnSpPr>
          <p:spPr>
            <a:xfrm flipV="1">
              <a:off x="1805729" y="3832452"/>
              <a:ext cx="1309381" cy="157212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F215D48-E0B6-4F9D-8C2F-FC26FEA7BD05}"/>
                </a:ext>
              </a:extLst>
            </p:cNvPr>
            <p:cNvSpPr txBox="1"/>
            <p:nvPr/>
          </p:nvSpPr>
          <p:spPr>
            <a:xfrm>
              <a:off x="3115110" y="3632397"/>
              <a:ext cx="1207382" cy="40011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 1</a:t>
              </a:r>
            </a:p>
          </p:txBody>
        </p:sp>
        <p:cxnSp>
          <p:nvCxnSpPr>
            <p:cNvPr id="38" name="Straight Connector 37">
              <a:extLst>
                <a:ext uri="{FF2B5EF4-FFF2-40B4-BE49-F238E27FC236}">
                  <a16:creationId xmlns:a16="http://schemas.microsoft.com/office/drawing/2014/main" id="{F931899C-4BE0-45DF-8ACE-3CB5E901FA07}"/>
                </a:ext>
              </a:extLst>
            </p:cNvPr>
            <p:cNvCxnSpPr>
              <a:stCxn id="31" idx="3"/>
              <a:endCxn id="12" idx="1"/>
            </p:cNvCxnSpPr>
            <p:nvPr/>
          </p:nvCxnSpPr>
          <p:spPr>
            <a:xfrm>
              <a:off x="4322492" y="3832452"/>
              <a:ext cx="1309382" cy="1"/>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AF27ACBD-7E0C-4855-848A-3A23E259AE7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1874" y="3375253"/>
              <a:ext cx="914400" cy="914400"/>
            </a:xfrm>
            <a:prstGeom prst="rect">
              <a:avLst/>
            </a:prstGeom>
          </p:spPr>
        </p:pic>
        <p:sp>
          <p:nvSpPr>
            <p:cNvPr id="33" name="TextBox 32">
              <a:extLst>
                <a:ext uri="{FF2B5EF4-FFF2-40B4-BE49-F238E27FC236}">
                  <a16:creationId xmlns:a16="http://schemas.microsoft.com/office/drawing/2014/main" id="{99A1C466-76F6-4E68-B902-BEE86E14D3DF}"/>
                </a:ext>
              </a:extLst>
            </p:cNvPr>
            <p:cNvSpPr txBox="1"/>
            <p:nvPr/>
          </p:nvSpPr>
          <p:spPr>
            <a:xfrm>
              <a:off x="5626159" y="4449238"/>
              <a:ext cx="93968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Router</a:t>
              </a:r>
            </a:p>
          </p:txBody>
        </p:sp>
        <p:cxnSp>
          <p:nvCxnSpPr>
            <p:cNvPr id="43" name="Straight Connector 42">
              <a:extLst>
                <a:ext uri="{FF2B5EF4-FFF2-40B4-BE49-F238E27FC236}">
                  <a16:creationId xmlns:a16="http://schemas.microsoft.com/office/drawing/2014/main" id="{83C7B623-DD7C-4720-B932-A03A601FC229}"/>
                </a:ext>
              </a:extLst>
            </p:cNvPr>
            <p:cNvCxnSpPr>
              <a:cxnSpLocks/>
              <a:stCxn id="32" idx="1"/>
              <a:endCxn id="12" idx="3"/>
            </p:cNvCxnSpPr>
            <p:nvPr/>
          </p:nvCxnSpPr>
          <p:spPr>
            <a:xfrm flipH="1">
              <a:off x="6546274" y="3832452"/>
              <a:ext cx="1418386"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D26C6E1-FEA5-48BF-B449-645379BDBFD0}"/>
                </a:ext>
              </a:extLst>
            </p:cNvPr>
            <p:cNvSpPr txBox="1"/>
            <p:nvPr/>
          </p:nvSpPr>
          <p:spPr>
            <a:xfrm>
              <a:off x="7964660" y="3632397"/>
              <a:ext cx="1207382" cy="400110"/>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Subnet 2</a:t>
              </a:r>
            </a:p>
          </p:txBody>
        </p:sp>
        <p:cxnSp>
          <p:nvCxnSpPr>
            <p:cNvPr id="23" name="Straight Connector 22">
              <a:extLst>
                <a:ext uri="{FF2B5EF4-FFF2-40B4-BE49-F238E27FC236}">
                  <a16:creationId xmlns:a16="http://schemas.microsoft.com/office/drawing/2014/main" id="{1D094B33-76E0-43DA-AD48-9DF7B7A02DB9}"/>
                </a:ext>
              </a:extLst>
            </p:cNvPr>
            <p:cNvCxnSpPr>
              <a:cxnSpLocks/>
              <a:stCxn id="32" idx="3"/>
              <a:endCxn id="13" idx="1"/>
            </p:cNvCxnSpPr>
            <p:nvPr/>
          </p:nvCxnSpPr>
          <p:spPr>
            <a:xfrm flipV="1">
              <a:off x="9172042" y="2260328"/>
              <a:ext cx="1200378" cy="157212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DD6ED128-AB4F-4594-8B52-68489906743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1803128"/>
              <a:ext cx="914400" cy="914400"/>
            </a:xfrm>
            <a:prstGeom prst="rect">
              <a:avLst/>
            </a:prstGeom>
          </p:spPr>
        </p:pic>
        <p:cxnSp>
          <p:nvCxnSpPr>
            <p:cNvPr id="25" name="Straight Connector 24">
              <a:extLst>
                <a:ext uri="{FF2B5EF4-FFF2-40B4-BE49-F238E27FC236}">
                  <a16:creationId xmlns:a16="http://schemas.microsoft.com/office/drawing/2014/main" id="{B02B3B37-054C-45AC-9FBA-0FA19C859BBA}"/>
                </a:ext>
              </a:extLst>
            </p:cNvPr>
            <p:cNvCxnSpPr>
              <a:cxnSpLocks/>
              <a:stCxn id="32" idx="3"/>
              <a:endCxn id="14" idx="1"/>
            </p:cNvCxnSpPr>
            <p:nvPr/>
          </p:nvCxnSpPr>
          <p:spPr>
            <a:xfrm>
              <a:off x="9172042" y="3832452"/>
              <a:ext cx="1200378" cy="1"/>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844F5B0-BA50-4372-A3D2-2C52A10AEE1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3375253"/>
              <a:ext cx="914400" cy="914400"/>
            </a:xfrm>
            <a:prstGeom prst="rect">
              <a:avLst/>
            </a:prstGeom>
          </p:spPr>
        </p:pic>
        <p:cxnSp>
          <p:nvCxnSpPr>
            <p:cNvPr id="27" name="Straight Connector 26">
              <a:extLst>
                <a:ext uri="{FF2B5EF4-FFF2-40B4-BE49-F238E27FC236}">
                  <a16:creationId xmlns:a16="http://schemas.microsoft.com/office/drawing/2014/main" id="{BDBA0A73-3A68-44F2-B1EB-EFCEAC731DEB}"/>
                </a:ext>
              </a:extLst>
            </p:cNvPr>
            <p:cNvCxnSpPr>
              <a:cxnSpLocks/>
              <a:stCxn id="32" idx="3"/>
              <a:endCxn id="15" idx="1"/>
            </p:cNvCxnSpPr>
            <p:nvPr/>
          </p:nvCxnSpPr>
          <p:spPr>
            <a:xfrm>
              <a:off x="9172042" y="3832452"/>
              <a:ext cx="1200378" cy="1572126"/>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01E293D9-2971-478E-B1B5-E626E416CEF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72420" y="4947378"/>
              <a:ext cx="914400" cy="914400"/>
            </a:xfrm>
            <a:prstGeom prst="rect">
              <a:avLst/>
            </a:prstGeom>
          </p:spPr>
        </p:pic>
      </p:grpSp>
      <p:sp>
        <p:nvSpPr>
          <p:cNvPr id="5" name="Footer Placeholder 4">
            <a:extLst>
              <a:ext uri="{FF2B5EF4-FFF2-40B4-BE49-F238E27FC236}">
                <a16:creationId xmlns:a16="http://schemas.microsoft.com/office/drawing/2014/main" id="{394B2310-9AEC-4556-BE85-D30ECECE4373}"/>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7F3D997A-B1E2-450F-9543-710012C4F7D2}"/>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510679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a:lstStyle/>
          <a:p>
            <a:r>
              <a:rPr lang="en-US" dirty="0"/>
              <a:t>IP addresses</a:t>
            </a:r>
          </a:p>
        </p:txBody>
      </p:sp>
      <p:grpSp>
        <p:nvGrpSpPr>
          <p:cNvPr id="24" name="Group 23">
            <a:extLst>
              <a:ext uri="{FF2B5EF4-FFF2-40B4-BE49-F238E27FC236}">
                <a16:creationId xmlns:a16="http://schemas.microsoft.com/office/drawing/2014/main" id="{B1FC5099-B137-4F33-9BD8-F96566D5ECE6}"/>
              </a:ext>
              <a:ext uri="{C183D7F6-B498-43B3-948B-1728B52AA6E4}">
                <adec:decorative xmlns:adec="http://schemas.microsoft.com/office/drawing/2017/decorative" val="1"/>
              </a:ext>
            </a:extLst>
          </p:cNvPr>
          <p:cNvGrpSpPr/>
          <p:nvPr/>
        </p:nvGrpSpPr>
        <p:grpSpPr>
          <a:xfrm>
            <a:off x="1165135" y="2533334"/>
            <a:ext cx="9861730" cy="2676356"/>
            <a:chOff x="1165135" y="2533334"/>
            <a:chExt cx="9861730" cy="2676356"/>
          </a:xfrm>
        </p:grpSpPr>
        <p:grpSp>
          <p:nvGrpSpPr>
            <p:cNvPr id="16" name="Group 15">
              <a:extLst>
                <a:ext uri="{FF2B5EF4-FFF2-40B4-BE49-F238E27FC236}">
                  <a16:creationId xmlns:a16="http://schemas.microsoft.com/office/drawing/2014/main" id="{40FA2857-638B-474B-83A8-E6625CF8355D}"/>
                </a:ext>
              </a:extLst>
            </p:cNvPr>
            <p:cNvGrpSpPr/>
            <p:nvPr/>
          </p:nvGrpSpPr>
          <p:grpSpPr>
            <a:xfrm>
              <a:off x="1165135" y="2533334"/>
              <a:ext cx="1864613" cy="2676356"/>
              <a:chOff x="1165135" y="2533334"/>
              <a:chExt cx="1864613" cy="2676356"/>
            </a:xfrm>
          </p:grpSpPr>
          <p:sp>
            <p:nvSpPr>
              <p:cNvPr id="5" name="TextBox 4">
                <a:extLst>
                  <a:ext uri="{FF2B5EF4-FFF2-40B4-BE49-F238E27FC236}">
                    <a16:creationId xmlns:a16="http://schemas.microsoft.com/office/drawing/2014/main" id="{3A4190F8-F382-4866-B900-AE5BFF9DD908}"/>
                  </a:ext>
                </a:extLst>
              </p:cNvPr>
              <p:cNvSpPr txBox="1"/>
              <p:nvPr/>
            </p:nvSpPr>
            <p:spPr>
              <a:xfrm>
                <a:off x="1690118" y="2533334"/>
                <a:ext cx="81464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18" name="Arrow: Down 17" descr="down arrow">
                <a:extLst>
                  <a:ext uri="{FF2B5EF4-FFF2-40B4-BE49-F238E27FC236}">
                    <a16:creationId xmlns:a16="http://schemas.microsoft.com/office/drawing/2014/main" id="{9A06826B-4B98-47DD-A40C-78AE0A0135E5}"/>
                  </a:ext>
                </a:extLst>
              </p:cNvPr>
              <p:cNvSpPr/>
              <p:nvPr/>
            </p:nvSpPr>
            <p:spPr>
              <a:xfrm>
                <a:off x="19546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2" name="TextBox 11">
                <a:extLst>
                  <a:ext uri="{FF2B5EF4-FFF2-40B4-BE49-F238E27FC236}">
                    <a16:creationId xmlns:a16="http://schemas.microsoft.com/office/drawing/2014/main" id="{69EFD3FF-64EC-4C60-97DB-39E8DD0320DA}"/>
                  </a:ext>
                </a:extLst>
              </p:cNvPr>
              <p:cNvSpPr txBox="1"/>
              <p:nvPr/>
            </p:nvSpPr>
            <p:spPr>
              <a:xfrm>
                <a:off x="1165135" y="4686470"/>
                <a:ext cx="18646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11000000</a:t>
                </a:r>
              </a:p>
            </p:txBody>
          </p:sp>
        </p:grpSp>
        <p:sp>
          <p:nvSpPr>
            <p:cNvPr id="9" name="TextBox 8">
              <a:extLst>
                <a:ext uri="{FF2B5EF4-FFF2-40B4-BE49-F238E27FC236}">
                  <a16:creationId xmlns:a16="http://schemas.microsoft.com/office/drawing/2014/main" id="{79AA2476-8A95-4A39-B1AF-645B47091DD5}"/>
                </a:ext>
              </a:extLst>
            </p:cNvPr>
            <p:cNvSpPr txBox="1"/>
            <p:nvPr/>
          </p:nvSpPr>
          <p:spPr>
            <a:xfrm>
              <a:off x="3022971" y="2533334"/>
              <a:ext cx="814647"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17" name="Group 16">
              <a:extLst>
                <a:ext uri="{FF2B5EF4-FFF2-40B4-BE49-F238E27FC236}">
                  <a16:creationId xmlns:a16="http://schemas.microsoft.com/office/drawing/2014/main" id="{4D84152E-7ED9-4409-9518-02FD30F5FB5F}"/>
                </a:ext>
              </a:extLst>
            </p:cNvPr>
            <p:cNvGrpSpPr/>
            <p:nvPr/>
          </p:nvGrpSpPr>
          <p:grpSpPr>
            <a:xfrm>
              <a:off x="3830841" y="2533334"/>
              <a:ext cx="1864613" cy="2676356"/>
              <a:chOff x="4005835" y="2533334"/>
              <a:chExt cx="1864613" cy="2676356"/>
            </a:xfrm>
          </p:grpSpPr>
          <p:sp>
            <p:nvSpPr>
              <p:cNvPr id="6" name="TextBox 5">
                <a:extLst>
                  <a:ext uri="{FF2B5EF4-FFF2-40B4-BE49-F238E27FC236}">
                    <a16:creationId xmlns:a16="http://schemas.microsoft.com/office/drawing/2014/main" id="{B5D61CD2-BCB0-49A5-9EDE-F8CCD1F21A1D}"/>
                  </a:ext>
                </a:extLst>
              </p:cNvPr>
              <p:cNvSpPr txBox="1"/>
              <p:nvPr/>
            </p:nvSpPr>
            <p:spPr>
              <a:xfrm>
                <a:off x="4740811" y="2533334"/>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19" name="Arrow: Down 18" descr="down arrow">
                <a:extLst>
                  <a:ext uri="{FF2B5EF4-FFF2-40B4-BE49-F238E27FC236}">
                    <a16:creationId xmlns:a16="http://schemas.microsoft.com/office/drawing/2014/main" id="{DACD3BD3-C9B4-4BFD-8D4D-825D53009629}"/>
                  </a:ext>
                </a:extLst>
              </p:cNvPr>
              <p:cNvSpPr/>
              <p:nvPr/>
            </p:nvSpPr>
            <p:spPr>
              <a:xfrm>
                <a:off x="4795371"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3" name="TextBox 12">
                <a:extLst>
                  <a:ext uri="{FF2B5EF4-FFF2-40B4-BE49-F238E27FC236}">
                    <a16:creationId xmlns:a16="http://schemas.microsoft.com/office/drawing/2014/main" id="{F98ED014-D440-4AFB-984E-5D95F827FC6B}"/>
                  </a:ext>
                </a:extLst>
              </p:cNvPr>
              <p:cNvSpPr txBox="1"/>
              <p:nvPr/>
            </p:nvSpPr>
            <p:spPr>
              <a:xfrm>
                <a:off x="4005835" y="4686470"/>
                <a:ext cx="18646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a:t>
                </a:r>
              </a:p>
            </p:txBody>
          </p:sp>
        </p:grpSp>
        <p:sp>
          <p:nvSpPr>
            <p:cNvPr id="10" name="TextBox 9">
              <a:extLst>
                <a:ext uri="{FF2B5EF4-FFF2-40B4-BE49-F238E27FC236}">
                  <a16:creationId xmlns:a16="http://schemas.microsoft.com/office/drawing/2014/main" id="{56A1FEF2-BD83-4F60-B2B3-F21832C33498}"/>
                </a:ext>
              </a:extLst>
            </p:cNvPr>
            <p:cNvSpPr txBox="1"/>
            <p:nvPr/>
          </p:nvSpPr>
          <p:spPr>
            <a:xfrm>
              <a:off x="5688677" y="2533334"/>
              <a:ext cx="814647"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2" name="Group 21">
              <a:extLst>
                <a:ext uri="{FF2B5EF4-FFF2-40B4-BE49-F238E27FC236}">
                  <a16:creationId xmlns:a16="http://schemas.microsoft.com/office/drawing/2014/main" id="{FA3909AB-7399-4202-8519-6B74CE6C2493}"/>
                </a:ext>
              </a:extLst>
            </p:cNvPr>
            <p:cNvGrpSpPr/>
            <p:nvPr/>
          </p:nvGrpSpPr>
          <p:grpSpPr>
            <a:xfrm>
              <a:off x="6496547" y="2533334"/>
              <a:ext cx="1864613" cy="2676356"/>
              <a:chOff x="6636542" y="2533334"/>
              <a:chExt cx="1864613" cy="2676356"/>
            </a:xfrm>
          </p:grpSpPr>
          <p:sp>
            <p:nvSpPr>
              <p:cNvPr id="7" name="TextBox 6">
                <a:extLst>
                  <a:ext uri="{FF2B5EF4-FFF2-40B4-BE49-F238E27FC236}">
                    <a16:creationId xmlns:a16="http://schemas.microsoft.com/office/drawing/2014/main" id="{AF4603A9-400C-41F2-9961-DF7A7C0EC0F2}"/>
                  </a:ext>
                </a:extLst>
              </p:cNvPr>
              <p:cNvSpPr txBox="1"/>
              <p:nvPr/>
            </p:nvSpPr>
            <p:spPr>
              <a:xfrm>
                <a:off x="7371518" y="2533334"/>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20" name="Arrow: Down 19" descr="down arrow">
                <a:extLst>
                  <a:ext uri="{FF2B5EF4-FFF2-40B4-BE49-F238E27FC236}">
                    <a16:creationId xmlns:a16="http://schemas.microsoft.com/office/drawing/2014/main" id="{CDCCC6AD-3487-4425-BF99-0F21E99147B0}"/>
                  </a:ext>
                </a:extLst>
              </p:cNvPr>
              <p:cNvSpPr/>
              <p:nvPr/>
            </p:nvSpPr>
            <p:spPr>
              <a:xfrm>
                <a:off x="742607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4" name="TextBox 13">
                <a:extLst>
                  <a:ext uri="{FF2B5EF4-FFF2-40B4-BE49-F238E27FC236}">
                    <a16:creationId xmlns:a16="http://schemas.microsoft.com/office/drawing/2014/main" id="{F23A0D1B-AF82-495E-AE97-CFC8ADAD0B98}"/>
                  </a:ext>
                </a:extLst>
              </p:cNvPr>
              <p:cNvSpPr txBox="1"/>
              <p:nvPr/>
            </p:nvSpPr>
            <p:spPr>
              <a:xfrm>
                <a:off x="6636542" y="4686470"/>
                <a:ext cx="18646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00000010</a:t>
                </a:r>
              </a:p>
            </p:txBody>
          </p:sp>
        </p:grpSp>
        <p:sp>
          <p:nvSpPr>
            <p:cNvPr id="11" name="TextBox 10">
              <a:extLst>
                <a:ext uri="{FF2B5EF4-FFF2-40B4-BE49-F238E27FC236}">
                  <a16:creationId xmlns:a16="http://schemas.microsoft.com/office/drawing/2014/main" id="{8EB8DFCA-6656-40E0-9527-53F4043D97D7}"/>
                </a:ext>
              </a:extLst>
            </p:cNvPr>
            <p:cNvSpPr txBox="1"/>
            <p:nvPr/>
          </p:nvSpPr>
          <p:spPr>
            <a:xfrm>
              <a:off x="8354383" y="2533334"/>
              <a:ext cx="814647" cy="52322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grpSp>
          <p:nvGrpSpPr>
            <p:cNvPr id="23" name="Group 22">
              <a:extLst>
                <a:ext uri="{FF2B5EF4-FFF2-40B4-BE49-F238E27FC236}">
                  <a16:creationId xmlns:a16="http://schemas.microsoft.com/office/drawing/2014/main" id="{005D0DD3-2319-4F09-B0A5-CA4E417A4078}"/>
                </a:ext>
              </a:extLst>
            </p:cNvPr>
            <p:cNvGrpSpPr/>
            <p:nvPr/>
          </p:nvGrpSpPr>
          <p:grpSpPr>
            <a:xfrm>
              <a:off x="9162252" y="2533334"/>
              <a:ext cx="1864613" cy="2676356"/>
              <a:chOff x="9162252" y="2533334"/>
              <a:chExt cx="1864613" cy="2676356"/>
            </a:xfrm>
          </p:grpSpPr>
          <p:sp>
            <p:nvSpPr>
              <p:cNvPr id="8" name="TextBox 7">
                <a:extLst>
                  <a:ext uri="{FF2B5EF4-FFF2-40B4-BE49-F238E27FC236}">
                    <a16:creationId xmlns:a16="http://schemas.microsoft.com/office/drawing/2014/main" id="{FF023EC7-8F3A-4F9D-86C6-EED05D2E2430}"/>
                  </a:ext>
                </a:extLst>
              </p:cNvPr>
              <p:cNvSpPr txBox="1"/>
              <p:nvPr/>
            </p:nvSpPr>
            <p:spPr>
              <a:xfrm>
                <a:off x="9897228" y="2533334"/>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21" name="Arrow: Down 20" descr="down arrow">
                <a:extLst>
                  <a:ext uri="{FF2B5EF4-FFF2-40B4-BE49-F238E27FC236}">
                    <a16:creationId xmlns:a16="http://schemas.microsoft.com/office/drawing/2014/main" id="{E73C3CDE-40C4-448C-8E07-4E81ADC7825D}"/>
                  </a:ext>
                </a:extLst>
              </p:cNvPr>
              <p:cNvSpPr/>
              <p:nvPr/>
            </p:nvSpPr>
            <p:spPr>
              <a:xfrm>
                <a:off x="9951788" y="3435094"/>
                <a:ext cx="285541" cy="872836"/>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5" name="TextBox 14">
                <a:extLst>
                  <a:ext uri="{FF2B5EF4-FFF2-40B4-BE49-F238E27FC236}">
                    <a16:creationId xmlns:a16="http://schemas.microsoft.com/office/drawing/2014/main" id="{00D60233-253B-41EA-86B5-53E14BCD47E4}"/>
                  </a:ext>
                </a:extLst>
              </p:cNvPr>
              <p:cNvSpPr txBox="1"/>
              <p:nvPr/>
            </p:nvSpPr>
            <p:spPr>
              <a:xfrm>
                <a:off x="9162252" y="4686470"/>
                <a:ext cx="18646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a:t>
                </a:r>
              </a:p>
            </p:txBody>
          </p:sp>
        </p:grpSp>
      </p:grpSp>
      <p:sp>
        <p:nvSpPr>
          <p:cNvPr id="4" name="Footer Placeholder 3">
            <a:extLst>
              <a:ext uri="{FF2B5EF4-FFF2-40B4-BE49-F238E27FC236}">
                <a16:creationId xmlns:a16="http://schemas.microsoft.com/office/drawing/2014/main" id="{19D8FE7F-3EEC-4061-859A-63E62ED98C36}"/>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a:extLst>
              <a:ext uri="{FF2B5EF4-FFF2-40B4-BE49-F238E27FC236}">
                <a16:creationId xmlns:a16="http://schemas.microsoft.com/office/drawing/2014/main" id="{5726E39A-51D4-460F-B782-6BEEE2C64324}"/>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6973032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EA31D-A1C3-4E95-A143-34409266B839}"/>
              </a:ext>
            </a:extLst>
          </p:cNvPr>
          <p:cNvSpPr>
            <a:spLocks noGrp="1"/>
          </p:cNvSpPr>
          <p:nvPr>
            <p:ph type="title"/>
          </p:nvPr>
        </p:nvSpPr>
        <p:spPr/>
        <p:txBody>
          <a:bodyPr/>
          <a:lstStyle/>
          <a:p>
            <a:r>
              <a:rPr lang="en-US" dirty="0"/>
              <a:t>IPv4 and IPv6 addresses</a:t>
            </a:r>
          </a:p>
        </p:txBody>
      </p:sp>
      <p:sp>
        <p:nvSpPr>
          <p:cNvPr id="23" name="TextBox 22">
            <a:extLst>
              <a:ext uri="{FF2B5EF4-FFF2-40B4-BE49-F238E27FC236}">
                <a16:creationId xmlns:a16="http://schemas.microsoft.com/office/drawing/2014/main" id="{3DDD61BD-9E92-4178-B13B-A36BDFA030A2}"/>
              </a:ext>
            </a:extLst>
          </p:cNvPr>
          <p:cNvSpPr txBox="1"/>
          <p:nvPr/>
        </p:nvSpPr>
        <p:spPr>
          <a:xfrm>
            <a:off x="746760" y="2694711"/>
            <a:ext cx="5120640" cy="5486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IPv4 (32-bit) address</a:t>
            </a: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192.0.2.0</a:t>
            </a:r>
          </a:p>
        </p:txBody>
      </p:sp>
      <p:sp>
        <p:nvSpPr>
          <p:cNvPr id="24" name="TextBox 23">
            <a:extLst>
              <a:ext uri="{FF2B5EF4-FFF2-40B4-BE49-F238E27FC236}">
                <a16:creationId xmlns:a16="http://schemas.microsoft.com/office/drawing/2014/main" id="{87FC1AE5-F497-4CD5-AC54-959B8AAFBB08}"/>
              </a:ext>
            </a:extLst>
          </p:cNvPr>
          <p:cNvSpPr txBox="1"/>
          <p:nvPr/>
        </p:nvSpPr>
        <p:spPr>
          <a:xfrm>
            <a:off x="746760" y="3977663"/>
            <a:ext cx="1069848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IPv6 (128-bit) address</a:t>
            </a: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28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2600:1f18:22ba:8c00:ba86:a05e:a5ba:00FF</a:t>
            </a:r>
          </a:p>
          <a:p>
            <a:endParaRPr lang="en-US" sz="2800" dirty="0"/>
          </a:p>
          <a:p>
            <a:r>
              <a:rPr lang="en-US" sz="2800" dirty="0"/>
              <a:t>	can accommodate more user devices</a:t>
            </a:r>
            <a:endParaRPr kumimoji="0" lang="en-US" sz="28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endParaRPr>
          </a:p>
        </p:txBody>
      </p:sp>
      <p:sp>
        <p:nvSpPr>
          <p:cNvPr id="4" name="Footer Placeholder 3">
            <a:extLst>
              <a:ext uri="{FF2B5EF4-FFF2-40B4-BE49-F238E27FC236}">
                <a16:creationId xmlns:a16="http://schemas.microsoft.com/office/drawing/2014/main" id="{19D8FE7F-3EEC-4061-859A-63E62ED98C36}"/>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a:extLst>
              <a:ext uri="{FF2B5EF4-FFF2-40B4-BE49-F238E27FC236}">
                <a16:creationId xmlns:a16="http://schemas.microsoft.com/office/drawing/2014/main" id="{5726E39A-51D4-460F-B782-6BEEE2C64324}"/>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3559744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1A7E-F3ED-4D4D-AB5C-93A710A3F912}"/>
              </a:ext>
            </a:extLst>
          </p:cNvPr>
          <p:cNvSpPr>
            <a:spLocks noGrp="1"/>
          </p:cNvSpPr>
          <p:nvPr>
            <p:ph type="title"/>
          </p:nvPr>
        </p:nvSpPr>
        <p:spPr/>
        <p:txBody>
          <a:bodyPr/>
          <a:lstStyle/>
          <a:p>
            <a:r>
              <a:rPr lang="en-US" dirty="0"/>
              <a:t>Classless Inter-Domain Routing (CIDR)</a:t>
            </a:r>
          </a:p>
        </p:txBody>
      </p:sp>
      <p:grpSp>
        <p:nvGrpSpPr>
          <p:cNvPr id="19" name="Group 18" descr="binary conversion for IPv4 CIDR of 192.0.2.0/24.">
            <a:extLst>
              <a:ext uri="{FF2B5EF4-FFF2-40B4-BE49-F238E27FC236}">
                <a16:creationId xmlns:a16="http://schemas.microsoft.com/office/drawing/2014/main" id="{D4C54B18-B912-4A00-85FE-2E564D4DCFDF}"/>
              </a:ext>
            </a:extLst>
          </p:cNvPr>
          <p:cNvGrpSpPr/>
          <p:nvPr/>
        </p:nvGrpSpPr>
        <p:grpSpPr>
          <a:xfrm>
            <a:off x="63523" y="1467408"/>
            <a:ext cx="12064955" cy="4174987"/>
            <a:chOff x="18595" y="1467408"/>
            <a:chExt cx="12064955" cy="4174987"/>
          </a:xfrm>
        </p:grpSpPr>
        <p:sp>
          <p:nvSpPr>
            <p:cNvPr id="32" name="TextBox 31">
              <a:extLst>
                <a:ext uri="{FF2B5EF4-FFF2-40B4-BE49-F238E27FC236}">
                  <a16:creationId xmlns:a16="http://schemas.microsoft.com/office/drawing/2014/main" id="{EF3D9E4C-470B-41A3-8A92-04AADA053D42}"/>
                </a:ext>
              </a:extLst>
            </p:cNvPr>
            <p:cNvSpPr txBox="1"/>
            <p:nvPr/>
          </p:nvSpPr>
          <p:spPr>
            <a:xfrm>
              <a:off x="895505" y="1467408"/>
              <a:ext cx="542969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Network identifier (routing prefix)</a:t>
              </a:r>
            </a:p>
          </p:txBody>
        </p:sp>
        <p:sp>
          <p:nvSpPr>
            <p:cNvPr id="30" name="Rectangle 29">
              <a:extLst>
                <a:ext uri="{FF2B5EF4-FFF2-40B4-BE49-F238E27FC236}">
                  <a16:creationId xmlns:a16="http://schemas.microsoft.com/office/drawing/2014/main" id="{6B5A065D-FD94-4E0E-AEA5-F558AEF7D24C}"/>
                </a:ext>
                <a:ext uri="{C183D7F6-B498-43B3-948B-1728B52AA6E4}">
                  <adec:decorative xmlns:adec="http://schemas.microsoft.com/office/drawing/2017/decorative" val="1"/>
                </a:ext>
              </a:extLst>
            </p:cNvPr>
            <p:cNvSpPr/>
            <p:nvPr/>
          </p:nvSpPr>
          <p:spPr>
            <a:xfrm>
              <a:off x="289437" y="2229616"/>
              <a:ext cx="647520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5" name="TextBox 4">
              <a:extLst>
                <a:ext uri="{FF2B5EF4-FFF2-40B4-BE49-F238E27FC236}">
                  <a16:creationId xmlns:a16="http://schemas.microsoft.com/office/drawing/2014/main" id="{6F4015B3-5155-4D45-AAA9-A56ABCCAB92E}"/>
                </a:ext>
              </a:extLst>
            </p:cNvPr>
            <p:cNvSpPr txBox="1"/>
            <p:nvPr/>
          </p:nvSpPr>
          <p:spPr>
            <a:xfrm>
              <a:off x="543579" y="2503629"/>
              <a:ext cx="81464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192</a:t>
              </a:r>
            </a:p>
          </p:txBody>
        </p:sp>
        <p:sp>
          <p:nvSpPr>
            <p:cNvPr id="34" name="Arrow: Down 33" descr="down arrow">
              <a:extLst>
                <a:ext uri="{FF2B5EF4-FFF2-40B4-BE49-F238E27FC236}">
                  <a16:creationId xmlns:a16="http://schemas.microsoft.com/office/drawing/2014/main" id="{95CC1E46-F9C1-4AC6-B6A1-9F16670DC0FE}"/>
                </a:ext>
              </a:extLst>
            </p:cNvPr>
            <p:cNvSpPr/>
            <p:nvPr/>
          </p:nvSpPr>
          <p:spPr>
            <a:xfrm>
              <a:off x="813742"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5" name="TextBox 24">
              <a:extLst>
                <a:ext uri="{FF2B5EF4-FFF2-40B4-BE49-F238E27FC236}">
                  <a16:creationId xmlns:a16="http://schemas.microsoft.com/office/drawing/2014/main" id="{728A55E8-AB91-4672-81EF-A297C4DA84E8}"/>
                </a:ext>
              </a:extLst>
            </p:cNvPr>
            <p:cNvSpPr txBox="1"/>
            <p:nvPr/>
          </p:nvSpPr>
          <p:spPr>
            <a:xfrm>
              <a:off x="18595" y="4104142"/>
              <a:ext cx="186461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11000000</a:t>
              </a:r>
            </a:p>
          </p:txBody>
        </p:sp>
        <p:sp>
          <p:nvSpPr>
            <p:cNvPr id="14" name="TextBox 13">
              <a:extLst>
                <a:ext uri="{FF2B5EF4-FFF2-40B4-BE49-F238E27FC236}">
                  <a16:creationId xmlns:a16="http://schemas.microsoft.com/office/drawing/2014/main" id="{D4C9D6BF-B882-4FA9-A5BC-0C96E7E5752E}"/>
                </a:ext>
              </a:extLst>
            </p:cNvPr>
            <p:cNvSpPr txBox="1"/>
            <p:nvPr/>
          </p:nvSpPr>
          <p:spPr>
            <a:xfrm>
              <a:off x="449000" y="5119175"/>
              <a:ext cx="100380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9" name="TextBox 8">
              <a:extLst>
                <a:ext uri="{FF2B5EF4-FFF2-40B4-BE49-F238E27FC236}">
                  <a16:creationId xmlns:a16="http://schemas.microsoft.com/office/drawing/2014/main" id="{67B15A49-80A6-4F44-B421-16B96E2ADFAB}"/>
                </a:ext>
              </a:extLst>
            </p:cNvPr>
            <p:cNvSpPr txBox="1"/>
            <p:nvPr/>
          </p:nvSpPr>
          <p:spPr>
            <a:xfrm>
              <a:off x="1936645" y="2485700"/>
              <a:ext cx="8146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6" name="TextBox 5">
              <a:extLst>
                <a:ext uri="{FF2B5EF4-FFF2-40B4-BE49-F238E27FC236}">
                  <a16:creationId xmlns:a16="http://schemas.microsoft.com/office/drawing/2014/main" id="{B860D9E6-B781-4B52-89E0-61AE267047CA}"/>
                </a:ext>
              </a:extLst>
            </p:cNvPr>
            <p:cNvSpPr txBox="1"/>
            <p:nvPr/>
          </p:nvSpPr>
          <p:spPr>
            <a:xfrm>
              <a:off x="3543717" y="2503629"/>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5" name="Arrow: Down 34">
              <a:extLst>
                <a:ext uri="{FF2B5EF4-FFF2-40B4-BE49-F238E27FC236}">
                  <a16:creationId xmlns:a16="http://schemas.microsoft.com/office/drawing/2014/main" id="{A64763E7-8B76-4288-B507-9FAE59028ED7}"/>
                </a:ext>
                <a:ext uri="{C183D7F6-B498-43B3-948B-1728B52AA6E4}">
                  <adec:decorative xmlns:adec="http://schemas.microsoft.com/office/drawing/2017/decorative" val="1"/>
                </a:ext>
              </a:extLst>
            </p:cNvPr>
            <p:cNvSpPr/>
            <p:nvPr/>
          </p:nvSpPr>
          <p:spPr>
            <a:xfrm>
              <a:off x="3610351"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6" name="TextBox 25">
              <a:extLst>
                <a:ext uri="{FF2B5EF4-FFF2-40B4-BE49-F238E27FC236}">
                  <a16:creationId xmlns:a16="http://schemas.microsoft.com/office/drawing/2014/main" id="{524032E1-7686-4374-86A3-62622FDC821F}"/>
                </a:ext>
              </a:extLst>
            </p:cNvPr>
            <p:cNvSpPr txBox="1"/>
            <p:nvPr/>
          </p:nvSpPr>
          <p:spPr>
            <a:xfrm>
              <a:off x="2821876" y="4104142"/>
              <a:ext cx="186461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a:t>
              </a:r>
            </a:p>
          </p:txBody>
        </p:sp>
        <p:sp>
          <p:nvSpPr>
            <p:cNvPr id="15" name="TextBox 14">
              <a:extLst>
                <a:ext uri="{FF2B5EF4-FFF2-40B4-BE49-F238E27FC236}">
                  <a16:creationId xmlns:a16="http://schemas.microsoft.com/office/drawing/2014/main" id="{615081F9-8FA3-4C4E-B3A4-485FEAD97FEE}"/>
                </a:ext>
              </a:extLst>
            </p:cNvPr>
            <p:cNvSpPr txBox="1"/>
            <p:nvPr/>
          </p:nvSpPr>
          <p:spPr>
            <a:xfrm>
              <a:off x="3234323" y="5119175"/>
              <a:ext cx="100380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10" name="TextBox 9">
              <a:extLst>
                <a:ext uri="{FF2B5EF4-FFF2-40B4-BE49-F238E27FC236}">
                  <a16:creationId xmlns:a16="http://schemas.microsoft.com/office/drawing/2014/main" id="{0499B54F-34F0-4774-98D1-9799E72A7260}"/>
                </a:ext>
              </a:extLst>
            </p:cNvPr>
            <p:cNvSpPr txBox="1"/>
            <p:nvPr/>
          </p:nvSpPr>
          <p:spPr>
            <a:xfrm>
              <a:off x="4722777" y="2503629"/>
              <a:ext cx="8146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CC36F807-2A17-4D35-A915-BA84D49CE618}"/>
                </a:ext>
              </a:extLst>
            </p:cNvPr>
            <p:cNvSpPr txBox="1"/>
            <p:nvPr/>
          </p:nvSpPr>
          <p:spPr>
            <a:xfrm>
              <a:off x="6115843" y="2503629"/>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2</a:t>
              </a:r>
            </a:p>
          </p:txBody>
        </p:sp>
        <p:sp>
          <p:nvSpPr>
            <p:cNvPr id="36" name="Arrow: Down 35" descr="down arrow">
              <a:extLst>
                <a:ext uri="{FF2B5EF4-FFF2-40B4-BE49-F238E27FC236}">
                  <a16:creationId xmlns:a16="http://schemas.microsoft.com/office/drawing/2014/main" id="{D466225B-CD58-4D3C-92C5-2062FF0493CD}"/>
                </a:ext>
              </a:extLst>
            </p:cNvPr>
            <p:cNvSpPr/>
            <p:nvPr/>
          </p:nvSpPr>
          <p:spPr>
            <a:xfrm>
              <a:off x="6176013"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7" name="TextBox 26">
              <a:extLst>
                <a:ext uri="{FF2B5EF4-FFF2-40B4-BE49-F238E27FC236}">
                  <a16:creationId xmlns:a16="http://schemas.microsoft.com/office/drawing/2014/main" id="{B53559AD-0AAF-49DF-9531-3E3F84BA350A}"/>
                </a:ext>
              </a:extLst>
            </p:cNvPr>
            <p:cNvSpPr txBox="1"/>
            <p:nvPr/>
          </p:nvSpPr>
          <p:spPr>
            <a:xfrm>
              <a:off x="5382968" y="4104142"/>
              <a:ext cx="186461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00000010</a:t>
              </a:r>
            </a:p>
          </p:txBody>
        </p:sp>
        <p:sp>
          <p:nvSpPr>
            <p:cNvPr id="16" name="TextBox 15">
              <a:extLst>
                <a:ext uri="{FF2B5EF4-FFF2-40B4-BE49-F238E27FC236}">
                  <a16:creationId xmlns:a16="http://schemas.microsoft.com/office/drawing/2014/main" id="{ED159887-81DE-492A-B333-72814DDF7E89}"/>
                </a:ext>
              </a:extLst>
            </p:cNvPr>
            <p:cNvSpPr txBox="1"/>
            <p:nvPr/>
          </p:nvSpPr>
          <p:spPr>
            <a:xfrm>
              <a:off x="5806525" y="5119175"/>
              <a:ext cx="100380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sp>
          <p:nvSpPr>
            <p:cNvPr id="11" name="TextBox 10">
              <a:extLst>
                <a:ext uri="{FF2B5EF4-FFF2-40B4-BE49-F238E27FC236}">
                  <a16:creationId xmlns:a16="http://schemas.microsoft.com/office/drawing/2014/main" id="{54B21761-D6EA-47FA-8089-D06447BAA4B5}"/>
                </a:ext>
              </a:extLst>
            </p:cNvPr>
            <p:cNvSpPr txBox="1"/>
            <p:nvPr/>
          </p:nvSpPr>
          <p:spPr>
            <a:xfrm>
              <a:off x="7196375" y="2503629"/>
              <a:ext cx="8146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33" name="TextBox 32">
              <a:extLst>
                <a:ext uri="{FF2B5EF4-FFF2-40B4-BE49-F238E27FC236}">
                  <a16:creationId xmlns:a16="http://schemas.microsoft.com/office/drawing/2014/main" id="{8222A68F-981B-44AF-9EBA-7C268DC07241}"/>
                </a:ext>
              </a:extLst>
            </p:cNvPr>
            <p:cNvSpPr txBox="1"/>
            <p:nvPr/>
          </p:nvSpPr>
          <p:spPr>
            <a:xfrm>
              <a:off x="7578748" y="1467408"/>
              <a:ext cx="241604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Host identifier</a:t>
              </a:r>
            </a:p>
          </p:txBody>
        </p:sp>
        <p:sp>
          <p:nvSpPr>
            <p:cNvPr id="31" name="Rectangle 30">
              <a:extLst>
                <a:ext uri="{FF2B5EF4-FFF2-40B4-BE49-F238E27FC236}">
                  <a16:creationId xmlns:a16="http://schemas.microsoft.com/office/drawing/2014/main" id="{9C426CE2-9E41-4D54-847A-4E9471365C7D}"/>
                </a:ext>
                <a:ext uri="{C183D7F6-B498-43B3-948B-1728B52AA6E4}">
                  <adec:decorative xmlns:adec="http://schemas.microsoft.com/office/drawing/2017/decorative" val="1"/>
                </a:ext>
              </a:extLst>
            </p:cNvPr>
            <p:cNvSpPr/>
            <p:nvPr/>
          </p:nvSpPr>
          <p:spPr>
            <a:xfrm>
              <a:off x="8279047" y="2171529"/>
              <a:ext cx="1015448" cy="107124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8" name="TextBox 7">
              <a:extLst>
                <a:ext uri="{FF2B5EF4-FFF2-40B4-BE49-F238E27FC236}">
                  <a16:creationId xmlns:a16="http://schemas.microsoft.com/office/drawing/2014/main" id="{78139E2B-E220-4647-8AAB-030A83159970}"/>
                </a:ext>
              </a:extLst>
            </p:cNvPr>
            <p:cNvSpPr txBox="1"/>
            <p:nvPr/>
          </p:nvSpPr>
          <p:spPr>
            <a:xfrm>
              <a:off x="8589441" y="2503629"/>
              <a:ext cx="39466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a:t>
              </a:r>
            </a:p>
          </p:txBody>
        </p:sp>
        <p:sp>
          <p:nvSpPr>
            <p:cNvPr id="37" name="Arrow: Down 36" descr="down arrow">
              <a:extLst>
                <a:ext uri="{FF2B5EF4-FFF2-40B4-BE49-F238E27FC236}">
                  <a16:creationId xmlns:a16="http://schemas.microsoft.com/office/drawing/2014/main" id="{87126976-72B5-4963-9259-4A833BF822EB}"/>
                </a:ext>
              </a:extLst>
            </p:cNvPr>
            <p:cNvSpPr/>
            <p:nvPr/>
          </p:nvSpPr>
          <p:spPr>
            <a:xfrm>
              <a:off x="8650830" y="3530481"/>
              <a:ext cx="274320" cy="457200"/>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8" name="TextBox 27">
              <a:extLst>
                <a:ext uri="{FF2B5EF4-FFF2-40B4-BE49-F238E27FC236}">
                  <a16:creationId xmlns:a16="http://schemas.microsoft.com/office/drawing/2014/main" id="{0494572C-199F-4905-8C48-99A33AF4AF79}"/>
                </a:ext>
              </a:extLst>
            </p:cNvPr>
            <p:cNvSpPr txBox="1"/>
            <p:nvPr/>
          </p:nvSpPr>
          <p:spPr>
            <a:xfrm>
              <a:off x="7618786" y="4104142"/>
              <a:ext cx="2305439"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00000000 </a:t>
              </a:r>
              <a:b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to 11111111</a:t>
              </a:r>
            </a:p>
          </p:txBody>
        </p:sp>
        <p:sp>
          <p:nvSpPr>
            <p:cNvPr id="17" name="TextBox 16">
              <a:extLst>
                <a:ext uri="{FF2B5EF4-FFF2-40B4-BE49-F238E27FC236}">
                  <a16:creationId xmlns:a16="http://schemas.microsoft.com/office/drawing/2014/main" id="{18162D1D-4095-4111-848E-8F3C9B5C7206}"/>
                </a:ext>
              </a:extLst>
            </p:cNvPr>
            <p:cNvSpPr txBox="1"/>
            <p:nvPr/>
          </p:nvSpPr>
          <p:spPr>
            <a:xfrm>
              <a:off x="8102128" y="5119175"/>
              <a:ext cx="136928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Flexible</a:t>
              </a:r>
            </a:p>
          </p:txBody>
        </p:sp>
        <p:sp>
          <p:nvSpPr>
            <p:cNvPr id="13" name="TextBox 12">
              <a:extLst>
                <a:ext uri="{FF2B5EF4-FFF2-40B4-BE49-F238E27FC236}">
                  <a16:creationId xmlns:a16="http://schemas.microsoft.com/office/drawing/2014/main" id="{88784BF1-10E6-4A41-91CB-05DEC914930C}"/>
                </a:ext>
              </a:extLst>
            </p:cNvPr>
            <p:cNvSpPr txBox="1"/>
            <p:nvPr/>
          </p:nvSpPr>
          <p:spPr>
            <a:xfrm>
              <a:off x="9562520" y="2503629"/>
              <a:ext cx="8146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p:txBody>
        </p:sp>
        <p:sp>
          <p:nvSpPr>
            <p:cNvPr id="21" name="Oval 20">
              <a:extLst>
                <a:ext uri="{FF2B5EF4-FFF2-40B4-BE49-F238E27FC236}">
                  <a16:creationId xmlns:a16="http://schemas.microsoft.com/office/drawing/2014/main" id="{D44A47DF-ADE5-49DB-B223-F952C45690BF}"/>
                </a:ext>
                <a:ext uri="{C183D7F6-B498-43B3-948B-1728B52AA6E4}">
                  <adec:decorative xmlns:adec="http://schemas.microsoft.com/office/drawing/2017/decorative" val="1"/>
                </a:ext>
              </a:extLst>
            </p:cNvPr>
            <p:cNvSpPr/>
            <p:nvPr/>
          </p:nvSpPr>
          <p:spPr>
            <a:xfrm>
              <a:off x="10780855" y="2288670"/>
              <a:ext cx="954107" cy="95410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2" name="TextBox 11">
              <a:extLst>
                <a:ext uri="{FF2B5EF4-FFF2-40B4-BE49-F238E27FC236}">
                  <a16:creationId xmlns:a16="http://schemas.microsoft.com/office/drawing/2014/main" id="{E78FA349-2A35-462A-A458-15A22F844231}"/>
                </a:ext>
              </a:extLst>
            </p:cNvPr>
            <p:cNvSpPr txBox="1"/>
            <p:nvPr/>
          </p:nvSpPr>
          <p:spPr>
            <a:xfrm>
              <a:off x="10955583" y="2503629"/>
              <a:ext cx="604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24</a:t>
              </a:r>
            </a:p>
          </p:txBody>
        </p:sp>
        <p:sp>
          <p:nvSpPr>
            <p:cNvPr id="18" name="TextBox 17">
              <a:extLst>
                <a:ext uri="{FF2B5EF4-FFF2-40B4-BE49-F238E27FC236}">
                  <a16:creationId xmlns:a16="http://schemas.microsoft.com/office/drawing/2014/main" id="{DDCCDC21-67F3-467D-83D6-E734B8417C27}"/>
                </a:ext>
              </a:extLst>
            </p:cNvPr>
            <p:cNvSpPr txBox="1"/>
            <p:nvPr/>
          </p:nvSpPr>
          <p:spPr>
            <a:xfrm>
              <a:off x="10432264" y="3421368"/>
              <a:ext cx="1651286"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Tells you how</a:t>
              </a:r>
              <a:b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many bits are </a:t>
              </a:r>
              <a:b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0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fixed</a:t>
              </a:r>
            </a:p>
          </p:txBody>
        </p:sp>
      </p:grpSp>
      <p:sp>
        <p:nvSpPr>
          <p:cNvPr id="4" name="Footer Placeholder 3">
            <a:extLst>
              <a:ext uri="{FF2B5EF4-FFF2-40B4-BE49-F238E27FC236}">
                <a16:creationId xmlns:a16="http://schemas.microsoft.com/office/drawing/2014/main" id="{1C8E133F-9EFF-4D9E-B2C5-BB46198827A9}"/>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a:extLst>
              <a:ext uri="{FF2B5EF4-FFF2-40B4-BE49-F238E27FC236}">
                <a16:creationId xmlns:a16="http://schemas.microsoft.com/office/drawing/2014/main" id="{383C4921-F7E1-42EB-AAB0-0A0A56CEF7E5}"/>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8" name="TextBox 37">
            <a:extLst>
              <a:ext uri="{FF2B5EF4-FFF2-40B4-BE49-F238E27FC236}">
                <a16:creationId xmlns:a16="http://schemas.microsoft.com/office/drawing/2014/main" id="{D00C0AED-7808-3847-B078-085F66100C8C}"/>
              </a:ext>
            </a:extLst>
          </p:cNvPr>
          <p:cNvSpPr txBox="1"/>
          <p:nvPr/>
        </p:nvSpPr>
        <p:spPr>
          <a:xfrm>
            <a:off x="940433" y="5919615"/>
            <a:ext cx="10839457"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dirty="0">
                <a:highlight>
                  <a:srgbClr val="FFFF00"/>
                </a:highlight>
              </a:rPr>
              <a:t>CIDR is a way to express a group of IP addresses that are consecutive to each 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p:txBody>
      </p:sp>
    </p:spTree>
    <p:custDataLst>
      <p:tags r:id="rId1"/>
    </p:custDataLst>
    <p:extLst>
      <p:ext uri="{BB962C8B-B14F-4D97-AF65-F5344CB8AC3E}">
        <p14:creationId xmlns:p14="http://schemas.microsoft.com/office/powerpoint/2010/main" val="2308270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CAF09-4C49-4443-8B41-5FD1A3822A8C}"/>
              </a:ext>
            </a:extLst>
          </p:cNvPr>
          <p:cNvSpPr>
            <a:spLocks noGrp="1"/>
          </p:cNvSpPr>
          <p:nvPr>
            <p:ph type="title"/>
          </p:nvPr>
        </p:nvSpPr>
        <p:spPr/>
        <p:txBody>
          <a:bodyPr/>
          <a:lstStyle/>
          <a:p>
            <a:r>
              <a:rPr lang="en-US" sz="3600" dirty="0"/>
              <a:t>Open Systems Interconnection (OSI) model</a:t>
            </a:r>
          </a:p>
        </p:txBody>
      </p:sp>
      <p:graphicFrame>
        <p:nvGraphicFramePr>
          <p:cNvPr id="6" name="Table Placeholder 3">
            <a:extLst>
              <a:ext uri="{FF2B5EF4-FFF2-40B4-BE49-F238E27FC236}">
                <a16:creationId xmlns:a16="http://schemas.microsoft.com/office/drawing/2014/main" id="{2BD9FE4F-F1DE-4918-969B-61330295E15F}"/>
              </a:ext>
            </a:extLst>
          </p:cNvPr>
          <p:cNvGraphicFramePr>
            <a:graphicFrameLocks/>
          </p:cNvGraphicFramePr>
          <p:nvPr>
            <p:extLst>
              <p:ext uri="{D42A27DB-BD31-4B8C-83A1-F6EECF244321}">
                <p14:modId xmlns:p14="http://schemas.microsoft.com/office/powerpoint/2010/main" val="111120601"/>
              </p:ext>
            </p:extLst>
          </p:nvPr>
        </p:nvGraphicFramePr>
        <p:xfrm>
          <a:off x="267838" y="1723582"/>
          <a:ext cx="11656324" cy="4632768"/>
        </p:xfrm>
        <a:graphic>
          <a:graphicData uri="http://schemas.openxmlformats.org/drawingml/2006/table">
            <a:tbl>
              <a:tblPr firstRow="1" bandRow="1"/>
              <a:tblGrid>
                <a:gridCol w="1454375">
                  <a:extLst>
                    <a:ext uri="{9D8B030D-6E8A-4147-A177-3AD203B41FA5}">
                      <a16:colId xmlns:a16="http://schemas.microsoft.com/office/drawing/2014/main" val="20000"/>
                    </a:ext>
                  </a:extLst>
                </a:gridCol>
                <a:gridCol w="1276575">
                  <a:extLst>
                    <a:ext uri="{9D8B030D-6E8A-4147-A177-3AD203B41FA5}">
                      <a16:colId xmlns:a16="http://schemas.microsoft.com/office/drawing/2014/main" val="20001"/>
                    </a:ext>
                  </a:extLst>
                </a:gridCol>
                <a:gridCol w="6574062">
                  <a:extLst>
                    <a:ext uri="{9D8B030D-6E8A-4147-A177-3AD203B41FA5}">
                      <a16:colId xmlns:a16="http://schemas.microsoft.com/office/drawing/2014/main" val="20002"/>
                    </a:ext>
                  </a:extLst>
                </a:gridCol>
                <a:gridCol w="2351312">
                  <a:extLst>
                    <a:ext uri="{9D8B030D-6E8A-4147-A177-3AD203B41FA5}">
                      <a16:colId xmlns:a16="http://schemas.microsoft.com/office/drawing/2014/main" val="20003"/>
                    </a:ext>
                  </a:extLst>
                </a:gridCol>
              </a:tblGrid>
              <a:tr h="53641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dirty="0">
                          <a:solidFill>
                            <a:schemeClr val="tx1"/>
                          </a:solidFill>
                          <a:latin typeface="+mj-lt"/>
                          <a:ea typeface="Amazon Ember" panose="020B0603020204020204" pitchFamily="34" charset="0"/>
                          <a:cs typeface="Amazon Ember" panose="020B0603020204020204" pitchFamily="34" charset="0"/>
                        </a:rPr>
                        <a:t>Layer</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dirty="0">
                          <a:solidFill>
                            <a:schemeClr val="tx1"/>
                          </a:solidFill>
                          <a:latin typeface="+mj-lt"/>
                          <a:ea typeface="Amazon Ember" panose="020B0603020204020204" pitchFamily="34" charset="0"/>
                          <a:cs typeface="Amazon Ember" panose="020B0603020204020204" pitchFamily="34" charset="0"/>
                        </a:rPr>
                        <a:t>Number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dirty="0">
                          <a:solidFill>
                            <a:schemeClr val="tx1"/>
                          </a:solidFill>
                          <a:latin typeface="+mj-lt"/>
                          <a:ea typeface="Amazon Ember" panose="020B0603020204020204" pitchFamily="34" charset="0"/>
                          <a:cs typeface="Amazon Ember" panose="020B0603020204020204" pitchFamily="34" charset="0"/>
                        </a:rPr>
                        <a:t>Function</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sz="2000" b="0" i="0" dirty="0">
                          <a:solidFill>
                            <a:schemeClr val="tx1"/>
                          </a:solidFill>
                          <a:latin typeface="+mj-lt"/>
                          <a:ea typeface="Amazon Ember" panose="020B0603020204020204" pitchFamily="34" charset="0"/>
                          <a:cs typeface="Amazon Ember" panose="020B0603020204020204" pitchFamily="34" charset="0"/>
                        </a:rPr>
                        <a:t>Protocol/Address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dirty="0">
                          <a:solidFill>
                            <a:srgbClr val="232F3E"/>
                          </a:solidFill>
                          <a:latin typeface="+mj-lt"/>
                          <a:ea typeface="Amazon Ember Light" panose="020B0403020204020204" pitchFamily="34" charset="0"/>
                          <a:cs typeface="Amazon Ember Light" panose="020B0403020204020204" pitchFamily="34" charset="0"/>
                        </a:rPr>
                        <a:t>Application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600" b="0" i="0" dirty="0">
                          <a:solidFill>
                            <a:srgbClr val="232F3E"/>
                          </a:solidFill>
                          <a:latin typeface="+mj-lt"/>
                          <a:ea typeface="Amazon Ember Light" panose="020B0403020204020204" pitchFamily="34" charset="0"/>
                          <a:cs typeface="Amazon Ember Light" panose="020B0403020204020204" pitchFamily="34" charset="0"/>
                        </a:rPr>
                        <a:t>7</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600" b="0" i="0" dirty="0">
                          <a:solidFill>
                            <a:srgbClr val="232F3E"/>
                          </a:solidFill>
                          <a:latin typeface="+mj-lt"/>
                          <a:ea typeface="Amazon Ember Light" panose="020B0403020204020204" pitchFamily="34" charset="0"/>
                          <a:cs typeface="Amazon Ember Light" panose="020B0403020204020204" pitchFamily="34" charset="0"/>
                        </a:rPr>
                        <a:t>Means for an application to access a computer network</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sz="1600" b="0" i="0" dirty="0">
                          <a:solidFill>
                            <a:srgbClr val="232F3E"/>
                          </a:solidFill>
                          <a:latin typeface="+mj-lt"/>
                          <a:ea typeface="Amazon Ember Light" panose="020B0403020204020204" pitchFamily="34" charset="0"/>
                          <a:cs typeface="Amazon Ember Light" panose="020B0403020204020204" pitchFamily="34" charset="0"/>
                        </a:rPr>
                        <a:t>HTTP(S), FTP, DHCP, LDAP</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73331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Presentation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6</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Ensures that the application layer can read the data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Encryption</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ASCI, ICA</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3641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Session</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5</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Enables orderly exchange of data</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NetBIOS, RPC</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56434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Transport</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4</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Provides protocols to support host-to-host communication</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TCP, UDP</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Network</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3</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Routing and packet forwarding (routers)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IP</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374965473"/>
                  </a:ext>
                </a:extLst>
              </a:tr>
              <a:tr h="5364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Data link</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2</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Transfer data in the same LAN network (hubs and switches)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MAC</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56811062"/>
                  </a:ext>
                </a:extLst>
              </a:tr>
              <a:tr h="56434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Physical</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1</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Transmission and reception of raw bitstreams over a physical medium</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j-lt"/>
                          <a:ea typeface="Amazon Ember Light" panose="020B0403020204020204" pitchFamily="34" charset="0"/>
                          <a:cs typeface="Amazon Ember Light" panose="020B0403020204020204" pitchFamily="34" charset="0"/>
                        </a:rPr>
                        <a:t>Signals (1s and 0s)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615313496"/>
                  </a:ext>
                </a:extLst>
              </a:tr>
            </a:tbl>
          </a:graphicData>
        </a:graphic>
      </p:graphicFrame>
      <p:sp>
        <p:nvSpPr>
          <p:cNvPr id="4" name="Footer Placeholder 3">
            <a:extLst>
              <a:ext uri="{FF2B5EF4-FFF2-40B4-BE49-F238E27FC236}">
                <a16:creationId xmlns:a16="http://schemas.microsoft.com/office/drawing/2014/main" id="{96B0414D-E9EF-4E80-82E3-B7A39DA36751}"/>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a:extLst>
              <a:ext uri="{FF2B5EF4-FFF2-40B4-BE49-F238E27FC236}">
                <a16:creationId xmlns:a16="http://schemas.microsoft.com/office/drawing/2014/main" id="{FE6662CE-F708-46EA-BC5C-0D6EDA51A4D1}"/>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a:extLst>
              <a:ext uri="{FF2B5EF4-FFF2-40B4-BE49-F238E27FC236}">
                <a16:creationId xmlns:a16="http://schemas.microsoft.com/office/drawing/2014/main" id="{608E4169-7A84-AE4F-87FB-EA5EEF47B32D}"/>
              </a:ext>
            </a:extLst>
          </p:cNvPr>
          <p:cNvSpPr txBox="1"/>
          <p:nvPr/>
        </p:nvSpPr>
        <p:spPr>
          <a:xfrm>
            <a:off x="195912" y="1127624"/>
            <a:ext cx="11800176" cy="461665"/>
          </a:xfrm>
          <a:prstGeom prst="rect">
            <a:avLst/>
          </a:prstGeom>
          <a:noFill/>
        </p:spPr>
        <p:txBody>
          <a:bodyPr wrap="square">
            <a:spAutoFit/>
          </a:bodyPr>
          <a:lstStyle/>
          <a:p>
            <a:r>
              <a:rPr lang="en-US" sz="2400" dirty="0">
                <a:highlight>
                  <a:srgbClr val="FFFF00"/>
                </a:highlight>
              </a:rPr>
              <a:t>The OSI model is a conceptual model that is used</a:t>
            </a:r>
            <a:r>
              <a:rPr lang="en-US" sz="2400" b="0" i="0" kern="1200" dirty="0">
                <a:solidFill>
                  <a:schemeClr val="tx1"/>
                </a:solidFill>
                <a:effectLst/>
                <a:highlight>
                  <a:srgbClr val="FFFF00"/>
                </a:highlight>
                <a:latin typeface="+mn-lt"/>
                <a:ea typeface="+mn-ea"/>
                <a:cs typeface="+mn-cs"/>
              </a:rPr>
              <a:t> to explain how data travels over a network. </a:t>
            </a:r>
            <a:endParaRPr lang="en-US" sz="2400" dirty="0">
              <a:highlight>
                <a:srgbClr val="FFFF00"/>
              </a:highlight>
            </a:endParaRPr>
          </a:p>
        </p:txBody>
      </p:sp>
    </p:spTree>
    <p:custDataLst>
      <p:tags r:id="rId1"/>
    </p:custDataLst>
    <p:extLst>
      <p:ext uri="{BB962C8B-B14F-4D97-AF65-F5344CB8AC3E}">
        <p14:creationId xmlns:p14="http://schemas.microsoft.com/office/powerpoint/2010/main" val="3350159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88FA4B-DEA6-442C-88A0-AE8F8A0259D5}"/>
              </a:ext>
            </a:extLst>
          </p:cNvPr>
          <p:cNvSpPr>
            <a:spLocks noGrp="1"/>
          </p:cNvSpPr>
          <p:nvPr>
            <p:ph type="body" sz="quarter" idx="10"/>
          </p:nvPr>
        </p:nvSpPr>
        <p:spPr/>
        <p:txBody>
          <a:bodyPr/>
          <a:lstStyle/>
          <a:p>
            <a:r>
              <a:rPr lang="en-US" dirty="0"/>
              <a:t>Module 5: Networking and Content Delivery</a:t>
            </a:r>
          </a:p>
        </p:txBody>
      </p:sp>
      <p:sp>
        <p:nvSpPr>
          <p:cNvPr id="2" name="Title 1"/>
          <p:cNvSpPr>
            <a:spLocks noGrp="1"/>
          </p:cNvSpPr>
          <p:nvPr>
            <p:ph type="title"/>
          </p:nvPr>
        </p:nvSpPr>
        <p:spPr/>
        <p:txBody>
          <a:bodyPr>
            <a:noAutofit/>
          </a:bodyPr>
          <a:lstStyle/>
          <a:p>
            <a:r>
              <a:rPr lang="en-US" sz="4000" dirty="0"/>
              <a:t>Section 2: Amazon Virtual Private Cloud (VPC)</a:t>
            </a:r>
          </a:p>
        </p:txBody>
      </p:sp>
      <p:sp>
        <p:nvSpPr>
          <p:cNvPr id="4" name="Footer Placeholder 3">
            <a:extLst>
              <a:ext uri="{FF2B5EF4-FFF2-40B4-BE49-F238E27FC236}">
                <a16:creationId xmlns:a16="http://schemas.microsoft.com/office/drawing/2014/main" id="{5B6CBF99-8D5D-4CF8-AAEA-FF9A858554B9}"/>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343252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2495E-C0EB-3F48-BE81-D75D6F0EA53A}"/>
              </a:ext>
            </a:extLst>
          </p:cNvPr>
          <p:cNvSpPr>
            <a:spLocks noGrp="1"/>
          </p:cNvSpPr>
          <p:nvPr>
            <p:ph type="title"/>
          </p:nvPr>
        </p:nvSpPr>
        <p:spPr/>
        <p:txBody>
          <a:bodyPr/>
          <a:lstStyle/>
          <a:p>
            <a:r>
              <a:rPr lang="en-US" dirty="0"/>
              <a:t>Introduction</a:t>
            </a:r>
          </a:p>
        </p:txBody>
      </p:sp>
      <p:sp>
        <p:nvSpPr>
          <p:cNvPr id="6" name="Content Placeholder 5">
            <a:extLst>
              <a:ext uri="{FF2B5EF4-FFF2-40B4-BE49-F238E27FC236}">
                <a16:creationId xmlns:a16="http://schemas.microsoft.com/office/drawing/2014/main" id="{1E66054D-AA4D-1241-81F8-B8FADF4447BD}"/>
              </a:ext>
            </a:extLst>
          </p:cNvPr>
          <p:cNvSpPr>
            <a:spLocks noGrp="1"/>
          </p:cNvSpPr>
          <p:nvPr>
            <p:ph idx="1"/>
          </p:nvPr>
        </p:nvSpPr>
        <p:spPr/>
        <p:txBody>
          <a:bodyPr/>
          <a:lstStyle/>
          <a:p>
            <a:r>
              <a:rPr lang="en-US" dirty="0"/>
              <a:t>Many of the concepts of an on-premises network apply to a cloud-based network, but much of the complexity of setting up a network has been abstracted without sacrificing </a:t>
            </a:r>
          </a:p>
          <a:p>
            <a:pPr lvl="1"/>
            <a:r>
              <a:rPr lang="en-US" dirty="0"/>
              <a:t>control, </a:t>
            </a:r>
          </a:p>
          <a:p>
            <a:pPr lvl="1"/>
            <a:r>
              <a:rPr lang="en-US" dirty="0"/>
              <a:t>security, and </a:t>
            </a:r>
          </a:p>
          <a:p>
            <a:pPr lvl="1"/>
            <a:r>
              <a:rPr lang="en-US" dirty="0"/>
              <a:t>usability. </a:t>
            </a:r>
          </a:p>
        </p:txBody>
      </p:sp>
      <p:sp>
        <p:nvSpPr>
          <p:cNvPr id="4" name="Footer Placeholder 3">
            <a:extLst>
              <a:ext uri="{FF2B5EF4-FFF2-40B4-BE49-F238E27FC236}">
                <a16:creationId xmlns:a16="http://schemas.microsoft.com/office/drawing/2014/main" id="{74864C87-D9CD-8A4A-A6A8-D32F9871E7C0}"/>
              </a:ext>
            </a:extLst>
          </p:cNvPr>
          <p:cNvSpPr>
            <a:spLocks noGrp="1"/>
          </p:cNvSpPr>
          <p:nvPr>
            <p:ph type="ftr" sz="quarter" idx="3"/>
          </p:nvPr>
        </p:nvSpPr>
        <p:spPr/>
        <p:txBody>
          <a:bodyPr/>
          <a:lstStyle/>
          <a:p>
            <a:r>
              <a:rPr lang="en-US"/>
              <a:t>Distributed and Cloud Computing - Fall 2021</a:t>
            </a:r>
            <a:endParaRPr lang="en-US" dirty="0"/>
          </a:p>
        </p:txBody>
      </p:sp>
    </p:spTree>
    <p:extLst>
      <p:ext uri="{BB962C8B-B14F-4D97-AF65-F5344CB8AC3E}">
        <p14:creationId xmlns:p14="http://schemas.microsoft.com/office/powerpoint/2010/main" val="30858012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819DD-C864-4B1F-BDFF-2B4E11492383}"/>
              </a:ext>
            </a:extLst>
          </p:cNvPr>
          <p:cNvSpPr>
            <a:spLocks noGrp="1"/>
          </p:cNvSpPr>
          <p:nvPr>
            <p:ph type="title"/>
          </p:nvPr>
        </p:nvSpPr>
        <p:spPr/>
        <p:txBody>
          <a:bodyPr/>
          <a:lstStyle/>
          <a:p>
            <a:r>
              <a:rPr lang="en-US" dirty="0"/>
              <a:t>Amazon VPC</a:t>
            </a:r>
          </a:p>
        </p:txBody>
      </p:sp>
      <p:pic>
        <p:nvPicPr>
          <p:cNvPr id="6" name="Graphic 5">
            <a:extLst>
              <a:ext uri="{FF2B5EF4-FFF2-40B4-BE49-F238E27FC236}">
                <a16:creationId xmlns:a16="http://schemas.microsoft.com/office/drawing/2014/main" id="{5B13C49A-0AEC-4A20-84CE-C8C84923522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528175"/>
            <a:ext cx="1371600" cy="1371600"/>
          </a:xfrm>
          <a:prstGeom prst="rect">
            <a:avLst/>
          </a:prstGeom>
        </p:spPr>
      </p:pic>
      <p:sp>
        <p:nvSpPr>
          <p:cNvPr id="7" name="TextBox 6">
            <a:extLst>
              <a:ext uri="{FF2B5EF4-FFF2-40B4-BE49-F238E27FC236}">
                <a16:creationId xmlns:a16="http://schemas.microsoft.com/office/drawing/2014/main" id="{313D5743-93EE-4604-AF83-9A23B01AD693}"/>
              </a:ext>
            </a:extLst>
          </p:cNvPr>
          <p:cNvSpPr txBox="1"/>
          <p:nvPr/>
        </p:nvSpPr>
        <p:spPr>
          <a:xfrm>
            <a:off x="422564" y="3013501"/>
            <a:ext cx="1375698"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a:t>
            </a:r>
            <a:b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a:t>
            </a:r>
          </a:p>
        </p:txBody>
      </p:sp>
      <p:sp>
        <p:nvSpPr>
          <p:cNvPr id="3" name="Content Placeholder 2">
            <a:extLst>
              <a:ext uri="{FF2B5EF4-FFF2-40B4-BE49-F238E27FC236}">
                <a16:creationId xmlns:a16="http://schemas.microsoft.com/office/drawing/2014/main" id="{C55FAD45-680F-4EE5-A5D2-81C5793A080D}"/>
              </a:ext>
            </a:extLst>
          </p:cNvPr>
          <p:cNvSpPr>
            <a:spLocks noGrp="1"/>
          </p:cNvSpPr>
          <p:nvPr>
            <p:ph idx="1"/>
          </p:nvPr>
        </p:nvSpPr>
        <p:spPr>
          <a:xfrm>
            <a:off x="2161308" y="1528175"/>
            <a:ext cx="9611591" cy="4648788"/>
          </a:xfrm>
        </p:spPr>
        <p:txBody>
          <a:bodyPr/>
          <a:lstStyle/>
          <a:p>
            <a:r>
              <a:rPr lang="en-US" dirty="0"/>
              <a:t>Enables you to provision a </a:t>
            </a:r>
            <a:r>
              <a:rPr lang="en-US" b="1" dirty="0">
                <a:solidFill>
                  <a:schemeClr val="accent5"/>
                </a:solidFill>
              </a:rPr>
              <a:t>logically isolated</a:t>
            </a:r>
            <a:r>
              <a:rPr lang="en-US" dirty="0">
                <a:solidFill>
                  <a:schemeClr val="accent5"/>
                </a:solidFill>
              </a:rPr>
              <a:t> </a:t>
            </a:r>
            <a:r>
              <a:rPr lang="en-US" dirty="0"/>
              <a:t>section of the AWS Cloud where you can launch AWS resources in a virtual network that you define</a:t>
            </a:r>
          </a:p>
          <a:p>
            <a:r>
              <a:rPr lang="en-US" dirty="0"/>
              <a:t>Gives you </a:t>
            </a:r>
            <a:r>
              <a:rPr lang="en-US" b="1" dirty="0">
                <a:solidFill>
                  <a:schemeClr val="accent5"/>
                </a:solidFill>
              </a:rPr>
              <a:t>control over your virtual networking resources</a:t>
            </a:r>
            <a:r>
              <a:rPr lang="en-US" dirty="0"/>
              <a:t>, including:</a:t>
            </a:r>
          </a:p>
          <a:p>
            <a:pPr lvl="1"/>
            <a:r>
              <a:rPr lang="en-US" dirty="0"/>
              <a:t>Selection of IP address range</a:t>
            </a:r>
          </a:p>
          <a:p>
            <a:pPr lvl="1"/>
            <a:r>
              <a:rPr lang="en-US" dirty="0"/>
              <a:t>Creation of subnets</a:t>
            </a:r>
          </a:p>
          <a:p>
            <a:pPr lvl="1"/>
            <a:r>
              <a:rPr lang="en-US" dirty="0"/>
              <a:t>Configuration of route tables and network gateways</a:t>
            </a:r>
          </a:p>
          <a:p>
            <a:r>
              <a:rPr lang="en-US" dirty="0"/>
              <a:t>Enables you to </a:t>
            </a:r>
            <a:r>
              <a:rPr lang="en-US" b="1" dirty="0">
                <a:solidFill>
                  <a:schemeClr val="accent5"/>
                </a:solidFill>
              </a:rPr>
              <a:t>customize the network configuration</a:t>
            </a:r>
            <a:r>
              <a:rPr lang="en-US" dirty="0"/>
              <a:t> for your VPC</a:t>
            </a:r>
          </a:p>
          <a:p>
            <a:r>
              <a:rPr lang="en-US" dirty="0"/>
              <a:t>Enables you to use </a:t>
            </a:r>
            <a:r>
              <a:rPr lang="en-US" b="1" dirty="0">
                <a:solidFill>
                  <a:schemeClr val="accent5"/>
                </a:solidFill>
              </a:rPr>
              <a:t>multiple layers of security</a:t>
            </a:r>
            <a:endParaRPr lang="en-US" dirty="0">
              <a:solidFill>
                <a:schemeClr val="accent5"/>
              </a:solidFill>
            </a:endParaRPr>
          </a:p>
          <a:p>
            <a:endParaRPr lang="en-US" dirty="0"/>
          </a:p>
        </p:txBody>
      </p:sp>
      <p:sp>
        <p:nvSpPr>
          <p:cNvPr id="5" name="Footer Placeholder 4">
            <a:extLst>
              <a:ext uri="{FF2B5EF4-FFF2-40B4-BE49-F238E27FC236}">
                <a16:creationId xmlns:a16="http://schemas.microsoft.com/office/drawing/2014/main" id="{693312D9-4B74-4E45-9A4E-1F603DE2680D}"/>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FB56F618-4F98-4259-871F-42A6EEE0040B}"/>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9117777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VPCs and subnets</a:t>
            </a:r>
          </a:p>
        </p:txBody>
      </p:sp>
      <p:sp>
        <p:nvSpPr>
          <p:cNvPr id="8" name="Content Placeholder 7">
            <a:extLst>
              <a:ext uri="{FF2B5EF4-FFF2-40B4-BE49-F238E27FC236}">
                <a16:creationId xmlns:a16="http://schemas.microsoft.com/office/drawing/2014/main" id="{E119D091-850F-4401-A6D1-CB21EE448D1A}"/>
              </a:ext>
            </a:extLst>
          </p:cNvPr>
          <p:cNvSpPr>
            <a:spLocks noGrp="1"/>
          </p:cNvSpPr>
          <p:nvPr>
            <p:ph idx="1"/>
          </p:nvPr>
        </p:nvSpPr>
        <p:spPr/>
        <p:txBody>
          <a:bodyPr/>
          <a:lstStyle/>
          <a:p>
            <a:r>
              <a:rPr lang="en-US" dirty="0"/>
              <a:t>VPCs:</a:t>
            </a:r>
          </a:p>
          <a:p>
            <a:pPr lvl="1">
              <a:buClr>
                <a:schemeClr val="tx1"/>
              </a:buClr>
            </a:pPr>
            <a:r>
              <a:rPr lang="en-US" b="1" dirty="0">
                <a:solidFill>
                  <a:schemeClr val="accent5"/>
                </a:solidFill>
              </a:rPr>
              <a:t>Logically isolated </a:t>
            </a:r>
            <a:r>
              <a:rPr lang="en-US" dirty="0"/>
              <a:t>from other VPCs</a:t>
            </a:r>
          </a:p>
          <a:p>
            <a:pPr lvl="1">
              <a:buClr>
                <a:schemeClr val="tx1"/>
              </a:buClr>
            </a:pPr>
            <a:r>
              <a:rPr lang="en-US" b="1" dirty="0">
                <a:solidFill>
                  <a:schemeClr val="accent5"/>
                </a:solidFill>
              </a:rPr>
              <a:t>Dedicated</a:t>
            </a:r>
            <a:r>
              <a:rPr lang="en-US" dirty="0"/>
              <a:t> to your AWS account</a:t>
            </a:r>
          </a:p>
          <a:p>
            <a:pPr lvl="1">
              <a:buClr>
                <a:schemeClr val="tx1"/>
              </a:buClr>
            </a:pPr>
            <a:r>
              <a:rPr lang="en-US" dirty="0"/>
              <a:t>Belong to a single </a:t>
            </a:r>
            <a:r>
              <a:rPr lang="en-US" b="1" dirty="0">
                <a:solidFill>
                  <a:schemeClr val="accent5"/>
                </a:solidFill>
              </a:rPr>
              <a:t>AWS Region </a:t>
            </a:r>
            <a:r>
              <a:rPr lang="en-US" dirty="0"/>
              <a:t>and can span multiple Availability Zones</a:t>
            </a:r>
          </a:p>
          <a:p>
            <a:pPr lvl="2">
              <a:buClr>
                <a:schemeClr val="tx1"/>
              </a:buClr>
            </a:pPr>
            <a:r>
              <a:rPr lang="en-US" dirty="0">
                <a:solidFill>
                  <a:srgbClr val="FF0000"/>
                </a:solidFill>
              </a:rPr>
              <a:t>VPCs in GCP are global</a:t>
            </a:r>
          </a:p>
          <a:p>
            <a:pPr>
              <a:buClr>
                <a:schemeClr val="tx1"/>
              </a:buClr>
            </a:pPr>
            <a:r>
              <a:rPr lang="en-US" dirty="0"/>
              <a:t>Subnets:</a:t>
            </a:r>
          </a:p>
          <a:p>
            <a:pPr lvl="1">
              <a:buClr>
                <a:schemeClr val="tx1"/>
              </a:buClr>
            </a:pPr>
            <a:r>
              <a:rPr lang="en-US" b="1" dirty="0">
                <a:solidFill>
                  <a:schemeClr val="accent5"/>
                </a:solidFill>
              </a:rPr>
              <a:t>Range of IP addresses</a:t>
            </a:r>
            <a:r>
              <a:rPr lang="en-US" b="1" dirty="0">
                <a:solidFill>
                  <a:schemeClr val="accent6"/>
                </a:solidFill>
              </a:rPr>
              <a:t> </a:t>
            </a:r>
            <a:r>
              <a:rPr lang="en-US" dirty="0"/>
              <a:t>that divide a VPC</a:t>
            </a:r>
          </a:p>
          <a:p>
            <a:pPr lvl="1">
              <a:buClr>
                <a:schemeClr val="tx1"/>
              </a:buClr>
            </a:pPr>
            <a:r>
              <a:rPr lang="en-US" dirty="0"/>
              <a:t>Belong to a single </a:t>
            </a:r>
            <a:r>
              <a:rPr lang="en-US" b="1" dirty="0">
                <a:solidFill>
                  <a:schemeClr val="accent5"/>
                </a:solidFill>
              </a:rPr>
              <a:t>Availability Zone</a:t>
            </a:r>
          </a:p>
          <a:p>
            <a:pPr lvl="2">
              <a:buClr>
                <a:schemeClr val="tx1"/>
              </a:buClr>
            </a:pPr>
            <a:r>
              <a:rPr lang="en-US" dirty="0">
                <a:solidFill>
                  <a:srgbClr val="FF0000"/>
                </a:solidFill>
              </a:rPr>
              <a:t>subnets in GCP can cross zones</a:t>
            </a:r>
          </a:p>
          <a:p>
            <a:pPr lvl="1">
              <a:buClr>
                <a:schemeClr val="tx1"/>
              </a:buClr>
            </a:pPr>
            <a:r>
              <a:rPr lang="en-US" dirty="0"/>
              <a:t>Classified as </a:t>
            </a:r>
            <a:r>
              <a:rPr lang="en-US" b="1" dirty="0">
                <a:solidFill>
                  <a:schemeClr val="accent5"/>
                </a:solidFill>
              </a:rPr>
              <a:t>public</a:t>
            </a:r>
            <a:r>
              <a:rPr lang="en-US" b="1" dirty="0">
                <a:solidFill>
                  <a:schemeClr val="accent6"/>
                </a:solidFill>
              </a:rPr>
              <a:t> </a:t>
            </a:r>
            <a:r>
              <a:rPr lang="en-US" dirty="0"/>
              <a:t>or</a:t>
            </a:r>
            <a:r>
              <a:rPr lang="en-US" b="1" dirty="0">
                <a:solidFill>
                  <a:schemeClr val="accent6"/>
                </a:solidFill>
              </a:rPr>
              <a:t> </a:t>
            </a:r>
            <a:r>
              <a:rPr lang="en-US" b="1" dirty="0">
                <a:solidFill>
                  <a:schemeClr val="accent5"/>
                </a:solidFill>
              </a:rPr>
              <a:t>private</a:t>
            </a:r>
          </a:p>
        </p:txBody>
      </p:sp>
      <p:grpSp>
        <p:nvGrpSpPr>
          <p:cNvPr id="13" name="Group 12" descr="simple architecture diagram of the aws cloud with one region and one vpc spread across two availability zones. the vpc has one subnet inside each availability zone.">
            <a:extLst>
              <a:ext uri="{FF2B5EF4-FFF2-40B4-BE49-F238E27FC236}">
                <a16:creationId xmlns:a16="http://schemas.microsoft.com/office/drawing/2014/main" id="{FDB36299-A986-4260-9BFA-CEAA8FAD6E63}"/>
              </a:ext>
            </a:extLst>
          </p:cNvPr>
          <p:cNvGrpSpPr/>
          <p:nvPr/>
        </p:nvGrpSpPr>
        <p:grpSpPr>
          <a:xfrm>
            <a:off x="6268215" y="1528175"/>
            <a:ext cx="5605130" cy="4221461"/>
            <a:chOff x="6268215" y="1528175"/>
            <a:chExt cx="5605130" cy="4221461"/>
          </a:xfrm>
        </p:grpSpPr>
        <p:grpSp>
          <p:nvGrpSpPr>
            <p:cNvPr id="3" name="Group 2">
              <a:extLst>
                <a:ext uri="{FF2B5EF4-FFF2-40B4-BE49-F238E27FC236}">
                  <a16:creationId xmlns:a16="http://schemas.microsoft.com/office/drawing/2014/main" id="{DDCD66A0-2BCF-4034-8541-445A3791755A}"/>
                </a:ext>
              </a:extLst>
            </p:cNvPr>
            <p:cNvGrpSpPr/>
            <p:nvPr/>
          </p:nvGrpSpPr>
          <p:grpSpPr>
            <a:xfrm>
              <a:off x="6268215" y="1528175"/>
              <a:ext cx="5605130" cy="4221461"/>
              <a:chOff x="6268215" y="1528175"/>
              <a:chExt cx="5605130" cy="4221461"/>
            </a:xfrm>
          </p:grpSpPr>
          <p:sp>
            <p:nvSpPr>
              <p:cNvPr id="11" name="Rectangle 10">
                <a:extLst>
                  <a:ext uri="{FF2B5EF4-FFF2-40B4-BE49-F238E27FC236}">
                    <a16:creationId xmlns:a16="http://schemas.microsoft.com/office/drawing/2014/main" id="{21E5843D-C97A-438C-AF34-C074AF15688A}"/>
                  </a:ext>
                </a:extLst>
              </p:cNvPr>
              <p:cNvSpPr/>
              <p:nvPr/>
            </p:nvSpPr>
            <p:spPr>
              <a:xfrm>
                <a:off x="6268215" y="1528175"/>
                <a:ext cx="5605130" cy="422146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a:ea typeface="+mn-ea"/>
                    <a:cs typeface="+mn-cs"/>
                  </a:rPr>
                  <a:t>  AWS Cloud</a:t>
                </a:r>
              </a:p>
            </p:txBody>
          </p:sp>
          <p:pic>
            <p:nvPicPr>
              <p:cNvPr id="12" name="Graphic 11">
                <a:extLst>
                  <a:ext uri="{FF2B5EF4-FFF2-40B4-BE49-F238E27FC236}">
                    <a16:creationId xmlns:a16="http://schemas.microsoft.com/office/drawing/2014/main" id="{4681AF27-3732-4D77-89C2-3E31411B537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5" y="1528175"/>
                <a:ext cx="457200" cy="457200"/>
              </a:xfrm>
              <a:prstGeom prst="rect">
                <a:avLst/>
              </a:prstGeom>
            </p:spPr>
          </p:pic>
        </p:grpSp>
        <p:grpSp>
          <p:nvGrpSpPr>
            <p:cNvPr id="5" name="Group 4">
              <a:extLst>
                <a:ext uri="{FF2B5EF4-FFF2-40B4-BE49-F238E27FC236}">
                  <a16:creationId xmlns:a16="http://schemas.microsoft.com/office/drawing/2014/main" id="{7C994E07-E60C-424B-AFF7-E3F204B2B588}"/>
                </a:ext>
              </a:extLst>
            </p:cNvPr>
            <p:cNvGrpSpPr/>
            <p:nvPr/>
          </p:nvGrpSpPr>
          <p:grpSpPr>
            <a:xfrm>
              <a:off x="6492504" y="2147455"/>
              <a:ext cx="5131460" cy="3394363"/>
              <a:chOff x="6492504" y="2147455"/>
              <a:chExt cx="5131460" cy="3394363"/>
            </a:xfrm>
          </p:grpSpPr>
          <p:sp>
            <p:nvSpPr>
              <p:cNvPr id="14" name="Rectangle 13">
                <a:extLst>
                  <a:ext uri="{FF2B5EF4-FFF2-40B4-BE49-F238E27FC236}">
                    <a16:creationId xmlns:a16="http://schemas.microsoft.com/office/drawing/2014/main" id="{53DAA754-A759-415E-BBDA-BAB73AE0DB87}"/>
                  </a:ext>
                </a:extLst>
              </p:cNvPr>
              <p:cNvSpPr/>
              <p:nvPr/>
            </p:nvSpPr>
            <p:spPr>
              <a:xfrm>
                <a:off x="6492504" y="2147455"/>
                <a:ext cx="5131460" cy="339436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a:ea typeface="+mn-ea"/>
                    <a:cs typeface="+mn-cs"/>
                  </a:rPr>
                  <a:t>  Region</a:t>
                </a:r>
              </a:p>
            </p:txBody>
          </p:sp>
          <p:pic>
            <p:nvPicPr>
              <p:cNvPr id="15" name="Graphic 14">
                <a:extLst>
                  <a:ext uri="{FF2B5EF4-FFF2-40B4-BE49-F238E27FC236}">
                    <a16:creationId xmlns:a16="http://schemas.microsoft.com/office/drawing/2014/main" id="{F24332D0-D927-4863-ABDF-07052F51FC6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92504" y="2147455"/>
                <a:ext cx="457200" cy="457200"/>
              </a:xfrm>
              <a:prstGeom prst="rect">
                <a:avLst/>
              </a:prstGeom>
            </p:spPr>
          </p:pic>
        </p:grpSp>
        <p:sp>
          <p:nvSpPr>
            <p:cNvPr id="16" name="Rectangle 15">
              <a:extLst>
                <a:ext uri="{FF2B5EF4-FFF2-40B4-BE49-F238E27FC236}">
                  <a16:creationId xmlns:a16="http://schemas.microsoft.com/office/drawing/2014/main" id="{73F9E2FC-4856-4F61-AC80-5E79A21D9CA7}"/>
                </a:ext>
              </a:extLst>
            </p:cNvPr>
            <p:cNvSpPr/>
            <p:nvPr/>
          </p:nvSpPr>
          <p:spPr>
            <a:xfrm>
              <a:off x="7608801" y="2604655"/>
              <a:ext cx="1828800" cy="272517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a:ea typeface="+mn-ea"/>
                  <a:cs typeface="+mn-cs"/>
                </a:rPr>
                <a:t>Availability Zone 1</a:t>
              </a:r>
            </a:p>
          </p:txBody>
        </p:sp>
        <p:sp>
          <p:nvSpPr>
            <p:cNvPr id="17" name="Rectangle 16">
              <a:extLst>
                <a:ext uri="{FF2B5EF4-FFF2-40B4-BE49-F238E27FC236}">
                  <a16:creationId xmlns:a16="http://schemas.microsoft.com/office/drawing/2014/main" id="{BC85652B-F37D-4D09-821D-3C05390F0BAC}"/>
                </a:ext>
              </a:extLst>
            </p:cNvPr>
            <p:cNvSpPr/>
            <p:nvPr/>
          </p:nvSpPr>
          <p:spPr>
            <a:xfrm>
              <a:off x="9574605" y="2604655"/>
              <a:ext cx="1828800" cy="2725170"/>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6C2B3"/>
                  </a:solidFill>
                  <a:effectLst/>
                  <a:uLnTx/>
                  <a:uFillTx/>
                  <a:latin typeface="Amazon Ember Light"/>
                  <a:ea typeface="+mn-ea"/>
                  <a:cs typeface="+mn-cs"/>
                </a:rPr>
                <a:t>Availability Zone 2</a:t>
              </a:r>
            </a:p>
          </p:txBody>
        </p:sp>
        <p:grpSp>
          <p:nvGrpSpPr>
            <p:cNvPr id="6" name="Group 5">
              <a:extLst>
                <a:ext uri="{FF2B5EF4-FFF2-40B4-BE49-F238E27FC236}">
                  <a16:creationId xmlns:a16="http://schemas.microsoft.com/office/drawing/2014/main" id="{F87D00F6-1798-4D17-B97A-8A7D71B3F4BF}"/>
                </a:ext>
              </a:extLst>
            </p:cNvPr>
            <p:cNvGrpSpPr/>
            <p:nvPr/>
          </p:nvGrpSpPr>
          <p:grpSpPr>
            <a:xfrm>
              <a:off x="6611265" y="3049416"/>
              <a:ext cx="4901435" cy="2090620"/>
              <a:chOff x="6611265" y="3049416"/>
              <a:chExt cx="4901435" cy="2090620"/>
            </a:xfrm>
          </p:grpSpPr>
          <p:sp>
            <p:nvSpPr>
              <p:cNvPr id="18" name="Rectangle 17">
                <a:extLst>
                  <a:ext uri="{FF2B5EF4-FFF2-40B4-BE49-F238E27FC236}">
                    <a16:creationId xmlns:a16="http://schemas.microsoft.com/office/drawing/2014/main" id="{6DA1BB7E-90F7-49DE-9CB0-FA223F85A836}"/>
                  </a:ext>
                </a:extLst>
              </p:cNvPr>
              <p:cNvSpPr/>
              <p:nvPr/>
            </p:nvSpPr>
            <p:spPr>
              <a:xfrm>
                <a:off x="6611265" y="3049416"/>
                <a:ext cx="4901435" cy="209062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a:t>
                </a:r>
                <a:endParaRPr kumimoji="0" lang="en-US" sz="1200" b="0" i="0" u="none" strike="noStrike" kern="0" cap="none" spc="0" normalizeH="0" baseline="0" noProof="0" dirty="0">
                  <a:ln w="0"/>
                  <a:solidFill>
                    <a:srgbClr val="1D8900"/>
                  </a:solidFill>
                  <a:effectLst/>
                  <a:uLnTx/>
                  <a:uFillTx/>
                  <a:latin typeface="Amazon Ember Light"/>
                  <a:ea typeface="+mn-ea"/>
                  <a:cs typeface="+mn-cs"/>
                </a:endParaRPr>
              </a:p>
            </p:txBody>
          </p:sp>
          <p:pic>
            <p:nvPicPr>
              <p:cNvPr id="19" name="Graphic 18">
                <a:extLst>
                  <a:ext uri="{FF2B5EF4-FFF2-40B4-BE49-F238E27FC236}">
                    <a16:creationId xmlns:a16="http://schemas.microsoft.com/office/drawing/2014/main" id="{42912232-CA59-4F8D-A21F-D8F5638236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11266" y="3049416"/>
                <a:ext cx="457200" cy="457200"/>
              </a:xfrm>
              <a:prstGeom prst="rect">
                <a:avLst/>
              </a:prstGeom>
            </p:spPr>
          </p:pic>
        </p:grpSp>
        <p:grpSp>
          <p:nvGrpSpPr>
            <p:cNvPr id="7" name="Group 6">
              <a:extLst>
                <a:ext uri="{FF2B5EF4-FFF2-40B4-BE49-F238E27FC236}">
                  <a16:creationId xmlns:a16="http://schemas.microsoft.com/office/drawing/2014/main" id="{1E8F8472-99D5-4279-882D-84CF72751D33}"/>
                </a:ext>
              </a:extLst>
            </p:cNvPr>
            <p:cNvGrpSpPr/>
            <p:nvPr/>
          </p:nvGrpSpPr>
          <p:grpSpPr>
            <a:xfrm>
              <a:off x="7749169" y="3549288"/>
              <a:ext cx="1554480" cy="1145359"/>
              <a:chOff x="7749169" y="3549288"/>
              <a:chExt cx="1554480" cy="1145359"/>
            </a:xfrm>
          </p:grpSpPr>
          <p:sp>
            <p:nvSpPr>
              <p:cNvPr id="20" name="Rectangle 19">
                <a:extLst>
                  <a:ext uri="{FF2B5EF4-FFF2-40B4-BE49-F238E27FC236}">
                    <a16:creationId xmlns:a16="http://schemas.microsoft.com/office/drawing/2014/main" id="{F8FF7687-9960-4BCD-AC48-C90CC32799B3}"/>
                  </a:ext>
                </a:extLst>
              </p:cNvPr>
              <p:cNvSpPr/>
              <p:nvPr/>
            </p:nvSpPr>
            <p:spPr>
              <a:xfrm>
                <a:off x="7749169"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Subnet</a:t>
                </a:r>
              </a:p>
            </p:txBody>
          </p:sp>
          <p:pic>
            <p:nvPicPr>
              <p:cNvPr id="21" name="Graphic 20">
                <a:extLst>
                  <a:ext uri="{FF2B5EF4-FFF2-40B4-BE49-F238E27FC236}">
                    <a16:creationId xmlns:a16="http://schemas.microsoft.com/office/drawing/2014/main" id="{EEBDF25C-0A49-49C7-8623-9A369F99E032}"/>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49169" y="3549288"/>
                <a:ext cx="457200" cy="457200"/>
              </a:xfrm>
              <a:prstGeom prst="rect">
                <a:avLst/>
              </a:prstGeom>
            </p:spPr>
          </p:pic>
        </p:grpSp>
        <p:grpSp>
          <p:nvGrpSpPr>
            <p:cNvPr id="9" name="Group 8">
              <a:extLst>
                <a:ext uri="{FF2B5EF4-FFF2-40B4-BE49-F238E27FC236}">
                  <a16:creationId xmlns:a16="http://schemas.microsoft.com/office/drawing/2014/main" id="{144EEB2F-5125-4634-A65B-71141A598527}"/>
                </a:ext>
              </a:extLst>
            </p:cNvPr>
            <p:cNvGrpSpPr/>
            <p:nvPr/>
          </p:nvGrpSpPr>
          <p:grpSpPr>
            <a:xfrm>
              <a:off x="9661890" y="3549288"/>
              <a:ext cx="1554480" cy="1145359"/>
              <a:chOff x="9661890" y="3549288"/>
              <a:chExt cx="1554480" cy="1145359"/>
            </a:xfrm>
          </p:grpSpPr>
          <p:sp>
            <p:nvSpPr>
              <p:cNvPr id="23" name="Rectangle 22">
                <a:extLst>
                  <a:ext uri="{FF2B5EF4-FFF2-40B4-BE49-F238E27FC236}">
                    <a16:creationId xmlns:a16="http://schemas.microsoft.com/office/drawing/2014/main" id="{D47CC8D6-97FE-4D4B-88AF-F421BE1684A9}"/>
                  </a:ext>
                </a:extLst>
              </p:cNvPr>
              <p:cNvSpPr/>
              <p:nvPr/>
            </p:nvSpPr>
            <p:spPr>
              <a:xfrm>
                <a:off x="9661890" y="3551647"/>
                <a:ext cx="1554480"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Subnet</a:t>
                </a:r>
              </a:p>
            </p:txBody>
          </p:sp>
          <p:pic>
            <p:nvPicPr>
              <p:cNvPr id="24" name="Graphic 23">
                <a:extLst>
                  <a:ext uri="{FF2B5EF4-FFF2-40B4-BE49-F238E27FC236}">
                    <a16:creationId xmlns:a16="http://schemas.microsoft.com/office/drawing/2014/main" id="{7ACD9377-C0E5-45E2-8412-5AEFD144DC3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61890" y="3549288"/>
                <a:ext cx="457200" cy="457200"/>
              </a:xfrm>
              <a:prstGeom prst="rect">
                <a:avLst/>
              </a:prstGeom>
            </p:spPr>
          </p:pic>
        </p:grpSp>
      </p:grpSp>
      <p:sp>
        <p:nvSpPr>
          <p:cNvPr id="10" name="Footer Placeholder 4">
            <a:extLst>
              <a:ext uri="{FF2B5EF4-FFF2-40B4-BE49-F238E27FC236}">
                <a16:creationId xmlns:a16="http://schemas.microsoft.com/office/drawing/2014/main" id="{3ECF1B27-FA09-4F90-ACA7-1F776B10CECA}"/>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75C3B755-53CA-436F-BBEF-835374A6B516}"/>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5971705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4"/>
          <p:cNvSpPr/>
          <p:nvPr/>
        </p:nvSpPr>
        <p:spPr>
          <a:xfrm>
            <a:off x="3429000" y="3910100"/>
            <a:ext cx="1197000" cy="309400"/>
          </a:xfrm>
          <a:prstGeom prst="rect">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90" name="Google Shape;690;p54"/>
          <p:cNvSpPr/>
          <p:nvPr/>
        </p:nvSpPr>
        <p:spPr>
          <a:xfrm>
            <a:off x="1693217" y="3036933"/>
            <a:ext cx="8850000" cy="2822200"/>
          </a:xfrm>
          <a:prstGeom prst="rect">
            <a:avLst/>
          </a:prstGeom>
          <a:solidFill>
            <a:srgbClr val="EFEFEF"/>
          </a:solidFill>
          <a:ln w="9525" cap="flat" cmpd="sng">
            <a:solidFill>
              <a:srgbClr val="F3F3F3"/>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691" name="Google Shape;691;p54"/>
          <p:cNvSpPr/>
          <p:nvPr/>
        </p:nvSpPr>
        <p:spPr>
          <a:xfrm>
            <a:off x="3747883" y="2279650"/>
            <a:ext cx="958680" cy="612288"/>
          </a:xfrm>
          <a:prstGeom prst="cloud">
            <a:avLst/>
          </a:prstGeom>
          <a:solidFill>
            <a:srgbClr val="FFFFFF"/>
          </a:solidFill>
          <a:ln w="9525"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r>
              <a:rPr lang="en" sz="933" kern="0">
                <a:solidFill>
                  <a:srgbClr val="3C4043"/>
                </a:solidFill>
                <a:latin typeface="Roboto"/>
                <a:ea typeface="Roboto"/>
                <a:cs typeface="Roboto"/>
                <a:sym typeface="Roboto"/>
              </a:rPr>
              <a:t>Internet</a:t>
            </a:r>
            <a:endParaRPr sz="933" kern="0">
              <a:solidFill>
                <a:srgbClr val="3C4043"/>
              </a:solidFill>
              <a:latin typeface="Roboto"/>
              <a:ea typeface="Roboto"/>
              <a:cs typeface="Roboto"/>
              <a:sym typeface="Roboto"/>
            </a:endParaRPr>
          </a:p>
        </p:txBody>
      </p:sp>
      <p:grpSp>
        <p:nvGrpSpPr>
          <p:cNvPr id="692" name="Google Shape;692;p54"/>
          <p:cNvGrpSpPr/>
          <p:nvPr/>
        </p:nvGrpSpPr>
        <p:grpSpPr>
          <a:xfrm>
            <a:off x="2149317" y="3663133"/>
            <a:ext cx="2245459" cy="2135627"/>
            <a:chOff x="2178032" y="1054763"/>
            <a:chExt cx="1146305" cy="637500"/>
          </a:xfrm>
        </p:grpSpPr>
        <p:sp>
          <p:nvSpPr>
            <p:cNvPr id="693" name="Google Shape;693;p54"/>
            <p:cNvSpPr/>
            <p:nvPr/>
          </p:nvSpPr>
          <p:spPr>
            <a:xfrm>
              <a:off x="2178037" y="1054764"/>
              <a:ext cx="1146300" cy="637500"/>
            </a:xfrm>
            <a:prstGeom prst="roundRect">
              <a:avLst>
                <a:gd name="adj" fmla="val 827"/>
              </a:avLst>
            </a:prstGeom>
            <a:solidFill>
              <a:srgbClr val="ECEFF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694" name="Google Shape;694;p54"/>
            <p:cNvSpPr txBox="1"/>
            <p:nvPr/>
          </p:nvSpPr>
          <p:spPr>
            <a:xfrm>
              <a:off x="2178032" y="1054763"/>
              <a:ext cx="1146300" cy="810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Region: us-west1</a:t>
              </a:r>
              <a:endParaRPr sz="1200" kern="0">
                <a:solidFill>
                  <a:srgbClr val="80868B"/>
                </a:solidFill>
                <a:latin typeface="Roboto"/>
                <a:ea typeface="Roboto"/>
                <a:cs typeface="Roboto"/>
                <a:sym typeface="Roboto"/>
              </a:endParaRPr>
            </a:p>
          </p:txBody>
        </p:sp>
      </p:grpSp>
      <p:grpSp>
        <p:nvGrpSpPr>
          <p:cNvPr id="695" name="Google Shape;695;p54"/>
          <p:cNvGrpSpPr/>
          <p:nvPr/>
        </p:nvGrpSpPr>
        <p:grpSpPr>
          <a:xfrm>
            <a:off x="2247283" y="4127850"/>
            <a:ext cx="2041028" cy="1558440"/>
            <a:chOff x="2178035" y="1054761"/>
            <a:chExt cx="1146301" cy="637503"/>
          </a:xfrm>
        </p:grpSpPr>
        <p:sp>
          <p:nvSpPr>
            <p:cNvPr id="696" name="Google Shape;696;p54"/>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697" name="Google Shape;697;p54"/>
            <p:cNvSpPr txBox="1"/>
            <p:nvPr/>
          </p:nvSpPr>
          <p:spPr>
            <a:xfrm>
              <a:off x="2178035" y="1054761"/>
              <a:ext cx="825600" cy="1212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us-west1-a</a:t>
              </a:r>
              <a:endParaRPr sz="1200" kern="0">
                <a:solidFill>
                  <a:srgbClr val="80868B"/>
                </a:solidFill>
                <a:latin typeface="Roboto"/>
                <a:ea typeface="Roboto"/>
                <a:cs typeface="Roboto"/>
                <a:sym typeface="Roboto"/>
              </a:endParaRPr>
            </a:p>
          </p:txBody>
        </p:sp>
      </p:grpSp>
      <p:grpSp>
        <p:nvGrpSpPr>
          <p:cNvPr id="698" name="Google Shape;698;p54"/>
          <p:cNvGrpSpPr/>
          <p:nvPr/>
        </p:nvGrpSpPr>
        <p:grpSpPr>
          <a:xfrm>
            <a:off x="2350337" y="4494647"/>
            <a:ext cx="1834800" cy="1055737"/>
            <a:chOff x="3508255" y="4913170"/>
            <a:chExt cx="2752200" cy="1583605"/>
          </a:xfrm>
        </p:grpSpPr>
        <p:sp>
          <p:nvSpPr>
            <p:cNvPr id="699" name="Google Shape;699;p54"/>
            <p:cNvSpPr/>
            <p:nvPr/>
          </p:nvSpPr>
          <p:spPr>
            <a:xfrm>
              <a:off x="3508255" y="4913170"/>
              <a:ext cx="2752200" cy="1582200"/>
            </a:xfrm>
            <a:prstGeom prst="roundRect">
              <a:avLst>
                <a:gd name="adj" fmla="val 827"/>
              </a:avLst>
            </a:prstGeom>
            <a:solidFill>
              <a:srgbClr val="EDE7F6"/>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00" name="Google Shape;700;p54"/>
            <p:cNvSpPr txBox="1"/>
            <p:nvPr/>
          </p:nvSpPr>
          <p:spPr>
            <a:xfrm>
              <a:off x="3652425" y="6115950"/>
              <a:ext cx="2466600" cy="3057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subnet1: 10.240.0.0/24</a:t>
              </a:r>
              <a:endParaRPr sz="800" kern="0">
                <a:solidFill>
                  <a:srgbClr val="9E9E9E"/>
                </a:solidFill>
                <a:latin typeface="Roboto"/>
                <a:ea typeface="Roboto"/>
                <a:cs typeface="Roboto"/>
                <a:sym typeface="Roboto"/>
              </a:endParaRPr>
            </a:p>
          </p:txBody>
        </p:sp>
        <p:sp>
          <p:nvSpPr>
            <p:cNvPr id="701" name="Google Shape;701;p54"/>
            <p:cNvSpPr/>
            <p:nvPr/>
          </p:nvSpPr>
          <p:spPr>
            <a:xfrm>
              <a:off x="3730426" y="6178775"/>
              <a:ext cx="2307900" cy="318000"/>
            </a:xfrm>
            <a:prstGeom prst="rect">
              <a:avLst/>
            </a:prstGeom>
            <a:noFill/>
            <a:ln w="28575"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702" name="Google Shape;702;p54"/>
          <p:cNvGrpSpPr/>
          <p:nvPr/>
        </p:nvGrpSpPr>
        <p:grpSpPr>
          <a:xfrm>
            <a:off x="4929589" y="3663174"/>
            <a:ext cx="5483082" cy="2135625"/>
            <a:chOff x="2178032" y="1054764"/>
            <a:chExt cx="1146305" cy="637500"/>
          </a:xfrm>
        </p:grpSpPr>
        <p:sp>
          <p:nvSpPr>
            <p:cNvPr id="703" name="Google Shape;703;p54"/>
            <p:cNvSpPr/>
            <p:nvPr/>
          </p:nvSpPr>
          <p:spPr>
            <a:xfrm>
              <a:off x="2178037" y="1054764"/>
              <a:ext cx="1146300" cy="637500"/>
            </a:xfrm>
            <a:prstGeom prst="roundRect">
              <a:avLst>
                <a:gd name="adj" fmla="val 827"/>
              </a:avLst>
            </a:prstGeom>
            <a:solidFill>
              <a:srgbClr val="ECEFF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04" name="Google Shape;704;p54"/>
            <p:cNvSpPr txBox="1"/>
            <p:nvPr/>
          </p:nvSpPr>
          <p:spPr>
            <a:xfrm>
              <a:off x="2178032" y="1054765"/>
              <a:ext cx="1140600" cy="810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Region: us-east1</a:t>
              </a:r>
              <a:endParaRPr sz="1200" kern="0">
                <a:solidFill>
                  <a:srgbClr val="80868B"/>
                </a:solidFill>
                <a:latin typeface="Roboto"/>
                <a:ea typeface="Roboto"/>
                <a:cs typeface="Roboto"/>
                <a:sym typeface="Roboto"/>
              </a:endParaRPr>
            </a:p>
          </p:txBody>
        </p:sp>
      </p:grpSp>
      <p:grpSp>
        <p:nvGrpSpPr>
          <p:cNvPr id="705" name="Google Shape;705;p54"/>
          <p:cNvGrpSpPr/>
          <p:nvPr/>
        </p:nvGrpSpPr>
        <p:grpSpPr>
          <a:xfrm>
            <a:off x="5053543" y="4127886"/>
            <a:ext cx="3574626" cy="1558435"/>
            <a:chOff x="2178036" y="1054763"/>
            <a:chExt cx="1146301" cy="637501"/>
          </a:xfrm>
        </p:grpSpPr>
        <p:sp>
          <p:nvSpPr>
            <p:cNvPr id="706" name="Google Shape;706;p54"/>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07" name="Google Shape;707;p54"/>
            <p:cNvSpPr txBox="1"/>
            <p:nvPr/>
          </p:nvSpPr>
          <p:spPr>
            <a:xfrm>
              <a:off x="2178036" y="1054763"/>
              <a:ext cx="805800" cy="678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us-east1-a</a:t>
              </a:r>
              <a:endParaRPr sz="1200" kern="0">
                <a:solidFill>
                  <a:srgbClr val="80868B"/>
                </a:solidFill>
                <a:latin typeface="Roboto"/>
                <a:ea typeface="Roboto"/>
                <a:cs typeface="Roboto"/>
                <a:sym typeface="Roboto"/>
              </a:endParaRPr>
            </a:p>
          </p:txBody>
        </p:sp>
      </p:grpSp>
      <p:grpSp>
        <p:nvGrpSpPr>
          <p:cNvPr id="708" name="Google Shape;708;p54"/>
          <p:cNvGrpSpPr/>
          <p:nvPr/>
        </p:nvGrpSpPr>
        <p:grpSpPr>
          <a:xfrm>
            <a:off x="5186864" y="4494647"/>
            <a:ext cx="2157812" cy="1056025"/>
            <a:chOff x="9513756" y="6611890"/>
            <a:chExt cx="3255600" cy="842797"/>
          </a:xfrm>
        </p:grpSpPr>
        <p:sp>
          <p:nvSpPr>
            <p:cNvPr id="709" name="Google Shape;709;p54"/>
            <p:cNvSpPr/>
            <p:nvPr/>
          </p:nvSpPr>
          <p:spPr>
            <a:xfrm>
              <a:off x="9513756" y="6611890"/>
              <a:ext cx="3255600" cy="841800"/>
            </a:xfrm>
            <a:prstGeom prst="roundRect">
              <a:avLst>
                <a:gd name="adj" fmla="val 827"/>
              </a:avLst>
            </a:prstGeom>
            <a:solidFill>
              <a:srgbClr val="EFEFEF"/>
            </a:solidFill>
            <a:ln>
              <a:noFill/>
            </a:ln>
          </p:spPr>
          <p:txBody>
            <a:bodyPr spcFirstLastPara="1" wrap="square" lIns="121900" tIns="121900" rIns="121900" bIns="121900" anchor="ctr" anchorCtr="0">
              <a:noAutofit/>
            </a:bodyPr>
            <a:lstStyle/>
            <a:p>
              <a:pPr algn="ctr" defTabSz="609630">
                <a:buClr>
                  <a:srgbClr val="000000"/>
                </a:buClr>
              </a:pPr>
              <a:endParaRPr sz="1867" kern="0">
                <a:solidFill>
                  <a:srgbClr val="9E9E9E"/>
                </a:solidFill>
                <a:latin typeface="Arial"/>
                <a:ea typeface="Arial"/>
                <a:cs typeface="Arial"/>
                <a:sym typeface="Arial"/>
              </a:endParaRPr>
            </a:p>
          </p:txBody>
        </p:sp>
        <p:sp>
          <p:nvSpPr>
            <p:cNvPr id="710" name="Google Shape;710;p54"/>
            <p:cNvSpPr txBox="1"/>
            <p:nvPr/>
          </p:nvSpPr>
          <p:spPr>
            <a:xfrm>
              <a:off x="9769795" y="7251584"/>
              <a:ext cx="2743500" cy="1629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subnet2: 192.168.1.0/24</a:t>
              </a:r>
              <a:endParaRPr sz="800" kern="0">
                <a:solidFill>
                  <a:srgbClr val="9E9E9E"/>
                </a:solidFill>
                <a:latin typeface="Roboto"/>
                <a:ea typeface="Roboto"/>
                <a:cs typeface="Roboto"/>
                <a:sym typeface="Roboto"/>
              </a:endParaRPr>
            </a:p>
          </p:txBody>
        </p:sp>
        <p:sp>
          <p:nvSpPr>
            <p:cNvPr id="711" name="Google Shape;711;p54"/>
            <p:cNvSpPr/>
            <p:nvPr/>
          </p:nvSpPr>
          <p:spPr>
            <a:xfrm>
              <a:off x="9889514" y="7292087"/>
              <a:ext cx="2481000" cy="162600"/>
            </a:xfrm>
            <a:prstGeom prst="rect">
              <a:avLst/>
            </a:prstGeom>
            <a:noFill/>
            <a:ln w="28575"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algn="ctr" defTabSz="609630">
                <a:buClr>
                  <a:srgbClr val="000000"/>
                </a:buClr>
              </a:pPr>
              <a:endParaRPr sz="933" kern="0">
                <a:solidFill>
                  <a:srgbClr val="000000"/>
                </a:solidFill>
                <a:latin typeface="Arial"/>
                <a:cs typeface="Arial"/>
                <a:sym typeface="Arial"/>
              </a:endParaRPr>
            </a:p>
          </p:txBody>
        </p:sp>
      </p:grpSp>
      <p:grpSp>
        <p:nvGrpSpPr>
          <p:cNvPr id="712" name="Google Shape;712;p54"/>
          <p:cNvGrpSpPr/>
          <p:nvPr/>
        </p:nvGrpSpPr>
        <p:grpSpPr>
          <a:xfrm>
            <a:off x="3529100" y="3127167"/>
            <a:ext cx="1396247" cy="340779"/>
            <a:chOff x="459590" y="3879671"/>
            <a:chExt cx="2301000" cy="561600"/>
          </a:xfrm>
        </p:grpSpPr>
        <p:sp>
          <p:nvSpPr>
            <p:cNvPr id="713" name="Google Shape;713;p54"/>
            <p:cNvSpPr/>
            <p:nvPr/>
          </p:nvSpPr>
          <p:spPr>
            <a:xfrm>
              <a:off x="459590" y="3879671"/>
              <a:ext cx="2301000" cy="561600"/>
            </a:xfrm>
            <a:prstGeom prst="roundRect">
              <a:avLst>
                <a:gd name="adj" fmla="val 1674"/>
              </a:avLst>
            </a:prstGeom>
            <a:solidFill>
              <a:srgbClr val="FFFFFF"/>
            </a:solidFill>
            <a:ln w="19050" cap="flat" cmpd="sng">
              <a:solidFill>
                <a:schemeClr val="accent2">
                  <a:alpha val="0"/>
                </a:schemeClr>
              </a:solidFill>
              <a:prstDash val="solid"/>
              <a:round/>
              <a:headEnd type="none" w="sm" len="sm"/>
              <a:tailEnd type="none" w="sm" len="sm"/>
            </a:ln>
            <a:effectLst>
              <a:outerShdw blurRad="19050" dist="6350"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000"/>
                </a:lnSpc>
                <a:buClr>
                  <a:srgbClr val="000000"/>
                </a:buClr>
              </a:pPr>
              <a:r>
                <a:rPr lang="en" sz="933" kern="0">
                  <a:solidFill>
                    <a:srgbClr val="3C4043"/>
                  </a:solidFill>
                  <a:latin typeface="Roboto"/>
                  <a:ea typeface="Roboto"/>
                  <a:cs typeface="Roboto"/>
                  <a:sym typeface="Roboto"/>
                </a:rPr>
                <a:t>Internet Gateway</a:t>
              </a:r>
              <a:endParaRPr sz="933" kern="0">
                <a:solidFill>
                  <a:srgbClr val="3C4043"/>
                </a:solidFill>
                <a:latin typeface="Roboto"/>
                <a:ea typeface="Roboto"/>
                <a:cs typeface="Roboto"/>
                <a:sym typeface="Roboto"/>
              </a:endParaRPr>
            </a:p>
          </p:txBody>
        </p:sp>
        <p:pic>
          <p:nvPicPr>
            <p:cNvPr id="714" name="Google Shape;714;p54"/>
            <p:cNvPicPr preferRelativeResize="0"/>
            <p:nvPr/>
          </p:nvPicPr>
          <p:blipFill rotWithShape="1">
            <a:blip r:embed="rId3">
              <a:alphaModFix/>
            </a:blip>
            <a:srcRect/>
            <a:stretch/>
          </p:blipFill>
          <p:spPr>
            <a:xfrm>
              <a:off x="556575" y="3957186"/>
              <a:ext cx="406200" cy="406200"/>
            </a:xfrm>
            <a:prstGeom prst="rect">
              <a:avLst/>
            </a:prstGeom>
            <a:noFill/>
            <a:ln>
              <a:noFill/>
            </a:ln>
          </p:spPr>
        </p:pic>
      </p:grpSp>
      <p:grpSp>
        <p:nvGrpSpPr>
          <p:cNvPr id="715" name="Google Shape;715;p54"/>
          <p:cNvGrpSpPr/>
          <p:nvPr/>
        </p:nvGrpSpPr>
        <p:grpSpPr>
          <a:xfrm>
            <a:off x="8742946" y="4127846"/>
            <a:ext cx="1538647" cy="1558433"/>
            <a:chOff x="2178037" y="1054764"/>
            <a:chExt cx="1146305" cy="637500"/>
          </a:xfrm>
        </p:grpSpPr>
        <p:sp>
          <p:nvSpPr>
            <p:cNvPr id="716" name="Google Shape;716;p54"/>
            <p:cNvSpPr/>
            <p:nvPr/>
          </p:nvSpPr>
          <p:spPr>
            <a:xfrm>
              <a:off x="2178037" y="1054764"/>
              <a:ext cx="1146300" cy="637500"/>
            </a:xfrm>
            <a:prstGeom prst="roundRect">
              <a:avLst>
                <a:gd name="adj" fmla="val 827"/>
              </a:avLst>
            </a:prstGeom>
            <a:solidFill>
              <a:srgbClr val="FFF3E0"/>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17" name="Google Shape;717;p54"/>
            <p:cNvSpPr txBox="1"/>
            <p:nvPr/>
          </p:nvSpPr>
          <p:spPr>
            <a:xfrm>
              <a:off x="2178042" y="1054766"/>
              <a:ext cx="1146300" cy="678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Zone: us-east1-b</a:t>
              </a:r>
              <a:endParaRPr sz="1200" kern="0">
                <a:solidFill>
                  <a:srgbClr val="80868B"/>
                </a:solidFill>
                <a:latin typeface="Roboto"/>
                <a:ea typeface="Roboto"/>
                <a:cs typeface="Roboto"/>
                <a:sym typeface="Roboto"/>
              </a:endParaRPr>
            </a:p>
          </p:txBody>
        </p:sp>
      </p:grpSp>
      <p:grpSp>
        <p:nvGrpSpPr>
          <p:cNvPr id="718" name="Google Shape;718;p54"/>
          <p:cNvGrpSpPr/>
          <p:nvPr/>
        </p:nvGrpSpPr>
        <p:grpSpPr>
          <a:xfrm>
            <a:off x="7536750" y="4494647"/>
            <a:ext cx="2615983" cy="1056025"/>
            <a:chOff x="9513756" y="6611890"/>
            <a:chExt cx="3255600" cy="842797"/>
          </a:xfrm>
        </p:grpSpPr>
        <p:sp>
          <p:nvSpPr>
            <p:cNvPr id="719" name="Google Shape;719;p54"/>
            <p:cNvSpPr/>
            <p:nvPr/>
          </p:nvSpPr>
          <p:spPr>
            <a:xfrm>
              <a:off x="9513756" y="6611890"/>
              <a:ext cx="3255600" cy="841800"/>
            </a:xfrm>
            <a:prstGeom prst="roundRect">
              <a:avLst>
                <a:gd name="adj" fmla="val 827"/>
              </a:avLst>
            </a:prstGeom>
            <a:solidFill>
              <a:srgbClr val="EDE7F6"/>
            </a:solidFill>
            <a:ln>
              <a:noFill/>
            </a:ln>
          </p:spPr>
          <p:txBody>
            <a:bodyPr spcFirstLastPara="1" wrap="square" lIns="121900" tIns="121900" rIns="121900" bIns="121900" anchor="ctr" anchorCtr="0">
              <a:noAutofit/>
            </a:bodyPr>
            <a:lstStyle/>
            <a:p>
              <a:pPr defTabSz="609630">
                <a:buClr>
                  <a:srgbClr val="000000"/>
                </a:buClr>
              </a:pPr>
              <a:endParaRPr sz="1867" kern="0">
                <a:solidFill>
                  <a:srgbClr val="9E9E9E"/>
                </a:solidFill>
                <a:latin typeface="Arial"/>
                <a:ea typeface="Arial"/>
                <a:cs typeface="Arial"/>
                <a:sym typeface="Arial"/>
              </a:endParaRPr>
            </a:p>
          </p:txBody>
        </p:sp>
        <p:sp>
          <p:nvSpPr>
            <p:cNvPr id="720" name="Google Shape;720;p54"/>
            <p:cNvSpPr txBox="1"/>
            <p:nvPr/>
          </p:nvSpPr>
          <p:spPr>
            <a:xfrm>
              <a:off x="9942115" y="7251967"/>
              <a:ext cx="2471400" cy="162600"/>
            </a:xfrm>
            <a:prstGeom prst="rect">
              <a:avLst/>
            </a:prstGeom>
            <a:noFill/>
            <a:ln w="19050" cap="flat" cmpd="sng">
              <a:solidFill>
                <a:srgbClr val="EA4335">
                  <a:alpha val="0"/>
                </a:srgbClr>
              </a:solidFill>
              <a:prstDash val="solid"/>
              <a:round/>
              <a:headEnd type="none" w="sm" len="sm"/>
              <a:tailEnd type="none" w="sm" len="sm"/>
            </a:ln>
          </p:spPr>
          <p:txBody>
            <a:bodyPr spcFirstLastPara="1" wrap="square" lIns="0" tIns="85333" rIns="0" bIns="0" anchor="t" anchorCtr="0">
              <a:noAutofit/>
            </a:bodyPr>
            <a:lstStyle/>
            <a:p>
              <a:pPr algn="ctr" defTabSz="609630">
                <a:lnSpc>
                  <a:spcPct val="133333"/>
                </a:lnSpc>
                <a:buClr>
                  <a:srgbClr val="9E9E9E"/>
                </a:buClr>
              </a:pPr>
              <a:r>
                <a:rPr lang="en" sz="1000" kern="0">
                  <a:solidFill>
                    <a:srgbClr val="9E9E9E"/>
                  </a:solidFill>
                  <a:latin typeface="Roboto"/>
                  <a:ea typeface="Roboto"/>
                  <a:cs typeface="Roboto"/>
                  <a:sym typeface="Roboto"/>
                </a:rPr>
                <a:t>subnet3: 10.2.0.0/16</a:t>
              </a:r>
              <a:endParaRPr sz="800" kern="0">
                <a:solidFill>
                  <a:srgbClr val="9E9E9E"/>
                </a:solidFill>
                <a:latin typeface="Roboto"/>
                <a:ea typeface="Roboto"/>
                <a:cs typeface="Roboto"/>
                <a:sym typeface="Roboto"/>
              </a:endParaRPr>
            </a:p>
          </p:txBody>
        </p:sp>
        <p:sp>
          <p:nvSpPr>
            <p:cNvPr id="721" name="Google Shape;721;p54"/>
            <p:cNvSpPr/>
            <p:nvPr/>
          </p:nvSpPr>
          <p:spPr>
            <a:xfrm>
              <a:off x="10171164" y="7292087"/>
              <a:ext cx="2013300" cy="162600"/>
            </a:xfrm>
            <a:prstGeom prst="rect">
              <a:avLst/>
            </a:prstGeom>
            <a:noFill/>
            <a:ln w="28575"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grpSp>
      <p:grpSp>
        <p:nvGrpSpPr>
          <p:cNvPr id="722" name="Google Shape;722;p54"/>
          <p:cNvGrpSpPr/>
          <p:nvPr/>
        </p:nvGrpSpPr>
        <p:grpSpPr>
          <a:xfrm>
            <a:off x="2446447" y="4610776"/>
            <a:ext cx="744793" cy="681543"/>
            <a:chOff x="616650" y="4879716"/>
            <a:chExt cx="1488000" cy="1361634"/>
          </a:xfrm>
        </p:grpSpPr>
        <p:sp>
          <p:nvSpPr>
            <p:cNvPr id="723" name="Google Shape;723;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10.240.0.2</a:t>
              </a:r>
              <a:endParaRPr sz="933" kern="0">
                <a:solidFill>
                  <a:srgbClr val="3C4043"/>
                </a:solidFill>
                <a:latin typeface="Roboto"/>
                <a:ea typeface="Roboto"/>
                <a:cs typeface="Roboto"/>
                <a:sym typeface="Roboto"/>
              </a:endParaRPr>
            </a:p>
          </p:txBody>
        </p:sp>
        <p:pic>
          <p:nvPicPr>
            <p:cNvPr id="724" name="Google Shape;724;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25" name="Google Shape;725;p54"/>
          <p:cNvGrpSpPr/>
          <p:nvPr/>
        </p:nvGrpSpPr>
        <p:grpSpPr>
          <a:xfrm>
            <a:off x="3373547" y="4610776"/>
            <a:ext cx="744793" cy="681543"/>
            <a:chOff x="616650" y="4879716"/>
            <a:chExt cx="1488000" cy="1361634"/>
          </a:xfrm>
        </p:grpSpPr>
        <p:sp>
          <p:nvSpPr>
            <p:cNvPr id="726" name="Google Shape;726;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10.240.0.3</a:t>
              </a:r>
              <a:endParaRPr sz="933" kern="0">
                <a:solidFill>
                  <a:srgbClr val="3C4043"/>
                </a:solidFill>
                <a:latin typeface="Roboto"/>
                <a:ea typeface="Roboto"/>
                <a:cs typeface="Roboto"/>
                <a:sym typeface="Roboto"/>
              </a:endParaRPr>
            </a:p>
          </p:txBody>
        </p:sp>
        <p:pic>
          <p:nvPicPr>
            <p:cNvPr id="727" name="Google Shape;727;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28" name="Google Shape;728;p54"/>
          <p:cNvGrpSpPr/>
          <p:nvPr/>
        </p:nvGrpSpPr>
        <p:grpSpPr>
          <a:xfrm>
            <a:off x="5291251" y="4610776"/>
            <a:ext cx="853509" cy="681549"/>
            <a:chOff x="616657" y="4879716"/>
            <a:chExt cx="1705200" cy="1361646"/>
          </a:xfrm>
        </p:grpSpPr>
        <p:sp>
          <p:nvSpPr>
            <p:cNvPr id="729" name="Google Shape;729;p54"/>
            <p:cNvSpPr/>
            <p:nvPr/>
          </p:nvSpPr>
          <p:spPr>
            <a:xfrm>
              <a:off x="616657" y="5476962"/>
              <a:ext cx="17052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192.168.1.2</a:t>
              </a:r>
              <a:endParaRPr sz="933" kern="0">
                <a:solidFill>
                  <a:srgbClr val="3C4043"/>
                </a:solidFill>
                <a:latin typeface="Roboto"/>
                <a:ea typeface="Roboto"/>
                <a:cs typeface="Roboto"/>
                <a:sym typeface="Roboto"/>
              </a:endParaRPr>
            </a:p>
          </p:txBody>
        </p:sp>
        <p:pic>
          <p:nvPicPr>
            <p:cNvPr id="730" name="Google Shape;730;p54" descr="Compute-Engine.png"/>
            <p:cNvPicPr preferRelativeResize="0"/>
            <p:nvPr/>
          </p:nvPicPr>
          <p:blipFill rotWithShape="1">
            <a:blip r:embed="rId4">
              <a:alphaModFix/>
            </a:blip>
            <a:srcRect t="5036" b="5027"/>
            <a:stretch/>
          </p:blipFill>
          <p:spPr>
            <a:xfrm>
              <a:off x="1195057" y="4879716"/>
              <a:ext cx="548400" cy="493200"/>
            </a:xfrm>
            <a:prstGeom prst="rect">
              <a:avLst/>
            </a:prstGeom>
            <a:noFill/>
            <a:ln>
              <a:noFill/>
            </a:ln>
          </p:spPr>
        </p:pic>
      </p:grpSp>
      <p:grpSp>
        <p:nvGrpSpPr>
          <p:cNvPr id="731" name="Google Shape;731;p54"/>
          <p:cNvGrpSpPr/>
          <p:nvPr/>
        </p:nvGrpSpPr>
        <p:grpSpPr>
          <a:xfrm>
            <a:off x="6388597" y="4610776"/>
            <a:ext cx="853509" cy="681543"/>
            <a:chOff x="616650" y="4879716"/>
            <a:chExt cx="1705200" cy="1361634"/>
          </a:xfrm>
        </p:grpSpPr>
        <p:sp>
          <p:nvSpPr>
            <p:cNvPr id="732" name="Google Shape;732;p54"/>
            <p:cNvSpPr/>
            <p:nvPr/>
          </p:nvSpPr>
          <p:spPr>
            <a:xfrm>
              <a:off x="616650" y="5476950"/>
              <a:ext cx="17052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192.168.1.3</a:t>
              </a:r>
              <a:endParaRPr sz="933" kern="0">
                <a:solidFill>
                  <a:srgbClr val="3C4043"/>
                </a:solidFill>
                <a:latin typeface="Roboto"/>
                <a:ea typeface="Roboto"/>
                <a:cs typeface="Roboto"/>
                <a:sym typeface="Roboto"/>
              </a:endParaRPr>
            </a:p>
          </p:txBody>
        </p:sp>
        <p:pic>
          <p:nvPicPr>
            <p:cNvPr id="733" name="Google Shape;733;p54" descr="Compute-Engine.png"/>
            <p:cNvPicPr preferRelativeResize="0"/>
            <p:nvPr/>
          </p:nvPicPr>
          <p:blipFill rotWithShape="1">
            <a:blip r:embed="rId4">
              <a:alphaModFix/>
            </a:blip>
            <a:srcRect t="5036" b="5027"/>
            <a:stretch/>
          </p:blipFill>
          <p:spPr>
            <a:xfrm>
              <a:off x="1195050" y="4879716"/>
              <a:ext cx="548400" cy="493200"/>
            </a:xfrm>
            <a:prstGeom prst="rect">
              <a:avLst/>
            </a:prstGeom>
            <a:noFill/>
            <a:ln>
              <a:noFill/>
            </a:ln>
          </p:spPr>
        </p:pic>
      </p:grpSp>
      <p:grpSp>
        <p:nvGrpSpPr>
          <p:cNvPr id="734" name="Google Shape;734;p54"/>
          <p:cNvGrpSpPr/>
          <p:nvPr/>
        </p:nvGrpSpPr>
        <p:grpSpPr>
          <a:xfrm>
            <a:off x="7720472" y="4610776"/>
            <a:ext cx="744793" cy="681543"/>
            <a:chOff x="616650" y="4879716"/>
            <a:chExt cx="1488000" cy="1361634"/>
          </a:xfrm>
        </p:grpSpPr>
        <p:sp>
          <p:nvSpPr>
            <p:cNvPr id="735" name="Google Shape;735;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10.2.0.2</a:t>
              </a:r>
              <a:endParaRPr sz="933" kern="0">
                <a:solidFill>
                  <a:srgbClr val="3C4043"/>
                </a:solidFill>
                <a:latin typeface="Roboto"/>
                <a:ea typeface="Roboto"/>
                <a:cs typeface="Roboto"/>
                <a:sym typeface="Roboto"/>
              </a:endParaRPr>
            </a:p>
          </p:txBody>
        </p:sp>
        <p:pic>
          <p:nvPicPr>
            <p:cNvPr id="736" name="Google Shape;736;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37" name="Google Shape;737;p54"/>
          <p:cNvGrpSpPr/>
          <p:nvPr/>
        </p:nvGrpSpPr>
        <p:grpSpPr>
          <a:xfrm>
            <a:off x="9139873" y="4610776"/>
            <a:ext cx="744793" cy="681543"/>
            <a:chOff x="616650" y="4879716"/>
            <a:chExt cx="1488000" cy="1361634"/>
          </a:xfrm>
        </p:grpSpPr>
        <p:sp>
          <p:nvSpPr>
            <p:cNvPr id="738" name="Google Shape;738;p54"/>
            <p:cNvSpPr/>
            <p:nvPr/>
          </p:nvSpPr>
          <p:spPr>
            <a:xfrm>
              <a:off x="616650" y="5476950"/>
              <a:ext cx="1488000" cy="764400"/>
            </a:xfrm>
            <a:prstGeom prst="roundRect">
              <a:avLst>
                <a:gd name="adj" fmla="val 1674"/>
              </a:avLst>
            </a:prstGeom>
            <a:noFill/>
            <a:ln>
              <a:noFill/>
            </a:ln>
          </p:spPr>
          <p:txBody>
            <a:bodyPr spcFirstLastPara="1" wrap="square" lIns="97533" tIns="97533" rIns="60933" bIns="97533" anchor="ctr" anchorCtr="0">
              <a:noAutofit/>
            </a:bodyPr>
            <a:lstStyle/>
            <a:p>
              <a:pPr algn="ctr" defTabSz="609630">
                <a:lnSpc>
                  <a:spcPct val="113333"/>
                </a:lnSpc>
                <a:buClr>
                  <a:srgbClr val="212121"/>
                </a:buClr>
              </a:pPr>
              <a:r>
                <a:rPr lang="en" sz="1000" kern="0">
                  <a:solidFill>
                    <a:srgbClr val="3C4043"/>
                  </a:solidFill>
                  <a:latin typeface="Roboto"/>
                  <a:ea typeface="Roboto"/>
                  <a:cs typeface="Roboto"/>
                  <a:sym typeface="Roboto"/>
                </a:rPr>
                <a:t>VM</a:t>
              </a:r>
              <a:endParaRPr sz="933" kern="0">
                <a:solidFill>
                  <a:srgbClr val="3C4043"/>
                </a:solidFill>
                <a:latin typeface="Roboto"/>
                <a:ea typeface="Roboto"/>
                <a:cs typeface="Roboto"/>
                <a:sym typeface="Roboto"/>
              </a:endParaRPr>
            </a:p>
            <a:p>
              <a:pPr algn="ctr" defTabSz="609630">
                <a:lnSpc>
                  <a:spcPct val="113333"/>
                </a:lnSpc>
                <a:buClr>
                  <a:srgbClr val="212121"/>
                </a:buClr>
              </a:pPr>
              <a:r>
                <a:rPr lang="en" sz="933" kern="0">
                  <a:solidFill>
                    <a:srgbClr val="3C4043"/>
                  </a:solidFill>
                  <a:latin typeface="Roboto"/>
                  <a:ea typeface="Roboto"/>
                  <a:cs typeface="Roboto"/>
                  <a:sym typeface="Roboto"/>
                </a:rPr>
                <a:t>10.2.0.3</a:t>
              </a:r>
              <a:endParaRPr sz="933" kern="0">
                <a:solidFill>
                  <a:srgbClr val="3C4043"/>
                </a:solidFill>
                <a:latin typeface="Roboto"/>
                <a:ea typeface="Roboto"/>
                <a:cs typeface="Roboto"/>
                <a:sym typeface="Roboto"/>
              </a:endParaRPr>
            </a:p>
          </p:txBody>
        </p:sp>
        <p:pic>
          <p:nvPicPr>
            <p:cNvPr id="739" name="Google Shape;739;p54" descr="Compute-Engine.png"/>
            <p:cNvPicPr preferRelativeResize="0"/>
            <p:nvPr/>
          </p:nvPicPr>
          <p:blipFill rotWithShape="1">
            <a:blip r:embed="rId4">
              <a:alphaModFix/>
            </a:blip>
            <a:srcRect t="5036" b="5027"/>
            <a:stretch/>
          </p:blipFill>
          <p:spPr>
            <a:xfrm>
              <a:off x="1086450" y="4879716"/>
              <a:ext cx="548400" cy="493200"/>
            </a:xfrm>
            <a:prstGeom prst="rect">
              <a:avLst/>
            </a:prstGeom>
            <a:noFill/>
            <a:ln>
              <a:noFill/>
            </a:ln>
          </p:spPr>
        </p:pic>
      </p:grpSp>
      <p:grpSp>
        <p:nvGrpSpPr>
          <p:cNvPr id="740" name="Google Shape;740;p54"/>
          <p:cNvGrpSpPr/>
          <p:nvPr/>
        </p:nvGrpSpPr>
        <p:grpSpPr>
          <a:xfrm>
            <a:off x="3431066" y="3912133"/>
            <a:ext cx="1189400" cy="303400"/>
            <a:chOff x="5434149" y="3963200"/>
            <a:chExt cx="1784100" cy="455100"/>
          </a:xfrm>
        </p:grpSpPr>
        <p:sp>
          <p:nvSpPr>
            <p:cNvPr id="741" name="Google Shape;741;p54"/>
            <p:cNvSpPr/>
            <p:nvPr/>
          </p:nvSpPr>
          <p:spPr>
            <a:xfrm>
              <a:off x="5434149" y="3963200"/>
              <a:ext cx="1784100" cy="455100"/>
            </a:xfrm>
            <a:prstGeom prst="roundRect">
              <a:avLst>
                <a:gd name="adj" fmla="val 1674"/>
              </a:avLst>
            </a:prstGeom>
            <a:solidFill>
              <a:srgbClr val="FFFFFF"/>
            </a:solidFill>
            <a:ln w="9525" cap="flat" cmpd="sng">
              <a:solidFill>
                <a:schemeClr val="accent2">
                  <a:alpha val="0"/>
                </a:schemeClr>
              </a:solidFill>
              <a:prstDash val="solid"/>
              <a:round/>
              <a:headEnd type="none" w="sm" len="sm"/>
              <a:tailEnd type="none" w="sm" len="sm"/>
            </a:ln>
            <a:effectLst>
              <a:outerShdw blurRad="19050" dist="9525"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285"/>
                </a:lnSpc>
                <a:buClr>
                  <a:srgbClr val="000000"/>
                </a:buClr>
              </a:pPr>
              <a:r>
                <a:rPr lang="en" sz="933" kern="0">
                  <a:solidFill>
                    <a:srgbClr val="3C4043"/>
                  </a:solidFill>
                  <a:latin typeface="Roboto"/>
                  <a:ea typeface="Roboto"/>
                  <a:cs typeface="Roboto"/>
                  <a:sym typeface="Roboto"/>
                </a:rPr>
                <a:t>VPC Routing</a:t>
              </a:r>
              <a:endParaRPr sz="933" kern="0">
                <a:solidFill>
                  <a:srgbClr val="3C4043"/>
                </a:solidFill>
                <a:latin typeface="Roboto"/>
                <a:ea typeface="Roboto"/>
                <a:cs typeface="Roboto"/>
                <a:sym typeface="Roboto"/>
              </a:endParaRPr>
            </a:p>
          </p:txBody>
        </p:sp>
        <p:pic>
          <p:nvPicPr>
            <p:cNvPr id="742" name="Google Shape;742;p54"/>
            <p:cNvPicPr preferRelativeResize="0"/>
            <p:nvPr/>
          </p:nvPicPr>
          <p:blipFill rotWithShape="1">
            <a:blip r:embed="rId5">
              <a:alphaModFix/>
            </a:blip>
            <a:srcRect/>
            <a:stretch/>
          </p:blipFill>
          <p:spPr>
            <a:xfrm>
              <a:off x="5512760" y="4026014"/>
              <a:ext cx="329100" cy="329100"/>
            </a:xfrm>
            <a:prstGeom prst="rect">
              <a:avLst/>
            </a:prstGeom>
            <a:noFill/>
            <a:ln>
              <a:noFill/>
            </a:ln>
            <a:effectLst>
              <a:outerShdw blurRad="57150" dist="19050" dir="5400000" algn="bl" rotWithShape="0">
                <a:srgbClr val="000000">
                  <a:alpha val="50000"/>
                </a:srgbClr>
              </a:outerShdw>
            </a:effectLst>
          </p:spPr>
        </p:pic>
      </p:grpSp>
      <p:cxnSp>
        <p:nvCxnSpPr>
          <p:cNvPr id="743" name="Google Shape;743;p54"/>
          <p:cNvCxnSpPr>
            <a:stCxn id="691" idx="1"/>
            <a:endCxn id="713" idx="0"/>
          </p:cNvCxnSpPr>
          <p:nvPr/>
        </p:nvCxnSpPr>
        <p:spPr>
          <a:xfrm>
            <a:off x="4227223" y="2891286"/>
            <a:ext cx="0" cy="235800"/>
          </a:xfrm>
          <a:prstGeom prst="straightConnector1">
            <a:avLst/>
          </a:prstGeom>
          <a:noFill/>
          <a:ln w="19050" cap="flat" cmpd="sng">
            <a:solidFill>
              <a:schemeClr val="accent2"/>
            </a:solidFill>
            <a:prstDash val="solid"/>
            <a:round/>
            <a:headEnd type="none" w="med" len="med"/>
            <a:tailEnd type="none" w="med" len="med"/>
          </a:ln>
        </p:spPr>
      </p:cxnSp>
      <p:sp>
        <p:nvSpPr>
          <p:cNvPr id="744" name="Google Shape;744;p54"/>
          <p:cNvSpPr/>
          <p:nvPr/>
        </p:nvSpPr>
        <p:spPr>
          <a:xfrm>
            <a:off x="3477400" y="3943933"/>
            <a:ext cx="235800" cy="235800"/>
          </a:xfrm>
          <a:prstGeom prst="mathMultiply">
            <a:avLst>
              <a:gd name="adj1" fmla="val 15182"/>
            </a:avLst>
          </a:prstGeom>
          <a:solidFill>
            <a:srgbClr val="FFFFFF"/>
          </a:solidFill>
          <a:ln w="9525" cap="flat" cmpd="sng">
            <a:solidFill>
              <a:schemeClr val="accent1"/>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cxnSp>
        <p:nvCxnSpPr>
          <p:cNvPr id="745" name="Google Shape;745;p54"/>
          <p:cNvCxnSpPr/>
          <p:nvPr/>
        </p:nvCxnSpPr>
        <p:spPr>
          <a:xfrm>
            <a:off x="4227223" y="3477471"/>
            <a:ext cx="3000" cy="426800"/>
          </a:xfrm>
          <a:prstGeom prst="straightConnector1">
            <a:avLst/>
          </a:prstGeom>
          <a:noFill/>
          <a:ln w="19050" cap="flat" cmpd="sng">
            <a:solidFill>
              <a:schemeClr val="accent2"/>
            </a:solidFill>
            <a:prstDash val="solid"/>
            <a:round/>
            <a:headEnd type="none" w="med" len="med"/>
            <a:tailEnd type="none" w="med" len="med"/>
          </a:ln>
        </p:spPr>
      </p:cxnSp>
      <p:cxnSp>
        <p:nvCxnSpPr>
          <p:cNvPr id="746" name="Google Shape;746;p54"/>
          <p:cNvCxnSpPr/>
          <p:nvPr/>
        </p:nvCxnSpPr>
        <p:spPr>
          <a:xfrm>
            <a:off x="2626333" y="4520233"/>
            <a:ext cx="1305000" cy="0"/>
          </a:xfrm>
          <a:prstGeom prst="straightConnector1">
            <a:avLst/>
          </a:prstGeom>
          <a:noFill/>
          <a:ln w="19050" cap="flat" cmpd="sng">
            <a:solidFill>
              <a:schemeClr val="accent2"/>
            </a:solidFill>
            <a:prstDash val="solid"/>
            <a:round/>
            <a:headEnd type="none" w="med" len="med"/>
            <a:tailEnd type="none" w="med" len="med"/>
          </a:ln>
        </p:spPr>
      </p:cxnSp>
      <p:cxnSp>
        <p:nvCxnSpPr>
          <p:cNvPr id="747" name="Google Shape;747;p54"/>
          <p:cNvCxnSpPr>
            <a:stCxn id="724" idx="0"/>
          </p:cNvCxnSpPr>
          <p:nvPr/>
        </p:nvCxnSpPr>
        <p:spPr>
          <a:xfrm rot="10800000">
            <a:off x="2818844" y="4525775"/>
            <a:ext cx="0" cy="85000"/>
          </a:xfrm>
          <a:prstGeom prst="straightConnector1">
            <a:avLst/>
          </a:prstGeom>
          <a:noFill/>
          <a:ln w="19050" cap="flat" cmpd="sng">
            <a:solidFill>
              <a:schemeClr val="dk1"/>
            </a:solidFill>
            <a:prstDash val="solid"/>
            <a:round/>
            <a:headEnd type="none" w="med" len="med"/>
            <a:tailEnd type="none" w="med" len="med"/>
          </a:ln>
        </p:spPr>
      </p:cxnSp>
      <p:cxnSp>
        <p:nvCxnSpPr>
          <p:cNvPr id="748" name="Google Shape;748;p54"/>
          <p:cNvCxnSpPr>
            <a:stCxn id="727" idx="0"/>
          </p:cNvCxnSpPr>
          <p:nvPr/>
        </p:nvCxnSpPr>
        <p:spPr>
          <a:xfrm rot="10800000">
            <a:off x="3745944"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49" name="Google Shape;749;p54"/>
          <p:cNvCxnSpPr/>
          <p:nvPr/>
        </p:nvCxnSpPr>
        <p:spPr>
          <a:xfrm>
            <a:off x="5460885" y="4520241"/>
            <a:ext cx="1538600" cy="0"/>
          </a:xfrm>
          <a:prstGeom prst="straightConnector1">
            <a:avLst/>
          </a:prstGeom>
          <a:noFill/>
          <a:ln w="19050" cap="flat" cmpd="sng">
            <a:solidFill>
              <a:schemeClr val="accent2"/>
            </a:solidFill>
            <a:prstDash val="solid"/>
            <a:round/>
            <a:headEnd type="none" w="med" len="med"/>
            <a:tailEnd type="none" w="med" len="med"/>
          </a:ln>
        </p:spPr>
      </p:cxnSp>
      <p:cxnSp>
        <p:nvCxnSpPr>
          <p:cNvPr id="750" name="Google Shape;750;p54"/>
          <p:cNvCxnSpPr>
            <a:stCxn id="730" idx="0"/>
          </p:cNvCxnSpPr>
          <p:nvPr/>
        </p:nvCxnSpPr>
        <p:spPr>
          <a:xfrm rot="10800000">
            <a:off x="5718005"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1" name="Google Shape;751;p54"/>
          <p:cNvCxnSpPr/>
          <p:nvPr/>
        </p:nvCxnSpPr>
        <p:spPr>
          <a:xfrm rot="10800000">
            <a:off x="6815353" y="4520183"/>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2" name="Google Shape;752;p54"/>
          <p:cNvCxnSpPr/>
          <p:nvPr/>
        </p:nvCxnSpPr>
        <p:spPr>
          <a:xfrm>
            <a:off x="7842299" y="4523049"/>
            <a:ext cx="1890000" cy="0"/>
          </a:xfrm>
          <a:prstGeom prst="straightConnector1">
            <a:avLst/>
          </a:prstGeom>
          <a:noFill/>
          <a:ln w="19050" cap="flat" cmpd="sng">
            <a:solidFill>
              <a:schemeClr val="accent2"/>
            </a:solidFill>
            <a:prstDash val="solid"/>
            <a:round/>
            <a:headEnd type="none" w="med" len="med"/>
            <a:tailEnd type="none" w="med" len="med"/>
          </a:ln>
        </p:spPr>
      </p:cxnSp>
      <p:cxnSp>
        <p:nvCxnSpPr>
          <p:cNvPr id="753" name="Google Shape;753;p54"/>
          <p:cNvCxnSpPr/>
          <p:nvPr/>
        </p:nvCxnSpPr>
        <p:spPr>
          <a:xfrm rot="10800000">
            <a:off x="8092871" y="4520175"/>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4" name="Google Shape;754;p54"/>
          <p:cNvCxnSpPr/>
          <p:nvPr/>
        </p:nvCxnSpPr>
        <p:spPr>
          <a:xfrm rot="10800000">
            <a:off x="9506085" y="4522983"/>
            <a:ext cx="0" cy="90600"/>
          </a:xfrm>
          <a:prstGeom prst="straightConnector1">
            <a:avLst/>
          </a:prstGeom>
          <a:noFill/>
          <a:ln w="19050" cap="flat" cmpd="sng">
            <a:solidFill>
              <a:schemeClr val="accent2"/>
            </a:solidFill>
            <a:prstDash val="solid"/>
            <a:round/>
            <a:headEnd type="none" w="med" len="med"/>
            <a:tailEnd type="none" w="med" len="med"/>
          </a:ln>
        </p:spPr>
      </p:cxnSp>
      <p:cxnSp>
        <p:nvCxnSpPr>
          <p:cNvPr id="755" name="Google Shape;755;p54"/>
          <p:cNvCxnSpPr/>
          <p:nvPr/>
        </p:nvCxnSpPr>
        <p:spPr>
          <a:xfrm flipH="1">
            <a:off x="3590500" y="4218633"/>
            <a:ext cx="4800" cy="303800"/>
          </a:xfrm>
          <a:prstGeom prst="straightConnector1">
            <a:avLst/>
          </a:prstGeom>
          <a:noFill/>
          <a:ln w="19050" cap="flat" cmpd="sng">
            <a:solidFill>
              <a:schemeClr val="accent2"/>
            </a:solidFill>
            <a:prstDash val="solid"/>
            <a:round/>
            <a:headEnd type="none" w="med" len="med"/>
            <a:tailEnd type="none" w="med" len="med"/>
          </a:ln>
        </p:spPr>
      </p:cxnSp>
      <p:cxnSp>
        <p:nvCxnSpPr>
          <p:cNvPr id="756" name="Google Shape;756;p54"/>
          <p:cNvCxnSpPr/>
          <p:nvPr/>
        </p:nvCxnSpPr>
        <p:spPr>
          <a:xfrm>
            <a:off x="6414233" y="4058400"/>
            <a:ext cx="4000" cy="464200"/>
          </a:xfrm>
          <a:prstGeom prst="straightConnector1">
            <a:avLst/>
          </a:prstGeom>
          <a:noFill/>
          <a:ln w="19050" cap="flat" cmpd="sng">
            <a:solidFill>
              <a:schemeClr val="accent2"/>
            </a:solidFill>
            <a:prstDash val="solid"/>
            <a:round/>
            <a:headEnd type="none" w="med" len="med"/>
            <a:tailEnd type="none" w="med" len="med"/>
          </a:ln>
        </p:spPr>
      </p:cxnSp>
      <p:cxnSp>
        <p:nvCxnSpPr>
          <p:cNvPr id="757" name="Google Shape;757;p54"/>
          <p:cNvCxnSpPr>
            <a:stCxn id="741" idx="3"/>
          </p:cNvCxnSpPr>
          <p:nvPr/>
        </p:nvCxnSpPr>
        <p:spPr>
          <a:xfrm rot="10800000" flipH="1">
            <a:off x="4620466" y="4051033"/>
            <a:ext cx="3942200" cy="12800"/>
          </a:xfrm>
          <a:prstGeom prst="straightConnector1">
            <a:avLst/>
          </a:prstGeom>
          <a:noFill/>
          <a:ln w="19050" cap="flat" cmpd="sng">
            <a:solidFill>
              <a:schemeClr val="accent2"/>
            </a:solidFill>
            <a:prstDash val="solid"/>
            <a:round/>
            <a:headEnd type="none" w="med" len="med"/>
            <a:tailEnd type="none" w="med" len="med"/>
          </a:ln>
        </p:spPr>
      </p:cxnSp>
      <p:cxnSp>
        <p:nvCxnSpPr>
          <p:cNvPr id="758" name="Google Shape;758;p54"/>
          <p:cNvCxnSpPr/>
          <p:nvPr/>
        </p:nvCxnSpPr>
        <p:spPr>
          <a:xfrm>
            <a:off x="8329217" y="4058850"/>
            <a:ext cx="4000" cy="464200"/>
          </a:xfrm>
          <a:prstGeom prst="straightConnector1">
            <a:avLst/>
          </a:prstGeom>
          <a:noFill/>
          <a:ln w="19050" cap="flat" cmpd="sng">
            <a:solidFill>
              <a:schemeClr val="accent2"/>
            </a:solidFill>
            <a:prstDash val="solid"/>
            <a:round/>
            <a:headEnd type="none" w="med" len="med"/>
            <a:tailEnd type="none" w="med" len="med"/>
          </a:ln>
        </p:spPr>
      </p:cxnSp>
      <p:sp>
        <p:nvSpPr>
          <p:cNvPr id="759" name="Google Shape;759;p54"/>
          <p:cNvSpPr/>
          <p:nvPr/>
        </p:nvSpPr>
        <p:spPr>
          <a:xfrm>
            <a:off x="7492483" y="3178817"/>
            <a:ext cx="1396200" cy="340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390133" tIns="109700" rIns="60933" bIns="121900" anchor="ctr" anchorCtr="0">
            <a:noAutofit/>
          </a:bodyPr>
          <a:lstStyle/>
          <a:p>
            <a:pPr defTabSz="609630">
              <a:lnSpc>
                <a:spcPct val="114000"/>
              </a:lnSpc>
              <a:buClr>
                <a:srgbClr val="000000"/>
              </a:buClr>
            </a:pPr>
            <a:r>
              <a:rPr lang="en" sz="933" kern="0">
                <a:solidFill>
                  <a:srgbClr val="212121"/>
                </a:solidFill>
                <a:latin typeface="Roboto"/>
                <a:ea typeface="Roboto"/>
                <a:cs typeface="Roboto"/>
                <a:sym typeface="Roboto"/>
              </a:rPr>
              <a:t>VPN Gateway</a:t>
            </a:r>
            <a:endParaRPr sz="933" kern="0">
              <a:solidFill>
                <a:srgbClr val="212121"/>
              </a:solidFill>
              <a:latin typeface="Roboto"/>
              <a:ea typeface="Roboto"/>
              <a:cs typeface="Roboto"/>
              <a:sym typeface="Roboto"/>
            </a:endParaRPr>
          </a:p>
        </p:txBody>
      </p:sp>
      <p:pic>
        <p:nvPicPr>
          <p:cNvPr id="760" name="Google Shape;760;p54"/>
          <p:cNvPicPr preferRelativeResize="0"/>
          <p:nvPr/>
        </p:nvPicPr>
        <p:blipFill rotWithShape="1">
          <a:blip r:embed="rId3">
            <a:alphaModFix/>
          </a:blip>
          <a:srcRect/>
          <a:stretch/>
        </p:blipFill>
        <p:spPr>
          <a:xfrm>
            <a:off x="7543283" y="3226019"/>
            <a:ext cx="246400" cy="246400"/>
          </a:xfrm>
          <a:prstGeom prst="rect">
            <a:avLst/>
          </a:prstGeom>
          <a:noFill/>
          <a:ln>
            <a:noFill/>
          </a:ln>
        </p:spPr>
      </p:pic>
      <p:cxnSp>
        <p:nvCxnSpPr>
          <p:cNvPr id="761" name="Google Shape;761;p54"/>
          <p:cNvCxnSpPr/>
          <p:nvPr/>
        </p:nvCxnSpPr>
        <p:spPr>
          <a:xfrm flipH="1">
            <a:off x="8205407" y="3527804"/>
            <a:ext cx="1000" cy="518400"/>
          </a:xfrm>
          <a:prstGeom prst="straightConnector1">
            <a:avLst/>
          </a:prstGeom>
          <a:noFill/>
          <a:ln w="19050" cap="flat" cmpd="sng">
            <a:solidFill>
              <a:schemeClr val="accent2"/>
            </a:solidFill>
            <a:prstDash val="solid"/>
            <a:round/>
            <a:headEnd type="none" w="med" len="med"/>
            <a:tailEnd type="none" w="med" len="med"/>
          </a:ln>
        </p:spPr>
      </p:cxnSp>
      <p:grpSp>
        <p:nvGrpSpPr>
          <p:cNvPr id="762" name="Google Shape;762;p54"/>
          <p:cNvGrpSpPr/>
          <p:nvPr/>
        </p:nvGrpSpPr>
        <p:grpSpPr>
          <a:xfrm>
            <a:off x="9565667" y="2027037"/>
            <a:ext cx="1080600" cy="910918"/>
            <a:chOff x="14348500" y="2654500"/>
            <a:chExt cx="1620900" cy="1366377"/>
          </a:xfrm>
        </p:grpSpPr>
        <p:pic>
          <p:nvPicPr>
            <p:cNvPr id="763" name="Google Shape;763;p54"/>
            <p:cNvPicPr preferRelativeResize="0"/>
            <p:nvPr/>
          </p:nvPicPr>
          <p:blipFill rotWithShape="1">
            <a:blip r:embed="rId6">
              <a:alphaModFix/>
            </a:blip>
            <a:srcRect/>
            <a:stretch/>
          </p:blipFill>
          <p:spPr>
            <a:xfrm>
              <a:off x="14774320" y="3100177"/>
              <a:ext cx="780600" cy="920700"/>
            </a:xfrm>
            <a:prstGeom prst="rect">
              <a:avLst/>
            </a:prstGeom>
            <a:noFill/>
            <a:ln>
              <a:noFill/>
            </a:ln>
          </p:spPr>
        </p:pic>
        <p:sp>
          <p:nvSpPr>
            <p:cNvPr id="764" name="Google Shape;764;p54"/>
            <p:cNvSpPr txBox="1"/>
            <p:nvPr/>
          </p:nvSpPr>
          <p:spPr>
            <a:xfrm>
              <a:off x="14348500" y="2654500"/>
              <a:ext cx="1620900" cy="519600"/>
            </a:xfrm>
            <a:prstGeom prst="rect">
              <a:avLst/>
            </a:prstGeom>
            <a:noFill/>
            <a:ln>
              <a:noFill/>
            </a:ln>
          </p:spPr>
          <p:txBody>
            <a:bodyPr spcFirstLastPara="1" wrap="square" lIns="60950" tIns="60950" rIns="60950" bIns="60950" anchor="t" anchorCtr="0">
              <a:noAutofit/>
            </a:bodyPr>
            <a:lstStyle/>
            <a:p>
              <a:pPr algn="ctr" defTabSz="609630">
                <a:buClr>
                  <a:srgbClr val="000000"/>
                </a:buClr>
              </a:pPr>
              <a:r>
                <a:rPr lang="en" sz="1200" kern="0">
                  <a:solidFill>
                    <a:srgbClr val="3C4043"/>
                  </a:solidFill>
                  <a:latin typeface="Roboto"/>
                  <a:ea typeface="Roboto"/>
                  <a:cs typeface="Roboto"/>
                  <a:sym typeface="Roboto"/>
                </a:rPr>
                <a:t>On Premises</a:t>
              </a:r>
              <a:endParaRPr sz="1200" kern="0">
                <a:solidFill>
                  <a:srgbClr val="3C4043"/>
                </a:solidFill>
                <a:latin typeface="Roboto"/>
                <a:ea typeface="Roboto"/>
                <a:cs typeface="Roboto"/>
                <a:sym typeface="Roboto"/>
              </a:endParaRPr>
            </a:p>
          </p:txBody>
        </p:sp>
      </p:grpSp>
      <p:cxnSp>
        <p:nvCxnSpPr>
          <p:cNvPr id="765" name="Google Shape;765;p54"/>
          <p:cNvCxnSpPr>
            <a:stCxn id="763" idx="1"/>
            <a:endCxn id="759" idx="0"/>
          </p:cNvCxnSpPr>
          <p:nvPr/>
        </p:nvCxnSpPr>
        <p:spPr>
          <a:xfrm flipH="1">
            <a:off x="8190547" y="2631055"/>
            <a:ext cx="1659000" cy="547800"/>
          </a:xfrm>
          <a:prstGeom prst="bentConnector2">
            <a:avLst/>
          </a:prstGeom>
          <a:noFill/>
          <a:ln w="9525" cap="flat" cmpd="sng">
            <a:solidFill>
              <a:srgbClr val="0000FF"/>
            </a:solidFill>
            <a:prstDash val="solid"/>
            <a:round/>
            <a:headEnd type="none" w="med" len="med"/>
            <a:tailEnd type="none" w="med" len="med"/>
          </a:ln>
        </p:spPr>
      </p:cxnSp>
      <p:sp>
        <p:nvSpPr>
          <p:cNvPr id="766" name="Google Shape;766;p54"/>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dirty="0"/>
              <a:t>A VPC network is a virtual version of a physical network and is a </a:t>
            </a:r>
            <a:r>
              <a:rPr lang="en" b="1" dirty="0">
                <a:highlight>
                  <a:srgbClr val="FFFF00"/>
                </a:highlight>
              </a:rPr>
              <a:t>global</a:t>
            </a:r>
            <a:r>
              <a:rPr lang="en" dirty="0"/>
              <a:t> resource</a:t>
            </a:r>
            <a:endParaRPr dirty="0"/>
          </a:p>
        </p:txBody>
      </p:sp>
      <p:sp>
        <p:nvSpPr>
          <p:cNvPr id="767" name="Google Shape;767;p54"/>
          <p:cNvSpPr/>
          <p:nvPr/>
        </p:nvSpPr>
        <p:spPr>
          <a:xfrm>
            <a:off x="3427017" y="3904300"/>
            <a:ext cx="1197000" cy="309400"/>
          </a:xfrm>
          <a:prstGeom prst="rect">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768" name="Google Shape;768;p54"/>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7">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
        <p:nvSpPr>
          <p:cNvPr id="769" name="Google Shape;769;p54"/>
          <p:cNvSpPr txBox="1"/>
          <p:nvPr/>
        </p:nvSpPr>
        <p:spPr>
          <a:xfrm>
            <a:off x="1670999" y="3081335"/>
            <a:ext cx="2245400" cy="271400"/>
          </a:xfrm>
          <a:prstGeom prst="rect">
            <a:avLst/>
          </a:prstGeom>
          <a:noFill/>
          <a:ln>
            <a:noFill/>
          </a:ln>
        </p:spPr>
        <p:txBody>
          <a:bodyPr spcFirstLastPara="1" wrap="square" lIns="121900" tIns="85333" rIns="0" bIns="0" anchor="t" anchorCtr="0">
            <a:noAutofit/>
          </a:bodyPr>
          <a:lstStyle/>
          <a:p>
            <a:pPr defTabSz="609630">
              <a:lnSpc>
                <a:spcPct val="133333"/>
              </a:lnSpc>
              <a:buClr>
                <a:srgbClr val="9E9E9E"/>
              </a:buClr>
            </a:pPr>
            <a:r>
              <a:rPr lang="en" sz="1200" kern="0">
                <a:solidFill>
                  <a:srgbClr val="80868B"/>
                </a:solidFill>
                <a:latin typeface="Roboto"/>
                <a:ea typeface="Roboto"/>
                <a:cs typeface="Roboto"/>
                <a:sym typeface="Roboto"/>
              </a:rPr>
              <a:t>VPC Network</a:t>
            </a:r>
            <a:endParaRPr sz="1200" kern="0">
              <a:solidFill>
                <a:srgbClr val="80868B"/>
              </a:solidFill>
              <a:latin typeface="Roboto"/>
              <a:ea typeface="Roboto"/>
              <a:cs typeface="Roboto"/>
              <a:sym typeface="Roboto"/>
            </a:endParaRPr>
          </a:p>
        </p:txBody>
      </p:sp>
      <p:sp>
        <p:nvSpPr>
          <p:cNvPr id="770" name="Google Shape;770;p54"/>
          <p:cNvSpPr/>
          <p:nvPr/>
        </p:nvSpPr>
        <p:spPr>
          <a:xfrm>
            <a:off x="3528617" y="3129600"/>
            <a:ext cx="1396200" cy="340800"/>
          </a:xfrm>
          <a:prstGeom prst="rect">
            <a:avLst/>
          </a:prstGeom>
          <a:noFill/>
          <a:ln w="19050" cap="flat" cmpd="sng">
            <a:solidFill>
              <a:schemeClr val="accent2"/>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Tree>
    <p:extLst>
      <p:ext uri="{BB962C8B-B14F-4D97-AF65-F5344CB8AC3E}">
        <p14:creationId xmlns:p14="http://schemas.microsoft.com/office/powerpoint/2010/main" val="158520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4469E-42AA-2745-B53B-F9CD6396EF90}"/>
              </a:ext>
            </a:extLst>
          </p:cNvPr>
          <p:cNvSpPr>
            <a:spLocks noGrp="1"/>
          </p:cNvSpPr>
          <p:nvPr>
            <p:ph type="title"/>
          </p:nvPr>
        </p:nvSpPr>
        <p:spPr/>
        <p:txBody>
          <a:bodyPr/>
          <a:lstStyle/>
          <a:p>
            <a:r>
              <a:rPr lang="en-US" dirty="0"/>
              <a:t>Network Adapter</a:t>
            </a:r>
          </a:p>
        </p:txBody>
      </p:sp>
      <p:sp>
        <p:nvSpPr>
          <p:cNvPr id="3" name="Content Placeholder 2">
            <a:extLst>
              <a:ext uri="{FF2B5EF4-FFF2-40B4-BE49-F238E27FC236}">
                <a16:creationId xmlns:a16="http://schemas.microsoft.com/office/drawing/2014/main" id="{7B604267-9E97-D444-9CF8-32A595832847}"/>
              </a:ext>
            </a:extLst>
          </p:cNvPr>
          <p:cNvSpPr>
            <a:spLocks noGrp="1"/>
          </p:cNvSpPr>
          <p:nvPr>
            <p:ph idx="1"/>
          </p:nvPr>
        </p:nvSpPr>
        <p:spPr/>
        <p:txBody>
          <a:bodyPr/>
          <a:lstStyle/>
          <a:p>
            <a:r>
              <a:rPr lang="en-US" sz="2600" dirty="0"/>
              <a:t>Practically every computing device today has a built-in network adapter called Network Interface Card (NIC).</a:t>
            </a:r>
          </a:p>
          <a:p>
            <a:endParaRPr lang="en-US" sz="2600" dirty="0"/>
          </a:p>
          <a:p>
            <a:r>
              <a:rPr lang="en-US" sz="2600" dirty="0"/>
              <a:t>Each NIC can communicate using one type of networking technology (e.g.,  cellular, Bluetooth, Wi-Fi, or wired Ethernet). </a:t>
            </a:r>
          </a:p>
          <a:p>
            <a:endParaRPr lang="en-US" sz="2600" dirty="0"/>
          </a:p>
          <a:p>
            <a:r>
              <a:rPr lang="en-US" sz="2600" dirty="0"/>
              <a:t>For two devices to talk to each other, they need to use NICs using the same technology. </a:t>
            </a:r>
          </a:p>
          <a:p>
            <a:endParaRPr lang="en-US" dirty="0"/>
          </a:p>
        </p:txBody>
      </p:sp>
      <p:sp>
        <p:nvSpPr>
          <p:cNvPr id="4" name="Footer Placeholder 3">
            <a:extLst>
              <a:ext uri="{FF2B5EF4-FFF2-40B4-BE49-F238E27FC236}">
                <a16:creationId xmlns:a16="http://schemas.microsoft.com/office/drawing/2014/main" id="{1E7F8D92-2652-4445-8E1E-577977702184}"/>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9E3F5322-39A9-BC45-83AD-771C890BC2C5}"/>
              </a:ext>
            </a:extLst>
          </p:cNvPr>
          <p:cNvSpPr>
            <a:spLocks noGrp="1"/>
          </p:cNvSpPr>
          <p:nvPr>
            <p:ph type="sldNum" sz="quarter" idx="12"/>
          </p:nvPr>
        </p:nvSpPr>
        <p:spPr/>
        <p:txBody>
          <a:bodyPr/>
          <a:lstStyle/>
          <a:p>
            <a:fld id="{8A4B711C-366F-984D-B358-19F85F407377}" type="slidenum">
              <a:rPr lang="en-US" smtClean="0"/>
              <a:t>7</a:t>
            </a:fld>
            <a:endParaRPr lang="en-US"/>
          </a:p>
        </p:txBody>
      </p:sp>
    </p:spTree>
    <p:extLst>
      <p:ext uri="{BB962C8B-B14F-4D97-AF65-F5344CB8AC3E}">
        <p14:creationId xmlns:p14="http://schemas.microsoft.com/office/powerpoint/2010/main" val="15006945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56"/>
          <p:cNvSpPr/>
          <p:nvPr/>
        </p:nvSpPr>
        <p:spPr>
          <a:xfrm>
            <a:off x="4958100" y="5450500"/>
            <a:ext cx="356800" cy="334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58" name="Google Shape;858;p56"/>
          <p:cNvSpPr/>
          <p:nvPr/>
        </p:nvSpPr>
        <p:spPr>
          <a:xfrm>
            <a:off x="2452817" y="2415883"/>
            <a:ext cx="7658000" cy="3596000"/>
          </a:xfrm>
          <a:prstGeom prst="rect">
            <a:avLst/>
          </a:prstGeom>
          <a:solidFill>
            <a:srgbClr val="B6D7A8"/>
          </a:solidFill>
          <a:ln w="952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endParaRPr sz="933" kern="0">
              <a:solidFill>
                <a:srgbClr val="000000"/>
              </a:solidFill>
              <a:latin typeface="Arial"/>
              <a:cs typeface="Arial"/>
              <a:sym typeface="Arial"/>
            </a:endParaRPr>
          </a:p>
        </p:txBody>
      </p:sp>
      <p:sp>
        <p:nvSpPr>
          <p:cNvPr id="859" name="Google Shape;859;p56"/>
          <p:cNvSpPr/>
          <p:nvPr/>
        </p:nvSpPr>
        <p:spPr>
          <a:xfrm>
            <a:off x="26306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pPr>
            <a:r>
              <a:rPr lang="en" sz="1867" kern="0">
                <a:solidFill>
                  <a:srgbClr val="3C4043"/>
                </a:solidFill>
                <a:latin typeface="Consolas"/>
                <a:ea typeface="Consolas"/>
                <a:cs typeface="Consolas"/>
                <a:sym typeface="Consolas"/>
              </a:rPr>
              <a:t>Network 1</a:t>
            </a:r>
            <a:endParaRPr sz="1867" kern="0">
              <a:solidFill>
                <a:srgbClr val="3C4043"/>
              </a:solidFill>
              <a:latin typeface="Consolas"/>
              <a:ea typeface="Consolas"/>
              <a:cs typeface="Consolas"/>
              <a:sym typeface="Consolas"/>
            </a:endParaRPr>
          </a:p>
        </p:txBody>
      </p:sp>
      <p:sp>
        <p:nvSpPr>
          <p:cNvPr id="860" name="Google Shape;860;p56"/>
          <p:cNvSpPr/>
          <p:nvPr/>
        </p:nvSpPr>
        <p:spPr>
          <a:xfrm>
            <a:off x="41038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2</a:t>
            </a:r>
            <a:endParaRPr sz="1867" kern="0">
              <a:solidFill>
                <a:srgbClr val="3C4043"/>
              </a:solidFill>
              <a:latin typeface="Consolas"/>
              <a:ea typeface="Consolas"/>
              <a:cs typeface="Consolas"/>
              <a:sym typeface="Consolas"/>
            </a:endParaRPr>
          </a:p>
        </p:txBody>
      </p:sp>
      <p:sp>
        <p:nvSpPr>
          <p:cNvPr id="861" name="Google Shape;861;p56"/>
          <p:cNvSpPr/>
          <p:nvPr/>
        </p:nvSpPr>
        <p:spPr>
          <a:xfrm>
            <a:off x="55770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3</a:t>
            </a:r>
            <a:endParaRPr sz="1867" kern="0">
              <a:solidFill>
                <a:srgbClr val="3C4043"/>
              </a:solidFill>
              <a:latin typeface="Consolas"/>
              <a:ea typeface="Consolas"/>
              <a:cs typeface="Consolas"/>
              <a:sym typeface="Consolas"/>
            </a:endParaRPr>
          </a:p>
        </p:txBody>
      </p:sp>
      <p:sp>
        <p:nvSpPr>
          <p:cNvPr id="862" name="Google Shape;862;p56"/>
          <p:cNvSpPr/>
          <p:nvPr/>
        </p:nvSpPr>
        <p:spPr>
          <a:xfrm>
            <a:off x="70502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4</a:t>
            </a:r>
            <a:endParaRPr sz="1867" kern="0">
              <a:solidFill>
                <a:srgbClr val="3C4043"/>
              </a:solidFill>
              <a:latin typeface="Consolas"/>
              <a:ea typeface="Consolas"/>
              <a:cs typeface="Consolas"/>
              <a:sym typeface="Consolas"/>
            </a:endParaRPr>
          </a:p>
        </p:txBody>
      </p:sp>
      <p:sp>
        <p:nvSpPr>
          <p:cNvPr id="863" name="Google Shape;863;p56"/>
          <p:cNvSpPr/>
          <p:nvPr/>
        </p:nvSpPr>
        <p:spPr>
          <a:xfrm>
            <a:off x="8523417" y="2627417"/>
            <a:ext cx="1295600" cy="3157200"/>
          </a:xfrm>
          <a:prstGeom prst="rect">
            <a:avLst/>
          </a:prstGeom>
          <a:solidFill>
            <a:srgbClr val="FFF2CC"/>
          </a:solidFill>
          <a:ln w="9525" cap="flat" cmpd="sng">
            <a:solidFill>
              <a:srgbClr val="414141"/>
            </a:solidFill>
            <a:prstDash val="dash"/>
            <a:round/>
            <a:headEnd type="none" w="sm" len="sm"/>
            <a:tailEnd type="none" w="sm" len="sm"/>
          </a:ln>
        </p:spPr>
        <p:txBody>
          <a:bodyPr spcFirstLastPara="1" wrap="square" lIns="121900" tIns="121900" rIns="121900" bIns="121900" anchor="t" anchorCtr="0">
            <a:noAutofit/>
          </a:bodyPr>
          <a:lstStyle/>
          <a:p>
            <a:pPr algn="ctr" defTabSz="609630">
              <a:buClr>
                <a:srgbClr val="000000"/>
              </a:buClr>
              <a:buSzPts val="2200"/>
            </a:pPr>
            <a:r>
              <a:rPr lang="en" sz="1867" kern="0">
                <a:solidFill>
                  <a:srgbClr val="3C4043"/>
                </a:solidFill>
                <a:latin typeface="Consolas"/>
                <a:ea typeface="Consolas"/>
                <a:cs typeface="Consolas"/>
                <a:sym typeface="Consolas"/>
              </a:rPr>
              <a:t>VPC</a:t>
            </a:r>
            <a:endParaRPr sz="1867" kern="0">
              <a:solidFill>
                <a:srgbClr val="3C4043"/>
              </a:solidFill>
              <a:latin typeface="Consolas"/>
              <a:ea typeface="Consolas"/>
              <a:cs typeface="Consolas"/>
              <a:sym typeface="Consolas"/>
            </a:endParaRPr>
          </a:p>
          <a:p>
            <a:pPr algn="ctr" defTabSz="609630">
              <a:buClr>
                <a:srgbClr val="000000"/>
              </a:buClr>
              <a:buSzPts val="2200"/>
            </a:pPr>
            <a:r>
              <a:rPr lang="en" sz="1867" kern="0">
                <a:solidFill>
                  <a:srgbClr val="3C4043"/>
                </a:solidFill>
                <a:latin typeface="Consolas"/>
                <a:ea typeface="Consolas"/>
                <a:cs typeface="Consolas"/>
                <a:sym typeface="Consolas"/>
              </a:rPr>
              <a:t>Network 5</a:t>
            </a:r>
            <a:endParaRPr sz="1867" kern="0">
              <a:solidFill>
                <a:srgbClr val="3C4043"/>
              </a:solidFill>
              <a:latin typeface="Consolas"/>
              <a:ea typeface="Consolas"/>
              <a:cs typeface="Consolas"/>
              <a:sym typeface="Consolas"/>
            </a:endParaRPr>
          </a:p>
        </p:txBody>
      </p:sp>
      <p:pic>
        <p:nvPicPr>
          <p:cNvPr id="864" name="Google Shape;864;p56" descr="logo_cloud_512.png"/>
          <p:cNvPicPr preferRelativeResize="0"/>
          <p:nvPr/>
        </p:nvPicPr>
        <p:blipFill>
          <a:blip r:embed="rId3">
            <a:alphaModFix/>
          </a:blip>
          <a:stretch>
            <a:fillRect/>
          </a:stretch>
        </p:blipFill>
        <p:spPr>
          <a:xfrm>
            <a:off x="1954187" y="1922582"/>
            <a:ext cx="768853" cy="768097"/>
          </a:xfrm>
          <a:prstGeom prst="rect">
            <a:avLst/>
          </a:prstGeom>
          <a:noFill/>
          <a:ln>
            <a:noFill/>
          </a:ln>
        </p:spPr>
      </p:pic>
      <p:sp>
        <p:nvSpPr>
          <p:cNvPr id="865" name="Google Shape;865;p56"/>
          <p:cNvSpPr/>
          <p:nvPr/>
        </p:nvSpPr>
        <p:spPr>
          <a:xfrm>
            <a:off x="2173413" y="4005800"/>
            <a:ext cx="8064400" cy="292000"/>
          </a:xfrm>
          <a:prstGeom prst="roundRect">
            <a:avLst>
              <a:gd name="adj" fmla="val 16667"/>
            </a:avLst>
          </a:prstGeom>
          <a:solidFill>
            <a:srgbClr val="A2C4C9"/>
          </a:solidFill>
          <a:ln w="9525" cap="flat" cmpd="sng">
            <a:solidFill>
              <a:srgbClr val="6FA8DC"/>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pPr>
            <a:r>
              <a:rPr lang="en" sz="1867" kern="0">
                <a:solidFill>
                  <a:srgbClr val="3C4043"/>
                </a:solidFill>
                <a:latin typeface="Consolas"/>
                <a:ea typeface="Consolas"/>
                <a:cs typeface="Consolas"/>
                <a:sym typeface="Consolas"/>
              </a:rPr>
              <a:t>us-east1</a:t>
            </a:r>
            <a:endParaRPr sz="1867" kern="0">
              <a:solidFill>
                <a:srgbClr val="3C4043"/>
              </a:solidFill>
              <a:latin typeface="Consolas"/>
              <a:ea typeface="Consolas"/>
              <a:cs typeface="Consolas"/>
              <a:sym typeface="Consolas"/>
            </a:endParaRPr>
          </a:p>
        </p:txBody>
      </p:sp>
      <p:sp>
        <p:nvSpPr>
          <p:cNvPr id="866" name="Google Shape;866;p56"/>
          <p:cNvSpPr/>
          <p:nvPr/>
        </p:nvSpPr>
        <p:spPr>
          <a:xfrm>
            <a:off x="2173413" y="5276900"/>
            <a:ext cx="8064400" cy="292000"/>
          </a:xfrm>
          <a:prstGeom prst="roundRect">
            <a:avLst>
              <a:gd name="adj" fmla="val 16667"/>
            </a:avLst>
          </a:prstGeom>
          <a:solidFill>
            <a:srgbClr val="A2C4C9"/>
          </a:solidFill>
          <a:ln w="9525" cap="flat" cmpd="sng">
            <a:solidFill>
              <a:srgbClr val="6FA8DC"/>
            </a:solidFill>
            <a:prstDash val="solid"/>
            <a:round/>
            <a:headEnd type="none" w="sm" len="sm"/>
            <a:tailEnd type="none" w="sm" len="sm"/>
          </a:ln>
        </p:spPr>
        <p:txBody>
          <a:bodyPr spcFirstLastPara="1" wrap="square" lIns="121900" tIns="121900" rIns="121900" bIns="121900" anchor="ctr" anchorCtr="0">
            <a:noAutofit/>
          </a:bodyPr>
          <a:lstStyle/>
          <a:p>
            <a:pPr algn="ctr" defTabSz="609630">
              <a:buClr>
                <a:srgbClr val="000000"/>
              </a:buClr>
            </a:pPr>
            <a:r>
              <a:rPr lang="en" sz="1867" kern="0">
                <a:solidFill>
                  <a:srgbClr val="000000"/>
                </a:solidFill>
                <a:latin typeface="Consolas"/>
                <a:ea typeface="Consolas"/>
                <a:cs typeface="Consolas"/>
                <a:sym typeface="Consolas"/>
              </a:rPr>
              <a:t>asia-east1</a:t>
            </a:r>
            <a:endParaRPr sz="1867" kern="0">
              <a:solidFill>
                <a:srgbClr val="000000"/>
              </a:solidFill>
              <a:latin typeface="Consolas"/>
              <a:ea typeface="Consolas"/>
              <a:cs typeface="Consolas"/>
              <a:sym typeface="Consolas"/>
            </a:endParaRPr>
          </a:p>
        </p:txBody>
      </p:sp>
      <p:sp>
        <p:nvSpPr>
          <p:cNvPr id="867" name="Google Shape;867;p56"/>
          <p:cNvSpPr txBox="1"/>
          <p:nvPr/>
        </p:nvSpPr>
        <p:spPr>
          <a:xfrm>
            <a:off x="2630617" y="1642483"/>
            <a:ext cx="1652200" cy="717200"/>
          </a:xfrm>
          <a:prstGeom prst="rect">
            <a:avLst/>
          </a:prstGeom>
          <a:noFill/>
          <a:ln>
            <a:noFill/>
          </a:ln>
        </p:spPr>
        <p:txBody>
          <a:bodyPr spcFirstLastPara="1" wrap="square" lIns="121900" tIns="121900" rIns="121900" bIns="121900" anchor="t" anchorCtr="0">
            <a:noAutofit/>
          </a:bodyPr>
          <a:lstStyle/>
          <a:p>
            <a:pPr defTabSz="609630">
              <a:lnSpc>
                <a:spcPct val="110000"/>
              </a:lnSpc>
              <a:buClr>
                <a:srgbClr val="000000"/>
              </a:buClr>
            </a:pPr>
            <a:r>
              <a:rPr lang="en" sz="1600" kern="0">
                <a:solidFill>
                  <a:srgbClr val="34A853"/>
                </a:solidFill>
                <a:latin typeface="Google Sans"/>
                <a:ea typeface="Google Sans"/>
                <a:cs typeface="Google Sans"/>
                <a:sym typeface="Google Sans"/>
              </a:rPr>
              <a:t>Google Cloud Project</a:t>
            </a:r>
            <a:endParaRPr sz="1600" kern="0">
              <a:solidFill>
                <a:srgbClr val="34A853"/>
              </a:solidFill>
              <a:latin typeface="Google Sans"/>
              <a:ea typeface="Google Sans"/>
              <a:cs typeface="Google Sans"/>
              <a:sym typeface="Google Sans"/>
            </a:endParaRPr>
          </a:p>
        </p:txBody>
      </p:sp>
      <p:pic>
        <p:nvPicPr>
          <p:cNvPr id="868" name="Google Shape;868;p56"/>
          <p:cNvPicPr preferRelativeResize="0"/>
          <p:nvPr/>
        </p:nvPicPr>
        <p:blipFill>
          <a:blip r:embed="rId4">
            <a:alphaModFix/>
          </a:blip>
          <a:stretch>
            <a:fillRect/>
          </a:stretch>
        </p:blipFill>
        <p:spPr>
          <a:xfrm>
            <a:off x="2985697" y="5162384"/>
            <a:ext cx="585417" cy="521018"/>
          </a:xfrm>
          <a:prstGeom prst="rect">
            <a:avLst/>
          </a:prstGeom>
          <a:noFill/>
          <a:ln>
            <a:noFill/>
          </a:ln>
        </p:spPr>
      </p:pic>
      <p:pic>
        <p:nvPicPr>
          <p:cNvPr id="869" name="Google Shape;869;p56"/>
          <p:cNvPicPr preferRelativeResize="0"/>
          <p:nvPr/>
        </p:nvPicPr>
        <p:blipFill>
          <a:blip r:embed="rId4">
            <a:alphaModFix/>
          </a:blip>
          <a:stretch>
            <a:fillRect/>
          </a:stretch>
        </p:blipFill>
        <p:spPr>
          <a:xfrm>
            <a:off x="2985697" y="3891284"/>
            <a:ext cx="585417" cy="521018"/>
          </a:xfrm>
          <a:prstGeom prst="rect">
            <a:avLst/>
          </a:prstGeom>
          <a:noFill/>
          <a:ln>
            <a:noFill/>
          </a:ln>
        </p:spPr>
      </p:pic>
      <p:pic>
        <p:nvPicPr>
          <p:cNvPr id="870" name="Google Shape;870;p56"/>
          <p:cNvPicPr preferRelativeResize="0"/>
          <p:nvPr/>
        </p:nvPicPr>
        <p:blipFill>
          <a:blip r:embed="rId4">
            <a:alphaModFix/>
          </a:blip>
          <a:stretch>
            <a:fillRect/>
          </a:stretch>
        </p:blipFill>
        <p:spPr>
          <a:xfrm>
            <a:off x="4458897" y="3891284"/>
            <a:ext cx="585417" cy="521018"/>
          </a:xfrm>
          <a:prstGeom prst="rect">
            <a:avLst/>
          </a:prstGeom>
          <a:noFill/>
          <a:ln>
            <a:noFill/>
          </a:ln>
        </p:spPr>
      </p:pic>
      <p:pic>
        <p:nvPicPr>
          <p:cNvPr id="871" name="Google Shape;871;p56"/>
          <p:cNvPicPr preferRelativeResize="0"/>
          <p:nvPr/>
        </p:nvPicPr>
        <p:blipFill>
          <a:blip r:embed="rId4">
            <a:alphaModFix/>
          </a:blip>
          <a:stretch>
            <a:fillRect/>
          </a:stretch>
        </p:blipFill>
        <p:spPr>
          <a:xfrm>
            <a:off x="7405297" y="3891284"/>
            <a:ext cx="585417" cy="521018"/>
          </a:xfrm>
          <a:prstGeom prst="rect">
            <a:avLst/>
          </a:prstGeom>
          <a:noFill/>
          <a:ln>
            <a:noFill/>
          </a:ln>
        </p:spPr>
      </p:pic>
      <p:cxnSp>
        <p:nvCxnSpPr>
          <p:cNvPr id="872" name="Google Shape;872;p56"/>
          <p:cNvCxnSpPr>
            <a:stCxn id="869" idx="2"/>
            <a:endCxn id="868" idx="0"/>
          </p:cNvCxnSpPr>
          <p:nvPr/>
        </p:nvCxnSpPr>
        <p:spPr>
          <a:xfrm>
            <a:off x="3278405" y="4412301"/>
            <a:ext cx="0" cy="750000"/>
          </a:xfrm>
          <a:prstGeom prst="straightConnector1">
            <a:avLst/>
          </a:prstGeom>
          <a:noFill/>
          <a:ln w="19050" cap="flat" cmpd="sng">
            <a:solidFill>
              <a:schemeClr val="accent4"/>
            </a:solidFill>
            <a:prstDash val="solid"/>
            <a:round/>
            <a:headEnd type="none" w="med" len="med"/>
            <a:tailEnd type="none" w="med" len="med"/>
          </a:ln>
        </p:spPr>
      </p:cxnSp>
      <p:sp>
        <p:nvSpPr>
          <p:cNvPr id="873" name="Google Shape;873;p56"/>
          <p:cNvSpPr/>
          <p:nvPr/>
        </p:nvSpPr>
        <p:spPr>
          <a:xfrm>
            <a:off x="5610383" y="1642485"/>
            <a:ext cx="1398456" cy="602352"/>
          </a:xfrm>
          <a:prstGeom prst="cloud">
            <a:avLst/>
          </a:prstGeom>
          <a:solidFill>
            <a:srgbClr val="F6F6F6"/>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defTabSz="609630">
              <a:buClr>
                <a:srgbClr val="000000"/>
              </a:buClr>
            </a:pPr>
            <a:r>
              <a:rPr lang="en" sz="1533" kern="0">
                <a:solidFill>
                  <a:srgbClr val="3C4043"/>
                </a:solidFill>
                <a:latin typeface="Roboto"/>
                <a:ea typeface="Roboto"/>
                <a:cs typeface="Roboto"/>
                <a:sym typeface="Roboto"/>
              </a:rPr>
              <a:t>Internet</a:t>
            </a:r>
            <a:endParaRPr sz="1533" kern="0">
              <a:solidFill>
                <a:srgbClr val="3C4043"/>
              </a:solidFill>
              <a:latin typeface="Roboto"/>
              <a:ea typeface="Roboto"/>
              <a:cs typeface="Roboto"/>
              <a:sym typeface="Roboto"/>
            </a:endParaRPr>
          </a:p>
        </p:txBody>
      </p:sp>
      <p:cxnSp>
        <p:nvCxnSpPr>
          <p:cNvPr id="874" name="Google Shape;874;p56"/>
          <p:cNvCxnSpPr>
            <a:stCxn id="870" idx="0"/>
            <a:endCxn id="873" idx="2"/>
          </p:cNvCxnSpPr>
          <p:nvPr/>
        </p:nvCxnSpPr>
        <p:spPr>
          <a:xfrm rot="-5400000">
            <a:off x="4209405" y="2485883"/>
            <a:ext cx="1947600" cy="863200"/>
          </a:xfrm>
          <a:prstGeom prst="bentConnector2">
            <a:avLst/>
          </a:prstGeom>
          <a:noFill/>
          <a:ln w="19050" cap="flat" cmpd="sng">
            <a:solidFill>
              <a:schemeClr val="accent4"/>
            </a:solidFill>
            <a:prstDash val="solid"/>
            <a:round/>
            <a:headEnd type="none" w="med" len="med"/>
            <a:tailEnd type="none" w="med" len="med"/>
          </a:ln>
        </p:spPr>
      </p:cxnSp>
      <p:cxnSp>
        <p:nvCxnSpPr>
          <p:cNvPr id="875" name="Google Shape;875;p56"/>
          <p:cNvCxnSpPr>
            <a:stCxn id="871" idx="0"/>
            <a:endCxn id="873" idx="0"/>
          </p:cNvCxnSpPr>
          <p:nvPr/>
        </p:nvCxnSpPr>
        <p:spPr>
          <a:xfrm rot="5400000" flipH="1">
            <a:off x="6379005" y="2572283"/>
            <a:ext cx="1947600" cy="690400"/>
          </a:xfrm>
          <a:prstGeom prst="bentConnector2">
            <a:avLst/>
          </a:prstGeom>
          <a:noFill/>
          <a:ln w="19050" cap="flat" cmpd="sng">
            <a:solidFill>
              <a:schemeClr val="accent4"/>
            </a:solidFill>
            <a:prstDash val="solid"/>
            <a:round/>
            <a:headEnd type="none" w="med" len="med"/>
            <a:tailEnd type="none" w="med" len="med"/>
          </a:ln>
        </p:spPr>
      </p:cxnSp>
      <p:sp>
        <p:nvSpPr>
          <p:cNvPr id="876" name="Google Shape;876;p56"/>
          <p:cNvSpPr txBox="1"/>
          <p:nvPr/>
        </p:nvSpPr>
        <p:spPr>
          <a:xfrm>
            <a:off x="2216913" y="52303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VM1</a:t>
            </a:r>
            <a:endParaRPr sz="1600" b="1" kern="0">
              <a:solidFill>
                <a:srgbClr val="EA4335"/>
              </a:solidFill>
              <a:latin typeface="Roboto"/>
              <a:ea typeface="Roboto"/>
              <a:cs typeface="Roboto"/>
              <a:sym typeface="Roboto"/>
            </a:endParaRPr>
          </a:p>
        </p:txBody>
      </p:sp>
      <p:sp>
        <p:nvSpPr>
          <p:cNvPr id="877" name="Google Shape;877;p56"/>
          <p:cNvSpPr txBox="1"/>
          <p:nvPr/>
        </p:nvSpPr>
        <p:spPr>
          <a:xfrm>
            <a:off x="2216913" y="39592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VM2</a:t>
            </a:r>
            <a:endParaRPr sz="1600" b="1" kern="0">
              <a:solidFill>
                <a:srgbClr val="EA4335"/>
              </a:solidFill>
              <a:latin typeface="Roboto"/>
              <a:ea typeface="Roboto"/>
              <a:cs typeface="Roboto"/>
              <a:sym typeface="Roboto"/>
            </a:endParaRPr>
          </a:p>
        </p:txBody>
      </p:sp>
      <p:sp>
        <p:nvSpPr>
          <p:cNvPr id="878" name="Google Shape;878;p56"/>
          <p:cNvSpPr txBox="1"/>
          <p:nvPr/>
        </p:nvSpPr>
        <p:spPr>
          <a:xfrm>
            <a:off x="3756480" y="39592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VM3</a:t>
            </a:r>
            <a:endParaRPr sz="1600" b="1" kern="0">
              <a:solidFill>
                <a:srgbClr val="EA4335"/>
              </a:solidFill>
              <a:latin typeface="Roboto"/>
              <a:ea typeface="Roboto"/>
              <a:cs typeface="Roboto"/>
              <a:sym typeface="Roboto"/>
            </a:endParaRPr>
          </a:p>
        </p:txBody>
      </p:sp>
      <p:sp>
        <p:nvSpPr>
          <p:cNvPr id="879" name="Google Shape;879;p56"/>
          <p:cNvSpPr txBox="1"/>
          <p:nvPr/>
        </p:nvSpPr>
        <p:spPr>
          <a:xfrm>
            <a:off x="7832080" y="3959200"/>
            <a:ext cx="768800" cy="385200"/>
          </a:xfrm>
          <a:prstGeom prst="rect">
            <a:avLst/>
          </a:prstGeom>
          <a:noFill/>
          <a:ln>
            <a:noFill/>
          </a:ln>
        </p:spPr>
        <p:txBody>
          <a:bodyPr spcFirstLastPara="1" wrap="square" lIns="121900" tIns="121900" rIns="121900" bIns="121900" anchor="ctr" anchorCtr="0">
            <a:noAutofit/>
          </a:bodyPr>
          <a:lstStyle/>
          <a:p>
            <a:pPr algn="ctr" defTabSz="609630">
              <a:lnSpc>
                <a:spcPct val="110000"/>
              </a:lnSpc>
              <a:buClr>
                <a:srgbClr val="000000"/>
              </a:buClr>
            </a:pPr>
            <a:r>
              <a:rPr lang="en" sz="1600" b="1" kern="0">
                <a:solidFill>
                  <a:srgbClr val="EA4335"/>
                </a:solidFill>
                <a:latin typeface="Roboto"/>
                <a:ea typeface="Roboto"/>
                <a:cs typeface="Roboto"/>
                <a:sym typeface="Roboto"/>
              </a:rPr>
              <a:t>VM4</a:t>
            </a:r>
            <a:endParaRPr sz="1600" b="1" kern="0">
              <a:solidFill>
                <a:srgbClr val="EA4335"/>
              </a:solidFill>
              <a:latin typeface="Roboto"/>
              <a:ea typeface="Roboto"/>
              <a:cs typeface="Roboto"/>
              <a:sym typeface="Roboto"/>
            </a:endParaRPr>
          </a:p>
        </p:txBody>
      </p:sp>
      <p:sp>
        <p:nvSpPr>
          <p:cNvPr id="880" name="Google Shape;880;p56"/>
          <p:cNvSpPr txBox="1"/>
          <p:nvPr/>
        </p:nvSpPr>
        <p:spPr>
          <a:xfrm>
            <a:off x="2452813" y="4395200"/>
            <a:ext cx="8204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202124"/>
                </a:solidFill>
                <a:latin typeface="Roboto"/>
                <a:ea typeface="Roboto"/>
                <a:cs typeface="Roboto"/>
                <a:sym typeface="Roboto"/>
              </a:rPr>
              <a:t>Private IP</a:t>
            </a:r>
            <a:endParaRPr sz="1200" kern="0">
              <a:solidFill>
                <a:srgbClr val="202124"/>
              </a:solidFill>
              <a:latin typeface="Roboto"/>
              <a:ea typeface="Roboto"/>
              <a:cs typeface="Roboto"/>
              <a:sym typeface="Roboto"/>
            </a:endParaRPr>
          </a:p>
        </p:txBody>
      </p:sp>
      <p:sp>
        <p:nvSpPr>
          <p:cNvPr id="881" name="Google Shape;881;p56"/>
          <p:cNvSpPr txBox="1"/>
          <p:nvPr/>
        </p:nvSpPr>
        <p:spPr>
          <a:xfrm>
            <a:off x="2452813" y="4976000"/>
            <a:ext cx="8204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202124"/>
                </a:solidFill>
                <a:latin typeface="Roboto"/>
                <a:ea typeface="Roboto"/>
                <a:cs typeface="Roboto"/>
                <a:sym typeface="Roboto"/>
              </a:rPr>
              <a:t>Private IP</a:t>
            </a:r>
            <a:endParaRPr sz="1200" kern="0">
              <a:solidFill>
                <a:srgbClr val="202124"/>
              </a:solidFill>
              <a:latin typeface="Roboto"/>
              <a:ea typeface="Roboto"/>
              <a:cs typeface="Roboto"/>
              <a:sym typeface="Roboto"/>
            </a:endParaRPr>
          </a:p>
        </p:txBody>
      </p:sp>
      <p:sp>
        <p:nvSpPr>
          <p:cNvPr id="882" name="Google Shape;882;p56"/>
          <p:cNvSpPr txBox="1"/>
          <p:nvPr/>
        </p:nvSpPr>
        <p:spPr>
          <a:xfrm>
            <a:off x="7661514" y="2014700"/>
            <a:ext cx="7688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3C4043"/>
                </a:solidFill>
                <a:latin typeface="Roboto"/>
                <a:ea typeface="Roboto"/>
                <a:cs typeface="Roboto"/>
                <a:sym typeface="Roboto"/>
              </a:rPr>
              <a:t>Public IP</a:t>
            </a:r>
            <a:endParaRPr sz="1200" kern="0">
              <a:solidFill>
                <a:srgbClr val="3C4043"/>
              </a:solidFill>
              <a:latin typeface="Roboto"/>
              <a:ea typeface="Roboto"/>
              <a:cs typeface="Roboto"/>
              <a:sym typeface="Roboto"/>
            </a:endParaRPr>
          </a:p>
        </p:txBody>
      </p:sp>
      <p:sp>
        <p:nvSpPr>
          <p:cNvPr id="883" name="Google Shape;883;p56"/>
          <p:cNvSpPr txBox="1"/>
          <p:nvPr/>
        </p:nvSpPr>
        <p:spPr>
          <a:xfrm>
            <a:off x="4727431" y="2014700"/>
            <a:ext cx="768800" cy="186400"/>
          </a:xfrm>
          <a:prstGeom prst="rect">
            <a:avLst/>
          </a:prstGeom>
          <a:noFill/>
          <a:ln>
            <a:noFill/>
          </a:ln>
        </p:spPr>
        <p:txBody>
          <a:bodyPr spcFirstLastPara="1" wrap="square" lIns="0" tIns="0" rIns="0" bIns="0" anchor="ctr" anchorCtr="0">
            <a:noAutofit/>
          </a:bodyPr>
          <a:lstStyle/>
          <a:p>
            <a:pPr algn="ctr" defTabSz="609630">
              <a:buClr>
                <a:srgbClr val="000000"/>
              </a:buClr>
            </a:pPr>
            <a:r>
              <a:rPr lang="en" sz="1200" kern="0">
                <a:solidFill>
                  <a:srgbClr val="3C4043"/>
                </a:solidFill>
                <a:latin typeface="Roboto"/>
                <a:ea typeface="Roboto"/>
                <a:cs typeface="Roboto"/>
                <a:sym typeface="Roboto"/>
              </a:rPr>
              <a:t>Public IP</a:t>
            </a:r>
            <a:endParaRPr sz="1200" kern="0">
              <a:solidFill>
                <a:srgbClr val="3C4043"/>
              </a:solidFill>
              <a:latin typeface="Roboto"/>
              <a:ea typeface="Roboto"/>
              <a:cs typeface="Roboto"/>
              <a:sym typeface="Roboto"/>
            </a:endParaRPr>
          </a:p>
        </p:txBody>
      </p:sp>
      <p:sp>
        <p:nvSpPr>
          <p:cNvPr id="884" name="Google Shape;884;p56"/>
          <p:cNvSpPr txBox="1">
            <a:spLocks noGrp="1"/>
          </p:cNvSpPr>
          <p:nvPr>
            <p:ph type="title"/>
          </p:nvPr>
        </p:nvSpPr>
        <p:spPr>
          <a:xfrm>
            <a:off x="1114983" y="769917"/>
            <a:ext cx="9850200" cy="760000"/>
          </a:xfrm>
          <a:prstGeom prst="rect">
            <a:avLst/>
          </a:prstGeom>
        </p:spPr>
        <p:txBody>
          <a:bodyPr spcFirstLastPara="1" wrap="square" lIns="60950" tIns="60950" rIns="60950" bIns="60950" anchor="t" anchorCtr="0">
            <a:noAutofit/>
          </a:bodyPr>
          <a:lstStyle/>
          <a:p>
            <a:r>
              <a:rPr lang="en"/>
              <a:t>Network behavior within a project</a:t>
            </a:r>
            <a:endParaRPr/>
          </a:p>
        </p:txBody>
      </p:sp>
      <p:sp>
        <p:nvSpPr>
          <p:cNvPr id="885" name="Google Shape;885;p56"/>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30">
              <a:lnSpc>
                <a:spcPct val="115000"/>
              </a:lnSpc>
              <a:buClr>
                <a:srgbClr val="000000"/>
              </a:buClr>
              <a:buSzPts val="2200"/>
            </a:pPr>
            <a:r>
              <a:rPr lang="en" sz="1067"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 sz="1067" u="sng" kern="0">
                <a:solidFill>
                  <a:srgbClr val="3B83F3"/>
                </a:solidFill>
                <a:latin typeface="Google Sans"/>
                <a:ea typeface="Google Sans"/>
                <a:cs typeface="Google Sans"/>
                <a:sym typeface="Google Sans"/>
                <a:hlinkClick r:id="rId5">
                  <a:extLst>
                    <a:ext uri="{A12FA001-AC4F-418D-AE19-62706E023703}">
                      <ahyp:hlinkClr xmlns:ahyp="http://schemas.microsoft.com/office/drawing/2018/hyperlinkcolor" val="tx"/>
                    </a:ext>
                  </a:extLst>
                </a:hlinkClick>
              </a:rPr>
              <a:t>Website</a:t>
            </a:r>
            <a:r>
              <a:rPr lang="en" sz="1067" kern="0">
                <a:solidFill>
                  <a:srgbClr val="546E7A"/>
                </a:solidFill>
                <a:latin typeface="Google Sans"/>
                <a:ea typeface="Google Sans"/>
                <a:cs typeface="Google Sans"/>
                <a:sym typeface="Google Sans"/>
              </a:rPr>
              <a:t>.</a:t>
            </a:r>
            <a:endParaRPr sz="1067" kern="0">
              <a:solidFill>
                <a:srgbClr val="999999"/>
              </a:solidFill>
              <a:latin typeface="Google Sans"/>
              <a:ea typeface="Google Sans"/>
              <a:cs typeface="Google Sans"/>
              <a:sym typeface="Google Sans"/>
            </a:endParaRPr>
          </a:p>
        </p:txBody>
      </p:sp>
    </p:spTree>
    <p:extLst>
      <p:ext uri="{BB962C8B-B14F-4D97-AF65-F5344CB8AC3E}">
        <p14:creationId xmlns:p14="http://schemas.microsoft.com/office/powerpoint/2010/main" val="80670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D9DC-957A-104B-B63A-D8DA26BB3758}"/>
              </a:ext>
            </a:extLst>
          </p:cNvPr>
          <p:cNvSpPr>
            <a:spLocks noGrp="1"/>
          </p:cNvSpPr>
          <p:nvPr>
            <p:ph type="title"/>
          </p:nvPr>
        </p:nvSpPr>
        <p:spPr/>
        <p:txBody>
          <a:bodyPr/>
          <a:lstStyle/>
          <a:p>
            <a:r>
              <a:rPr lang="en-US" dirty="0"/>
              <a:t>Important Notes</a:t>
            </a:r>
          </a:p>
        </p:txBody>
      </p:sp>
      <p:sp>
        <p:nvSpPr>
          <p:cNvPr id="3" name="Content Placeholder 2">
            <a:extLst>
              <a:ext uri="{FF2B5EF4-FFF2-40B4-BE49-F238E27FC236}">
                <a16:creationId xmlns:a16="http://schemas.microsoft.com/office/drawing/2014/main" id="{B78B9984-ADC7-014B-AF1B-E5017F879052}"/>
              </a:ext>
            </a:extLst>
          </p:cNvPr>
          <p:cNvSpPr>
            <a:spLocks noGrp="1"/>
          </p:cNvSpPr>
          <p:nvPr>
            <p:ph idx="14"/>
          </p:nvPr>
        </p:nvSpPr>
        <p:spPr/>
        <p:txBody>
          <a:bodyPr/>
          <a:lstStyle/>
          <a:p>
            <a:pPr marL="0" lvl="0" indent="0">
              <a:spcBef>
                <a:spcPts val="0"/>
              </a:spcBef>
              <a:buNone/>
            </a:pPr>
            <a:r>
              <a:rPr lang="en-US" dirty="0">
                <a:solidFill>
                  <a:schemeClr val="dk1"/>
                </a:solidFill>
              </a:rPr>
              <a:t>Virtual machines that are in the same VPC can communicate privately. VM1 and VM2 can communicate at a local level even though they’re separated geographically.</a:t>
            </a:r>
          </a:p>
          <a:p>
            <a:pPr marL="0" lvl="0" indent="0">
              <a:spcBef>
                <a:spcPts val="0"/>
              </a:spcBef>
              <a:buNone/>
            </a:pPr>
            <a:endParaRPr lang="en-US" dirty="0">
              <a:solidFill>
                <a:schemeClr val="dk1"/>
              </a:solidFill>
            </a:endParaRPr>
          </a:p>
          <a:p>
            <a:pPr marL="0" lvl="0" indent="0">
              <a:spcBef>
                <a:spcPts val="0"/>
              </a:spcBef>
              <a:buNone/>
            </a:pPr>
            <a:r>
              <a:rPr lang="en-US" dirty="0">
                <a:solidFill>
                  <a:schemeClr val="dk1"/>
                </a:solidFill>
              </a:rPr>
              <a:t>Virtual machines that reside in different VPCs, even if the subnets are in the same region, need to communicate via the internet. In the previous slide, VM3 and VM4 will need public IP addresses to traverse the Internet. Networks don’t communicate with any other network by default.</a:t>
            </a:r>
          </a:p>
          <a:p>
            <a:endParaRPr lang="en-US" dirty="0"/>
          </a:p>
        </p:txBody>
      </p:sp>
    </p:spTree>
    <p:extLst>
      <p:ext uri="{BB962C8B-B14F-4D97-AF65-F5344CB8AC3E}">
        <p14:creationId xmlns:p14="http://schemas.microsoft.com/office/powerpoint/2010/main" val="20113638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addressing</a:t>
            </a:r>
          </a:p>
        </p:txBody>
      </p:sp>
      <p:sp>
        <p:nvSpPr>
          <p:cNvPr id="8" name="Content Placeholder 7">
            <a:extLst>
              <a:ext uri="{FF2B5EF4-FFF2-40B4-BE49-F238E27FC236}">
                <a16:creationId xmlns:a16="http://schemas.microsoft.com/office/drawing/2014/main" id="{ADD8EDD8-6001-4032-9B06-B302CB8B1E7B}"/>
              </a:ext>
            </a:extLst>
          </p:cNvPr>
          <p:cNvSpPr>
            <a:spLocks noGrp="1"/>
          </p:cNvSpPr>
          <p:nvPr>
            <p:ph idx="1"/>
          </p:nvPr>
        </p:nvSpPr>
        <p:spPr>
          <a:xfrm>
            <a:off x="419099" y="1528175"/>
            <a:ext cx="5773101" cy="4648788"/>
          </a:xfrm>
        </p:spPr>
        <p:txBody>
          <a:bodyPr/>
          <a:lstStyle/>
          <a:p>
            <a:r>
              <a:rPr lang="en-US" sz="2400" dirty="0"/>
              <a:t>When you create a VPC, you assign it to an IPv4 </a:t>
            </a:r>
            <a:r>
              <a:rPr lang="en-US" sz="2400" b="1" dirty="0">
                <a:solidFill>
                  <a:schemeClr val="accent5"/>
                </a:solidFill>
              </a:rPr>
              <a:t>CIDR block </a:t>
            </a:r>
            <a:r>
              <a:rPr lang="en-US" sz="2400" dirty="0"/>
              <a:t>(range of </a:t>
            </a:r>
            <a:r>
              <a:rPr lang="en-US" sz="2400" b="1" dirty="0">
                <a:solidFill>
                  <a:schemeClr val="accent5"/>
                </a:solidFill>
              </a:rPr>
              <a:t>private</a:t>
            </a:r>
            <a:r>
              <a:rPr lang="en-US" sz="2400" dirty="0"/>
              <a:t> IPv4 addresses).</a:t>
            </a:r>
          </a:p>
          <a:p>
            <a:r>
              <a:rPr lang="en-US" sz="2400" dirty="0"/>
              <a:t>You </a:t>
            </a:r>
            <a:r>
              <a:rPr lang="en-US" sz="2400" b="1" dirty="0">
                <a:solidFill>
                  <a:schemeClr val="accent5"/>
                </a:solidFill>
              </a:rPr>
              <a:t>cannot change the address range </a:t>
            </a:r>
            <a:r>
              <a:rPr lang="en-US" sz="2400" dirty="0"/>
              <a:t>after you create the VPC.</a:t>
            </a:r>
          </a:p>
          <a:p>
            <a:r>
              <a:rPr lang="en-US" sz="2400" dirty="0"/>
              <a:t>The </a:t>
            </a:r>
            <a:r>
              <a:rPr lang="en-US" sz="2400" b="1" dirty="0">
                <a:solidFill>
                  <a:schemeClr val="accent5"/>
                </a:solidFill>
              </a:rPr>
              <a:t>largest</a:t>
            </a:r>
            <a:r>
              <a:rPr lang="en-US" sz="2400" dirty="0"/>
              <a:t> IPv4 CIDR block size is </a:t>
            </a:r>
            <a:r>
              <a:rPr lang="en-US" sz="2400" b="1" dirty="0">
                <a:solidFill>
                  <a:schemeClr val="accent5"/>
                </a:solidFill>
              </a:rPr>
              <a:t>/16</a:t>
            </a:r>
            <a:r>
              <a:rPr lang="en-US" sz="2400" dirty="0"/>
              <a:t>.</a:t>
            </a:r>
          </a:p>
          <a:p>
            <a:r>
              <a:rPr lang="en-US" sz="2400" dirty="0"/>
              <a:t>The </a:t>
            </a:r>
            <a:r>
              <a:rPr lang="en-US" sz="2400" b="1" dirty="0">
                <a:solidFill>
                  <a:schemeClr val="accent5"/>
                </a:solidFill>
              </a:rPr>
              <a:t>smallest</a:t>
            </a:r>
            <a:r>
              <a:rPr lang="en-US" sz="2400" dirty="0"/>
              <a:t> IPv4 CIDR block size is </a:t>
            </a:r>
            <a:r>
              <a:rPr lang="en-US" sz="2400" b="1" dirty="0">
                <a:solidFill>
                  <a:schemeClr val="accent5"/>
                </a:solidFill>
              </a:rPr>
              <a:t>/28</a:t>
            </a:r>
            <a:r>
              <a:rPr lang="en-US" sz="2400" dirty="0"/>
              <a:t>.</a:t>
            </a:r>
          </a:p>
          <a:p>
            <a:r>
              <a:rPr lang="en-US" sz="2400" dirty="0"/>
              <a:t>IPv6 is also supported (with a different block size limit).</a:t>
            </a:r>
          </a:p>
          <a:p>
            <a:r>
              <a:rPr lang="en-US" sz="2400" dirty="0"/>
              <a:t>CIDR blocks of subnets </a:t>
            </a:r>
            <a:r>
              <a:rPr lang="en-US" sz="2400" b="1" dirty="0">
                <a:solidFill>
                  <a:schemeClr val="accent5"/>
                </a:solidFill>
              </a:rPr>
              <a:t>cannot overlap</a:t>
            </a:r>
            <a:r>
              <a:rPr lang="en-US" sz="2400" dirty="0"/>
              <a:t>.</a:t>
            </a:r>
          </a:p>
        </p:txBody>
      </p:sp>
      <p:grpSp>
        <p:nvGrpSpPr>
          <p:cNvPr id="3" name="Group 2">
            <a:extLst>
              <a:ext uri="{FF2B5EF4-FFF2-40B4-BE49-F238E27FC236}">
                <a16:creationId xmlns:a16="http://schemas.microsoft.com/office/drawing/2014/main" id="{35A6C171-12A0-4015-A36A-54E7EC6A3066}"/>
              </a:ext>
              <a:ext uri="{C183D7F6-B498-43B3-948B-1728B52AA6E4}">
                <adec:decorative xmlns:adec="http://schemas.microsoft.com/office/drawing/2017/decorative" val="1"/>
              </a:ext>
            </a:extLst>
          </p:cNvPr>
          <p:cNvGrpSpPr/>
          <p:nvPr/>
        </p:nvGrpSpPr>
        <p:grpSpPr>
          <a:xfrm>
            <a:off x="6268214" y="1587500"/>
            <a:ext cx="5504686" cy="2194791"/>
            <a:chOff x="6268214" y="1587500"/>
            <a:chExt cx="5504686" cy="2194791"/>
          </a:xfrm>
        </p:grpSpPr>
        <p:sp>
          <p:nvSpPr>
            <p:cNvPr id="12" name="TextBox 11">
              <a:extLst>
                <a:ext uri="{FF2B5EF4-FFF2-40B4-BE49-F238E27FC236}">
                  <a16:creationId xmlns:a16="http://schemas.microsoft.com/office/drawing/2014/main" id="{6C767CB7-FF56-4AFE-9BA0-634A83B4791D}"/>
                </a:ext>
              </a:extLst>
            </p:cNvPr>
            <p:cNvSpPr txBox="1"/>
            <p:nvPr/>
          </p:nvSpPr>
          <p:spPr>
            <a:xfrm>
              <a:off x="6433314" y="2343457"/>
              <a:ext cx="5098473"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x.x.x.x/16</a:t>
              </a:r>
              <a:r>
                <a:rPr kumimoji="0" lang="en-US" sz="2400" b="0" i="0" u="none" strike="noStrike" kern="1200" cap="none" spc="0" normalizeH="0" baseline="0" noProof="0" dirty="0">
                  <a:ln>
                    <a:noFill/>
                  </a:ln>
                  <a:solidFill>
                    <a:srgbClr val="E617E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or 65,536 addresses (max)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to</a:t>
              </a:r>
              <a:b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0"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x.x.x.x/28</a:t>
              </a:r>
              <a:r>
                <a:rPr kumimoji="0" lang="en-US" sz="2400" b="0" i="0" u="none" strike="noStrike" kern="1200" cap="none" spc="0" normalizeH="0" baseline="0" noProof="0" dirty="0">
                  <a:ln>
                    <a:noFill/>
                  </a:ln>
                  <a:solidFill>
                    <a:srgbClr val="E617E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or 16 addresses (min)</a:t>
              </a:r>
            </a:p>
          </p:txBody>
        </p:sp>
        <p:sp>
          <p:nvSpPr>
            <p:cNvPr id="10" name="Rectangle 9">
              <a:extLst>
                <a:ext uri="{FF2B5EF4-FFF2-40B4-BE49-F238E27FC236}">
                  <a16:creationId xmlns:a16="http://schemas.microsoft.com/office/drawing/2014/main" id="{8AA8F078-82ED-40AA-8A06-3E097757284F}"/>
                </a:ext>
              </a:extLst>
            </p:cNvPr>
            <p:cNvSpPr/>
            <p:nvPr/>
          </p:nvSpPr>
          <p:spPr>
            <a:xfrm>
              <a:off x="6268214" y="1587500"/>
              <a:ext cx="5504686" cy="219479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a:t>
              </a:r>
              <a:endParaRPr kumimoji="0" lang="en-US" sz="1200" b="0" i="0" u="none" strike="noStrike" kern="0" cap="none" spc="0" normalizeH="0" baseline="0" noProof="0" dirty="0">
                <a:ln w="0"/>
                <a:solidFill>
                  <a:srgbClr val="1D8900"/>
                </a:solidFill>
                <a:effectLst/>
                <a:uLnTx/>
                <a:uFillTx/>
                <a:latin typeface="Amazon Ember Light"/>
                <a:ea typeface="+mn-ea"/>
                <a:cs typeface="+mn-cs"/>
              </a:endParaRPr>
            </a:p>
          </p:txBody>
        </p:sp>
        <p:pic>
          <p:nvPicPr>
            <p:cNvPr id="13" name="Graphic 12">
              <a:extLst>
                <a:ext uri="{FF2B5EF4-FFF2-40B4-BE49-F238E27FC236}">
                  <a16:creationId xmlns:a16="http://schemas.microsoft.com/office/drawing/2014/main" id="{DC5E2AF6-B862-47E5-BC0A-6E1D632355C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214" y="1587500"/>
              <a:ext cx="457200" cy="457200"/>
            </a:xfrm>
            <a:prstGeom prst="rect">
              <a:avLst/>
            </a:prstGeom>
          </p:spPr>
        </p:pic>
      </p:grpSp>
      <p:sp>
        <p:nvSpPr>
          <p:cNvPr id="11" name="Footer Placeholder 4">
            <a:extLst>
              <a:ext uri="{FF2B5EF4-FFF2-40B4-BE49-F238E27FC236}">
                <a16:creationId xmlns:a16="http://schemas.microsoft.com/office/drawing/2014/main" id="{7DE30F4A-8D16-4A31-B100-ECA0132EB5C0}"/>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13705B47-0AEB-45CD-AB2A-521A27E51895}"/>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344407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8C040A5-5B40-4F5A-8F82-EB6E526FDF27}"/>
              </a:ext>
            </a:extLst>
          </p:cNvPr>
          <p:cNvSpPr>
            <a:spLocks noGrp="1"/>
          </p:cNvSpPr>
          <p:nvPr>
            <p:ph type="title"/>
          </p:nvPr>
        </p:nvSpPr>
        <p:spPr/>
        <p:txBody>
          <a:bodyPr/>
          <a:lstStyle/>
          <a:p>
            <a:r>
              <a:rPr lang="en-US" dirty="0"/>
              <a:t>Reserved IP addresses</a:t>
            </a:r>
          </a:p>
        </p:txBody>
      </p:sp>
      <p:sp>
        <p:nvSpPr>
          <p:cNvPr id="30" name="TextBox 29">
            <a:extLst>
              <a:ext uri="{FF2B5EF4-FFF2-40B4-BE49-F238E27FC236}">
                <a16:creationId xmlns:a16="http://schemas.microsoft.com/office/drawing/2014/main" id="{7F54A6A5-45EB-46D0-BAC3-B9224A6F6EBA}"/>
              </a:ext>
            </a:extLst>
          </p:cNvPr>
          <p:cNvSpPr txBox="1"/>
          <p:nvPr/>
        </p:nvSpPr>
        <p:spPr>
          <a:xfrm>
            <a:off x="259812" y="1345998"/>
            <a:ext cx="1171754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Example</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 VPC with an IPv4 CIDR block of 10.0.0.0/16 has 65,536 total IP addresses.</a:t>
            </a:r>
            <a:b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The VPC has four equal-sized subnets. </a:t>
            </a:r>
            <a:r>
              <a:rPr kumimoji="0" lang="en-US" sz="2400" b="0" i="0" u="none" strike="noStrike" kern="1200" cap="none" spc="0" normalizeH="0" baseline="0" noProof="0" dirty="0">
                <a:ln>
                  <a:noFill/>
                </a:ln>
                <a:solidFill>
                  <a:srgbClr val="000000"/>
                </a:solidFill>
                <a:effectLst/>
                <a:highlight>
                  <a:srgbClr val="FFFF00"/>
                </a:highlight>
                <a:uLnTx/>
                <a:uFillTx/>
                <a:latin typeface="Amazon Ember Light" panose="020B0403020204020204" pitchFamily="34" charset="0"/>
                <a:ea typeface="Amazon Ember Light" panose="020B0403020204020204" pitchFamily="34" charset="0"/>
                <a:cs typeface="Amazon Ember Light" panose="020B0403020204020204" pitchFamily="34" charset="0"/>
              </a:rPr>
              <a:t>Only 251 IP addresses are available for use by each subnet.</a:t>
            </a:r>
          </a:p>
        </p:txBody>
      </p:sp>
      <p:grpSp>
        <p:nvGrpSpPr>
          <p:cNvPr id="3" name="Group 2" descr="architecture diagram of a VPC with four equal-sized subnets.">
            <a:extLst>
              <a:ext uri="{FF2B5EF4-FFF2-40B4-BE49-F238E27FC236}">
                <a16:creationId xmlns:a16="http://schemas.microsoft.com/office/drawing/2014/main" id="{CFD50DE4-F810-4D8E-9B41-EA0516EFA0CC}"/>
              </a:ext>
            </a:extLst>
          </p:cNvPr>
          <p:cNvGrpSpPr/>
          <p:nvPr/>
        </p:nvGrpSpPr>
        <p:grpSpPr>
          <a:xfrm>
            <a:off x="467932" y="2852730"/>
            <a:ext cx="5980994" cy="3381883"/>
            <a:chOff x="467932" y="2852730"/>
            <a:chExt cx="4644394" cy="3381883"/>
          </a:xfrm>
        </p:grpSpPr>
        <p:grpSp>
          <p:nvGrpSpPr>
            <p:cNvPr id="34" name="Group 33">
              <a:extLst>
                <a:ext uri="{FF2B5EF4-FFF2-40B4-BE49-F238E27FC236}">
                  <a16:creationId xmlns:a16="http://schemas.microsoft.com/office/drawing/2014/main" id="{1315EF31-D321-420F-BF04-47B72D461CE4}"/>
                </a:ext>
              </a:extLst>
            </p:cNvPr>
            <p:cNvGrpSpPr/>
            <p:nvPr/>
          </p:nvGrpSpPr>
          <p:grpSpPr>
            <a:xfrm>
              <a:off x="467932" y="2852730"/>
              <a:ext cx="4644394" cy="3381883"/>
              <a:chOff x="467932" y="2603278"/>
              <a:chExt cx="4644394" cy="3381883"/>
            </a:xfrm>
          </p:grpSpPr>
          <p:grpSp>
            <p:nvGrpSpPr>
              <p:cNvPr id="28" name="Group 27">
                <a:extLst>
                  <a:ext uri="{FF2B5EF4-FFF2-40B4-BE49-F238E27FC236}">
                    <a16:creationId xmlns:a16="http://schemas.microsoft.com/office/drawing/2014/main" id="{0A4929FD-12BB-4D3C-9215-F8623F79853B}"/>
                  </a:ext>
                </a:extLst>
              </p:cNvPr>
              <p:cNvGrpSpPr/>
              <p:nvPr/>
            </p:nvGrpSpPr>
            <p:grpSpPr>
              <a:xfrm>
                <a:off x="467932" y="3159746"/>
                <a:ext cx="4577481" cy="2429264"/>
                <a:chOff x="-61597" y="3394364"/>
                <a:chExt cx="4577481" cy="2429264"/>
              </a:xfrm>
            </p:grpSpPr>
            <p:grpSp>
              <p:nvGrpSpPr>
                <p:cNvPr id="18" name="Group 17">
                  <a:extLst>
                    <a:ext uri="{FF2B5EF4-FFF2-40B4-BE49-F238E27FC236}">
                      <a16:creationId xmlns:a16="http://schemas.microsoft.com/office/drawing/2014/main" id="{066F8E97-E7A2-41D4-81E1-63F46499A522}"/>
                    </a:ext>
                  </a:extLst>
                </p:cNvPr>
                <p:cNvGrpSpPr/>
                <p:nvPr/>
              </p:nvGrpSpPr>
              <p:grpSpPr>
                <a:xfrm>
                  <a:off x="-61597" y="3394364"/>
                  <a:ext cx="2215503" cy="1145359"/>
                  <a:chOff x="-61597" y="3394364"/>
                  <a:chExt cx="2215503" cy="1145359"/>
                </a:xfrm>
              </p:grpSpPr>
              <p:sp>
                <p:nvSpPr>
                  <p:cNvPr id="10" name="Rectangle 9">
                    <a:extLst>
                      <a:ext uri="{FF2B5EF4-FFF2-40B4-BE49-F238E27FC236}">
                        <a16:creationId xmlns:a16="http://schemas.microsoft.com/office/drawing/2014/main" id="{2A5195AB-2752-4DE4-8FEB-B45164027D93}"/>
                      </a:ext>
                    </a:extLst>
                  </p:cNvPr>
                  <p:cNvSpPr/>
                  <p:nvPr/>
                </p:nvSpPr>
                <p:spPr>
                  <a:xfrm>
                    <a:off x="-61597" y="3396723"/>
                    <a:ext cx="2215503"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D8900"/>
                        </a:solidFill>
                        <a:effectLst/>
                        <a:uLnTx/>
                        <a:uFillTx/>
                        <a:latin typeface="Amazon Ember Light"/>
                        <a:ea typeface="+mn-ea"/>
                        <a:cs typeface="+mn-cs"/>
                      </a:rPr>
                      <a:t>        </a:t>
                    </a:r>
                    <a:r>
                      <a:rPr kumimoji="0" lang="en-US" sz="1600" b="0" i="0" u="none" strike="noStrike" kern="0" cap="none" spc="0" normalizeH="0" baseline="0" noProof="0" dirty="0">
                        <a:ln>
                          <a:noFill/>
                        </a:ln>
                        <a:solidFill>
                          <a:srgbClr val="1D8900"/>
                        </a:solidFill>
                        <a:effectLst/>
                        <a:uLnTx/>
                        <a:uFillTx/>
                        <a:latin typeface="Amazon Ember Light"/>
                        <a:ea typeface="+mn-ea"/>
                        <a:cs typeface="+mn-cs"/>
                      </a:rPr>
                      <a:t>Subnet 1 (10.0.0.0/24)</a:t>
                    </a:r>
                  </a:p>
                </p:txBody>
              </p:sp>
              <p:pic>
                <p:nvPicPr>
                  <p:cNvPr id="11" name="Graphic 10">
                    <a:extLst>
                      <a:ext uri="{FF2B5EF4-FFF2-40B4-BE49-F238E27FC236}">
                        <a16:creationId xmlns:a16="http://schemas.microsoft.com/office/drawing/2014/main" id="{AD246BFB-53C8-4AB4-AD35-4C72A3BB754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36" y="3394364"/>
                    <a:ext cx="457200" cy="457200"/>
                  </a:xfrm>
                  <a:prstGeom prst="rect">
                    <a:avLst/>
                  </a:prstGeom>
                </p:spPr>
              </p:pic>
            </p:grpSp>
            <p:grpSp>
              <p:nvGrpSpPr>
                <p:cNvPr id="19" name="Group 18">
                  <a:extLst>
                    <a:ext uri="{FF2B5EF4-FFF2-40B4-BE49-F238E27FC236}">
                      <a16:creationId xmlns:a16="http://schemas.microsoft.com/office/drawing/2014/main" id="{A61FC9FC-9C26-467D-B557-5514C0256212}"/>
                    </a:ext>
                  </a:extLst>
                </p:cNvPr>
                <p:cNvGrpSpPr/>
                <p:nvPr/>
              </p:nvGrpSpPr>
              <p:grpSpPr>
                <a:xfrm>
                  <a:off x="-48036" y="4678269"/>
                  <a:ext cx="2232436" cy="1145359"/>
                  <a:chOff x="-48036" y="3394364"/>
                  <a:chExt cx="2232436" cy="1145359"/>
                </a:xfrm>
              </p:grpSpPr>
              <p:sp>
                <p:nvSpPr>
                  <p:cNvPr id="20" name="Rectangle 19">
                    <a:extLst>
                      <a:ext uri="{FF2B5EF4-FFF2-40B4-BE49-F238E27FC236}">
                        <a16:creationId xmlns:a16="http://schemas.microsoft.com/office/drawing/2014/main" id="{804F3551-80F5-48A2-9BF3-7C17469BEC3F}"/>
                      </a:ext>
                    </a:extLst>
                  </p:cNvPr>
                  <p:cNvSpPr/>
                  <p:nvPr/>
                </p:nvSpPr>
                <p:spPr>
                  <a:xfrm>
                    <a:off x="-48036" y="3396723"/>
                    <a:ext cx="2232436"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D8900"/>
                        </a:solidFill>
                        <a:effectLst/>
                        <a:uLnTx/>
                        <a:uFillTx/>
                        <a:latin typeface="Amazon Ember Light"/>
                        <a:ea typeface="+mn-ea"/>
                        <a:cs typeface="+mn-cs"/>
                      </a:rPr>
                      <a:t>        </a:t>
                    </a:r>
                    <a:r>
                      <a:rPr kumimoji="0" lang="en-US" sz="1600" b="0" i="0" u="none" strike="noStrike" kern="0" cap="none" spc="0" normalizeH="0" baseline="0" noProof="0" dirty="0">
                        <a:ln>
                          <a:noFill/>
                        </a:ln>
                        <a:solidFill>
                          <a:srgbClr val="1D8900"/>
                        </a:solidFill>
                        <a:effectLst/>
                        <a:uLnTx/>
                        <a:uFillTx/>
                        <a:latin typeface="Amazon Ember Light"/>
                        <a:ea typeface="+mn-ea"/>
                        <a:cs typeface="+mn-cs"/>
                      </a:rPr>
                      <a:t>Subnet 4 (10.0.1.0/24)</a:t>
                    </a:r>
                  </a:p>
                </p:txBody>
              </p:sp>
              <p:pic>
                <p:nvPicPr>
                  <p:cNvPr id="21" name="Graphic 20">
                    <a:extLst>
                      <a:ext uri="{FF2B5EF4-FFF2-40B4-BE49-F238E27FC236}">
                        <a16:creationId xmlns:a16="http://schemas.microsoft.com/office/drawing/2014/main" id="{33C9663C-341E-495A-9CF8-7A28A02A402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50" y="3394364"/>
                    <a:ext cx="457200" cy="457200"/>
                  </a:xfrm>
                  <a:prstGeom prst="rect">
                    <a:avLst/>
                  </a:prstGeom>
                </p:spPr>
              </p:pic>
            </p:grpSp>
            <p:grpSp>
              <p:nvGrpSpPr>
                <p:cNvPr id="22" name="Group 21">
                  <a:extLst>
                    <a:ext uri="{FF2B5EF4-FFF2-40B4-BE49-F238E27FC236}">
                      <a16:creationId xmlns:a16="http://schemas.microsoft.com/office/drawing/2014/main" id="{A53AFFE5-F463-40C6-8781-A63AF84FFDE8}"/>
                    </a:ext>
                  </a:extLst>
                </p:cNvPr>
                <p:cNvGrpSpPr/>
                <p:nvPr/>
              </p:nvGrpSpPr>
              <p:grpSpPr>
                <a:xfrm>
                  <a:off x="2336800" y="3394364"/>
                  <a:ext cx="2179084" cy="1145359"/>
                  <a:chOff x="419100" y="3394364"/>
                  <a:chExt cx="2179084" cy="1145359"/>
                </a:xfrm>
              </p:grpSpPr>
              <p:sp>
                <p:nvSpPr>
                  <p:cNvPr id="23" name="Rectangle 22">
                    <a:extLst>
                      <a:ext uri="{FF2B5EF4-FFF2-40B4-BE49-F238E27FC236}">
                        <a16:creationId xmlns:a16="http://schemas.microsoft.com/office/drawing/2014/main" id="{31E2B787-FA35-466A-8483-3038641004AF}"/>
                      </a:ext>
                    </a:extLst>
                  </p:cNvPr>
                  <p:cNvSpPr/>
                  <p:nvPr/>
                </p:nvSpPr>
                <p:spPr>
                  <a:xfrm>
                    <a:off x="442195"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D8900"/>
                        </a:solidFill>
                        <a:effectLst/>
                        <a:uLnTx/>
                        <a:uFillTx/>
                        <a:latin typeface="Amazon Ember Light"/>
                        <a:ea typeface="+mn-ea"/>
                        <a:cs typeface="+mn-cs"/>
                      </a:rPr>
                      <a:t>      </a:t>
                    </a:r>
                    <a:r>
                      <a:rPr kumimoji="0" lang="en-US" sz="1600" b="0" i="0" u="none" strike="noStrike" kern="0" cap="none" spc="0" normalizeH="0" baseline="0" noProof="0" dirty="0">
                        <a:ln>
                          <a:noFill/>
                        </a:ln>
                        <a:solidFill>
                          <a:srgbClr val="1D8900"/>
                        </a:solidFill>
                        <a:effectLst/>
                        <a:uLnTx/>
                        <a:uFillTx/>
                        <a:latin typeface="Amazon Ember Light"/>
                        <a:ea typeface="+mn-ea"/>
                        <a:cs typeface="+mn-cs"/>
                      </a:rPr>
                      <a:t>Subnet 2 (10.0.2.0/24)</a:t>
                    </a:r>
                  </a:p>
                </p:txBody>
              </p:sp>
              <p:pic>
                <p:nvPicPr>
                  <p:cNvPr id="24" name="Graphic 23">
                    <a:extLst>
                      <a:ext uri="{FF2B5EF4-FFF2-40B4-BE49-F238E27FC236}">
                        <a16:creationId xmlns:a16="http://schemas.microsoft.com/office/drawing/2014/main" id="{D6BF39A1-F4A1-4543-B8E1-E688D04AE0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nvGrpSpPr>
                <p:cNvPr id="25" name="Group 24">
                  <a:extLst>
                    <a:ext uri="{FF2B5EF4-FFF2-40B4-BE49-F238E27FC236}">
                      <a16:creationId xmlns:a16="http://schemas.microsoft.com/office/drawing/2014/main" id="{FBB88604-3187-41AB-A9B1-DB738496C08F}"/>
                    </a:ext>
                  </a:extLst>
                </p:cNvPr>
                <p:cNvGrpSpPr/>
                <p:nvPr/>
              </p:nvGrpSpPr>
              <p:grpSpPr>
                <a:xfrm>
                  <a:off x="2336800" y="4678269"/>
                  <a:ext cx="2179083" cy="1145359"/>
                  <a:chOff x="419100" y="3394364"/>
                  <a:chExt cx="2179083" cy="1145359"/>
                </a:xfrm>
              </p:grpSpPr>
              <p:sp>
                <p:nvSpPr>
                  <p:cNvPr id="26" name="Rectangle 25">
                    <a:extLst>
                      <a:ext uri="{FF2B5EF4-FFF2-40B4-BE49-F238E27FC236}">
                        <a16:creationId xmlns:a16="http://schemas.microsoft.com/office/drawing/2014/main" id="{10854074-32C7-46D2-84C6-88C4AE6690BC}"/>
                      </a:ext>
                    </a:extLst>
                  </p:cNvPr>
                  <p:cNvSpPr/>
                  <p:nvPr/>
                </p:nvSpPr>
                <p:spPr>
                  <a:xfrm>
                    <a:off x="442194" y="3396723"/>
                    <a:ext cx="2155989" cy="11430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D8900"/>
                        </a:solidFill>
                        <a:effectLst/>
                        <a:uLnTx/>
                        <a:uFillTx/>
                        <a:latin typeface="Amazon Ember Light"/>
                        <a:ea typeface="+mn-ea"/>
                        <a:cs typeface="+mn-cs"/>
                      </a:rPr>
                      <a:t>      </a:t>
                    </a:r>
                    <a:r>
                      <a:rPr kumimoji="0" lang="en-US" sz="1600" b="0" i="0" u="none" strike="noStrike" kern="0" cap="none" spc="0" normalizeH="0" baseline="0" noProof="0" dirty="0">
                        <a:ln>
                          <a:noFill/>
                        </a:ln>
                        <a:solidFill>
                          <a:srgbClr val="1D8900"/>
                        </a:solidFill>
                        <a:effectLst/>
                        <a:uLnTx/>
                        <a:uFillTx/>
                        <a:latin typeface="Amazon Ember Light"/>
                        <a:ea typeface="+mn-ea"/>
                        <a:cs typeface="+mn-cs"/>
                      </a:rPr>
                      <a:t>Subnet 3 (10.0.3.0/24)</a:t>
                    </a:r>
                  </a:p>
                </p:txBody>
              </p:sp>
              <p:pic>
                <p:nvPicPr>
                  <p:cNvPr id="27" name="Graphic 26">
                    <a:extLst>
                      <a:ext uri="{FF2B5EF4-FFF2-40B4-BE49-F238E27FC236}">
                        <a16:creationId xmlns:a16="http://schemas.microsoft.com/office/drawing/2014/main" id="{3B8BCF13-CAD0-4915-B71F-6A6A927B375E}"/>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3394364"/>
                    <a:ext cx="457200" cy="457200"/>
                  </a:xfrm>
                  <a:prstGeom prst="rect">
                    <a:avLst/>
                  </a:prstGeom>
                </p:spPr>
              </p:pic>
            </p:grpSp>
          </p:grpSp>
          <p:grpSp>
            <p:nvGrpSpPr>
              <p:cNvPr id="33" name="Group 32">
                <a:extLst>
                  <a:ext uri="{FF2B5EF4-FFF2-40B4-BE49-F238E27FC236}">
                    <a16:creationId xmlns:a16="http://schemas.microsoft.com/office/drawing/2014/main" id="{0B30FC63-C62B-4E58-8A51-D5585777686A}"/>
                  </a:ext>
                </a:extLst>
              </p:cNvPr>
              <p:cNvGrpSpPr/>
              <p:nvPr/>
            </p:nvGrpSpPr>
            <p:grpSpPr>
              <a:xfrm>
                <a:off x="467933" y="2603278"/>
                <a:ext cx="4644393" cy="3381883"/>
                <a:chOff x="467933" y="2603278"/>
                <a:chExt cx="4644393" cy="3381883"/>
              </a:xfrm>
            </p:grpSpPr>
            <p:sp>
              <p:nvSpPr>
                <p:cNvPr id="31" name="Rectangle 30">
                  <a:extLst>
                    <a:ext uri="{FF2B5EF4-FFF2-40B4-BE49-F238E27FC236}">
                      <a16:creationId xmlns:a16="http://schemas.microsoft.com/office/drawing/2014/main" id="{BD0C4DE9-CEC1-4E38-9BFD-2F05B5E0697A}"/>
                    </a:ext>
                  </a:extLst>
                </p:cNvPr>
                <p:cNvSpPr/>
                <p:nvPr/>
              </p:nvSpPr>
              <p:spPr>
                <a:xfrm>
                  <a:off x="467933" y="2603278"/>
                  <a:ext cx="4644393" cy="338188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 10.0.0.0/16</a:t>
                  </a:r>
                  <a:endParaRPr kumimoji="0" lang="en-US" sz="1200" b="0" i="0" u="none" strike="noStrike" kern="0" cap="none" spc="0" normalizeH="0" baseline="0" noProof="0" dirty="0">
                    <a:ln w="0"/>
                    <a:solidFill>
                      <a:srgbClr val="1D8900"/>
                    </a:solidFill>
                    <a:effectLst/>
                    <a:uLnTx/>
                    <a:uFillTx/>
                    <a:latin typeface="Amazon Ember Light"/>
                    <a:ea typeface="+mn-ea"/>
                    <a:cs typeface="+mn-cs"/>
                  </a:endParaRPr>
                </a:p>
              </p:txBody>
            </p:sp>
            <p:pic>
              <p:nvPicPr>
                <p:cNvPr id="32" name="Graphic 31">
                  <a:extLst>
                    <a:ext uri="{FF2B5EF4-FFF2-40B4-BE49-F238E27FC236}">
                      <a16:creationId xmlns:a16="http://schemas.microsoft.com/office/drawing/2014/main" id="{BDA38B5A-ADE4-410A-9F38-3F4F90C31BB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934" y="2603279"/>
                  <a:ext cx="457200" cy="457200"/>
                </a:xfrm>
                <a:prstGeom prst="rect">
                  <a:avLst/>
                </a:prstGeom>
              </p:spPr>
            </p:pic>
          </p:grpSp>
        </p:grpSp>
        <p:sp>
          <p:nvSpPr>
            <p:cNvPr id="35" name="TextBox 34">
              <a:extLst>
                <a:ext uri="{FF2B5EF4-FFF2-40B4-BE49-F238E27FC236}">
                  <a16:creationId xmlns:a16="http://schemas.microsoft.com/office/drawing/2014/main" id="{46B670D3-AB61-44FC-A0FF-7AB6C7E071BE}"/>
                </a:ext>
              </a:extLst>
            </p:cNvPr>
            <p:cNvSpPr txBox="1"/>
            <p:nvPr/>
          </p:nvSpPr>
          <p:spPr>
            <a:xfrm>
              <a:off x="979122" y="3957923"/>
              <a:ext cx="13234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251 IP addresses</a:t>
              </a:r>
            </a:p>
          </p:txBody>
        </p:sp>
        <p:sp>
          <p:nvSpPr>
            <p:cNvPr id="36" name="TextBox 35">
              <a:extLst>
                <a:ext uri="{FF2B5EF4-FFF2-40B4-BE49-F238E27FC236}">
                  <a16:creationId xmlns:a16="http://schemas.microsoft.com/office/drawing/2014/main" id="{6CD49A6A-A6F3-4865-9C00-A0A1BEE2CB3D}"/>
                </a:ext>
              </a:extLst>
            </p:cNvPr>
            <p:cNvSpPr txBox="1"/>
            <p:nvPr/>
          </p:nvSpPr>
          <p:spPr>
            <a:xfrm>
              <a:off x="979122" y="5270536"/>
              <a:ext cx="13234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251 IP addresses</a:t>
              </a:r>
            </a:p>
          </p:txBody>
        </p:sp>
        <p:sp>
          <p:nvSpPr>
            <p:cNvPr id="37" name="TextBox 36">
              <a:extLst>
                <a:ext uri="{FF2B5EF4-FFF2-40B4-BE49-F238E27FC236}">
                  <a16:creationId xmlns:a16="http://schemas.microsoft.com/office/drawing/2014/main" id="{E215BEED-509F-4EDB-97E9-FC829EA31B26}"/>
                </a:ext>
              </a:extLst>
            </p:cNvPr>
            <p:cNvSpPr txBox="1"/>
            <p:nvPr/>
          </p:nvSpPr>
          <p:spPr>
            <a:xfrm>
              <a:off x="3169708" y="3981986"/>
              <a:ext cx="13234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251 IP addresses</a:t>
              </a:r>
            </a:p>
          </p:txBody>
        </p:sp>
        <p:sp>
          <p:nvSpPr>
            <p:cNvPr id="38" name="TextBox 37">
              <a:extLst>
                <a:ext uri="{FF2B5EF4-FFF2-40B4-BE49-F238E27FC236}">
                  <a16:creationId xmlns:a16="http://schemas.microsoft.com/office/drawing/2014/main" id="{8BF43741-C1ED-4202-8FE4-CCCF681C5267}"/>
                </a:ext>
              </a:extLst>
            </p:cNvPr>
            <p:cNvSpPr txBox="1"/>
            <p:nvPr/>
          </p:nvSpPr>
          <p:spPr>
            <a:xfrm>
              <a:off x="3207077" y="5246473"/>
              <a:ext cx="13234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251 IP addresses</a:t>
              </a:r>
            </a:p>
          </p:txBody>
        </p:sp>
      </p:grpSp>
      <p:graphicFrame>
        <p:nvGraphicFramePr>
          <p:cNvPr id="39" name="Table Placeholder 3">
            <a:extLst>
              <a:ext uri="{FF2B5EF4-FFF2-40B4-BE49-F238E27FC236}">
                <a16:creationId xmlns:a16="http://schemas.microsoft.com/office/drawing/2014/main" id="{C5BF2946-AEB8-4B04-A50D-74B1FB17B23B}"/>
              </a:ext>
            </a:extLst>
          </p:cNvPr>
          <p:cNvGraphicFramePr>
            <a:graphicFrameLocks/>
          </p:cNvGraphicFramePr>
          <p:nvPr/>
        </p:nvGraphicFramePr>
        <p:xfrm>
          <a:off x="6857998" y="2413239"/>
          <a:ext cx="4930328" cy="3945117"/>
        </p:xfrm>
        <a:graphic>
          <a:graphicData uri="http://schemas.openxmlformats.org/drawingml/2006/table">
            <a:tbl>
              <a:tblPr firstRow="1" bandRow="1"/>
              <a:tblGrid>
                <a:gridCol w="2465164">
                  <a:extLst>
                    <a:ext uri="{9D8B030D-6E8A-4147-A177-3AD203B41FA5}">
                      <a16:colId xmlns:a16="http://schemas.microsoft.com/office/drawing/2014/main" val="20000"/>
                    </a:ext>
                  </a:extLst>
                </a:gridCol>
                <a:gridCol w="2465164">
                  <a:extLst>
                    <a:ext uri="{9D8B030D-6E8A-4147-A177-3AD203B41FA5}">
                      <a16:colId xmlns:a16="http://schemas.microsoft.com/office/drawing/2014/main" val="20001"/>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dirty="0">
                          <a:solidFill>
                            <a:schemeClr val="tx1"/>
                          </a:solidFill>
                          <a:latin typeface="+mn-lt"/>
                          <a:ea typeface="Amazon Ember Light" panose="020B0403020204020204" pitchFamily="34" charset="0"/>
                          <a:cs typeface="Amazon Ember Light" panose="020B0403020204020204" pitchFamily="34" charset="0"/>
                        </a:rPr>
                        <a:t>IP Addresses for CIDR block 10.0.0.0/24</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800" b="1" i="0" dirty="0">
                          <a:solidFill>
                            <a:schemeClr val="tx1"/>
                          </a:solidFill>
                          <a:latin typeface="+mn-lt"/>
                          <a:ea typeface="Amazon Ember Light" panose="020B0403020204020204" pitchFamily="34" charset="0"/>
                          <a:cs typeface="Amazon Ember Light" panose="020B0403020204020204" pitchFamily="34" charset="0"/>
                        </a:rPr>
                        <a:t>Reserved for</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dirty="0">
                          <a:solidFill>
                            <a:srgbClr val="232F3E"/>
                          </a:solidFill>
                          <a:latin typeface="+mn-lt"/>
                          <a:ea typeface="Amazon Ember Light" panose="020B0403020204020204" pitchFamily="34" charset="0"/>
                          <a:cs typeface="Amazon Ember Light" panose="020B0403020204020204" pitchFamily="34" charset="0"/>
                        </a:rPr>
                        <a:t>10.0.0.0</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600" b="0" i="0" dirty="0">
                          <a:solidFill>
                            <a:srgbClr val="232F3E"/>
                          </a:solidFill>
                          <a:latin typeface="+mn-lt"/>
                          <a:ea typeface="Amazon Ember Light" panose="020B0403020204020204" pitchFamily="34" charset="0"/>
                          <a:cs typeface="Amazon Ember Light" panose="020B0403020204020204" pitchFamily="34" charset="0"/>
                        </a:rPr>
                        <a:t>Network address</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10.0.0.1</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Internal communication</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10.0.0.2</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Domain</a:t>
                      </a:r>
                      <a:r>
                        <a:rPr lang="en-US" sz="1600" b="0" i="0" baseline="0" dirty="0">
                          <a:solidFill>
                            <a:srgbClr val="232F3E"/>
                          </a:solidFill>
                          <a:latin typeface="+mn-lt"/>
                          <a:ea typeface="Amazon Ember Light" panose="020B0403020204020204" pitchFamily="34" charset="0"/>
                          <a:cs typeface="Amazon Ember Light" panose="020B0403020204020204" pitchFamily="34" charset="0"/>
                        </a:rPr>
                        <a:t> Name System (</a:t>
                      </a:r>
                      <a:r>
                        <a:rPr lang="en-US" sz="1600" b="0" i="0" dirty="0">
                          <a:solidFill>
                            <a:srgbClr val="232F3E"/>
                          </a:solidFill>
                          <a:latin typeface="+mn-lt"/>
                          <a:ea typeface="Amazon Ember Light" panose="020B0403020204020204" pitchFamily="34" charset="0"/>
                          <a:cs typeface="Amazon Ember Light" panose="020B0403020204020204" pitchFamily="34" charset="0"/>
                        </a:rPr>
                        <a:t>DNS) resolution</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10.0.0.3</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Future use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65180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10.0.0.255</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dirty="0">
                          <a:solidFill>
                            <a:srgbClr val="232F3E"/>
                          </a:solidFill>
                          <a:latin typeface="+mn-lt"/>
                          <a:ea typeface="Amazon Ember Light" panose="020B0403020204020204" pitchFamily="34" charset="0"/>
                          <a:cs typeface="Amazon Ember Light" panose="020B0403020204020204" pitchFamily="34" charset="0"/>
                        </a:rPr>
                        <a:t>Network broadcast address</a:t>
                      </a:r>
                    </a:p>
                  </a:txBody>
                  <a:tcPr marL="137431" marR="137431" marT="68716" marB="68716"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13478091"/>
                  </a:ext>
                </a:extLst>
              </a:tr>
            </a:tbl>
          </a:graphicData>
        </a:graphic>
      </p:graphicFrame>
      <p:sp>
        <p:nvSpPr>
          <p:cNvPr id="6" name="Footer Placeholder 5">
            <a:extLst>
              <a:ext uri="{FF2B5EF4-FFF2-40B4-BE49-F238E27FC236}">
                <a16:creationId xmlns:a16="http://schemas.microsoft.com/office/drawing/2014/main" id="{1D49F4D9-4F2F-4CCA-AFD2-A087609F9E38}"/>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B0528EFE-4F7F-422A-A85A-0C94C6CA3136}"/>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8574863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88A2D17-6AF2-4483-9B1C-01A83F42ED94}"/>
              </a:ext>
            </a:extLst>
          </p:cNvPr>
          <p:cNvSpPr>
            <a:spLocks noGrp="1"/>
          </p:cNvSpPr>
          <p:nvPr>
            <p:ph type="title"/>
          </p:nvPr>
        </p:nvSpPr>
        <p:spPr/>
        <p:txBody>
          <a:bodyPr/>
          <a:lstStyle/>
          <a:p>
            <a:r>
              <a:rPr lang="en-US" dirty="0"/>
              <a:t>Public IP address types</a:t>
            </a:r>
          </a:p>
        </p:txBody>
      </p:sp>
      <p:sp>
        <p:nvSpPr>
          <p:cNvPr id="7" name="Content Placeholder 6">
            <a:extLst>
              <a:ext uri="{FF2B5EF4-FFF2-40B4-BE49-F238E27FC236}">
                <a16:creationId xmlns:a16="http://schemas.microsoft.com/office/drawing/2014/main" id="{C7DFC304-A6A8-4FAF-9B95-B29B1F345B75}"/>
              </a:ext>
            </a:extLst>
          </p:cNvPr>
          <p:cNvSpPr>
            <a:spLocks noGrp="1"/>
          </p:cNvSpPr>
          <p:nvPr>
            <p:ph idx="1"/>
          </p:nvPr>
        </p:nvSpPr>
        <p:spPr>
          <a:xfrm>
            <a:off x="419100" y="1528175"/>
            <a:ext cx="5644816" cy="4648788"/>
          </a:xfrm>
        </p:spPr>
        <p:txBody>
          <a:bodyPr/>
          <a:lstStyle/>
          <a:p>
            <a:pPr marL="0" indent="0">
              <a:buNone/>
            </a:pPr>
            <a:r>
              <a:rPr lang="en-US" b="1" dirty="0">
                <a:solidFill>
                  <a:schemeClr val="accent5"/>
                </a:solidFill>
              </a:rPr>
              <a:t>Public IPv4 address</a:t>
            </a:r>
          </a:p>
          <a:p>
            <a:r>
              <a:rPr lang="en-US" dirty="0"/>
              <a:t>Manually assigned through an Elastic IP address</a:t>
            </a:r>
          </a:p>
          <a:p>
            <a:r>
              <a:rPr lang="en-US" dirty="0"/>
              <a:t>Automatically assigned through the auto-assign public IP address settings at the subnet level</a:t>
            </a:r>
          </a:p>
        </p:txBody>
      </p:sp>
      <p:sp>
        <p:nvSpPr>
          <p:cNvPr id="8" name="Content Placeholder 7">
            <a:extLst>
              <a:ext uri="{FF2B5EF4-FFF2-40B4-BE49-F238E27FC236}">
                <a16:creationId xmlns:a16="http://schemas.microsoft.com/office/drawing/2014/main" id="{3DB1EAC3-9D6A-490E-BB59-FAE6347AE702}"/>
              </a:ext>
            </a:extLst>
          </p:cNvPr>
          <p:cNvSpPr>
            <a:spLocks noGrp="1"/>
          </p:cNvSpPr>
          <p:nvPr>
            <p:ph idx="13"/>
          </p:nvPr>
        </p:nvSpPr>
        <p:spPr/>
        <p:txBody>
          <a:bodyPr/>
          <a:lstStyle/>
          <a:p>
            <a:pPr marL="0" indent="0">
              <a:buNone/>
            </a:pPr>
            <a:r>
              <a:rPr lang="en-US" b="1" dirty="0">
                <a:solidFill>
                  <a:schemeClr val="accent5"/>
                </a:solidFill>
              </a:rPr>
              <a:t>Elastic IP address</a:t>
            </a:r>
          </a:p>
          <a:p>
            <a:r>
              <a:rPr lang="en-US" dirty="0"/>
              <a:t>Associated with an AWS account</a:t>
            </a:r>
          </a:p>
          <a:p>
            <a:r>
              <a:rPr lang="en-US" dirty="0"/>
              <a:t>Can be allocated and remapped anytime</a:t>
            </a:r>
          </a:p>
          <a:p>
            <a:r>
              <a:rPr lang="en-US" dirty="0"/>
              <a:t>Additional costs might apply</a:t>
            </a:r>
          </a:p>
        </p:txBody>
      </p:sp>
      <p:sp>
        <p:nvSpPr>
          <p:cNvPr id="5" name="Footer Placeholder 4">
            <a:extLst>
              <a:ext uri="{FF2B5EF4-FFF2-40B4-BE49-F238E27FC236}">
                <a16:creationId xmlns:a16="http://schemas.microsoft.com/office/drawing/2014/main" id="{A0969EFA-E334-4E23-B3D0-9A5CCE3EEB86}"/>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E7CE9B63-D12C-45C8-B395-3E17DE8915BE}"/>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931372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Elastic network interface</a:t>
            </a:r>
          </a:p>
        </p:txBody>
      </p:sp>
      <p:sp>
        <p:nvSpPr>
          <p:cNvPr id="7" name="Content Placeholder 6">
            <a:extLst>
              <a:ext uri="{FF2B5EF4-FFF2-40B4-BE49-F238E27FC236}">
                <a16:creationId xmlns:a16="http://schemas.microsoft.com/office/drawing/2014/main" id="{5454E567-F6AB-456F-8E33-A6B4201FB191}"/>
              </a:ext>
            </a:extLst>
          </p:cNvPr>
          <p:cNvSpPr>
            <a:spLocks noGrp="1"/>
          </p:cNvSpPr>
          <p:nvPr>
            <p:ph idx="1"/>
          </p:nvPr>
        </p:nvSpPr>
        <p:spPr/>
        <p:txBody>
          <a:bodyPr/>
          <a:lstStyle/>
          <a:p>
            <a:pPr>
              <a:buClr>
                <a:schemeClr val="tx1"/>
              </a:buClr>
            </a:pPr>
            <a:r>
              <a:rPr lang="en-US" dirty="0"/>
              <a:t>An elastic network interface is a </a:t>
            </a:r>
            <a:r>
              <a:rPr lang="en-US" b="1" dirty="0">
                <a:solidFill>
                  <a:schemeClr val="accent5"/>
                </a:solidFill>
              </a:rPr>
              <a:t>virtual network interface </a:t>
            </a:r>
            <a:r>
              <a:rPr lang="en-US" dirty="0"/>
              <a:t>that you can:</a:t>
            </a:r>
          </a:p>
          <a:p>
            <a:pPr lvl="1">
              <a:buClr>
                <a:schemeClr val="tx1"/>
              </a:buClr>
            </a:pPr>
            <a:r>
              <a:rPr lang="en-US" dirty="0"/>
              <a:t>Attach to an instance.</a:t>
            </a:r>
          </a:p>
          <a:p>
            <a:pPr lvl="1">
              <a:buClr>
                <a:schemeClr val="tx1"/>
              </a:buClr>
            </a:pPr>
            <a:r>
              <a:rPr lang="en-US" dirty="0"/>
              <a:t>Detach from the instance, and attach to another instance to redirect network traffic.</a:t>
            </a:r>
          </a:p>
          <a:p>
            <a:pPr>
              <a:buClr>
                <a:schemeClr val="tx1"/>
              </a:buClr>
            </a:pPr>
            <a:r>
              <a:rPr lang="en-US" dirty="0"/>
              <a:t>Its </a:t>
            </a:r>
            <a:r>
              <a:rPr lang="en-US" b="1" dirty="0">
                <a:solidFill>
                  <a:schemeClr val="accent5"/>
                </a:solidFill>
              </a:rPr>
              <a:t>attributes follow </a:t>
            </a:r>
            <a:r>
              <a:rPr lang="en-US" dirty="0"/>
              <a:t>when it is reattached to a new instance.</a:t>
            </a:r>
          </a:p>
          <a:p>
            <a:pPr>
              <a:buClr>
                <a:schemeClr val="tx1"/>
              </a:buClr>
            </a:pPr>
            <a:r>
              <a:rPr lang="en-US" dirty="0"/>
              <a:t>Each instance in your VPC has a </a:t>
            </a:r>
            <a:r>
              <a:rPr lang="en-US" b="1" dirty="0">
                <a:solidFill>
                  <a:schemeClr val="accent5"/>
                </a:solidFill>
              </a:rPr>
              <a:t>default network interface </a:t>
            </a:r>
            <a:r>
              <a:rPr lang="en-US" dirty="0"/>
              <a:t>that is assigned a private IPv4 address from the IPv4 address range of your VPC.</a:t>
            </a:r>
          </a:p>
        </p:txBody>
      </p:sp>
      <p:grpSp>
        <p:nvGrpSpPr>
          <p:cNvPr id="3" name="Group 2" descr="subnet with an instance that has an elastic network interface attached.">
            <a:extLst>
              <a:ext uri="{FF2B5EF4-FFF2-40B4-BE49-F238E27FC236}">
                <a16:creationId xmlns:a16="http://schemas.microsoft.com/office/drawing/2014/main" id="{CC15E366-FB53-467A-86A7-FD312DE605AF}"/>
              </a:ext>
              <a:ext uri="{C183D7F6-B498-43B3-948B-1728B52AA6E4}">
                <adec:decorative xmlns:adec="http://schemas.microsoft.com/office/drawing/2017/decorative" val="0"/>
              </a:ext>
            </a:extLst>
          </p:cNvPr>
          <p:cNvGrpSpPr/>
          <p:nvPr/>
        </p:nvGrpSpPr>
        <p:grpSpPr>
          <a:xfrm>
            <a:off x="2152887" y="4765625"/>
            <a:ext cx="5544235" cy="1371600"/>
            <a:chOff x="2152887" y="4582750"/>
            <a:chExt cx="5544235" cy="1371600"/>
          </a:xfrm>
        </p:grpSpPr>
        <p:sp>
          <p:nvSpPr>
            <p:cNvPr id="6" name="Rectangle 5">
              <a:extLst>
                <a:ext uri="{FF2B5EF4-FFF2-40B4-BE49-F238E27FC236}">
                  <a16:creationId xmlns:a16="http://schemas.microsoft.com/office/drawing/2014/main" id="{34F09809-6D80-47A9-915D-EC48A48CC128}"/>
                </a:ext>
              </a:extLst>
            </p:cNvPr>
            <p:cNvSpPr/>
            <p:nvPr/>
          </p:nvSpPr>
          <p:spPr>
            <a:xfrm>
              <a:off x="4494879" y="4582750"/>
              <a:ext cx="3202243" cy="1371600"/>
            </a:xfrm>
            <a:prstGeom prst="rect">
              <a:avLst/>
            </a:prstGeom>
            <a:solidFill>
              <a:srgbClr val="E9F3E6"/>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a:t>
              </a:r>
              <a:r>
                <a:rPr kumimoji="0" lang="en-US" sz="1600" b="1" i="0" u="none" strike="noStrike" kern="0" cap="none" spc="0" normalizeH="0" baseline="0" noProof="0" dirty="0">
                  <a:ln>
                    <a:noFill/>
                  </a:ln>
                  <a:solidFill>
                    <a:srgbClr val="36961C"/>
                  </a:solidFill>
                  <a:effectLst/>
                  <a:uLnTx/>
                  <a:uFillTx/>
                  <a:latin typeface="Amazon Ember Light"/>
                  <a:ea typeface="+mn-ea"/>
                  <a:cs typeface="+mn-cs"/>
                </a:rPr>
                <a:t>Subnet: 10.0.1.0/24</a:t>
              </a:r>
            </a:p>
          </p:txBody>
        </p:sp>
        <p:pic>
          <p:nvPicPr>
            <p:cNvPr id="8" name="Graphic 7">
              <a:extLst>
                <a:ext uri="{FF2B5EF4-FFF2-40B4-BE49-F238E27FC236}">
                  <a16:creationId xmlns:a16="http://schemas.microsoft.com/office/drawing/2014/main" id="{54C24B31-D6E9-427B-89E7-AE5AD3D275F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400" y="5268550"/>
              <a:ext cx="457200" cy="457200"/>
            </a:xfrm>
            <a:prstGeom prst="rect">
              <a:avLst/>
            </a:prstGeom>
          </p:spPr>
        </p:pic>
        <p:pic>
          <p:nvPicPr>
            <p:cNvPr id="10" name="Graphic 9">
              <a:extLst>
                <a:ext uri="{FF2B5EF4-FFF2-40B4-BE49-F238E27FC236}">
                  <a16:creationId xmlns:a16="http://schemas.microsoft.com/office/drawing/2014/main" id="{E73FA5B0-9567-4AD8-83A5-DFA67122E2B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6376" y="4850074"/>
              <a:ext cx="469900" cy="469900"/>
            </a:xfrm>
            <a:prstGeom prst="rect">
              <a:avLst/>
            </a:prstGeom>
          </p:spPr>
        </p:pic>
        <p:sp>
          <p:nvSpPr>
            <p:cNvPr id="11" name="TextBox 10">
              <a:extLst>
                <a:ext uri="{FF2B5EF4-FFF2-40B4-BE49-F238E27FC236}">
                  <a16:creationId xmlns:a16="http://schemas.microsoft.com/office/drawing/2014/main" id="{878465D5-FAD6-4C92-BBCF-B1924EE2848A}"/>
                </a:ext>
              </a:extLst>
            </p:cNvPr>
            <p:cNvSpPr txBox="1"/>
            <p:nvPr/>
          </p:nvSpPr>
          <p:spPr>
            <a:xfrm>
              <a:off x="2152887" y="5497150"/>
              <a:ext cx="238238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Elastic network interface</a:t>
              </a:r>
            </a:p>
          </p:txBody>
        </p:sp>
        <p:cxnSp>
          <p:nvCxnSpPr>
            <p:cNvPr id="12" name="Straight Connector 11">
              <a:extLst>
                <a:ext uri="{FF2B5EF4-FFF2-40B4-BE49-F238E27FC236}">
                  <a16:creationId xmlns:a16="http://schemas.microsoft.com/office/drawing/2014/main" id="{C27BE43E-37B6-4EAF-8245-442066B423FB}"/>
                </a:ext>
              </a:extLst>
            </p:cNvPr>
            <p:cNvCxnSpPr>
              <a:cxnSpLocks/>
              <a:stCxn id="11" idx="0"/>
              <a:endCxn id="10" idx="1"/>
            </p:cNvCxnSpPr>
            <p:nvPr/>
          </p:nvCxnSpPr>
          <p:spPr>
            <a:xfrm flipV="1">
              <a:off x="3344079" y="5085024"/>
              <a:ext cx="2512297" cy="412126"/>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5431F96A-8350-4121-874F-9FC9260A1006}"/>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94879" y="4582750"/>
              <a:ext cx="457200" cy="457200"/>
            </a:xfrm>
            <a:prstGeom prst="rect">
              <a:avLst/>
            </a:prstGeom>
          </p:spPr>
        </p:pic>
      </p:grpSp>
      <p:sp>
        <p:nvSpPr>
          <p:cNvPr id="5" name="Footer Placeholder 4">
            <a:extLst>
              <a:ext uri="{FF2B5EF4-FFF2-40B4-BE49-F238E27FC236}">
                <a16:creationId xmlns:a16="http://schemas.microsoft.com/office/drawing/2014/main" id="{A77145B5-2919-49A7-B443-F3F7A478A0D2}"/>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BF32A71F-87F1-4122-AF57-4F857C560E33}"/>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506830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E7737-89BA-42F2-AD09-B894C2C59B8B}"/>
              </a:ext>
            </a:extLst>
          </p:cNvPr>
          <p:cNvSpPr>
            <a:spLocks noGrp="1"/>
          </p:cNvSpPr>
          <p:nvPr>
            <p:ph type="title"/>
          </p:nvPr>
        </p:nvSpPr>
        <p:spPr/>
        <p:txBody>
          <a:bodyPr/>
          <a:lstStyle/>
          <a:p>
            <a:r>
              <a:rPr lang="en-US" dirty="0"/>
              <a:t>Route tables and routes</a:t>
            </a:r>
          </a:p>
        </p:txBody>
      </p:sp>
      <p:sp>
        <p:nvSpPr>
          <p:cNvPr id="3" name="Content Placeholder 2">
            <a:extLst>
              <a:ext uri="{FF2B5EF4-FFF2-40B4-BE49-F238E27FC236}">
                <a16:creationId xmlns:a16="http://schemas.microsoft.com/office/drawing/2014/main" id="{7DBE2FF3-74D8-46AB-90D3-21DD3DDB21D1}"/>
              </a:ext>
            </a:extLst>
          </p:cNvPr>
          <p:cNvSpPr>
            <a:spLocks noGrp="1"/>
          </p:cNvSpPr>
          <p:nvPr>
            <p:ph idx="1"/>
          </p:nvPr>
        </p:nvSpPr>
        <p:spPr/>
        <p:txBody>
          <a:bodyPr/>
          <a:lstStyle/>
          <a:p>
            <a:r>
              <a:rPr lang="en-US" sz="2400" dirty="0"/>
              <a:t>A </a:t>
            </a:r>
            <a:r>
              <a:rPr lang="en-US" sz="2400" b="1" dirty="0">
                <a:solidFill>
                  <a:schemeClr val="accent5"/>
                </a:solidFill>
              </a:rPr>
              <a:t>route table </a:t>
            </a:r>
            <a:r>
              <a:rPr lang="en-US" sz="2400" dirty="0"/>
              <a:t>contains a set of rules (or routes) that </a:t>
            </a:r>
            <a:r>
              <a:rPr lang="en-US" sz="2400" b="1" dirty="0">
                <a:solidFill>
                  <a:schemeClr val="accent5"/>
                </a:solidFill>
              </a:rPr>
              <a:t>you can configure</a:t>
            </a:r>
            <a:r>
              <a:rPr lang="en-US" sz="2400" dirty="0">
                <a:solidFill>
                  <a:schemeClr val="accent5"/>
                </a:solidFill>
              </a:rPr>
              <a:t> </a:t>
            </a:r>
            <a:r>
              <a:rPr lang="en-US" sz="2400" dirty="0"/>
              <a:t>to direct network traffic from your subnet.</a:t>
            </a:r>
          </a:p>
          <a:p>
            <a:r>
              <a:rPr lang="en-US" sz="2400" dirty="0"/>
              <a:t>Each </a:t>
            </a:r>
            <a:r>
              <a:rPr lang="en-US" sz="2400" b="1" dirty="0">
                <a:solidFill>
                  <a:schemeClr val="accent5"/>
                </a:solidFill>
              </a:rPr>
              <a:t>route</a:t>
            </a:r>
            <a:r>
              <a:rPr lang="en-US" sz="2400" dirty="0"/>
              <a:t> specifies a destination and a target. </a:t>
            </a:r>
          </a:p>
          <a:p>
            <a:r>
              <a:rPr lang="en-US" sz="2400" dirty="0"/>
              <a:t>By default, every route table contains a </a:t>
            </a:r>
            <a:r>
              <a:rPr lang="en-US" sz="2400" b="1" dirty="0">
                <a:solidFill>
                  <a:schemeClr val="accent5"/>
                </a:solidFill>
              </a:rPr>
              <a:t>local route </a:t>
            </a:r>
            <a:r>
              <a:rPr lang="en-US" sz="2400" dirty="0"/>
              <a:t>for communication within the VPC.</a:t>
            </a:r>
          </a:p>
          <a:p>
            <a:r>
              <a:rPr lang="en-US" sz="2400" dirty="0"/>
              <a:t>Each </a:t>
            </a:r>
            <a:r>
              <a:rPr lang="en-US" sz="2400" b="1" dirty="0">
                <a:solidFill>
                  <a:schemeClr val="accent5"/>
                </a:solidFill>
              </a:rPr>
              <a:t>subnet must be associated with a route table</a:t>
            </a:r>
            <a:r>
              <a:rPr lang="en-US" sz="2400" dirty="0"/>
              <a:t> (at most one).</a:t>
            </a:r>
          </a:p>
        </p:txBody>
      </p:sp>
      <p:sp>
        <p:nvSpPr>
          <p:cNvPr id="19" name="TextBox 18">
            <a:extLst>
              <a:ext uri="{FF2B5EF4-FFF2-40B4-BE49-F238E27FC236}">
                <a16:creationId xmlns:a16="http://schemas.microsoft.com/office/drawing/2014/main" id="{41D0F9A6-B6E3-4385-8441-58C4D3B0EAF6}"/>
              </a:ext>
            </a:extLst>
          </p:cNvPr>
          <p:cNvSpPr txBox="1"/>
          <p:nvPr/>
        </p:nvSpPr>
        <p:spPr>
          <a:xfrm>
            <a:off x="6500637" y="1691086"/>
            <a:ext cx="39308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Main (Default) Route Table</a:t>
            </a:r>
          </a:p>
        </p:txBody>
      </p:sp>
      <p:graphicFrame>
        <p:nvGraphicFramePr>
          <p:cNvPr id="18" name="Table 17">
            <a:extLst>
              <a:ext uri="{FF2B5EF4-FFF2-40B4-BE49-F238E27FC236}">
                <a16:creationId xmlns:a16="http://schemas.microsoft.com/office/drawing/2014/main" id="{2E562670-F0E0-4FDD-886E-B674B25B9563}"/>
              </a:ext>
            </a:extLst>
          </p:cNvPr>
          <p:cNvGraphicFramePr>
            <a:graphicFrameLocks noGrp="1"/>
          </p:cNvGraphicFramePr>
          <p:nvPr/>
        </p:nvGraphicFramePr>
        <p:xfrm>
          <a:off x="7324349" y="2238321"/>
          <a:ext cx="2283460" cy="1112520"/>
        </p:xfrm>
        <a:graphic>
          <a:graphicData uri="http://schemas.openxmlformats.org/drawingml/2006/table">
            <a:tbl>
              <a:tblPr firstRow="1" bandRow="1">
                <a:tableStyleId>{2D5ABB26-0587-4C30-8999-92F81FD0307C}</a:tableStyleId>
              </a:tblPr>
              <a:tblGrid>
                <a:gridCol w="1386205">
                  <a:extLst>
                    <a:ext uri="{9D8B030D-6E8A-4147-A177-3AD203B41FA5}">
                      <a16:colId xmlns:a16="http://schemas.microsoft.com/office/drawing/2014/main" val="3829441895"/>
                    </a:ext>
                  </a:extLst>
                </a:gridCol>
                <a:gridCol w="897255">
                  <a:extLst>
                    <a:ext uri="{9D8B030D-6E8A-4147-A177-3AD203B41FA5}">
                      <a16:colId xmlns:a16="http://schemas.microsoft.com/office/drawing/2014/main" val="3130759443"/>
                    </a:ext>
                  </a:extLst>
                </a:gridCol>
              </a:tblGrid>
              <a:tr h="370840">
                <a:tc>
                  <a:txBody>
                    <a:bodyPr/>
                    <a:lstStyle/>
                    <a:p>
                      <a:r>
                        <a:rPr lang="en-US" b="1" dirty="0"/>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dirty="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cxnSp>
        <p:nvCxnSpPr>
          <p:cNvPr id="22" name="Straight Connector 21">
            <a:extLst>
              <a:ext uri="{FF2B5EF4-FFF2-40B4-BE49-F238E27FC236}">
                <a16:creationId xmlns:a16="http://schemas.microsoft.com/office/drawing/2014/main" id="{DB807A4A-8F31-4724-BED8-D470AD802AAE}"/>
              </a:ext>
              <a:ext uri="{C183D7F6-B498-43B3-948B-1728B52AA6E4}">
                <adec:decorative xmlns:adec="http://schemas.microsoft.com/office/drawing/2017/decorative" val="1"/>
              </a:ext>
            </a:extLst>
          </p:cNvPr>
          <p:cNvCxnSpPr>
            <a:cxnSpLocks/>
          </p:cNvCxnSpPr>
          <p:nvPr/>
        </p:nvCxnSpPr>
        <p:spPr>
          <a:xfrm>
            <a:off x="7883236" y="2937997"/>
            <a:ext cx="1468582" cy="1521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DF46C4D-4FBE-4CF9-93F7-C621BE2B5E59}"/>
              </a:ext>
            </a:extLst>
          </p:cNvPr>
          <p:cNvSpPr txBox="1"/>
          <p:nvPr/>
        </p:nvSpPr>
        <p:spPr>
          <a:xfrm>
            <a:off x="8612436" y="4501011"/>
            <a:ext cx="261001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VPC CIDR block</a:t>
            </a:r>
          </a:p>
        </p:txBody>
      </p:sp>
      <p:sp>
        <p:nvSpPr>
          <p:cNvPr id="6" name="Footer Placeholder 5">
            <a:extLst>
              <a:ext uri="{FF2B5EF4-FFF2-40B4-BE49-F238E27FC236}">
                <a16:creationId xmlns:a16="http://schemas.microsoft.com/office/drawing/2014/main" id="{D0F557F2-48C4-4C93-9CDD-87F1C80E6DE9}"/>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B4CAF015-3041-45CA-965D-6C012F34C842}"/>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8506643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2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842211"/>
            <a:ext cx="5767612" cy="5514139"/>
          </a:xfrm>
        </p:spPr>
        <p:txBody>
          <a:bodyPr/>
          <a:lstStyle/>
          <a:p>
            <a:r>
              <a:rPr lang="en-US" sz="2400" dirty="0">
                <a:latin typeface="+mj-lt"/>
              </a:rPr>
              <a:t>A VPC is a logically isolated section of the AWS Cloud.</a:t>
            </a:r>
          </a:p>
          <a:p>
            <a:r>
              <a:rPr lang="en-US" sz="2400" dirty="0">
                <a:latin typeface="+mj-lt"/>
              </a:rPr>
              <a:t>A VPC belongs to one Region and requires a CIDR block.</a:t>
            </a:r>
          </a:p>
          <a:p>
            <a:r>
              <a:rPr lang="en-US" sz="2400" dirty="0">
                <a:latin typeface="+mj-lt"/>
              </a:rPr>
              <a:t>A VPC is subdivided into subnets.</a:t>
            </a:r>
          </a:p>
          <a:p>
            <a:r>
              <a:rPr lang="en-US" sz="2400" dirty="0">
                <a:latin typeface="+mj-lt"/>
              </a:rPr>
              <a:t>A subnet belongs to one Availability Zone and requires a CIDR block.</a:t>
            </a:r>
          </a:p>
          <a:p>
            <a:r>
              <a:rPr lang="en-US" sz="2400" dirty="0">
                <a:latin typeface="+mj-lt"/>
              </a:rPr>
              <a:t>Route tables control traffic for a subnet.</a:t>
            </a:r>
          </a:p>
          <a:p>
            <a:r>
              <a:rPr lang="en-US" sz="2400" dirty="0">
                <a:latin typeface="+mj-lt"/>
              </a:rPr>
              <a:t>Route tables have a built-in local route.</a:t>
            </a:r>
          </a:p>
          <a:p>
            <a:r>
              <a:rPr lang="en-US" sz="2400" dirty="0">
                <a:latin typeface="+mj-lt"/>
              </a:rPr>
              <a:t>You add additional routes to the table.</a:t>
            </a:r>
          </a:p>
          <a:p>
            <a:r>
              <a:rPr lang="en-US" sz="2400" dirty="0">
                <a:latin typeface="+mj-lt"/>
              </a:rPr>
              <a:t>The local route cannot be deleted.</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FFFFFF"/>
                </a:solidFill>
                <a:effectLst/>
                <a:uLnTx/>
                <a:uFillTx/>
                <a:latin typeface="Amazon Ember Light" panose="020B04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77</a:t>
            </a:fld>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0573474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D278110-CA30-49E8-849C-19088C9CB793}"/>
              </a:ext>
            </a:extLst>
          </p:cNvPr>
          <p:cNvSpPr>
            <a:spLocks noGrp="1"/>
          </p:cNvSpPr>
          <p:nvPr>
            <p:ph type="body" sz="quarter" idx="10"/>
          </p:nvPr>
        </p:nvSpPr>
        <p:spPr/>
        <p:txBody>
          <a:bodyPr/>
          <a:lstStyle/>
          <a:p>
            <a:r>
              <a:rPr lang="en-US" dirty="0"/>
              <a:t>Module 5: Networking and Content Delivery</a:t>
            </a:r>
          </a:p>
        </p:txBody>
      </p:sp>
      <p:sp>
        <p:nvSpPr>
          <p:cNvPr id="7" name="Title 6">
            <a:extLst>
              <a:ext uri="{FF2B5EF4-FFF2-40B4-BE49-F238E27FC236}">
                <a16:creationId xmlns:a16="http://schemas.microsoft.com/office/drawing/2014/main" id="{7FB27B92-A832-41D2-A661-7D9DE20F3F1E}"/>
              </a:ext>
            </a:extLst>
          </p:cNvPr>
          <p:cNvSpPr>
            <a:spLocks noGrp="1"/>
          </p:cNvSpPr>
          <p:nvPr>
            <p:ph type="title"/>
          </p:nvPr>
        </p:nvSpPr>
        <p:spPr/>
        <p:txBody>
          <a:bodyPr/>
          <a:lstStyle/>
          <a:p>
            <a:r>
              <a:rPr lang="en-US" sz="4000" dirty="0"/>
              <a:t>Section 3: VPC networking</a:t>
            </a:r>
          </a:p>
        </p:txBody>
      </p:sp>
      <p:sp>
        <p:nvSpPr>
          <p:cNvPr id="6" name="Footer Placeholder 5">
            <a:extLst>
              <a:ext uri="{FF2B5EF4-FFF2-40B4-BE49-F238E27FC236}">
                <a16:creationId xmlns:a16="http://schemas.microsoft.com/office/drawing/2014/main" id="{4AC26442-6B3A-49E4-8DF3-5AB7936BF6C5}"/>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804238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lstStyle/>
          <a:p>
            <a:r>
              <a:rPr lang="en-US" dirty="0">
                <a:latin typeface="+mn-lt"/>
              </a:rPr>
              <a:t>Internet gateway</a:t>
            </a:r>
          </a:p>
        </p:txBody>
      </p:sp>
      <p:grpSp>
        <p:nvGrpSpPr>
          <p:cNvPr id="3" name="Group 2" descr="architecture diagram of a vpc in aws cloud with two subnets. there is a two-way arrow between the instance in the public subnet and the route table, between the route table and the internet gateway, and between the internet gateway and the internet cloud.">
            <a:extLst>
              <a:ext uri="{FF2B5EF4-FFF2-40B4-BE49-F238E27FC236}">
                <a16:creationId xmlns:a16="http://schemas.microsoft.com/office/drawing/2014/main" id="{84EFCDD6-3A3B-4DB0-A28C-D7FC1C898520}"/>
              </a:ext>
            </a:extLst>
          </p:cNvPr>
          <p:cNvGrpSpPr/>
          <p:nvPr/>
        </p:nvGrpSpPr>
        <p:grpSpPr>
          <a:xfrm>
            <a:off x="152401" y="1273546"/>
            <a:ext cx="8850013" cy="5191619"/>
            <a:chOff x="152401" y="1273546"/>
            <a:chExt cx="8850013" cy="5191619"/>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961848"/>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Availability Zone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Public subnet:10.0.1.0/24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26292" y="4136549"/>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3519064"/>
              <a:ext cx="457200" cy="457200"/>
            </a:xfrm>
            <a:prstGeom prst="rect">
              <a:avLst/>
            </a:prstGeom>
          </p:spPr>
        </p:pic>
        <p:sp>
          <p:nvSpPr>
            <p:cNvPr id="56" name="TextBox 55">
              <a:extLst>
                <a:ext uri="{FF2B5EF4-FFF2-40B4-BE49-F238E27FC236}">
                  <a16:creationId xmlns:a16="http://schemas.microsoft.com/office/drawing/2014/main" id="{E39894E9-6961-4D66-ABF7-7CA2265F52F3}"/>
                </a:ext>
              </a:extLst>
            </p:cNvPr>
            <p:cNvSpPr txBox="1"/>
            <p:nvPr/>
          </p:nvSpPr>
          <p:spPr>
            <a:xfrm>
              <a:off x="5015417" y="4558468"/>
              <a:ext cx="7312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Route</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table</a:t>
              </a:r>
            </a:p>
          </p:txBody>
        </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Private subnet: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22254" y="3976264"/>
              <a:ext cx="1280160" cy="1280160"/>
            </a:xfrm>
            <a:prstGeom prst="rect">
              <a:avLst/>
            </a:prstGeom>
          </p:spPr>
        </p:pic>
        <p:cxnSp>
          <p:nvCxnSpPr>
            <p:cNvPr id="24" name="Connector: Curved 23">
              <a:extLst>
                <a:ext uri="{FF2B5EF4-FFF2-40B4-BE49-F238E27FC236}">
                  <a16:creationId xmlns:a16="http://schemas.microsoft.com/office/drawing/2014/main" id="{CE60E81C-BFE6-41DB-8C56-D0FF3D07A8A4}"/>
                </a:ext>
              </a:extLst>
            </p:cNvPr>
            <p:cNvCxnSpPr>
              <a:cxnSpLocks/>
              <a:stCxn id="39" idx="3"/>
            </p:cNvCxnSpPr>
            <p:nvPr/>
          </p:nvCxnSpPr>
          <p:spPr>
            <a:xfrm>
              <a:off x="3256741" y="3747664"/>
              <a:ext cx="1898754" cy="623692"/>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191619"/>
              <a:chOff x="152401" y="1273546"/>
              <a:chExt cx="7162799" cy="5191619"/>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6"/>
                <a:ext cx="7162799"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mazon Ember Light"/>
                    <a:ea typeface="+mn-ea"/>
                    <a:cs typeface="+mn-cs"/>
                  </a:rPr>
                  <a:t> </a:t>
                </a:r>
                <a:r>
                  <a:rPr kumimoji="0" lang="en-US" sz="1600" b="0" i="0" u="none" strike="noStrike" kern="0" cap="none" spc="0" normalizeH="0" baseline="0" noProof="0" dirty="0">
                    <a:ln>
                      <a:noFill/>
                    </a:ln>
                    <a:solidFill>
                      <a:sysClr val="windowText" lastClr="000000"/>
                    </a:solidFill>
                    <a:effectLst/>
                    <a:uLnTx/>
                    <a:uFillTx/>
                    <a:latin typeface="Amazon Ember Light"/>
                    <a:ea typeface="+mn-ea"/>
                    <a:cs typeface="+mn-cs"/>
                  </a:rPr>
                  <a:t>AWS Cloud</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Region</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0551" y="1888174"/>
              <a:ext cx="457200" cy="457200"/>
            </a:xfrm>
            <a:prstGeom prst="rect">
              <a:avLst/>
            </a:prstGeom>
          </p:spPr>
        </p:pic>
        <p:sp>
          <p:nvSpPr>
            <p:cNvPr id="6" name="Rectangle 5">
              <a:extLst>
                <a:ext uri="{FF2B5EF4-FFF2-40B4-BE49-F238E27FC236}">
                  <a16:creationId xmlns:a16="http://schemas.microsoft.com/office/drawing/2014/main" id="{8A00625C-5F01-45B9-BEB9-66443831D928}"/>
                </a:ext>
              </a:extLst>
            </p:cNvPr>
            <p:cNvSpPr/>
            <p:nvPr/>
          </p:nvSpPr>
          <p:spPr>
            <a:xfrm>
              <a:off x="581948" y="2624640"/>
              <a:ext cx="597125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 </a:t>
              </a:r>
              <a:r>
                <a:rPr kumimoji="0" lang="en-US" sz="1600" b="0" i="0" u="none" strike="noStrike" kern="1200" cap="none" spc="0" normalizeH="0" baseline="0" noProof="0" dirty="0">
                  <a:ln>
                    <a:noFill/>
                  </a:ln>
                  <a:solidFill>
                    <a:srgbClr val="1D8900"/>
                  </a:solidFill>
                  <a:effectLst/>
                  <a:uLnTx/>
                  <a:uFillTx/>
                  <a:latin typeface="Amazon Ember Light"/>
                  <a:ea typeface="+mn-ea"/>
                  <a:cs typeface="+mn-cs"/>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948" y="2624640"/>
              <a:ext cx="457200" cy="457200"/>
            </a:xfrm>
            <a:prstGeom prst="rect">
              <a:avLst/>
            </a:prstGeom>
          </p:spPr>
        </p:pic>
        <p:cxnSp>
          <p:nvCxnSpPr>
            <p:cNvPr id="93" name="Straight Arrow Connector 92">
              <a:extLst>
                <a:ext uri="{FF2B5EF4-FFF2-40B4-BE49-F238E27FC236}">
                  <a16:creationId xmlns:a16="http://schemas.microsoft.com/office/drawing/2014/main" id="{62C08795-E67B-4575-B4C1-7F65B211628D}"/>
                </a:ext>
              </a:extLst>
            </p:cNvPr>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180E7B4-6913-4029-8808-B26C219C705A}"/>
                </a:ext>
              </a:extLst>
            </p:cNvPr>
            <p:cNvSpPr txBox="1"/>
            <p:nvPr/>
          </p:nvSpPr>
          <p:spPr>
            <a:xfrm>
              <a:off x="6092968" y="4599957"/>
              <a:ext cx="941283" cy="83099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Internet</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a:t>
              </a:r>
              <a:r>
                <a:rPr kumimoji="0" lang="en-US" sz="1600" b="1" i="0" u="none" strike="noStrike" kern="1200" cap="none" spc="0" normalizeH="0" baseline="0" noProof="0" dirty="0">
                  <a:ln>
                    <a:noFill/>
                  </a:ln>
                  <a:solidFill>
                    <a:srgbClr val="E617E6"/>
                  </a:solidFill>
                  <a:effectLst/>
                  <a:uLnTx/>
                  <a:uFillTx/>
                  <a:latin typeface="Amazon Ember Light"/>
                  <a:ea typeface="Amazon Ember Light" panose="020B0403020204020204" pitchFamily="34" charset="0"/>
                  <a:cs typeface="Arial" panose="020B0604020202020204" pitchFamily="34" charset="0"/>
                </a:rPr>
                <a:t>igw-id</a:t>
              </a: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a:t>
              </a:r>
            </a:p>
          </p:txBody>
        </p:sp>
        <p:pic>
          <p:nvPicPr>
            <p:cNvPr id="97" name="Graphic 96">
              <a:extLst>
                <a:ext uri="{FF2B5EF4-FFF2-40B4-BE49-F238E27FC236}">
                  <a16:creationId xmlns:a16="http://schemas.microsoft.com/office/drawing/2014/main" id="{6F01C76E-0298-409F-9C57-6CA0752F5143}"/>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46112" y="4147856"/>
              <a:ext cx="469900" cy="469900"/>
            </a:xfrm>
            <a:prstGeom prst="rect">
              <a:avLst/>
            </a:prstGeom>
          </p:spPr>
        </p:pic>
      </p:grpSp>
      <p:sp>
        <p:nvSpPr>
          <p:cNvPr id="95" name="TextBox 94">
            <a:extLst>
              <a:ext uri="{FF2B5EF4-FFF2-40B4-BE49-F238E27FC236}">
                <a16:creationId xmlns:a16="http://schemas.microsoft.com/office/drawing/2014/main" id="{5A7B5FA0-68D2-4EEA-8AA0-CF9FF952F855}"/>
              </a:ext>
            </a:extLst>
          </p:cNvPr>
          <p:cNvSpPr txBox="1"/>
          <p:nvPr/>
        </p:nvSpPr>
        <p:spPr>
          <a:xfrm>
            <a:off x="9388685" y="2879352"/>
            <a:ext cx="255390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Public Subnet Route Table</a:t>
            </a:r>
          </a:p>
        </p:txBody>
      </p:sp>
      <p:graphicFrame>
        <p:nvGraphicFramePr>
          <p:cNvPr id="94" name="Table 93">
            <a:extLst>
              <a:ext uri="{FF2B5EF4-FFF2-40B4-BE49-F238E27FC236}">
                <a16:creationId xmlns:a16="http://schemas.microsoft.com/office/drawing/2014/main" id="{F5E0CB77-ADCB-409B-861A-71EEBEA38B00}"/>
              </a:ext>
            </a:extLst>
          </p:cNvPr>
          <p:cNvGraphicFramePr>
            <a:graphicFrameLocks noGrp="1"/>
          </p:cNvGraphicFramePr>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dirty="0"/>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dirty="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dirty="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chemeClr val="accent6"/>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Tree>
    <p:custDataLst>
      <p:tags r:id="rId1"/>
    </p:custDataLst>
    <p:extLst>
      <p:ext uri="{BB962C8B-B14F-4D97-AF65-F5344CB8AC3E}">
        <p14:creationId xmlns:p14="http://schemas.microsoft.com/office/powerpoint/2010/main" val="1732189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850E-8404-FF4E-ABA2-706B7E24DD5E}"/>
              </a:ext>
            </a:extLst>
          </p:cNvPr>
          <p:cNvSpPr>
            <a:spLocks noGrp="1"/>
          </p:cNvSpPr>
          <p:nvPr>
            <p:ph type="title"/>
          </p:nvPr>
        </p:nvSpPr>
        <p:spPr/>
        <p:txBody>
          <a:bodyPr/>
          <a:lstStyle/>
          <a:p>
            <a:r>
              <a:rPr lang="en-US" dirty="0"/>
              <a:t>Transmission Method</a:t>
            </a:r>
          </a:p>
        </p:txBody>
      </p:sp>
      <p:sp>
        <p:nvSpPr>
          <p:cNvPr id="3" name="Content Placeholder 2">
            <a:extLst>
              <a:ext uri="{FF2B5EF4-FFF2-40B4-BE49-F238E27FC236}">
                <a16:creationId xmlns:a16="http://schemas.microsoft.com/office/drawing/2014/main" id="{E6E406DA-F27A-2F48-B889-4D8B787298F9}"/>
              </a:ext>
            </a:extLst>
          </p:cNvPr>
          <p:cNvSpPr>
            <a:spLocks noGrp="1"/>
          </p:cNvSpPr>
          <p:nvPr>
            <p:ph idx="1"/>
          </p:nvPr>
        </p:nvSpPr>
        <p:spPr/>
        <p:txBody>
          <a:bodyPr/>
          <a:lstStyle/>
          <a:p>
            <a:r>
              <a:rPr lang="en-US" dirty="0"/>
              <a:t>Transmission method is about how data travels from device to device.</a:t>
            </a:r>
          </a:p>
          <a:p>
            <a:endParaRPr lang="en-US" dirty="0"/>
          </a:p>
          <a:p>
            <a:r>
              <a:rPr lang="en-US" dirty="0"/>
              <a:t>In the old days of computing, this meant copper or fiber optic cables.</a:t>
            </a:r>
          </a:p>
          <a:p>
            <a:endParaRPr lang="en-US" dirty="0"/>
          </a:p>
          <a:p>
            <a:r>
              <a:rPr lang="en-US" dirty="0"/>
              <a:t>While wired connections are still used today, fast wireless networking methods cellular, Wi-Fi, and Bluetooth are ubiquitous.</a:t>
            </a:r>
            <a:br>
              <a:rPr lang="en-US" dirty="0"/>
            </a:br>
            <a:endParaRPr lang="en-US" dirty="0"/>
          </a:p>
        </p:txBody>
      </p:sp>
      <p:sp>
        <p:nvSpPr>
          <p:cNvPr id="4" name="Footer Placeholder 3">
            <a:extLst>
              <a:ext uri="{FF2B5EF4-FFF2-40B4-BE49-F238E27FC236}">
                <a16:creationId xmlns:a16="http://schemas.microsoft.com/office/drawing/2014/main" id="{A152331E-3E5D-094F-8254-65B48A15DF40}"/>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156260E5-68DF-C846-893E-93E483FA4EF8}"/>
              </a:ext>
            </a:extLst>
          </p:cNvPr>
          <p:cNvSpPr>
            <a:spLocks noGrp="1"/>
          </p:cNvSpPr>
          <p:nvPr>
            <p:ph type="sldNum" sz="quarter" idx="12"/>
          </p:nvPr>
        </p:nvSpPr>
        <p:spPr/>
        <p:txBody>
          <a:bodyPr/>
          <a:lstStyle/>
          <a:p>
            <a:fld id="{8A4B711C-366F-984D-B358-19F85F407377}" type="slidenum">
              <a:rPr lang="en-US" smtClean="0"/>
              <a:t>8</a:t>
            </a:fld>
            <a:endParaRPr lang="en-US"/>
          </a:p>
        </p:txBody>
      </p:sp>
    </p:spTree>
    <p:extLst>
      <p:ext uri="{BB962C8B-B14F-4D97-AF65-F5344CB8AC3E}">
        <p14:creationId xmlns:p14="http://schemas.microsoft.com/office/powerpoint/2010/main" val="36020248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lstStyle/>
          <a:p>
            <a:r>
              <a:rPr lang="en-US" sz="3600" dirty="0"/>
              <a:t>Network address translation (NAT) gateway</a:t>
            </a:r>
          </a:p>
        </p:txBody>
      </p:sp>
      <p:grpSp>
        <p:nvGrpSpPr>
          <p:cNvPr id="3" name="Group 2" descr="architecture diagram of a vpc in aws cloud with two subnets. there is a two-way arrow between the nat gateway in the public subnet and the route table, between the route table and the internet gateway, and between the internet gateway and the internet cloud.">
            <a:extLst>
              <a:ext uri="{FF2B5EF4-FFF2-40B4-BE49-F238E27FC236}">
                <a16:creationId xmlns:a16="http://schemas.microsoft.com/office/drawing/2014/main" id="{67F65078-193E-4EFF-9DC5-44BCCF75155C}"/>
              </a:ext>
            </a:extLst>
          </p:cNvPr>
          <p:cNvGrpSpPr/>
          <p:nvPr/>
        </p:nvGrpSpPr>
        <p:grpSpPr>
          <a:xfrm>
            <a:off x="152401" y="1225420"/>
            <a:ext cx="8850013" cy="5191619"/>
            <a:chOff x="152401" y="1273546"/>
            <a:chExt cx="8850013" cy="5191619"/>
          </a:xfrm>
        </p:grpSpPr>
        <p:sp>
          <p:nvSpPr>
            <p:cNvPr id="8" name="Rectangle 7">
              <a:extLst>
                <a:ext uri="{FF2B5EF4-FFF2-40B4-BE49-F238E27FC236}">
                  <a16:creationId xmlns:a16="http://schemas.microsoft.com/office/drawing/2014/main" id="{5B4C0FFB-E5B5-4C67-BE6A-8B849867AEE6}"/>
                </a:ext>
              </a:extLst>
            </p:cNvPr>
            <p:cNvSpPr/>
            <p:nvPr/>
          </p:nvSpPr>
          <p:spPr>
            <a:xfrm>
              <a:off x="1063615" y="2244988"/>
              <a:ext cx="3591473" cy="398091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Availability Zone</a:t>
              </a:r>
            </a:p>
          </p:txBody>
        </p:sp>
        <p:grpSp>
          <p:nvGrpSpPr>
            <p:cNvPr id="14" name="Group 13">
              <a:extLst>
                <a:ext uri="{FF2B5EF4-FFF2-40B4-BE49-F238E27FC236}">
                  <a16:creationId xmlns:a16="http://schemas.microsoft.com/office/drawing/2014/main" id="{47A6ABD1-9F7B-4A5A-83E9-5223A19AFC06}"/>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E7166951-D5F5-4D5F-A929-89BD67EC61E6}"/>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rial" panose="020B0604020202020204"/>
                    <a:ea typeface="+mn-ea"/>
                    <a:cs typeface="+mn-cs"/>
                  </a:rPr>
                  <a:t>   Public subnet:10.0.1.0/24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grpSp>
          <p:nvGrpSpPr>
            <p:cNvPr id="43" name="Group 42">
              <a:extLst>
                <a:ext uri="{FF2B5EF4-FFF2-40B4-BE49-F238E27FC236}">
                  <a16:creationId xmlns:a16="http://schemas.microsoft.com/office/drawing/2014/main" id="{A1DC685B-EE79-452F-AB76-513C78195B75}"/>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60" name="Rectangle 59">
                <a:extLst>
                  <a:ext uri="{FF2B5EF4-FFF2-40B4-BE49-F238E27FC236}">
                    <a16:creationId xmlns:a16="http://schemas.microsoft.com/office/drawing/2014/main" id="{DBF2B20B-9790-4B72-ABB4-8220A1E13520}"/>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Private subnet: 10.0.2.0/24</a:t>
                </a:r>
              </a:p>
            </p:txBody>
          </p:sp>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2969" y="4411386"/>
                <a:ext cx="457200" cy="457200"/>
              </a:xfrm>
              <a:prstGeom prst="rect">
                <a:avLst/>
              </a:prstGeom>
            </p:spPr>
          </p:pic>
        </p:grpSp>
        <p:pic>
          <p:nvPicPr>
            <p:cNvPr id="47" name="Graphic 46">
              <a:extLst>
                <a:ext uri="{FF2B5EF4-FFF2-40B4-BE49-F238E27FC236}">
                  <a16:creationId xmlns:a16="http://schemas.microsoft.com/office/drawing/2014/main" id="{7DA55A85-A914-484A-92F7-A9F7F523CF9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22254" y="3976264"/>
              <a:ext cx="1280160" cy="1280160"/>
            </a:xfrm>
            <a:prstGeom prst="rect">
              <a:avLst/>
            </a:prstGeom>
          </p:spPr>
        </p:pic>
        <p:cxnSp>
          <p:nvCxnSpPr>
            <p:cNvPr id="24" name="Connector: Curved 23">
              <a:extLst>
                <a:ext uri="{FF2B5EF4-FFF2-40B4-BE49-F238E27FC236}">
                  <a16:creationId xmlns:a16="http://schemas.microsoft.com/office/drawing/2014/main" id="{CE60E81C-BFE6-41DB-8C56-D0FF3D07A8A4}"/>
                </a:ext>
              </a:extLst>
            </p:cNvPr>
            <p:cNvCxnSpPr>
              <a:cxnSpLocks/>
              <a:stCxn id="35" idx="3"/>
            </p:cNvCxnSpPr>
            <p:nvPr/>
          </p:nvCxnSpPr>
          <p:spPr>
            <a:xfrm>
              <a:off x="3271251" y="3559287"/>
              <a:ext cx="1906946" cy="64700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26823E8-240C-48A6-98E8-5F1595854BAA}"/>
                </a:ext>
              </a:extLst>
            </p:cNvPr>
            <p:cNvCxnSpPr>
              <a:cxnSpLocks/>
              <a:endCxn id="19" idx="1"/>
            </p:cNvCxnSpPr>
            <p:nvPr/>
          </p:nvCxnSpPr>
          <p:spPr>
            <a:xfrm>
              <a:off x="5612695" y="4371356"/>
              <a:ext cx="713597"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541" y="5196529"/>
              <a:ext cx="457200" cy="457200"/>
            </a:xfrm>
            <a:prstGeom prst="rect">
              <a:avLst/>
            </a:prstGeom>
          </p:spPr>
        </p:pic>
        <p:sp>
          <p:nvSpPr>
            <p:cNvPr id="76" name="TextBox 75">
              <a:extLst>
                <a:ext uri="{FF2B5EF4-FFF2-40B4-BE49-F238E27FC236}">
                  <a16:creationId xmlns:a16="http://schemas.microsoft.com/office/drawing/2014/main" id="{7AC26BA0-581E-4089-A8FE-8F1AD877DE68}"/>
                </a:ext>
              </a:extLst>
            </p:cNvPr>
            <p:cNvSpPr txBox="1"/>
            <p:nvPr/>
          </p:nvSpPr>
          <p:spPr>
            <a:xfrm>
              <a:off x="7913333" y="5315175"/>
              <a:ext cx="8980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Internet</a:t>
              </a:r>
            </a:p>
          </p:txBody>
        </p:sp>
        <p:grpSp>
          <p:nvGrpSpPr>
            <p:cNvPr id="50" name="Group 49">
              <a:extLst>
                <a:ext uri="{FF2B5EF4-FFF2-40B4-BE49-F238E27FC236}">
                  <a16:creationId xmlns:a16="http://schemas.microsoft.com/office/drawing/2014/main" id="{FB8482AE-3EE5-4228-9493-754F72037038}"/>
                </a:ext>
              </a:extLst>
            </p:cNvPr>
            <p:cNvGrpSpPr/>
            <p:nvPr/>
          </p:nvGrpSpPr>
          <p:grpSpPr>
            <a:xfrm>
              <a:off x="152401" y="1273546"/>
              <a:ext cx="7162799" cy="5191619"/>
              <a:chOff x="152401" y="1273546"/>
              <a:chExt cx="7162799" cy="5191619"/>
            </a:xfrm>
          </p:grpSpPr>
          <p:sp>
            <p:nvSpPr>
              <p:cNvPr id="7" name="Rectangle 6">
                <a:extLst>
                  <a:ext uri="{FF2B5EF4-FFF2-40B4-BE49-F238E27FC236}">
                    <a16:creationId xmlns:a16="http://schemas.microsoft.com/office/drawing/2014/main" id="{F171ADE5-0976-44A9-9A89-45C11481B784}"/>
                  </a:ext>
                </a:extLst>
              </p:cNvPr>
              <p:cNvSpPr/>
              <p:nvPr/>
            </p:nvSpPr>
            <p:spPr>
              <a:xfrm>
                <a:off x="152401" y="1273546"/>
                <a:ext cx="7162799"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 </a:t>
                </a: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AWS Cloud</a:t>
                </a:r>
              </a:p>
            </p:txBody>
          </p:sp>
          <p:pic>
            <p:nvPicPr>
              <p:cNvPr id="88" name="Graphic 87">
                <a:extLst>
                  <a:ext uri="{FF2B5EF4-FFF2-40B4-BE49-F238E27FC236}">
                    <a16:creationId xmlns:a16="http://schemas.microsoft.com/office/drawing/2014/main" id="{EEF809C2-F5DF-4295-BCA1-0C217176870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01" y="1273546"/>
                <a:ext cx="457200" cy="457200"/>
              </a:xfrm>
              <a:prstGeom prst="rect">
                <a:avLst/>
              </a:prstGeom>
            </p:spPr>
          </p:pic>
        </p:grpSp>
        <p:sp>
          <p:nvSpPr>
            <p:cNvPr id="77" name="Rectangle 76">
              <a:extLst>
                <a:ext uri="{FF2B5EF4-FFF2-40B4-BE49-F238E27FC236}">
                  <a16:creationId xmlns:a16="http://schemas.microsoft.com/office/drawing/2014/main" id="{8DE143CC-4DF7-426E-8F9A-37FCCE527142}"/>
                </a:ext>
              </a:extLst>
            </p:cNvPr>
            <p:cNvSpPr/>
            <p:nvPr/>
          </p:nvSpPr>
          <p:spPr>
            <a:xfrm>
              <a:off x="280551" y="1888174"/>
              <a:ext cx="6715994"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rial" panose="020B0604020202020204"/>
                  <a:ea typeface="+mn-ea"/>
                  <a:cs typeface="+mn-cs"/>
                </a:rPr>
                <a:t> Region</a:t>
              </a:r>
            </a:p>
          </p:txBody>
        </p:sp>
        <p:pic>
          <p:nvPicPr>
            <p:cNvPr id="90" name="Graphic 89">
              <a:extLst>
                <a:ext uri="{FF2B5EF4-FFF2-40B4-BE49-F238E27FC236}">
                  <a16:creationId xmlns:a16="http://schemas.microsoft.com/office/drawing/2014/main" id="{855F8295-55CC-4462-821C-BE9B457EA4D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0551" y="1888174"/>
              <a:ext cx="457200" cy="457200"/>
            </a:xfrm>
            <a:prstGeom prst="rect">
              <a:avLst/>
            </a:prstGeom>
          </p:spPr>
        </p:pic>
        <p:grpSp>
          <p:nvGrpSpPr>
            <p:cNvPr id="52" name="Group 51">
              <a:extLst>
                <a:ext uri="{FF2B5EF4-FFF2-40B4-BE49-F238E27FC236}">
                  <a16:creationId xmlns:a16="http://schemas.microsoft.com/office/drawing/2014/main" id="{02151074-6006-4226-8C63-B9EEECF21964}"/>
                </a:ext>
              </a:extLst>
            </p:cNvPr>
            <p:cNvGrpSpPr/>
            <p:nvPr/>
          </p:nvGrpSpPr>
          <p:grpSpPr>
            <a:xfrm>
              <a:off x="581948" y="2624640"/>
              <a:ext cx="5971252" cy="3443417"/>
              <a:chOff x="581948" y="2624640"/>
              <a:chExt cx="5971252" cy="3443417"/>
            </a:xfrm>
          </p:grpSpPr>
          <p:sp>
            <p:nvSpPr>
              <p:cNvPr id="6" name="Rectangle 5">
                <a:extLst>
                  <a:ext uri="{FF2B5EF4-FFF2-40B4-BE49-F238E27FC236}">
                    <a16:creationId xmlns:a16="http://schemas.microsoft.com/office/drawing/2014/main" id="{8A00625C-5F01-45B9-BEB9-66443831D928}"/>
                  </a:ext>
                </a:extLst>
              </p:cNvPr>
              <p:cNvSpPr/>
              <p:nvPr/>
            </p:nvSpPr>
            <p:spPr>
              <a:xfrm>
                <a:off x="581948" y="2624640"/>
                <a:ext cx="5971252"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rial" panose="020B0604020202020204"/>
                    <a:ea typeface="+mn-ea"/>
                    <a:cs typeface="+mn-cs"/>
                  </a:rPr>
                  <a:t> VPC: </a:t>
                </a:r>
                <a:r>
                  <a:rPr kumimoji="0" lang="en-US" sz="1600" b="0" i="0" u="none" strike="noStrike" kern="1200" cap="none" spc="0" normalizeH="0" baseline="0" noProof="0" dirty="0">
                    <a:ln>
                      <a:noFill/>
                    </a:ln>
                    <a:solidFill>
                      <a:srgbClr val="1D8900"/>
                    </a:solidFill>
                    <a:effectLst/>
                    <a:uLnTx/>
                    <a:uFillTx/>
                    <a:latin typeface="Arial" panose="020B0604020202020204"/>
                    <a:ea typeface="+mn-ea"/>
                    <a:cs typeface="+mn-cs"/>
                  </a:rPr>
                  <a:t>10.0.0.0/16</a:t>
                </a:r>
              </a:p>
            </p:txBody>
          </p:sp>
          <p:pic>
            <p:nvPicPr>
              <p:cNvPr id="92" name="Graphic 91">
                <a:extLst>
                  <a:ext uri="{FF2B5EF4-FFF2-40B4-BE49-F238E27FC236}">
                    <a16:creationId xmlns:a16="http://schemas.microsoft.com/office/drawing/2014/main" id="{219EF3C6-FA3B-47E7-92FE-CFF1BBF3470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948" y="2624640"/>
                <a:ext cx="457200" cy="457200"/>
              </a:xfrm>
              <a:prstGeom prst="rect">
                <a:avLst/>
              </a:prstGeom>
            </p:spPr>
          </p:pic>
        </p:grpSp>
        <p:pic>
          <p:nvPicPr>
            <p:cNvPr id="35" name="Graphic 34">
              <a:extLst>
                <a:ext uri="{FF2B5EF4-FFF2-40B4-BE49-F238E27FC236}">
                  <a16:creationId xmlns:a16="http://schemas.microsoft.com/office/drawing/2014/main" id="{206088EE-C9B4-472D-8C53-195D88601FC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01351" y="3324337"/>
              <a:ext cx="469900" cy="469900"/>
            </a:xfrm>
            <a:prstGeom prst="rect">
              <a:avLst/>
            </a:prstGeom>
          </p:spPr>
        </p:pic>
        <p:sp>
          <p:nvSpPr>
            <p:cNvPr id="36" name="TextBox 35">
              <a:extLst>
                <a:ext uri="{FF2B5EF4-FFF2-40B4-BE49-F238E27FC236}">
                  <a16:creationId xmlns:a16="http://schemas.microsoft.com/office/drawing/2014/main" id="{0F73CB36-2D8B-444F-BBAF-1AC8FE209834}"/>
                </a:ext>
              </a:extLst>
            </p:cNvPr>
            <p:cNvSpPr txBox="1"/>
            <p:nvPr/>
          </p:nvSpPr>
          <p:spPr>
            <a:xfrm>
              <a:off x="2315463" y="3805760"/>
              <a:ext cx="13951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NAT gateway</a:t>
              </a: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a:t>
              </a:r>
              <a:r>
                <a:rPr kumimoji="0" lang="en-US" sz="1600" b="1" i="0" u="none" strike="noStrike" kern="1200" cap="none" spc="0" normalizeH="0" baseline="0" noProof="0" dirty="0">
                  <a:ln>
                    <a:noFill/>
                  </a:ln>
                  <a:solidFill>
                    <a:srgbClr val="E617E6"/>
                  </a:solidFill>
                  <a:effectLst/>
                  <a:uLnTx/>
                  <a:uFillTx/>
                  <a:latin typeface="Arial" panose="020B0604020202020204" pitchFamily="34" charset="0"/>
                  <a:ea typeface="Amazon Ember Light" panose="020B0403020204020204" pitchFamily="34" charset="0"/>
                  <a:cs typeface="Arial" panose="020B0604020202020204" pitchFamily="34" charset="0"/>
                </a:rPr>
                <a:t>nat-gw-id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a:t>
              </a:r>
            </a:p>
          </p:txBody>
        </p:sp>
        <p:cxnSp>
          <p:nvCxnSpPr>
            <p:cNvPr id="37" name="Connector: Curved 36">
              <a:extLst>
                <a:ext uri="{FF2B5EF4-FFF2-40B4-BE49-F238E27FC236}">
                  <a16:creationId xmlns:a16="http://schemas.microsoft.com/office/drawing/2014/main" id="{4CE4351C-F54F-4899-894B-9D4B48054F0E}"/>
                </a:ext>
              </a:extLst>
            </p:cNvPr>
            <p:cNvCxnSpPr>
              <a:cxnSpLocks/>
              <a:stCxn id="44" idx="3"/>
              <a:endCxn id="57" idx="1"/>
            </p:cNvCxnSpPr>
            <p:nvPr/>
          </p:nvCxnSpPr>
          <p:spPr>
            <a:xfrm flipV="1">
              <a:off x="3256741" y="4647880"/>
              <a:ext cx="1934543" cy="777249"/>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3DF6FE7-D77B-4BDA-8DDB-40A085315080}"/>
                </a:ext>
              </a:extLst>
            </p:cNvPr>
            <p:cNvCxnSpPr>
              <a:stCxn id="19" idx="3"/>
            </p:cNvCxnSpPr>
            <p:nvPr/>
          </p:nvCxnSpPr>
          <p:spPr>
            <a:xfrm>
              <a:off x="6796192" y="4371499"/>
              <a:ext cx="92606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326292" y="4136549"/>
              <a:ext cx="469900" cy="469900"/>
            </a:xfrm>
            <a:prstGeom prst="rect">
              <a:avLst/>
            </a:prstGeom>
          </p:spPr>
        </p:pic>
        <p:sp>
          <p:nvSpPr>
            <p:cNvPr id="21" name="TextBox 20">
              <a:extLst>
                <a:ext uri="{FF2B5EF4-FFF2-40B4-BE49-F238E27FC236}">
                  <a16:creationId xmlns:a16="http://schemas.microsoft.com/office/drawing/2014/main" id="{15B59209-36FC-41A3-9E8D-99851701DA26}"/>
                </a:ext>
              </a:extLst>
            </p:cNvPr>
            <p:cNvSpPr txBox="1"/>
            <p:nvPr/>
          </p:nvSpPr>
          <p:spPr>
            <a:xfrm>
              <a:off x="6092968" y="4599957"/>
              <a:ext cx="941283" cy="83099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Internet</a:t>
              </a: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a:t>
              </a:r>
              <a:r>
                <a:rPr kumimoji="0" lang="en-US" sz="1600" b="1" i="0" u="none" strike="noStrike" kern="1200" cap="none" spc="0" normalizeH="0" baseline="0" noProof="0" dirty="0">
                  <a:ln>
                    <a:noFill/>
                  </a:ln>
                  <a:solidFill>
                    <a:srgbClr val="E617E6"/>
                  </a:solidFill>
                  <a:effectLst/>
                  <a:uLnTx/>
                  <a:uFillTx/>
                  <a:latin typeface="Arial" panose="020B0604020202020204" pitchFamily="34" charset="0"/>
                  <a:ea typeface="Amazon Ember Light" panose="020B0403020204020204" pitchFamily="34" charset="0"/>
                  <a:cs typeface="Arial" panose="020B0604020202020204" pitchFamily="34" charset="0"/>
                </a:rPr>
                <a:t>igw-id</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a:t>
              </a:r>
            </a:p>
          </p:txBody>
        </p:sp>
        <p:sp>
          <p:nvSpPr>
            <p:cNvPr id="55" name="TextBox 54">
              <a:extLst>
                <a:ext uri="{FF2B5EF4-FFF2-40B4-BE49-F238E27FC236}">
                  <a16:creationId xmlns:a16="http://schemas.microsoft.com/office/drawing/2014/main" id="{92831370-8133-41C0-9D66-18759DE820E7}"/>
                </a:ext>
              </a:extLst>
            </p:cNvPr>
            <p:cNvSpPr txBox="1"/>
            <p:nvPr/>
          </p:nvSpPr>
          <p:spPr>
            <a:xfrm>
              <a:off x="4747717" y="3288754"/>
              <a:ext cx="126669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Public route</a:t>
              </a: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table</a:t>
              </a:r>
            </a:p>
          </p:txBody>
        </p:sp>
        <p:pic>
          <p:nvPicPr>
            <p:cNvPr id="57" name="Graphic 56">
              <a:extLst>
                <a:ext uri="{FF2B5EF4-FFF2-40B4-BE49-F238E27FC236}">
                  <a16:creationId xmlns:a16="http://schemas.microsoft.com/office/drawing/2014/main" id="{41BBB7EE-D97B-4201-898D-E5953F1C4EFD}"/>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91284" y="4412930"/>
              <a:ext cx="469900" cy="469900"/>
            </a:xfrm>
            <a:prstGeom prst="rect">
              <a:avLst/>
            </a:prstGeom>
          </p:spPr>
        </p:pic>
        <p:pic>
          <p:nvPicPr>
            <p:cNvPr id="38" name="Graphic 37">
              <a:extLst>
                <a:ext uri="{FF2B5EF4-FFF2-40B4-BE49-F238E27FC236}">
                  <a16:creationId xmlns:a16="http://schemas.microsoft.com/office/drawing/2014/main" id="{C7E6EB43-7027-DD47-87D1-D56617D293D2}"/>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78197" y="3867119"/>
              <a:ext cx="469900" cy="469900"/>
            </a:xfrm>
            <a:prstGeom prst="rect">
              <a:avLst/>
            </a:prstGeom>
          </p:spPr>
        </p:pic>
        <p:sp>
          <p:nvSpPr>
            <p:cNvPr id="39" name="TextBox 38">
              <a:extLst>
                <a:ext uri="{FF2B5EF4-FFF2-40B4-BE49-F238E27FC236}">
                  <a16:creationId xmlns:a16="http://schemas.microsoft.com/office/drawing/2014/main" id="{FFFDF520-DA70-7544-A803-EB61859E8E2F}"/>
                </a:ext>
              </a:extLst>
            </p:cNvPr>
            <p:cNvSpPr txBox="1"/>
            <p:nvPr/>
          </p:nvSpPr>
          <p:spPr>
            <a:xfrm>
              <a:off x="4738925" y="4868046"/>
              <a:ext cx="134844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Private route</a:t>
              </a:r>
              <a:b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Amazon Ember Light" panose="020B0403020204020204" pitchFamily="34" charset="0"/>
                  <a:cs typeface="Arial" panose="020B0604020202020204" pitchFamily="34" charset="0"/>
                </a:rPr>
                <a:t>table</a:t>
              </a:r>
            </a:p>
          </p:txBody>
        </p:sp>
        <p:cxnSp>
          <p:nvCxnSpPr>
            <p:cNvPr id="40" name="Connector: Curved 36">
              <a:extLst>
                <a:ext uri="{FF2B5EF4-FFF2-40B4-BE49-F238E27FC236}">
                  <a16:creationId xmlns:a16="http://schemas.microsoft.com/office/drawing/2014/main" id="{E2C7BD3C-B66A-A941-9629-726024F5FCCB}"/>
                </a:ext>
              </a:extLst>
            </p:cNvPr>
            <p:cNvCxnSpPr>
              <a:cxnSpLocks/>
            </p:cNvCxnSpPr>
            <p:nvPr/>
          </p:nvCxnSpPr>
          <p:spPr>
            <a:xfrm>
              <a:off x="3256741" y="3559287"/>
              <a:ext cx="1934543" cy="1040670"/>
            </a:xfrm>
            <a:prstGeom prst="curvedConnector3">
              <a:avLst>
                <a:gd name="adj1" fmla="val 36495"/>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887EA2E0-0C7F-43EF-A6F2-2A1A36B3F9AF}"/>
              </a:ext>
            </a:extLst>
          </p:cNvPr>
          <p:cNvSpPr txBox="1"/>
          <p:nvPr/>
        </p:nvSpPr>
        <p:spPr>
          <a:xfrm>
            <a:off x="9388686" y="2879351"/>
            <a:ext cx="255390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Public Subnet Route Table</a:t>
            </a:r>
          </a:p>
        </p:txBody>
      </p:sp>
      <p:graphicFrame>
        <p:nvGraphicFramePr>
          <p:cNvPr id="45" name="Table 44">
            <a:extLst>
              <a:ext uri="{FF2B5EF4-FFF2-40B4-BE49-F238E27FC236}">
                <a16:creationId xmlns:a16="http://schemas.microsoft.com/office/drawing/2014/main" id="{256A3687-8F24-4DDD-BA14-CD58F229155E}"/>
              </a:ext>
            </a:extLst>
          </p:cNvPr>
          <p:cNvGraphicFramePr>
            <a:graphicFrameLocks noGrp="1"/>
          </p:cNvGraphicFramePr>
          <p:nvPr/>
        </p:nvGraphicFramePr>
        <p:xfrm>
          <a:off x="9467773" y="3231128"/>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dirty="0"/>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dirty="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dirty="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chemeClr val="accent6"/>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49" name="TextBox 48">
            <a:extLst>
              <a:ext uri="{FF2B5EF4-FFF2-40B4-BE49-F238E27FC236}">
                <a16:creationId xmlns:a16="http://schemas.microsoft.com/office/drawing/2014/main" id="{C0720B19-A466-4D3B-90EB-F976053778EB}"/>
              </a:ext>
            </a:extLst>
          </p:cNvPr>
          <p:cNvSpPr txBox="1"/>
          <p:nvPr/>
        </p:nvSpPr>
        <p:spPr>
          <a:xfrm>
            <a:off x="9349411" y="4763576"/>
            <a:ext cx="263245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Private Subnet Route Table</a:t>
            </a:r>
          </a:p>
        </p:txBody>
      </p:sp>
      <p:graphicFrame>
        <p:nvGraphicFramePr>
          <p:cNvPr id="46" name="Table 45">
            <a:extLst>
              <a:ext uri="{FF2B5EF4-FFF2-40B4-BE49-F238E27FC236}">
                <a16:creationId xmlns:a16="http://schemas.microsoft.com/office/drawing/2014/main" id="{BC8C1FB4-ECA5-4391-8D50-94A6029F0A61}"/>
              </a:ext>
            </a:extLst>
          </p:cNvPr>
          <p:cNvGraphicFramePr>
            <a:graphicFrameLocks noGrp="1"/>
          </p:cNvGraphicFramePr>
          <p:nvPr/>
        </p:nvGraphicFramePr>
        <p:xfrm>
          <a:off x="9466757" y="5113378"/>
          <a:ext cx="2397761" cy="1112520"/>
        </p:xfrm>
        <a:graphic>
          <a:graphicData uri="http://schemas.openxmlformats.org/drawingml/2006/table">
            <a:tbl>
              <a:tblPr firstRow="1" bandRow="1">
                <a:tableStyleId>{2D5ABB26-0587-4C30-8999-92F81FD0307C}</a:tableStyleId>
              </a:tblPr>
              <a:tblGrid>
                <a:gridCol w="1286193">
                  <a:extLst>
                    <a:ext uri="{9D8B030D-6E8A-4147-A177-3AD203B41FA5}">
                      <a16:colId xmlns:a16="http://schemas.microsoft.com/office/drawing/2014/main" val="3829441895"/>
                    </a:ext>
                  </a:extLst>
                </a:gridCol>
                <a:gridCol w="1111568">
                  <a:extLst>
                    <a:ext uri="{9D8B030D-6E8A-4147-A177-3AD203B41FA5}">
                      <a16:colId xmlns:a16="http://schemas.microsoft.com/office/drawing/2014/main" val="3130759443"/>
                    </a:ext>
                  </a:extLst>
                </a:gridCol>
              </a:tblGrid>
              <a:tr h="370840">
                <a:tc>
                  <a:txBody>
                    <a:bodyPr/>
                    <a:lstStyle/>
                    <a:p>
                      <a:r>
                        <a:rPr lang="en-US" sz="1600" b="1" dirty="0"/>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dirty="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dirty="0">
                          <a:solidFill>
                            <a:schemeClr val="accent6"/>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chemeClr val="accent6"/>
                          </a:solidFill>
                        </a:rPr>
                        <a:t>nat-gw-id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0934347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5379-A985-4BE4-8180-6181140AF103}"/>
              </a:ext>
            </a:extLst>
          </p:cNvPr>
          <p:cNvSpPr>
            <a:spLocks noGrp="1"/>
          </p:cNvSpPr>
          <p:nvPr>
            <p:ph type="title"/>
          </p:nvPr>
        </p:nvSpPr>
        <p:spPr/>
        <p:txBody>
          <a:bodyPr/>
          <a:lstStyle/>
          <a:p>
            <a:r>
              <a:rPr lang="en-US" dirty="0">
                <a:latin typeface="+mn-lt"/>
              </a:rPr>
              <a:t>VPC sharing</a:t>
            </a:r>
          </a:p>
        </p:txBody>
      </p:sp>
      <p:grpSp>
        <p:nvGrpSpPr>
          <p:cNvPr id="47" name="Group 46">
            <a:extLst>
              <a:ext uri="{FF2B5EF4-FFF2-40B4-BE49-F238E27FC236}">
                <a16:creationId xmlns:a16="http://schemas.microsoft.com/office/drawing/2014/main" id="{8928D507-B6E7-472A-9B05-65009D51EEA2}"/>
              </a:ext>
              <a:ext uri="{C183D7F6-B498-43B3-948B-1728B52AA6E4}">
                <adec:decorative xmlns:adec="http://schemas.microsoft.com/office/drawing/2017/decorative" val="1"/>
              </a:ext>
            </a:extLst>
          </p:cNvPr>
          <p:cNvGrpSpPr/>
          <p:nvPr/>
        </p:nvGrpSpPr>
        <p:grpSpPr>
          <a:xfrm>
            <a:off x="354814" y="1519391"/>
            <a:ext cx="11445443" cy="4536851"/>
            <a:chOff x="354814" y="1519391"/>
            <a:chExt cx="11445443" cy="4536851"/>
          </a:xfrm>
        </p:grpSpPr>
        <p:sp>
          <p:nvSpPr>
            <p:cNvPr id="5" name="Rectangle 4">
              <a:extLst>
                <a:ext uri="{FF2B5EF4-FFF2-40B4-BE49-F238E27FC236}">
                  <a16:creationId xmlns:a16="http://schemas.microsoft.com/office/drawing/2014/main" id="{BB9CEDF9-F411-4565-A732-2F7D747567D7}"/>
                </a:ext>
              </a:extLst>
            </p:cNvPr>
            <p:cNvSpPr/>
            <p:nvPr/>
          </p:nvSpPr>
          <p:spPr>
            <a:xfrm>
              <a:off x="1352005" y="2305878"/>
              <a:ext cx="9779821" cy="3379305"/>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 Account A (owner)</a:t>
              </a:r>
              <a:endParaRPr kumimoji="0" lang="en-US" sz="1200" b="0" i="0" u="none" strike="noStrike" kern="0" cap="none" spc="0" normalizeH="0" baseline="0" noProof="0" dirty="0">
                <a:ln w="0"/>
                <a:solidFill>
                  <a:srgbClr val="1D8900"/>
                </a:solidFill>
                <a:effectLst/>
                <a:uLnTx/>
                <a:uFillTx/>
                <a:latin typeface="Amazon Ember Light"/>
                <a:ea typeface="+mn-ea"/>
                <a:cs typeface="+mn-cs"/>
              </a:endParaRPr>
            </a:p>
          </p:txBody>
        </p:sp>
        <p:sp>
          <p:nvSpPr>
            <p:cNvPr id="6" name="Rectangle 5">
              <a:extLst>
                <a:ext uri="{FF2B5EF4-FFF2-40B4-BE49-F238E27FC236}">
                  <a16:creationId xmlns:a16="http://schemas.microsoft.com/office/drawing/2014/main" id="{914FA3D9-81D7-4F37-9BA8-19D251FCE9E1}"/>
                </a:ext>
              </a:extLst>
            </p:cNvPr>
            <p:cNvSpPr/>
            <p:nvPr/>
          </p:nvSpPr>
          <p:spPr>
            <a:xfrm>
              <a:off x="1915222" y="2995322"/>
              <a:ext cx="5031344" cy="2530836"/>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Private subnet</a:t>
              </a:r>
            </a:p>
          </p:txBody>
        </p:sp>
        <p:sp>
          <p:nvSpPr>
            <p:cNvPr id="7" name="Rectangle 6">
              <a:extLst>
                <a:ext uri="{FF2B5EF4-FFF2-40B4-BE49-F238E27FC236}">
                  <a16:creationId xmlns:a16="http://schemas.microsoft.com/office/drawing/2014/main" id="{A8CEAFD7-5858-42EF-8F3C-A2F1452AA583}"/>
                </a:ext>
              </a:extLst>
            </p:cNvPr>
            <p:cNvSpPr/>
            <p:nvPr/>
          </p:nvSpPr>
          <p:spPr>
            <a:xfrm>
              <a:off x="354814" y="1519391"/>
              <a:ext cx="11418085" cy="453685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mazon Ember Light"/>
                  <a:ea typeface="+mn-ea"/>
                  <a:cs typeface="+mn-cs"/>
                </a:rPr>
                <a:t> AWS Cloud</a:t>
              </a:r>
            </a:p>
          </p:txBody>
        </p:sp>
        <p:pic>
          <p:nvPicPr>
            <p:cNvPr id="8" name="Graphic 7">
              <a:extLst>
                <a:ext uri="{FF2B5EF4-FFF2-40B4-BE49-F238E27FC236}">
                  <a16:creationId xmlns:a16="http://schemas.microsoft.com/office/drawing/2014/main" id="{3F55B087-CBA9-4E9D-AA59-593056AE7DD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815" y="1519392"/>
              <a:ext cx="457200" cy="457200"/>
            </a:xfrm>
            <a:prstGeom prst="rect">
              <a:avLst/>
            </a:prstGeom>
          </p:spPr>
        </p:pic>
        <p:pic>
          <p:nvPicPr>
            <p:cNvPr id="9" name="Graphic 8">
              <a:extLst>
                <a:ext uri="{FF2B5EF4-FFF2-40B4-BE49-F238E27FC236}">
                  <a16:creationId xmlns:a16="http://schemas.microsoft.com/office/drawing/2014/main" id="{B7A6B502-5CF5-40D7-926A-197F62F68A1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2006" y="2305878"/>
              <a:ext cx="457200" cy="457200"/>
            </a:xfrm>
            <a:prstGeom prst="rect">
              <a:avLst/>
            </a:prstGeom>
          </p:spPr>
        </p:pic>
        <p:sp>
          <p:nvSpPr>
            <p:cNvPr id="10" name="Rectangle 9">
              <a:extLst>
                <a:ext uri="{FF2B5EF4-FFF2-40B4-BE49-F238E27FC236}">
                  <a16:creationId xmlns:a16="http://schemas.microsoft.com/office/drawing/2014/main" id="{657DF990-E3B3-421F-8F6B-C5DC4F5EEAE2}"/>
                </a:ext>
              </a:extLst>
            </p:cNvPr>
            <p:cNvSpPr/>
            <p:nvPr/>
          </p:nvSpPr>
          <p:spPr>
            <a:xfrm>
              <a:off x="7752572" y="2992963"/>
              <a:ext cx="2902176" cy="253319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Public subnet</a:t>
              </a:r>
            </a:p>
          </p:txBody>
        </p:sp>
        <p:pic>
          <p:nvPicPr>
            <p:cNvPr id="11" name="Graphic 10">
              <a:extLst>
                <a:ext uri="{FF2B5EF4-FFF2-40B4-BE49-F238E27FC236}">
                  <a16:creationId xmlns:a16="http://schemas.microsoft.com/office/drawing/2014/main" id="{A557C4CD-C616-4DE9-A712-2DD7FB90999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52572" y="2992963"/>
              <a:ext cx="457200" cy="457200"/>
            </a:xfrm>
            <a:prstGeom prst="rect">
              <a:avLst/>
            </a:prstGeom>
          </p:spPr>
        </p:pic>
        <p:pic>
          <p:nvPicPr>
            <p:cNvPr id="12" name="Graphic 11">
              <a:extLst>
                <a:ext uri="{FF2B5EF4-FFF2-40B4-BE49-F238E27FC236}">
                  <a16:creationId xmlns:a16="http://schemas.microsoft.com/office/drawing/2014/main" id="{C292DBA6-F84D-4399-915A-AF1632AE3FC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15223" y="2992963"/>
              <a:ext cx="457200" cy="457200"/>
            </a:xfrm>
            <a:prstGeom prst="rect">
              <a:avLst/>
            </a:prstGeom>
          </p:spPr>
        </p:pic>
        <p:sp>
          <p:nvSpPr>
            <p:cNvPr id="13" name="Rectangle 12">
              <a:extLst>
                <a:ext uri="{FF2B5EF4-FFF2-40B4-BE49-F238E27FC236}">
                  <a16:creationId xmlns:a16="http://schemas.microsoft.com/office/drawing/2014/main" id="{8E26A70A-163D-476F-B0E8-3D2EE368188C}"/>
                </a:ext>
              </a:extLst>
            </p:cNvPr>
            <p:cNvSpPr/>
            <p:nvPr/>
          </p:nvSpPr>
          <p:spPr>
            <a:xfrm>
              <a:off x="894804" y="1881809"/>
              <a:ext cx="10621332" cy="39889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Region</a:t>
              </a:r>
              <a:endParaRPr kumimoji="0" lang="en-US" sz="1200" b="0" i="0" u="none" strike="noStrike" kern="0" cap="none" spc="0" normalizeH="0" baseline="0" noProof="0" dirty="0">
                <a:ln>
                  <a:noFill/>
                </a:ln>
                <a:solidFill>
                  <a:srgbClr val="007CBC"/>
                </a:solidFill>
                <a:effectLst/>
                <a:uLnTx/>
                <a:uFillTx/>
                <a:latin typeface="Amazon Ember Light"/>
                <a:ea typeface="+mn-ea"/>
                <a:cs typeface="+mn-cs"/>
              </a:endParaRPr>
            </a:p>
          </p:txBody>
        </p:sp>
        <p:pic>
          <p:nvPicPr>
            <p:cNvPr id="14" name="Graphic 13">
              <a:extLst>
                <a:ext uri="{FF2B5EF4-FFF2-40B4-BE49-F238E27FC236}">
                  <a16:creationId xmlns:a16="http://schemas.microsoft.com/office/drawing/2014/main" id="{D2F0EB7B-8A84-4D69-B0E2-0C53F16B59A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4804" y="1881809"/>
              <a:ext cx="457200" cy="457200"/>
            </a:xfrm>
            <a:prstGeom prst="rect">
              <a:avLst/>
            </a:prstGeom>
          </p:spPr>
        </p:pic>
        <p:sp>
          <p:nvSpPr>
            <p:cNvPr id="15" name="Rectangle 14">
              <a:extLst>
                <a:ext uri="{FF2B5EF4-FFF2-40B4-BE49-F238E27FC236}">
                  <a16:creationId xmlns:a16="http://schemas.microsoft.com/office/drawing/2014/main" id="{120769A5-532B-4C86-B349-D2D10B025AD6}"/>
                </a:ext>
              </a:extLst>
            </p:cNvPr>
            <p:cNvSpPr/>
            <p:nvPr/>
          </p:nvSpPr>
          <p:spPr>
            <a:xfrm>
              <a:off x="2043555" y="3794461"/>
              <a:ext cx="2286000" cy="15441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Light"/>
                  <a:ea typeface="+mn-ea"/>
                  <a:cs typeface="+mn-cs"/>
                </a:rPr>
                <a:t>Account B (participant)</a:t>
              </a:r>
            </a:p>
          </p:txBody>
        </p:sp>
        <p:sp>
          <p:nvSpPr>
            <p:cNvPr id="16" name="Rectangle 15">
              <a:extLst>
                <a:ext uri="{FF2B5EF4-FFF2-40B4-BE49-F238E27FC236}">
                  <a16:creationId xmlns:a16="http://schemas.microsoft.com/office/drawing/2014/main" id="{97CE96BF-7704-4B51-A587-779BE95769A4}"/>
                </a:ext>
              </a:extLst>
            </p:cNvPr>
            <p:cNvSpPr/>
            <p:nvPr/>
          </p:nvSpPr>
          <p:spPr>
            <a:xfrm>
              <a:off x="4498757" y="3794461"/>
              <a:ext cx="2286000" cy="1544148"/>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Light"/>
                  <a:ea typeface="+mn-ea"/>
                  <a:cs typeface="+mn-cs"/>
                </a:rPr>
                <a:t>Account C (participant)</a:t>
              </a:r>
            </a:p>
          </p:txBody>
        </p:sp>
        <p:sp>
          <p:nvSpPr>
            <p:cNvPr id="17" name="Rectangle 16">
              <a:extLst>
                <a:ext uri="{FF2B5EF4-FFF2-40B4-BE49-F238E27FC236}">
                  <a16:creationId xmlns:a16="http://schemas.microsoft.com/office/drawing/2014/main" id="{5747DEBC-7FA9-40AB-8CB2-F8FB522A7A22}"/>
                </a:ext>
              </a:extLst>
            </p:cNvPr>
            <p:cNvSpPr/>
            <p:nvPr/>
          </p:nvSpPr>
          <p:spPr>
            <a:xfrm>
              <a:off x="7898296" y="3487747"/>
              <a:ext cx="2616776" cy="1850862"/>
            </a:xfrm>
            <a:prstGeom prst="rect">
              <a:avLst/>
            </a:prstGeom>
            <a:noFill/>
            <a:ln w="12700" cap="flat" cmpd="sng" algn="ctr">
              <a:solidFill>
                <a:srgbClr val="5A6B86"/>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A6B86"/>
                  </a:solidFill>
                  <a:effectLst/>
                  <a:uLnTx/>
                  <a:uFillTx/>
                  <a:latin typeface="Amazon Ember Light"/>
                  <a:ea typeface="+mn-ea"/>
                  <a:cs typeface="+mn-cs"/>
                </a:rPr>
                <a:t>Account D (participant)</a:t>
              </a:r>
            </a:p>
          </p:txBody>
        </p:sp>
        <p:pic>
          <p:nvPicPr>
            <p:cNvPr id="18" name="Graphic 17">
              <a:extLst>
                <a:ext uri="{FF2B5EF4-FFF2-40B4-BE49-F238E27FC236}">
                  <a16:creationId xmlns:a16="http://schemas.microsoft.com/office/drawing/2014/main" id="{BF9FC100-6087-49ED-9606-484B4331E40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02658" y="4376961"/>
              <a:ext cx="469900" cy="469900"/>
            </a:xfrm>
            <a:prstGeom prst="rect">
              <a:avLst/>
            </a:prstGeom>
          </p:spPr>
        </p:pic>
        <p:pic>
          <p:nvPicPr>
            <p:cNvPr id="19" name="Graphic 18">
              <a:extLst>
                <a:ext uri="{FF2B5EF4-FFF2-40B4-BE49-F238E27FC236}">
                  <a16:creationId xmlns:a16="http://schemas.microsoft.com/office/drawing/2014/main" id="{20F6A2AF-0E5A-450C-AF3A-A1814E99B89E}"/>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97082" y="4376961"/>
              <a:ext cx="469900" cy="469900"/>
            </a:xfrm>
            <a:prstGeom prst="rect">
              <a:avLst/>
            </a:prstGeom>
          </p:spPr>
        </p:pic>
        <p:pic>
          <p:nvPicPr>
            <p:cNvPr id="20" name="Graphic 19">
              <a:extLst>
                <a:ext uri="{FF2B5EF4-FFF2-40B4-BE49-F238E27FC236}">
                  <a16:creationId xmlns:a16="http://schemas.microsoft.com/office/drawing/2014/main" id="{06D08CB8-AF8E-4891-966A-BA8DC1A009E2}"/>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47058" y="4376961"/>
              <a:ext cx="469900" cy="469900"/>
            </a:xfrm>
            <a:prstGeom prst="rect">
              <a:avLst/>
            </a:prstGeom>
          </p:spPr>
        </p:pic>
        <p:pic>
          <p:nvPicPr>
            <p:cNvPr id="21" name="Graphic 20">
              <a:extLst>
                <a:ext uri="{FF2B5EF4-FFF2-40B4-BE49-F238E27FC236}">
                  <a16:creationId xmlns:a16="http://schemas.microsoft.com/office/drawing/2014/main" id="{858F7705-CA2D-4944-B3D9-E25431C5989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71528" y="4575741"/>
              <a:ext cx="469900" cy="469900"/>
            </a:xfrm>
            <a:prstGeom prst="rect">
              <a:avLst/>
            </a:prstGeom>
          </p:spPr>
        </p:pic>
        <p:pic>
          <p:nvPicPr>
            <p:cNvPr id="22" name="Graphic 21">
              <a:extLst>
                <a:ext uri="{FF2B5EF4-FFF2-40B4-BE49-F238E27FC236}">
                  <a16:creationId xmlns:a16="http://schemas.microsoft.com/office/drawing/2014/main" id="{B89AF046-6BEF-4463-925E-62E4EE6E434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67974" y="4376961"/>
              <a:ext cx="469900" cy="469900"/>
            </a:xfrm>
            <a:prstGeom prst="rect">
              <a:avLst/>
            </a:prstGeom>
          </p:spPr>
        </p:pic>
        <p:pic>
          <p:nvPicPr>
            <p:cNvPr id="23" name="Graphic 22">
              <a:extLst>
                <a:ext uri="{FF2B5EF4-FFF2-40B4-BE49-F238E27FC236}">
                  <a16:creationId xmlns:a16="http://schemas.microsoft.com/office/drawing/2014/main" id="{3872516F-9891-4DB2-BF35-5CC89B0DD709}"/>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18066" y="4376961"/>
              <a:ext cx="457200" cy="457200"/>
            </a:xfrm>
            <a:prstGeom prst="rect">
              <a:avLst/>
            </a:prstGeom>
          </p:spPr>
        </p:pic>
        <p:pic>
          <p:nvPicPr>
            <p:cNvPr id="24" name="Graphic 23">
              <a:extLst>
                <a:ext uri="{FF2B5EF4-FFF2-40B4-BE49-F238E27FC236}">
                  <a16:creationId xmlns:a16="http://schemas.microsoft.com/office/drawing/2014/main" id="{811D71FB-B7F8-4162-BDED-D5A1C6B9FE10}"/>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05591" y="2646789"/>
              <a:ext cx="469900" cy="469900"/>
            </a:xfrm>
            <a:prstGeom prst="rect">
              <a:avLst/>
            </a:prstGeom>
          </p:spPr>
        </p:pic>
        <p:pic>
          <p:nvPicPr>
            <p:cNvPr id="25" name="Graphic 24">
              <a:extLst>
                <a:ext uri="{FF2B5EF4-FFF2-40B4-BE49-F238E27FC236}">
                  <a16:creationId xmlns:a16="http://schemas.microsoft.com/office/drawing/2014/main" id="{D5BDAF41-CFAB-42CB-A68F-580322ED85CB}"/>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99382" y="3711696"/>
              <a:ext cx="469900" cy="469900"/>
            </a:xfrm>
            <a:prstGeom prst="rect">
              <a:avLst/>
            </a:prstGeom>
          </p:spPr>
        </p:pic>
        <p:pic>
          <p:nvPicPr>
            <p:cNvPr id="26" name="Graphic 25">
              <a:extLst>
                <a:ext uri="{FF2B5EF4-FFF2-40B4-BE49-F238E27FC236}">
                  <a16:creationId xmlns:a16="http://schemas.microsoft.com/office/drawing/2014/main" id="{DB01743B-DE01-488C-931A-6F8ECE2BE28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3613" y="3821553"/>
              <a:ext cx="469900" cy="469900"/>
            </a:xfrm>
            <a:prstGeom prst="rect">
              <a:avLst/>
            </a:prstGeom>
          </p:spPr>
        </p:pic>
        <p:sp>
          <p:nvSpPr>
            <p:cNvPr id="27" name="TextBox 26">
              <a:extLst>
                <a:ext uri="{FF2B5EF4-FFF2-40B4-BE49-F238E27FC236}">
                  <a16:creationId xmlns:a16="http://schemas.microsoft.com/office/drawing/2014/main" id="{D6FE45DC-FE35-47A1-90D3-C361AAC47847}"/>
                </a:ext>
              </a:extLst>
            </p:cNvPr>
            <p:cNvSpPr txBox="1"/>
            <p:nvPr/>
          </p:nvSpPr>
          <p:spPr>
            <a:xfrm>
              <a:off x="2174180"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EC2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instance</a:t>
              </a:r>
            </a:p>
          </p:txBody>
        </p:sp>
        <p:sp>
          <p:nvSpPr>
            <p:cNvPr id="28" name="TextBox 27">
              <a:extLst>
                <a:ext uri="{FF2B5EF4-FFF2-40B4-BE49-F238E27FC236}">
                  <a16:creationId xmlns:a16="http://schemas.microsoft.com/office/drawing/2014/main" id="{190B025B-F832-4F84-AA36-E78E407695AE}"/>
                </a:ext>
              </a:extLst>
            </p:cNvPr>
            <p:cNvSpPr txBox="1"/>
            <p:nvPr/>
          </p:nvSpPr>
          <p:spPr>
            <a:xfrm>
              <a:off x="3268604"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EC2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instance</a:t>
              </a:r>
            </a:p>
          </p:txBody>
        </p:sp>
        <p:sp>
          <p:nvSpPr>
            <p:cNvPr id="29" name="TextBox 28">
              <a:extLst>
                <a:ext uri="{FF2B5EF4-FFF2-40B4-BE49-F238E27FC236}">
                  <a16:creationId xmlns:a16="http://schemas.microsoft.com/office/drawing/2014/main" id="{FF4249C7-8223-42FD-95FA-562417144597}"/>
                </a:ext>
              </a:extLst>
            </p:cNvPr>
            <p:cNvSpPr txBox="1"/>
            <p:nvPr/>
          </p:nvSpPr>
          <p:spPr>
            <a:xfrm>
              <a:off x="4618580"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EC2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instance</a:t>
              </a:r>
            </a:p>
          </p:txBody>
        </p:sp>
        <p:sp>
          <p:nvSpPr>
            <p:cNvPr id="30" name="TextBox 29">
              <a:extLst>
                <a:ext uri="{FF2B5EF4-FFF2-40B4-BE49-F238E27FC236}">
                  <a16:creationId xmlns:a16="http://schemas.microsoft.com/office/drawing/2014/main" id="{E8C38EEE-81AE-4F95-97E8-469CE802112A}"/>
                </a:ext>
              </a:extLst>
            </p:cNvPr>
            <p:cNvSpPr txBox="1"/>
            <p:nvPr/>
          </p:nvSpPr>
          <p:spPr>
            <a:xfrm>
              <a:off x="5739496" y="4800347"/>
              <a:ext cx="92685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RDS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instance</a:t>
              </a:r>
            </a:p>
          </p:txBody>
        </p:sp>
        <p:sp>
          <p:nvSpPr>
            <p:cNvPr id="31" name="TextBox 30">
              <a:extLst>
                <a:ext uri="{FF2B5EF4-FFF2-40B4-BE49-F238E27FC236}">
                  <a16:creationId xmlns:a16="http://schemas.microsoft.com/office/drawing/2014/main" id="{2A0F7AEF-C5E8-49BF-8D98-8BF38221F5E1}"/>
                </a:ext>
              </a:extLst>
            </p:cNvPr>
            <p:cNvSpPr txBox="1"/>
            <p:nvPr/>
          </p:nvSpPr>
          <p:spPr>
            <a:xfrm>
              <a:off x="8038667" y="4999127"/>
              <a:ext cx="13356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EC2 instance</a:t>
              </a:r>
            </a:p>
          </p:txBody>
        </p:sp>
        <p:sp>
          <p:nvSpPr>
            <p:cNvPr id="32" name="TextBox 31">
              <a:extLst>
                <a:ext uri="{FF2B5EF4-FFF2-40B4-BE49-F238E27FC236}">
                  <a16:creationId xmlns:a16="http://schemas.microsoft.com/office/drawing/2014/main" id="{70C20852-137B-46DF-9A6F-FA7BC77C1B3E}"/>
                </a:ext>
              </a:extLst>
            </p:cNvPr>
            <p:cNvSpPr txBox="1"/>
            <p:nvPr/>
          </p:nvSpPr>
          <p:spPr>
            <a:xfrm>
              <a:off x="9484040" y="4800347"/>
              <a:ext cx="92525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Amazon</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Redshift</a:t>
              </a:r>
            </a:p>
          </p:txBody>
        </p:sp>
        <p:sp>
          <p:nvSpPr>
            <p:cNvPr id="33" name="TextBox 32">
              <a:extLst>
                <a:ext uri="{FF2B5EF4-FFF2-40B4-BE49-F238E27FC236}">
                  <a16:creationId xmlns:a16="http://schemas.microsoft.com/office/drawing/2014/main" id="{E38B37FB-F23F-4CCA-9D2F-C2396738FE54}"/>
                </a:ext>
              </a:extLst>
            </p:cNvPr>
            <p:cNvSpPr txBox="1"/>
            <p:nvPr/>
          </p:nvSpPr>
          <p:spPr>
            <a:xfrm>
              <a:off x="8008310" y="4267492"/>
              <a:ext cx="1380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NAT gateway</a:t>
              </a:r>
            </a:p>
          </p:txBody>
        </p:sp>
        <p:sp>
          <p:nvSpPr>
            <p:cNvPr id="34" name="TextBox 33">
              <a:extLst>
                <a:ext uri="{FF2B5EF4-FFF2-40B4-BE49-F238E27FC236}">
                  <a16:creationId xmlns:a16="http://schemas.microsoft.com/office/drawing/2014/main" id="{67025617-50C7-4817-BFD4-B159A9DED520}"/>
                </a:ext>
              </a:extLst>
            </p:cNvPr>
            <p:cNvSpPr txBox="1"/>
            <p:nvPr/>
          </p:nvSpPr>
          <p:spPr>
            <a:xfrm>
              <a:off x="10639873" y="4186977"/>
              <a:ext cx="1160384"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Internet gateway</a:t>
              </a:r>
            </a:p>
          </p:txBody>
        </p:sp>
        <p:cxnSp>
          <p:nvCxnSpPr>
            <p:cNvPr id="38" name="Connector: Elbow 37">
              <a:extLst>
                <a:ext uri="{FF2B5EF4-FFF2-40B4-BE49-F238E27FC236}">
                  <a16:creationId xmlns:a16="http://schemas.microsoft.com/office/drawing/2014/main" id="{4D2231EF-EA3A-480B-8B30-5F630EE4EA22}"/>
                </a:ext>
              </a:extLst>
            </p:cNvPr>
            <p:cNvCxnSpPr>
              <a:stCxn id="6" idx="0"/>
              <a:endCxn id="24" idx="1"/>
            </p:cNvCxnSpPr>
            <p:nvPr/>
          </p:nvCxnSpPr>
          <p:spPr>
            <a:xfrm rot="5400000" flipH="1" flipV="1">
              <a:off x="5711451" y="1601183"/>
              <a:ext cx="113583" cy="267469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88D6986-9644-433C-BCDD-7F984207EB09}"/>
                </a:ext>
              </a:extLst>
            </p:cNvPr>
            <p:cNvCxnSpPr>
              <a:stCxn id="10" idx="0"/>
              <a:endCxn id="24" idx="3"/>
            </p:cNvCxnSpPr>
            <p:nvPr/>
          </p:nvCxnSpPr>
          <p:spPr>
            <a:xfrm rot="16200000" flipV="1">
              <a:off x="8333964" y="2123266"/>
              <a:ext cx="111224" cy="16281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852DF7D-F52C-4F65-9B83-0D9E24756865}"/>
                </a:ext>
              </a:extLst>
            </p:cNvPr>
            <p:cNvCxnSpPr>
              <a:stCxn id="24" idx="0"/>
              <a:endCxn id="25" idx="1"/>
            </p:cNvCxnSpPr>
            <p:nvPr/>
          </p:nvCxnSpPr>
          <p:spPr>
            <a:xfrm rot="16200000" flipH="1">
              <a:off x="8470032" y="1517297"/>
              <a:ext cx="1299857" cy="3558841"/>
            </a:xfrm>
            <a:prstGeom prst="bentConnector4">
              <a:avLst>
                <a:gd name="adj1" fmla="val -17587"/>
                <a:gd name="adj2" fmla="val 95752"/>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DC2EDA2-3AA9-4E7C-BBD4-AFF84C195470}"/>
                </a:ext>
              </a:extLst>
            </p:cNvPr>
            <p:cNvSpPr txBox="1"/>
            <p:nvPr/>
          </p:nvSpPr>
          <p:spPr>
            <a:xfrm>
              <a:off x="6945204" y="3122813"/>
              <a:ext cx="78739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Router</a:t>
              </a:r>
            </a:p>
          </p:txBody>
        </p:sp>
      </p:grpSp>
      <p:sp>
        <p:nvSpPr>
          <p:cNvPr id="4" name="Footer Placeholder 3">
            <a:extLst>
              <a:ext uri="{FF2B5EF4-FFF2-40B4-BE49-F238E27FC236}">
                <a16:creationId xmlns:a16="http://schemas.microsoft.com/office/drawing/2014/main" id="{C756BCFE-D8A3-420A-BB58-DE481ADD1CC2}"/>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a:ea typeface="Amazon Ember Light" panose="020B0403020204020204" pitchFamily="34" charset="0"/>
                <a:cs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3" name="Slide Number Placeholder 2">
            <a:extLst>
              <a:ext uri="{FF2B5EF4-FFF2-40B4-BE49-F238E27FC236}">
                <a16:creationId xmlns:a16="http://schemas.microsoft.com/office/drawing/2014/main" id="{BD7BAE41-A2FF-4456-A61F-BB7F5E24E34E}"/>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ea typeface="Amazon Ember Light" panose="020B0403020204020204" pitchFamily="34" charset="0"/>
                <a:cs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900" b="0" i="0" u="none" strike="noStrike" kern="1200" cap="none" spc="0" normalizeH="0" baseline="0" noProof="0" dirty="0">
              <a:ln>
                <a:noFill/>
              </a:ln>
              <a:solidFill>
                <a:srgbClr val="000000">
                  <a:tint val="75000"/>
                </a:srgbClr>
              </a:solidFill>
              <a:effectLst/>
              <a:uLnTx/>
              <a:uFillTx/>
              <a:latin typeface="Amazon Ember Light"/>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5621568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63EC-136F-4582-B457-CE2781C4D396}"/>
              </a:ext>
            </a:extLst>
          </p:cNvPr>
          <p:cNvSpPr>
            <a:spLocks noGrp="1"/>
          </p:cNvSpPr>
          <p:nvPr>
            <p:ph type="title"/>
          </p:nvPr>
        </p:nvSpPr>
        <p:spPr/>
        <p:txBody>
          <a:bodyPr/>
          <a:lstStyle/>
          <a:p>
            <a:r>
              <a:rPr lang="en-US" dirty="0">
                <a:latin typeface="+mn-lt"/>
              </a:rPr>
              <a:t>VPC peering</a:t>
            </a:r>
          </a:p>
        </p:txBody>
      </p:sp>
      <p:grpSp>
        <p:nvGrpSpPr>
          <p:cNvPr id="5" name="Group 4" descr="architecture diagram of two vpcs that are connected through a peering connection.">
            <a:extLst>
              <a:ext uri="{FF2B5EF4-FFF2-40B4-BE49-F238E27FC236}">
                <a16:creationId xmlns:a16="http://schemas.microsoft.com/office/drawing/2014/main" id="{4134AAC0-5541-4097-9A07-F907934D87B7}"/>
              </a:ext>
            </a:extLst>
          </p:cNvPr>
          <p:cNvGrpSpPr/>
          <p:nvPr/>
        </p:nvGrpSpPr>
        <p:grpSpPr>
          <a:xfrm>
            <a:off x="152401" y="1273546"/>
            <a:ext cx="7135090" cy="3091565"/>
            <a:chOff x="152401" y="1273546"/>
            <a:chExt cx="7135090" cy="3091565"/>
          </a:xfrm>
        </p:grpSpPr>
        <p:sp>
          <p:nvSpPr>
            <p:cNvPr id="14" name="Rectangle 13">
              <a:extLst>
                <a:ext uri="{FF2B5EF4-FFF2-40B4-BE49-F238E27FC236}">
                  <a16:creationId xmlns:a16="http://schemas.microsoft.com/office/drawing/2014/main" id="{5B37966B-0F00-4BB1-A87C-80D08B64C7C9}"/>
                </a:ext>
              </a:extLst>
            </p:cNvPr>
            <p:cNvSpPr/>
            <p:nvPr/>
          </p:nvSpPr>
          <p:spPr>
            <a:xfrm>
              <a:off x="152402" y="1273547"/>
              <a:ext cx="7135089" cy="309156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mazon Ember Light"/>
                  <a:ea typeface="+mn-ea"/>
                  <a:cs typeface="+mn-cs"/>
                </a:rPr>
                <a:t> </a:t>
              </a:r>
              <a:r>
                <a:rPr kumimoji="0" lang="en-US" sz="1600" b="0" i="0" u="none" strike="noStrike" kern="0" cap="none" spc="0" normalizeH="0" baseline="0" noProof="0" dirty="0">
                  <a:ln>
                    <a:noFill/>
                  </a:ln>
                  <a:solidFill>
                    <a:sysClr val="windowText" lastClr="000000"/>
                  </a:solidFill>
                  <a:effectLst/>
                  <a:uLnTx/>
                  <a:uFillTx/>
                  <a:latin typeface="Amazon Ember Light"/>
                  <a:ea typeface="+mn-ea"/>
                  <a:cs typeface="+mn-cs"/>
                </a:rPr>
                <a:t>AWS Cloud</a:t>
              </a:r>
            </a:p>
          </p:txBody>
        </p:sp>
        <p:pic>
          <p:nvPicPr>
            <p:cNvPr id="15" name="Graphic 14">
              <a:extLst>
                <a:ext uri="{FF2B5EF4-FFF2-40B4-BE49-F238E27FC236}">
                  <a16:creationId xmlns:a16="http://schemas.microsoft.com/office/drawing/2014/main" id="{3374C39C-0284-45E0-B4B8-97150E47943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1" y="1273546"/>
              <a:ext cx="457200" cy="457200"/>
            </a:xfrm>
            <a:prstGeom prst="rect">
              <a:avLst/>
            </a:prstGeom>
          </p:spPr>
        </p:pic>
        <p:sp>
          <p:nvSpPr>
            <p:cNvPr id="18" name="Rectangle 17">
              <a:extLst>
                <a:ext uri="{FF2B5EF4-FFF2-40B4-BE49-F238E27FC236}">
                  <a16:creationId xmlns:a16="http://schemas.microsoft.com/office/drawing/2014/main" id="{88119CF5-13B1-4719-AC5E-D9F924ECB889}"/>
                </a:ext>
              </a:extLst>
            </p:cNvPr>
            <p:cNvSpPr/>
            <p:nvPr/>
          </p:nvSpPr>
          <p:spPr>
            <a:xfrm>
              <a:off x="498819" y="2139727"/>
              <a:ext cx="2576888" cy="155943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 A: </a:t>
              </a:r>
              <a:r>
                <a:rPr kumimoji="0" lang="en-US" sz="1600" b="0" i="0" u="none" strike="noStrike" kern="1200" cap="none" spc="0" normalizeH="0" baseline="0" noProof="0" dirty="0">
                  <a:ln>
                    <a:noFill/>
                  </a:ln>
                  <a:solidFill>
                    <a:srgbClr val="1D8900"/>
                  </a:solidFill>
                  <a:effectLst/>
                  <a:uLnTx/>
                  <a:uFillTx/>
                  <a:latin typeface="Amazon Ember Light"/>
                  <a:ea typeface="+mn-ea"/>
                  <a:cs typeface="+mn-cs"/>
                </a:rPr>
                <a:t>10.0.0.0/16</a:t>
              </a:r>
            </a:p>
          </p:txBody>
        </p:sp>
        <p:pic>
          <p:nvPicPr>
            <p:cNvPr id="19" name="Graphic 18">
              <a:extLst>
                <a:ext uri="{FF2B5EF4-FFF2-40B4-BE49-F238E27FC236}">
                  <a16:creationId xmlns:a16="http://schemas.microsoft.com/office/drawing/2014/main" id="{98E76929-3177-4E44-8CDE-35BCC42FE15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818" y="2139727"/>
              <a:ext cx="457200" cy="457200"/>
            </a:xfrm>
            <a:prstGeom prst="rect">
              <a:avLst/>
            </a:prstGeom>
          </p:spPr>
        </p:pic>
        <p:sp>
          <p:nvSpPr>
            <p:cNvPr id="30" name="Rectangle 29">
              <a:extLst>
                <a:ext uri="{FF2B5EF4-FFF2-40B4-BE49-F238E27FC236}">
                  <a16:creationId xmlns:a16="http://schemas.microsoft.com/office/drawing/2014/main" id="{F9B80223-4594-4D80-9288-E683667EF703}"/>
                </a:ext>
              </a:extLst>
            </p:cNvPr>
            <p:cNvSpPr/>
            <p:nvPr/>
          </p:nvSpPr>
          <p:spPr>
            <a:xfrm>
              <a:off x="4360162" y="2139727"/>
              <a:ext cx="2576888" cy="1559433"/>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 B: </a:t>
              </a:r>
              <a:r>
                <a:rPr kumimoji="0" lang="en-US" sz="1600" b="0" i="0" u="none" strike="noStrike" kern="1200" cap="none" spc="0" normalizeH="0" baseline="0" noProof="0" dirty="0">
                  <a:ln>
                    <a:noFill/>
                  </a:ln>
                  <a:solidFill>
                    <a:srgbClr val="1D8900"/>
                  </a:solidFill>
                  <a:effectLst/>
                  <a:uLnTx/>
                  <a:uFillTx/>
                  <a:latin typeface="Amazon Ember Light"/>
                  <a:ea typeface="+mn-ea"/>
                  <a:cs typeface="+mn-cs"/>
                </a:rPr>
                <a:t>10.3.0.0/16</a:t>
              </a:r>
            </a:p>
          </p:txBody>
        </p:sp>
        <p:pic>
          <p:nvPicPr>
            <p:cNvPr id="31" name="Graphic 30">
              <a:extLst>
                <a:ext uri="{FF2B5EF4-FFF2-40B4-BE49-F238E27FC236}">
                  <a16:creationId xmlns:a16="http://schemas.microsoft.com/office/drawing/2014/main" id="{D58A8E1C-73CD-47D1-BFD9-50832017633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60162" y="2139727"/>
              <a:ext cx="457200" cy="457200"/>
            </a:xfrm>
            <a:prstGeom prst="rect">
              <a:avLst/>
            </a:prstGeom>
          </p:spPr>
        </p:pic>
        <p:pic>
          <p:nvPicPr>
            <p:cNvPr id="33" name="Graphic 32">
              <a:extLst>
                <a:ext uri="{FF2B5EF4-FFF2-40B4-BE49-F238E27FC236}">
                  <a16:creationId xmlns:a16="http://schemas.microsoft.com/office/drawing/2014/main" id="{633A5CA8-07E5-41C0-9DB7-0974F22ADEF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82984" y="2683409"/>
              <a:ext cx="469900" cy="469900"/>
            </a:xfrm>
            <a:prstGeom prst="rect">
              <a:avLst/>
            </a:prstGeom>
          </p:spPr>
        </p:pic>
        <p:sp>
          <p:nvSpPr>
            <p:cNvPr id="34" name="TextBox 33">
              <a:extLst>
                <a:ext uri="{FF2B5EF4-FFF2-40B4-BE49-F238E27FC236}">
                  <a16:creationId xmlns:a16="http://schemas.microsoft.com/office/drawing/2014/main" id="{1BC3BF46-1874-4E57-A462-82F6EB0020D9}"/>
                </a:ext>
              </a:extLst>
            </p:cNvPr>
            <p:cNvSpPr txBox="1"/>
            <p:nvPr/>
          </p:nvSpPr>
          <p:spPr>
            <a:xfrm>
              <a:off x="3127870" y="3176343"/>
              <a:ext cx="1180130"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Peering</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connection</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a:t>
              </a:r>
              <a:r>
                <a:rPr kumimoji="0" lang="en-US" sz="1600" b="0" i="0" u="none" strike="noStrike" kern="1200" cap="none" spc="0" normalizeH="0" baseline="0" noProof="0" dirty="0">
                  <a:ln>
                    <a:noFill/>
                  </a:ln>
                  <a:solidFill>
                    <a:srgbClr val="E617E6"/>
                  </a:solidFill>
                  <a:effectLst/>
                  <a:uLnTx/>
                  <a:uFillTx/>
                  <a:latin typeface="Amazon Ember Light"/>
                  <a:ea typeface="Amazon Ember Light" panose="020B0403020204020204" pitchFamily="34" charset="0"/>
                  <a:cs typeface="Arial" panose="020B0604020202020204" pitchFamily="34" charset="0"/>
                </a:rPr>
                <a:t>pcx-id</a:t>
              </a: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a:t>
              </a:r>
            </a:p>
          </p:txBody>
        </p:sp>
        <p:cxnSp>
          <p:nvCxnSpPr>
            <p:cNvPr id="36" name="Straight Arrow Connector 35">
              <a:extLst>
                <a:ext uri="{FF2B5EF4-FFF2-40B4-BE49-F238E27FC236}">
                  <a16:creationId xmlns:a16="http://schemas.microsoft.com/office/drawing/2014/main" id="{4EC89B9B-BE69-4C2B-AC4C-4C1630B73354}"/>
                </a:ext>
              </a:extLst>
            </p:cNvPr>
            <p:cNvCxnSpPr>
              <a:cxnSpLocks/>
              <a:stCxn id="18" idx="3"/>
              <a:endCxn id="30" idx="1"/>
            </p:cNvCxnSpPr>
            <p:nvPr/>
          </p:nvCxnSpPr>
          <p:spPr>
            <a:xfrm>
              <a:off x="3075707" y="2919444"/>
              <a:ext cx="12844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81266A30-9FAB-404B-8C2F-F73518305A57}"/>
              </a:ext>
            </a:extLst>
          </p:cNvPr>
          <p:cNvSpPr txBox="1"/>
          <p:nvPr/>
        </p:nvSpPr>
        <p:spPr>
          <a:xfrm>
            <a:off x="555991" y="4703272"/>
            <a:ext cx="243688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Route Table for VPC A</a:t>
            </a:r>
          </a:p>
        </p:txBody>
      </p:sp>
      <p:graphicFrame>
        <p:nvGraphicFramePr>
          <p:cNvPr id="10" name="Table 9">
            <a:extLst>
              <a:ext uri="{FF2B5EF4-FFF2-40B4-BE49-F238E27FC236}">
                <a16:creationId xmlns:a16="http://schemas.microsoft.com/office/drawing/2014/main" id="{A252976E-784B-47F7-9919-C7BB5B50C80A}"/>
              </a:ext>
            </a:extLst>
          </p:cNvPr>
          <p:cNvGraphicFramePr>
            <a:graphicFrameLocks noGrp="1"/>
          </p:cNvGraphicFramePr>
          <p:nvPr/>
        </p:nvGraphicFramePr>
        <p:xfrm>
          <a:off x="473159" y="5080417"/>
          <a:ext cx="2602548" cy="1112520"/>
        </p:xfrm>
        <a:graphic>
          <a:graphicData uri="http://schemas.openxmlformats.org/drawingml/2006/table">
            <a:tbl>
              <a:tblPr firstRow="1" bandRow="1">
                <a:tableStyleId>{2D5ABB26-0587-4C30-8999-92F81FD0307C}</a:tableStyleId>
              </a:tblPr>
              <a:tblGrid>
                <a:gridCol w="1762443">
                  <a:extLst>
                    <a:ext uri="{9D8B030D-6E8A-4147-A177-3AD203B41FA5}">
                      <a16:colId xmlns:a16="http://schemas.microsoft.com/office/drawing/2014/main" val="3829441895"/>
                    </a:ext>
                  </a:extLst>
                </a:gridCol>
                <a:gridCol w="840105">
                  <a:extLst>
                    <a:ext uri="{9D8B030D-6E8A-4147-A177-3AD203B41FA5}">
                      <a16:colId xmlns:a16="http://schemas.microsoft.com/office/drawing/2014/main" val="3130759443"/>
                    </a:ext>
                  </a:extLst>
                </a:gridCol>
              </a:tblGrid>
              <a:tr h="370840">
                <a:tc>
                  <a:txBody>
                    <a:bodyPr/>
                    <a:lstStyle/>
                    <a:p>
                      <a:r>
                        <a:rPr lang="en-US" sz="1600" b="1" dirty="0"/>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dirty="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dirty="0">
                          <a:solidFill>
                            <a:schemeClr val="accent6"/>
                          </a:solidFill>
                        </a:rPr>
                        <a:t>10.3.0.0/16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chemeClr val="accent6"/>
                          </a:solidFill>
                        </a:rPr>
                        <a:t>pcx-id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39" name="TextBox 38">
            <a:extLst>
              <a:ext uri="{FF2B5EF4-FFF2-40B4-BE49-F238E27FC236}">
                <a16:creationId xmlns:a16="http://schemas.microsoft.com/office/drawing/2014/main" id="{163D78C3-EA3C-498D-A147-3FB357A48416}"/>
              </a:ext>
            </a:extLst>
          </p:cNvPr>
          <p:cNvSpPr txBox="1"/>
          <p:nvPr/>
        </p:nvSpPr>
        <p:spPr>
          <a:xfrm>
            <a:off x="4347247" y="4703272"/>
            <a:ext cx="2430474"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Route Table for VPC B</a:t>
            </a:r>
          </a:p>
        </p:txBody>
      </p:sp>
      <p:graphicFrame>
        <p:nvGraphicFramePr>
          <p:cNvPr id="38" name="Table 37">
            <a:extLst>
              <a:ext uri="{FF2B5EF4-FFF2-40B4-BE49-F238E27FC236}">
                <a16:creationId xmlns:a16="http://schemas.microsoft.com/office/drawing/2014/main" id="{774AEF22-E6C7-4512-B93C-E288AF30C2B0}"/>
              </a:ext>
            </a:extLst>
          </p:cNvPr>
          <p:cNvGraphicFramePr>
            <a:graphicFrameLocks noGrp="1"/>
          </p:cNvGraphicFramePr>
          <p:nvPr/>
        </p:nvGraphicFramePr>
        <p:xfrm>
          <a:off x="4261209" y="5080417"/>
          <a:ext cx="2602548" cy="1112520"/>
        </p:xfrm>
        <a:graphic>
          <a:graphicData uri="http://schemas.openxmlformats.org/drawingml/2006/table">
            <a:tbl>
              <a:tblPr firstRow="1" bandRow="1">
                <a:tableStyleId>{2D5ABB26-0587-4C30-8999-92F81FD0307C}</a:tableStyleId>
              </a:tblPr>
              <a:tblGrid>
                <a:gridCol w="1762443">
                  <a:extLst>
                    <a:ext uri="{9D8B030D-6E8A-4147-A177-3AD203B41FA5}">
                      <a16:colId xmlns:a16="http://schemas.microsoft.com/office/drawing/2014/main" val="3829441895"/>
                    </a:ext>
                  </a:extLst>
                </a:gridCol>
                <a:gridCol w="840105">
                  <a:extLst>
                    <a:ext uri="{9D8B030D-6E8A-4147-A177-3AD203B41FA5}">
                      <a16:colId xmlns:a16="http://schemas.microsoft.com/office/drawing/2014/main" val="3130759443"/>
                    </a:ext>
                  </a:extLst>
                </a:gridCol>
              </a:tblGrid>
              <a:tr h="370840">
                <a:tc>
                  <a:txBody>
                    <a:bodyPr/>
                    <a:lstStyle/>
                    <a:p>
                      <a:r>
                        <a:rPr lang="en-US" sz="1600" b="1" dirty="0"/>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dirty="0"/>
                        <a:t>10.3.0.0/16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dirty="0">
                          <a:solidFill>
                            <a:schemeClr val="accent6"/>
                          </a:solidFill>
                        </a:rP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chemeClr val="accent6"/>
                          </a:solidFill>
                        </a:rPr>
                        <a:t>pcx-id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37" name="TextBox 36">
            <a:extLst>
              <a:ext uri="{FF2B5EF4-FFF2-40B4-BE49-F238E27FC236}">
                <a16:creationId xmlns:a16="http://schemas.microsoft.com/office/drawing/2014/main" id="{C8D41C8C-7CC9-476E-94B1-8C1CB1DAFCE9}"/>
              </a:ext>
            </a:extLst>
          </p:cNvPr>
          <p:cNvSpPr txBox="1"/>
          <p:nvPr/>
        </p:nvSpPr>
        <p:spPr>
          <a:xfrm>
            <a:off x="7627004" y="1446438"/>
            <a:ext cx="4145896"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You can connect VPCs in your own AWS account, between AWS accounts, or between AWS Regions.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Restrictions: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IP spaces cannot overlap.</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Transitive peering is not supported.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You can only have one peering resource between the same two VPCs.</a:t>
            </a:r>
          </a:p>
        </p:txBody>
      </p:sp>
      <p:sp>
        <p:nvSpPr>
          <p:cNvPr id="4" name="Footer Placeholder 3">
            <a:extLst>
              <a:ext uri="{FF2B5EF4-FFF2-40B4-BE49-F238E27FC236}">
                <a16:creationId xmlns:a16="http://schemas.microsoft.com/office/drawing/2014/main" id="{BAF369AA-9721-4CA0-BFBC-CBAA8D26F075}"/>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
        <p:nvSpPr>
          <p:cNvPr id="3" name="Slide Number Placeholder 2">
            <a:extLst>
              <a:ext uri="{FF2B5EF4-FFF2-40B4-BE49-F238E27FC236}">
                <a16:creationId xmlns:a16="http://schemas.microsoft.com/office/drawing/2014/main" id="{55AA9BD7-9979-429D-9C93-3B0B1AADA806}"/>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Tree>
    <p:custDataLst>
      <p:tags r:id="rId1"/>
    </p:custDataLst>
    <p:extLst>
      <p:ext uri="{BB962C8B-B14F-4D97-AF65-F5344CB8AC3E}">
        <p14:creationId xmlns:p14="http://schemas.microsoft.com/office/powerpoint/2010/main" val="2003169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AWS Site-to-Site VPN</a:t>
            </a:r>
          </a:p>
        </p:txBody>
      </p:sp>
      <p:grpSp>
        <p:nvGrpSpPr>
          <p:cNvPr id="16" name="Group 15" descr="architecture diagram of a vpc in aws cloud with two subnets. there is a two-way arrow between the instance in the private subnet and the route table, between the route table and the vpn gateway, between the vpn gateway and the vpn connection in the internet cloud, between the vpn connection and the customer gateway, and between the customer gateway and the corporate data center.">
            <a:extLst>
              <a:ext uri="{FF2B5EF4-FFF2-40B4-BE49-F238E27FC236}">
                <a16:creationId xmlns:a16="http://schemas.microsoft.com/office/drawing/2014/main" id="{51BA1797-C66C-4F12-8F53-48A8CE63A9D3}"/>
              </a:ext>
            </a:extLst>
          </p:cNvPr>
          <p:cNvGrpSpPr/>
          <p:nvPr/>
        </p:nvGrpSpPr>
        <p:grpSpPr>
          <a:xfrm>
            <a:off x="152401" y="1273546"/>
            <a:ext cx="10631765" cy="5467338"/>
            <a:chOff x="152401" y="1273546"/>
            <a:chExt cx="10631765" cy="5467338"/>
          </a:xfrm>
        </p:grpSpPr>
        <p:grpSp>
          <p:nvGrpSpPr>
            <p:cNvPr id="10" name="Group 9">
              <a:extLst>
                <a:ext uri="{FF2B5EF4-FFF2-40B4-BE49-F238E27FC236}">
                  <a16:creationId xmlns:a16="http://schemas.microsoft.com/office/drawing/2014/main" id="{32626BBF-0213-41E5-9009-3CB8789B54D6}"/>
                </a:ext>
              </a:extLst>
            </p:cNvPr>
            <p:cNvGrpSpPr/>
            <p:nvPr/>
          </p:nvGrpSpPr>
          <p:grpSpPr>
            <a:xfrm>
              <a:off x="7117163" y="2441760"/>
              <a:ext cx="3667003" cy="4299124"/>
              <a:chOff x="7117163" y="2441760"/>
              <a:chExt cx="3667003" cy="4299124"/>
            </a:xfrm>
          </p:grpSpPr>
          <p:grpSp>
            <p:nvGrpSpPr>
              <p:cNvPr id="9" name="Group 8">
                <a:extLst>
                  <a:ext uri="{FF2B5EF4-FFF2-40B4-BE49-F238E27FC236}">
                    <a16:creationId xmlns:a16="http://schemas.microsoft.com/office/drawing/2014/main" id="{068BC141-1EDF-4443-AB63-BE57D07596C2}"/>
                  </a:ext>
                </a:extLst>
              </p:cNvPr>
              <p:cNvGrpSpPr/>
              <p:nvPr/>
            </p:nvGrpSpPr>
            <p:grpSpPr>
              <a:xfrm>
                <a:off x="7117163" y="2441760"/>
                <a:ext cx="2464833" cy="1633047"/>
                <a:chOff x="7117163" y="2441760"/>
                <a:chExt cx="2464833" cy="1633047"/>
              </a:xfrm>
            </p:grpSpPr>
            <p:sp>
              <p:nvSpPr>
                <p:cNvPr id="27" name="TextBox 26">
                  <a:extLst>
                    <a:ext uri="{FF2B5EF4-FFF2-40B4-BE49-F238E27FC236}">
                      <a16:creationId xmlns:a16="http://schemas.microsoft.com/office/drawing/2014/main" id="{CED54EEC-457B-4353-B8BF-A55C8F98C39B}"/>
                    </a:ext>
                  </a:extLst>
                </p:cNvPr>
                <p:cNvSpPr txBox="1"/>
                <p:nvPr/>
              </p:nvSpPr>
              <p:spPr>
                <a:xfrm>
                  <a:off x="7308242" y="3736253"/>
                  <a:ext cx="8980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Internet</a:t>
                  </a:r>
                </a:p>
              </p:txBody>
            </p:sp>
            <p:grpSp>
              <p:nvGrpSpPr>
                <p:cNvPr id="6" name="Group 5">
                  <a:extLst>
                    <a:ext uri="{FF2B5EF4-FFF2-40B4-BE49-F238E27FC236}">
                      <a16:creationId xmlns:a16="http://schemas.microsoft.com/office/drawing/2014/main" id="{66A56D04-7A34-46FC-A182-3BFCDE4C4D38}"/>
                    </a:ext>
                  </a:extLst>
                </p:cNvPr>
                <p:cNvGrpSpPr/>
                <p:nvPr/>
              </p:nvGrpSpPr>
              <p:grpSpPr>
                <a:xfrm>
                  <a:off x="7117163" y="2441760"/>
                  <a:ext cx="1280160" cy="1280160"/>
                  <a:chOff x="7117163" y="2441760"/>
                  <a:chExt cx="1280160" cy="1280160"/>
                </a:xfrm>
              </p:grpSpPr>
              <p:pic>
                <p:nvPicPr>
                  <p:cNvPr id="23" name="Graphic 22">
                    <a:extLst>
                      <a:ext uri="{FF2B5EF4-FFF2-40B4-BE49-F238E27FC236}">
                        <a16:creationId xmlns:a16="http://schemas.microsoft.com/office/drawing/2014/main" id="{B516D8AF-D464-463C-9BD3-220CBA8A110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7163" y="2441760"/>
                    <a:ext cx="1280160" cy="1280160"/>
                  </a:xfrm>
                  <a:prstGeom prst="rect">
                    <a:avLst/>
                  </a:prstGeom>
                </p:spPr>
              </p:pic>
              <p:pic>
                <p:nvPicPr>
                  <p:cNvPr id="50" name="Graphic 49">
                    <a:extLst>
                      <a:ext uri="{FF2B5EF4-FFF2-40B4-BE49-F238E27FC236}">
                        <a16:creationId xmlns:a16="http://schemas.microsoft.com/office/drawing/2014/main" id="{72427473-839F-4A6D-8827-EC6397FCB0B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7243" y="2723201"/>
                    <a:ext cx="469900" cy="469900"/>
                  </a:xfrm>
                  <a:prstGeom prst="rect">
                    <a:avLst/>
                  </a:prstGeom>
                </p:spPr>
              </p:pic>
            </p:grpSp>
            <p:sp>
              <p:nvSpPr>
                <p:cNvPr id="51" name="TextBox 50">
                  <a:extLst>
                    <a:ext uri="{FF2B5EF4-FFF2-40B4-BE49-F238E27FC236}">
                      <a16:creationId xmlns:a16="http://schemas.microsoft.com/office/drawing/2014/main" id="{E9C16B08-29F3-42ED-AC6D-93F445230820}"/>
                    </a:ext>
                  </a:extLst>
                </p:cNvPr>
                <p:cNvSpPr txBox="1"/>
                <p:nvPr/>
              </p:nvSpPr>
              <p:spPr>
                <a:xfrm>
                  <a:off x="8318509" y="2658475"/>
                  <a:ext cx="126348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Site-to-Site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VPN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connection</a:t>
                  </a:r>
                </a:p>
              </p:txBody>
            </p:sp>
          </p:grpSp>
          <p:grpSp>
            <p:nvGrpSpPr>
              <p:cNvPr id="76" name="Group 75">
                <a:extLst>
                  <a:ext uri="{FF2B5EF4-FFF2-40B4-BE49-F238E27FC236}">
                    <a16:creationId xmlns:a16="http://schemas.microsoft.com/office/drawing/2014/main" id="{E84A5ADA-0C8B-4936-B737-68E47ABD5DA9}"/>
                  </a:ext>
                </a:extLst>
              </p:cNvPr>
              <p:cNvGrpSpPr/>
              <p:nvPr/>
            </p:nvGrpSpPr>
            <p:grpSpPr>
              <a:xfrm>
                <a:off x="7826977" y="4130881"/>
                <a:ext cx="1434946" cy="1062989"/>
                <a:chOff x="7826977" y="4130881"/>
                <a:chExt cx="1434946" cy="1062989"/>
              </a:xfrm>
            </p:grpSpPr>
            <p:pic>
              <p:nvPicPr>
                <p:cNvPr id="52" name="Graphic 51">
                  <a:extLst>
                    <a:ext uri="{FF2B5EF4-FFF2-40B4-BE49-F238E27FC236}">
                      <a16:creationId xmlns:a16="http://schemas.microsoft.com/office/drawing/2014/main" id="{FA3FFBC3-8D49-464C-996E-46619FA737E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37382" y="4130881"/>
                  <a:ext cx="469900" cy="469900"/>
                </a:xfrm>
                <a:prstGeom prst="rect">
                  <a:avLst/>
                </a:prstGeom>
              </p:spPr>
            </p:pic>
            <p:sp>
              <p:nvSpPr>
                <p:cNvPr id="54" name="TextBox 53">
                  <a:extLst>
                    <a:ext uri="{FF2B5EF4-FFF2-40B4-BE49-F238E27FC236}">
                      <a16:creationId xmlns:a16="http://schemas.microsoft.com/office/drawing/2014/main" id="{C1AEE5AE-BCBA-42F1-B302-67B99A6EC1BA}"/>
                    </a:ext>
                  </a:extLst>
                </p:cNvPr>
                <p:cNvSpPr txBox="1"/>
                <p:nvPr/>
              </p:nvSpPr>
              <p:spPr>
                <a:xfrm>
                  <a:off x="7826977" y="4609095"/>
                  <a:ext cx="143494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Customer gateway</a:t>
                  </a:r>
                </a:p>
              </p:txBody>
            </p:sp>
          </p:grpSp>
          <p:grpSp>
            <p:nvGrpSpPr>
              <p:cNvPr id="77" name="Group 76">
                <a:extLst>
                  <a:ext uri="{FF2B5EF4-FFF2-40B4-BE49-F238E27FC236}">
                    <a16:creationId xmlns:a16="http://schemas.microsoft.com/office/drawing/2014/main" id="{17E943C9-6527-4553-BBE5-85C2577BADA5}"/>
                  </a:ext>
                </a:extLst>
              </p:cNvPr>
              <p:cNvGrpSpPr/>
              <p:nvPr/>
            </p:nvGrpSpPr>
            <p:grpSpPr>
              <a:xfrm>
                <a:off x="8544450" y="5191758"/>
                <a:ext cx="2239716" cy="1549126"/>
                <a:chOff x="8544450" y="5004083"/>
                <a:chExt cx="2239716" cy="1549126"/>
              </a:xfrm>
            </p:grpSpPr>
            <p:sp>
              <p:nvSpPr>
                <p:cNvPr id="57" name="TextBox 56">
                  <a:extLst>
                    <a:ext uri="{FF2B5EF4-FFF2-40B4-BE49-F238E27FC236}">
                      <a16:creationId xmlns:a16="http://schemas.microsoft.com/office/drawing/2014/main" id="{6A1B03FC-5C22-48F1-9120-18A8AC1EBD9A}"/>
                    </a:ext>
                  </a:extLst>
                </p:cNvPr>
                <p:cNvSpPr txBox="1"/>
                <p:nvPr/>
              </p:nvSpPr>
              <p:spPr>
                <a:xfrm>
                  <a:off x="8544450" y="5968434"/>
                  <a:ext cx="22397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Corporate data center:</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E617E6"/>
                      </a:solidFill>
                      <a:effectLst/>
                      <a:uLnTx/>
                      <a:uFillTx/>
                      <a:latin typeface="Amazon Ember Light"/>
                      <a:ea typeface="Amazon Ember Light" panose="020B0403020204020204" pitchFamily="34" charset="0"/>
                      <a:cs typeface="Arial" panose="020B0604020202020204" pitchFamily="34" charset="0"/>
                    </a:rPr>
                    <a:t>192.168.10.0/24</a:t>
                  </a:r>
                </a:p>
              </p:txBody>
            </p:sp>
            <p:pic>
              <p:nvPicPr>
                <p:cNvPr id="58" name="Graphic 57">
                  <a:extLst>
                    <a:ext uri="{FF2B5EF4-FFF2-40B4-BE49-F238E27FC236}">
                      <a16:creationId xmlns:a16="http://schemas.microsoft.com/office/drawing/2014/main" id="{A8F1D948-9D27-43FE-8003-0C05D4FA83A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07108" y="5004083"/>
                  <a:ext cx="914400" cy="986166"/>
                </a:xfrm>
                <a:prstGeom prst="rect">
                  <a:avLst/>
                </a:prstGeom>
              </p:spPr>
            </p:pic>
          </p:grpSp>
        </p:grpSp>
        <p:grpSp>
          <p:nvGrpSpPr>
            <p:cNvPr id="15" name="Group 14">
              <a:extLst>
                <a:ext uri="{FF2B5EF4-FFF2-40B4-BE49-F238E27FC236}">
                  <a16:creationId xmlns:a16="http://schemas.microsoft.com/office/drawing/2014/main" id="{FC3B56E4-6799-4BD0-96A0-03E1F8C45788}"/>
                </a:ext>
              </a:extLst>
            </p:cNvPr>
            <p:cNvGrpSpPr/>
            <p:nvPr/>
          </p:nvGrpSpPr>
          <p:grpSpPr>
            <a:xfrm>
              <a:off x="8206245" y="3437712"/>
              <a:ext cx="1000863" cy="2247129"/>
              <a:chOff x="8206245" y="3437712"/>
              <a:chExt cx="1000863" cy="2247129"/>
            </a:xfrm>
          </p:grpSpPr>
          <p:cxnSp>
            <p:nvCxnSpPr>
              <p:cNvPr id="79" name="Connector: Curved 78">
                <a:extLst>
                  <a:ext uri="{FF2B5EF4-FFF2-40B4-BE49-F238E27FC236}">
                    <a16:creationId xmlns:a16="http://schemas.microsoft.com/office/drawing/2014/main" id="{D4307933-A52F-4E75-BE44-59F318EE9763}"/>
                  </a:ext>
                </a:extLst>
              </p:cNvPr>
              <p:cNvCxnSpPr/>
              <p:nvPr/>
            </p:nvCxnSpPr>
            <p:spPr>
              <a:xfrm rot="16200000" flipH="1">
                <a:off x="8077834" y="3566123"/>
                <a:ext cx="595027" cy="338205"/>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Connector: Curved 80">
                <a:extLst>
                  <a:ext uri="{FF2B5EF4-FFF2-40B4-BE49-F238E27FC236}">
                    <a16:creationId xmlns:a16="http://schemas.microsoft.com/office/drawing/2014/main" id="{F98C3ED3-3B97-465A-8C00-2F399B34DB7D}"/>
                  </a:ext>
                </a:extLst>
              </p:cNvPr>
              <p:cNvCxnSpPr>
                <a:cxnSpLocks/>
                <a:stCxn id="52" idx="3"/>
                <a:endCxn id="58" idx="1"/>
              </p:cNvCxnSpPr>
              <p:nvPr/>
            </p:nvCxnSpPr>
            <p:spPr>
              <a:xfrm>
                <a:off x="8807282" y="4365831"/>
                <a:ext cx="399826" cy="1319010"/>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889269D-2DAE-45F9-AC7E-423B83363892}"/>
                </a:ext>
              </a:extLst>
            </p:cNvPr>
            <p:cNvGrpSpPr/>
            <p:nvPr/>
          </p:nvGrpSpPr>
          <p:grpSpPr>
            <a:xfrm>
              <a:off x="152401" y="1273546"/>
              <a:ext cx="6964762" cy="5191619"/>
              <a:chOff x="152401" y="1273546"/>
              <a:chExt cx="6964762" cy="5191619"/>
            </a:xfrm>
          </p:grpSpPr>
          <p:sp>
            <p:nvSpPr>
              <p:cNvPr id="8" name="Rectangle 7">
                <a:extLst>
                  <a:ext uri="{FF2B5EF4-FFF2-40B4-BE49-F238E27FC236}">
                    <a16:creationId xmlns:a16="http://schemas.microsoft.com/office/drawing/2014/main" id="{7C76DE27-2F19-4E6C-BFDC-621A4B422AE3}"/>
                  </a:ext>
                </a:extLst>
              </p:cNvPr>
              <p:cNvSpPr/>
              <p:nvPr/>
            </p:nvSpPr>
            <p:spPr>
              <a:xfrm>
                <a:off x="1063615" y="2244988"/>
                <a:ext cx="3591473" cy="397764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Availability Zone</a:t>
                </a:r>
              </a:p>
            </p:txBody>
          </p:sp>
          <p:grpSp>
            <p:nvGrpSpPr>
              <p:cNvPr id="11" name="Group 10">
                <a:extLst>
                  <a:ext uri="{FF2B5EF4-FFF2-40B4-BE49-F238E27FC236}">
                    <a16:creationId xmlns:a16="http://schemas.microsoft.com/office/drawing/2014/main" id="{79E3B37F-B234-4688-8CDB-680EB58BA945}"/>
                  </a:ext>
                </a:extLst>
              </p:cNvPr>
              <p:cNvGrpSpPr/>
              <p:nvPr/>
            </p:nvGrpSpPr>
            <p:grpSpPr>
              <a:xfrm>
                <a:off x="1315653" y="2980513"/>
                <a:ext cx="3200400" cy="1373959"/>
                <a:chOff x="1952969" y="2883528"/>
                <a:chExt cx="3200400" cy="1373959"/>
              </a:xfrm>
            </p:grpSpPr>
            <p:sp>
              <p:nvSpPr>
                <p:cNvPr id="12" name="Rectangle 11">
                  <a:extLst>
                    <a:ext uri="{FF2B5EF4-FFF2-40B4-BE49-F238E27FC236}">
                      <a16:creationId xmlns:a16="http://schemas.microsoft.com/office/drawing/2014/main" id="{CC343EE9-BB60-4306-B44E-AAE06ED93752}"/>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Public subnet:10.1.0.0/24</a:t>
                  </a:r>
                </a:p>
              </p:txBody>
            </p:sp>
            <p:pic>
              <p:nvPicPr>
                <p:cNvPr id="13" name="Graphic 12">
                  <a:extLst>
                    <a:ext uri="{FF2B5EF4-FFF2-40B4-BE49-F238E27FC236}">
                      <a16:creationId xmlns:a16="http://schemas.microsoft.com/office/drawing/2014/main" id="{A494222C-1090-4921-BE54-B440907A79E7}"/>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52970" y="2883528"/>
                  <a:ext cx="457200" cy="457200"/>
                </a:xfrm>
                <a:prstGeom prst="rect">
                  <a:avLst/>
                </a:prstGeom>
              </p:spPr>
            </p:pic>
          </p:grpSp>
          <p:grpSp>
            <p:nvGrpSpPr>
              <p:cNvPr id="20" name="Group 19">
                <a:extLst>
                  <a:ext uri="{FF2B5EF4-FFF2-40B4-BE49-F238E27FC236}">
                    <a16:creationId xmlns:a16="http://schemas.microsoft.com/office/drawing/2014/main" id="{AB29B062-CBDA-48D8-B5D7-79F2B8105BEB}"/>
                  </a:ext>
                </a:extLst>
              </p:cNvPr>
              <p:cNvGrpSpPr/>
              <p:nvPr/>
            </p:nvGrpSpPr>
            <p:grpSpPr>
              <a:xfrm>
                <a:off x="1315652" y="4508371"/>
                <a:ext cx="3202243" cy="1373958"/>
                <a:chOff x="1952968" y="4411386"/>
                <a:chExt cx="3202243" cy="1373958"/>
              </a:xfrm>
            </p:grpSpPr>
            <p:sp>
              <p:nvSpPr>
                <p:cNvPr id="21" name="Rectangle 20">
                  <a:extLst>
                    <a:ext uri="{FF2B5EF4-FFF2-40B4-BE49-F238E27FC236}">
                      <a16:creationId xmlns:a16="http://schemas.microsoft.com/office/drawing/2014/main" id="{28D07004-D6D8-4640-A909-9B58A94D51F5}"/>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Private subnet: 10.0.2.0/24</a:t>
                  </a:r>
                </a:p>
              </p:txBody>
            </p:sp>
            <p:pic>
              <p:nvPicPr>
                <p:cNvPr id="22" name="Graphic 21">
                  <a:extLst>
                    <a:ext uri="{FF2B5EF4-FFF2-40B4-BE49-F238E27FC236}">
                      <a16:creationId xmlns:a16="http://schemas.microsoft.com/office/drawing/2014/main" id="{0D035CB2-361E-4A28-AE7D-2D72AB73DC69}"/>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2969" y="4411386"/>
                  <a:ext cx="457200" cy="457200"/>
                </a:xfrm>
                <a:prstGeom prst="rect">
                  <a:avLst/>
                </a:prstGeom>
              </p:spPr>
            </p:pic>
          </p:grpSp>
          <p:cxnSp>
            <p:nvCxnSpPr>
              <p:cNvPr id="25" name="Straight Arrow Connector 24">
                <a:extLst>
                  <a:ext uri="{FF2B5EF4-FFF2-40B4-BE49-F238E27FC236}">
                    <a16:creationId xmlns:a16="http://schemas.microsoft.com/office/drawing/2014/main" id="{CC5FA206-1D7C-4FC6-93D0-527493DEEA01}"/>
                  </a:ext>
                </a:extLst>
              </p:cNvPr>
              <p:cNvCxnSpPr>
                <a:cxnSpLocks/>
              </p:cNvCxnSpPr>
              <p:nvPr/>
            </p:nvCxnSpPr>
            <p:spPr>
              <a:xfrm>
                <a:off x="5432580" y="4371356"/>
                <a:ext cx="457200"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19E28968-5786-4E93-B223-A47EFDE9FF66}"/>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5196529"/>
                <a:ext cx="457200" cy="457200"/>
              </a:xfrm>
              <a:prstGeom prst="rect">
                <a:avLst/>
              </a:prstGeom>
            </p:spPr>
          </p:pic>
          <p:sp>
            <p:nvSpPr>
              <p:cNvPr id="29" name="Rectangle 28">
                <a:extLst>
                  <a:ext uri="{FF2B5EF4-FFF2-40B4-BE49-F238E27FC236}">
                    <a16:creationId xmlns:a16="http://schemas.microsoft.com/office/drawing/2014/main" id="{181C6A07-C0B0-40C3-AE1C-777FBC3057CD}"/>
                  </a:ext>
                </a:extLst>
              </p:cNvPr>
              <p:cNvSpPr/>
              <p:nvPr/>
            </p:nvSpPr>
            <p:spPr>
              <a:xfrm>
                <a:off x="152402" y="1273546"/>
                <a:ext cx="6701094"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mazon Ember Light"/>
                    <a:ea typeface="+mn-ea"/>
                    <a:cs typeface="+mn-cs"/>
                  </a:rPr>
                  <a:t> </a:t>
                </a:r>
                <a:r>
                  <a:rPr kumimoji="0" lang="en-US" sz="1600" b="0" i="0" u="none" strike="noStrike" kern="0" cap="none" spc="0" normalizeH="0" baseline="0" noProof="0" dirty="0">
                    <a:ln>
                      <a:noFill/>
                    </a:ln>
                    <a:solidFill>
                      <a:sysClr val="windowText" lastClr="000000"/>
                    </a:solidFill>
                    <a:effectLst/>
                    <a:uLnTx/>
                    <a:uFillTx/>
                    <a:latin typeface="Amazon Ember Light"/>
                    <a:ea typeface="+mn-ea"/>
                    <a:cs typeface="+mn-cs"/>
                  </a:rPr>
                  <a:t>AWS Cloud</a:t>
                </a:r>
              </a:p>
            </p:txBody>
          </p:sp>
          <p:pic>
            <p:nvPicPr>
              <p:cNvPr id="30" name="Graphic 29">
                <a:extLst>
                  <a:ext uri="{FF2B5EF4-FFF2-40B4-BE49-F238E27FC236}">
                    <a16:creationId xmlns:a16="http://schemas.microsoft.com/office/drawing/2014/main" id="{8880D3C7-6209-41DD-9B37-8749443CA7A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2401" y="1273546"/>
                <a:ext cx="457200" cy="457200"/>
              </a:xfrm>
              <a:prstGeom prst="rect">
                <a:avLst/>
              </a:prstGeom>
            </p:spPr>
          </p:pic>
          <p:sp>
            <p:nvSpPr>
              <p:cNvPr id="32" name="Rectangle 31">
                <a:extLst>
                  <a:ext uri="{FF2B5EF4-FFF2-40B4-BE49-F238E27FC236}">
                    <a16:creationId xmlns:a16="http://schemas.microsoft.com/office/drawing/2014/main" id="{B14C4A37-EC8E-404F-87A3-50BE30621B56}"/>
                  </a:ext>
                </a:extLst>
              </p:cNvPr>
              <p:cNvSpPr/>
              <p:nvPr/>
            </p:nvSpPr>
            <p:spPr>
              <a:xfrm>
                <a:off x="280551" y="1888174"/>
                <a:ext cx="6329066" cy="4468176"/>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Region</a:t>
                </a:r>
              </a:p>
            </p:txBody>
          </p:sp>
          <p:pic>
            <p:nvPicPr>
              <p:cNvPr id="33" name="Graphic 32">
                <a:extLst>
                  <a:ext uri="{FF2B5EF4-FFF2-40B4-BE49-F238E27FC236}">
                    <a16:creationId xmlns:a16="http://schemas.microsoft.com/office/drawing/2014/main" id="{CD088023-4B5C-48D1-88DC-209A69502E09}"/>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0551" y="1888174"/>
                <a:ext cx="457200" cy="457200"/>
              </a:xfrm>
              <a:prstGeom prst="rect">
                <a:avLst/>
              </a:prstGeom>
            </p:spPr>
          </p:pic>
          <p:sp>
            <p:nvSpPr>
              <p:cNvPr id="35" name="Rectangle 34">
                <a:extLst>
                  <a:ext uri="{FF2B5EF4-FFF2-40B4-BE49-F238E27FC236}">
                    <a16:creationId xmlns:a16="http://schemas.microsoft.com/office/drawing/2014/main" id="{D84C0A9E-4F9C-4AC3-AD6E-F4FED31FE79F}"/>
                  </a:ext>
                </a:extLst>
              </p:cNvPr>
              <p:cNvSpPr/>
              <p:nvPr/>
            </p:nvSpPr>
            <p:spPr>
              <a:xfrm>
                <a:off x="581948" y="2624640"/>
                <a:ext cx="5528310"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 </a:t>
                </a:r>
                <a:r>
                  <a:rPr kumimoji="0" lang="en-US" sz="1600" b="0" i="0" u="none" strike="noStrike" kern="1200" cap="none" spc="0" normalizeH="0" baseline="0" noProof="0" dirty="0">
                    <a:ln>
                      <a:noFill/>
                    </a:ln>
                    <a:solidFill>
                      <a:srgbClr val="1D8900"/>
                    </a:solidFill>
                    <a:effectLst/>
                    <a:uLnTx/>
                    <a:uFillTx/>
                    <a:latin typeface="Amazon Ember Light"/>
                    <a:ea typeface="+mn-ea"/>
                    <a:cs typeface="+mn-cs"/>
                  </a:rPr>
                  <a:t>10.0.0.0/16</a:t>
                </a:r>
              </a:p>
            </p:txBody>
          </p:sp>
          <p:pic>
            <p:nvPicPr>
              <p:cNvPr id="36" name="Graphic 35">
                <a:extLst>
                  <a:ext uri="{FF2B5EF4-FFF2-40B4-BE49-F238E27FC236}">
                    <a16:creationId xmlns:a16="http://schemas.microsoft.com/office/drawing/2014/main" id="{CCCB30E3-5CE7-46D1-A33B-0AFBDCEF119F}"/>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1948" y="2624640"/>
                <a:ext cx="457200" cy="457200"/>
              </a:xfrm>
              <a:prstGeom prst="rect">
                <a:avLst/>
              </a:prstGeom>
            </p:spPr>
          </p:pic>
          <p:cxnSp>
            <p:nvCxnSpPr>
              <p:cNvPr id="39" name="Connector: Curved 38">
                <a:extLst>
                  <a:ext uri="{FF2B5EF4-FFF2-40B4-BE49-F238E27FC236}">
                    <a16:creationId xmlns:a16="http://schemas.microsoft.com/office/drawing/2014/main" id="{E083CBD5-3CD4-419F-AB03-DCE0DA8E070A}"/>
                  </a:ext>
                </a:extLst>
              </p:cNvPr>
              <p:cNvCxnSpPr>
                <a:cxnSpLocks/>
                <a:stCxn id="26" idx="3"/>
              </p:cNvCxnSpPr>
              <p:nvPr/>
            </p:nvCxnSpPr>
            <p:spPr>
              <a:xfrm flipV="1">
                <a:off x="3256741" y="4371356"/>
                <a:ext cx="1718639" cy="1053773"/>
              </a:xfrm>
              <a:prstGeom prst="curvedConnector3">
                <a:avLst>
                  <a:gd name="adj1" fmla="val 65317"/>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FA931712-A754-4340-80DA-E5F1AF17104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04025" y="4130056"/>
                <a:ext cx="469900" cy="469900"/>
              </a:xfrm>
              <a:prstGeom prst="rect">
                <a:avLst/>
              </a:prstGeom>
            </p:spPr>
          </p:pic>
          <p:cxnSp>
            <p:nvCxnSpPr>
              <p:cNvPr id="47" name="Connector: Curved 46">
                <a:extLst>
                  <a:ext uri="{FF2B5EF4-FFF2-40B4-BE49-F238E27FC236}">
                    <a16:creationId xmlns:a16="http://schemas.microsoft.com/office/drawing/2014/main" id="{C7832A7E-9656-456C-964D-EF1DAACDDB3A}"/>
                  </a:ext>
                </a:extLst>
              </p:cNvPr>
              <p:cNvCxnSpPr>
                <a:cxnSpLocks/>
                <a:stCxn id="45" idx="3"/>
                <a:endCxn id="23" idx="1"/>
              </p:cNvCxnSpPr>
              <p:nvPr/>
            </p:nvCxnSpPr>
            <p:spPr>
              <a:xfrm flipV="1">
                <a:off x="6373925" y="3081840"/>
                <a:ext cx="743238" cy="1283166"/>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5" name="Graphic 64">
                <a:extLst>
                  <a:ext uri="{FF2B5EF4-FFF2-40B4-BE49-F238E27FC236}">
                    <a16:creationId xmlns:a16="http://schemas.microsoft.com/office/drawing/2014/main" id="{AA285A80-864A-4466-BC36-7051F2D8E4B9}"/>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13394" y="3575540"/>
                <a:ext cx="457200" cy="457200"/>
              </a:xfrm>
              <a:prstGeom prst="rect">
                <a:avLst/>
              </a:prstGeom>
            </p:spPr>
          </p:pic>
          <p:sp>
            <p:nvSpPr>
              <p:cNvPr id="71" name="TextBox 70">
                <a:extLst>
                  <a:ext uri="{FF2B5EF4-FFF2-40B4-BE49-F238E27FC236}">
                    <a16:creationId xmlns:a16="http://schemas.microsoft.com/office/drawing/2014/main" id="{A52BA115-F2EE-4C2E-8241-23F2F8E41FBB}"/>
                  </a:ext>
                </a:extLst>
              </p:cNvPr>
              <p:cNvSpPr txBox="1"/>
              <p:nvPr/>
            </p:nvSpPr>
            <p:spPr>
              <a:xfrm>
                <a:off x="5665128" y="4571072"/>
                <a:ext cx="947695"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Virtual</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gateway</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a:t>
                </a:r>
                <a:r>
                  <a:rPr kumimoji="0" lang="en-US" sz="1600" b="0" i="0" u="none" strike="noStrike" kern="1200" cap="none" spc="0" normalizeH="0" baseline="0" noProof="0" dirty="0">
                    <a:ln>
                      <a:noFill/>
                    </a:ln>
                    <a:solidFill>
                      <a:srgbClr val="E617E6"/>
                    </a:solidFill>
                    <a:effectLst/>
                    <a:uLnTx/>
                    <a:uFillTx/>
                    <a:latin typeface="Amazon Ember Light"/>
                    <a:ea typeface="Amazon Ember Light" panose="020B0403020204020204" pitchFamily="34" charset="0"/>
                    <a:cs typeface="Arial" panose="020B0604020202020204" pitchFamily="34" charset="0"/>
                  </a:rPr>
                  <a:t>vgw-id</a:t>
                </a: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a:t>
                </a:r>
              </a:p>
            </p:txBody>
          </p:sp>
          <p:sp>
            <p:nvSpPr>
              <p:cNvPr id="90" name="TextBox 89">
                <a:extLst>
                  <a:ext uri="{FF2B5EF4-FFF2-40B4-BE49-F238E27FC236}">
                    <a16:creationId xmlns:a16="http://schemas.microsoft.com/office/drawing/2014/main" id="{F9BB8A9B-3A26-4A51-A163-706B7162A68C}"/>
                  </a:ext>
                </a:extLst>
              </p:cNvPr>
              <p:cNvSpPr txBox="1"/>
              <p:nvPr/>
            </p:nvSpPr>
            <p:spPr>
              <a:xfrm>
                <a:off x="4863012" y="4558468"/>
                <a:ext cx="7312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Route</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table</a:t>
                </a:r>
              </a:p>
            </p:txBody>
          </p:sp>
          <p:pic>
            <p:nvPicPr>
              <p:cNvPr id="91" name="Graphic 90">
                <a:extLst>
                  <a:ext uri="{FF2B5EF4-FFF2-40B4-BE49-F238E27FC236}">
                    <a16:creationId xmlns:a16="http://schemas.microsoft.com/office/drawing/2014/main" id="{4FA3F02D-A9D5-4751-B386-D597C72CD2D5}"/>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93707" y="4147856"/>
                <a:ext cx="469900" cy="469900"/>
              </a:xfrm>
              <a:prstGeom prst="rect">
                <a:avLst/>
              </a:prstGeom>
            </p:spPr>
          </p:pic>
        </p:grpSp>
      </p:grpSp>
      <p:sp>
        <p:nvSpPr>
          <p:cNvPr id="74" name="TextBox 73">
            <a:extLst>
              <a:ext uri="{FF2B5EF4-FFF2-40B4-BE49-F238E27FC236}">
                <a16:creationId xmlns:a16="http://schemas.microsoft.com/office/drawing/2014/main" id="{EA1EF6A5-5B99-423D-ABAA-D27F5A003AC9}"/>
              </a:ext>
            </a:extLst>
          </p:cNvPr>
          <p:cNvSpPr txBox="1"/>
          <p:nvPr/>
        </p:nvSpPr>
        <p:spPr>
          <a:xfrm>
            <a:off x="9743726" y="1554050"/>
            <a:ext cx="243528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Public subnet route table</a:t>
            </a:r>
          </a:p>
        </p:txBody>
      </p:sp>
      <p:graphicFrame>
        <p:nvGraphicFramePr>
          <p:cNvPr id="72" name="Table 71">
            <a:extLst>
              <a:ext uri="{FF2B5EF4-FFF2-40B4-BE49-F238E27FC236}">
                <a16:creationId xmlns:a16="http://schemas.microsoft.com/office/drawing/2014/main" id="{9B41B08F-F55A-48CF-81E0-BF6425331F69}"/>
              </a:ext>
            </a:extLst>
          </p:cNvPr>
          <p:cNvGraphicFramePr>
            <a:graphicFrameLocks noGrp="1"/>
          </p:cNvGraphicFramePr>
          <p:nvPr/>
        </p:nvGraphicFramePr>
        <p:xfrm>
          <a:off x="9763503" y="1912542"/>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dirty="0"/>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dirty="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dirty="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chemeClr val="tx1"/>
                          </a:solidFill>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75" name="TextBox 74">
            <a:extLst>
              <a:ext uri="{FF2B5EF4-FFF2-40B4-BE49-F238E27FC236}">
                <a16:creationId xmlns:a16="http://schemas.microsoft.com/office/drawing/2014/main" id="{302C8053-039C-4ED0-B783-A6E0799FD6BC}"/>
              </a:ext>
            </a:extLst>
          </p:cNvPr>
          <p:cNvSpPr txBox="1"/>
          <p:nvPr/>
        </p:nvSpPr>
        <p:spPr>
          <a:xfrm>
            <a:off x="9626877" y="3393882"/>
            <a:ext cx="2513830"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Private subnet route table</a:t>
            </a:r>
          </a:p>
        </p:txBody>
      </p:sp>
      <p:graphicFrame>
        <p:nvGraphicFramePr>
          <p:cNvPr id="73" name="Table 72">
            <a:extLst>
              <a:ext uri="{FF2B5EF4-FFF2-40B4-BE49-F238E27FC236}">
                <a16:creationId xmlns:a16="http://schemas.microsoft.com/office/drawing/2014/main" id="{C8BBDE86-412C-48CD-A98A-295FF0815C8F}"/>
              </a:ext>
            </a:extLst>
          </p:cNvPr>
          <p:cNvGraphicFramePr>
            <a:graphicFrameLocks noGrp="1"/>
          </p:cNvGraphicFramePr>
          <p:nvPr/>
        </p:nvGraphicFramePr>
        <p:xfrm>
          <a:off x="9582518" y="3729518"/>
          <a:ext cx="2602548" cy="1112520"/>
        </p:xfrm>
        <a:graphic>
          <a:graphicData uri="http://schemas.openxmlformats.org/drawingml/2006/table">
            <a:tbl>
              <a:tblPr firstRow="1" bandRow="1">
                <a:tableStyleId>{2D5ABB26-0587-4C30-8999-92F81FD0307C}</a:tableStyleId>
              </a:tblPr>
              <a:tblGrid>
                <a:gridCol w="1762443">
                  <a:extLst>
                    <a:ext uri="{9D8B030D-6E8A-4147-A177-3AD203B41FA5}">
                      <a16:colId xmlns:a16="http://schemas.microsoft.com/office/drawing/2014/main" val="3829441895"/>
                    </a:ext>
                  </a:extLst>
                </a:gridCol>
                <a:gridCol w="840105">
                  <a:extLst>
                    <a:ext uri="{9D8B030D-6E8A-4147-A177-3AD203B41FA5}">
                      <a16:colId xmlns:a16="http://schemas.microsoft.com/office/drawing/2014/main" val="3130759443"/>
                    </a:ext>
                  </a:extLst>
                </a:gridCol>
              </a:tblGrid>
              <a:tr h="370840">
                <a:tc>
                  <a:txBody>
                    <a:bodyPr/>
                    <a:lstStyle/>
                    <a:p>
                      <a:r>
                        <a:rPr lang="en-US" sz="1600" b="1" dirty="0"/>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r>
                        <a:rPr lang="en-US" sz="1600" dirty="0"/>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dirty="0">
                          <a:solidFill>
                            <a:schemeClr val="accent6"/>
                          </a:solidFill>
                        </a:rPr>
                        <a:t>192.168.10.0/24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solidFill>
                            <a:schemeClr val="accent6"/>
                          </a:solidFill>
                        </a:rPr>
                        <a:t>vgw-id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sp>
        <p:nvSpPr>
          <p:cNvPr id="5" name="Footer Placeholder 4">
            <a:extLst>
              <a:ext uri="{FF2B5EF4-FFF2-40B4-BE49-F238E27FC236}">
                <a16:creationId xmlns:a16="http://schemas.microsoft.com/office/drawing/2014/main" id="{949B3ABA-0D61-4434-8F98-DAA1E9358A14}"/>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
        <p:nvSpPr>
          <p:cNvPr id="3" name="Slide Number Placeholder 2">
            <a:extLst>
              <a:ext uri="{FF2B5EF4-FFF2-40B4-BE49-F238E27FC236}">
                <a16:creationId xmlns:a16="http://schemas.microsoft.com/office/drawing/2014/main" id="{7EED5395-4447-49DB-B54E-52FAFB2B8B14}"/>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Tree>
    <p:custDataLst>
      <p:tags r:id="rId1"/>
    </p:custDataLst>
    <p:extLst>
      <p:ext uri="{BB962C8B-B14F-4D97-AF65-F5344CB8AC3E}">
        <p14:creationId xmlns:p14="http://schemas.microsoft.com/office/powerpoint/2010/main" val="4037994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2A4A-0C43-4847-9633-33F2DBF9BBFA}"/>
              </a:ext>
            </a:extLst>
          </p:cNvPr>
          <p:cNvSpPr>
            <a:spLocks noGrp="1"/>
          </p:cNvSpPr>
          <p:nvPr>
            <p:ph type="title"/>
          </p:nvPr>
        </p:nvSpPr>
        <p:spPr/>
        <p:txBody>
          <a:bodyPr/>
          <a:lstStyle/>
          <a:p>
            <a:r>
              <a:rPr lang="en-US" dirty="0">
                <a:latin typeface="+mn-lt"/>
              </a:rPr>
              <a:t>AWS Direct Connect</a:t>
            </a:r>
          </a:p>
        </p:txBody>
      </p:sp>
      <p:grpSp>
        <p:nvGrpSpPr>
          <p:cNvPr id="5" name="Group 4" descr="architecture diagram of a vpc in aws cloud with two subnets. there is a two-way arrow between the instance in the private subnet and the route table, between the route table and the vpn gateway, between the vpn gateway and aws direct connect, between aws direct connect and the customer gateway, and between the customer gateway and the corporate data center.">
            <a:extLst>
              <a:ext uri="{FF2B5EF4-FFF2-40B4-BE49-F238E27FC236}">
                <a16:creationId xmlns:a16="http://schemas.microsoft.com/office/drawing/2014/main" id="{639D2DC3-AD60-40F3-BAD1-85D7AD96E8F6}"/>
              </a:ext>
            </a:extLst>
          </p:cNvPr>
          <p:cNvGrpSpPr/>
          <p:nvPr/>
        </p:nvGrpSpPr>
        <p:grpSpPr>
          <a:xfrm>
            <a:off x="152401" y="1197346"/>
            <a:ext cx="10631765" cy="5467338"/>
            <a:chOff x="152401" y="1273546"/>
            <a:chExt cx="10631765" cy="5467338"/>
          </a:xfrm>
        </p:grpSpPr>
        <p:sp>
          <p:nvSpPr>
            <p:cNvPr id="6" name="Rectangle 5">
              <a:extLst>
                <a:ext uri="{FF2B5EF4-FFF2-40B4-BE49-F238E27FC236}">
                  <a16:creationId xmlns:a16="http://schemas.microsoft.com/office/drawing/2014/main" id="{92C2A192-2434-43FA-B323-A1B73C8C9700}"/>
                </a:ext>
              </a:extLst>
            </p:cNvPr>
            <p:cNvSpPr/>
            <p:nvPr/>
          </p:nvSpPr>
          <p:spPr>
            <a:xfrm>
              <a:off x="1063615" y="2244988"/>
              <a:ext cx="3591473" cy="397764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Availability Zone</a:t>
              </a:r>
            </a:p>
          </p:txBody>
        </p:sp>
        <p:grpSp>
          <p:nvGrpSpPr>
            <p:cNvPr id="7" name="Group 6">
              <a:extLst>
                <a:ext uri="{FF2B5EF4-FFF2-40B4-BE49-F238E27FC236}">
                  <a16:creationId xmlns:a16="http://schemas.microsoft.com/office/drawing/2014/main" id="{7DF71FC1-E5EB-487D-A700-7FD79F391467}"/>
                </a:ext>
                <a:ext uri="{C183D7F6-B498-43B3-948B-1728B52AA6E4}">
                  <adec:decorative xmlns:adec="http://schemas.microsoft.com/office/drawing/2017/decorative" val="1"/>
                </a:ext>
              </a:extLst>
            </p:cNvPr>
            <p:cNvGrpSpPr/>
            <p:nvPr/>
          </p:nvGrpSpPr>
          <p:grpSpPr>
            <a:xfrm>
              <a:off x="1315653" y="2980513"/>
              <a:ext cx="3200400" cy="1373959"/>
              <a:chOff x="1952969" y="2883528"/>
              <a:chExt cx="3200400" cy="1373959"/>
            </a:xfrm>
          </p:grpSpPr>
          <p:sp>
            <p:nvSpPr>
              <p:cNvPr id="8" name="Rectangle 7">
                <a:extLst>
                  <a:ext uri="{FF2B5EF4-FFF2-40B4-BE49-F238E27FC236}">
                    <a16:creationId xmlns:a16="http://schemas.microsoft.com/office/drawing/2014/main" id="{DB30EB6E-397F-46FF-BED2-0F073C1A232A}"/>
                  </a:ext>
                </a:extLst>
              </p:cNvPr>
              <p:cNvSpPr/>
              <p:nvPr/>
            </p:nvSpPr>
            <p:spPr>
              <a:xfrm>
                <a:off x="1952969" y="2885887"/>
                <a:ext cx="320040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Public subnet:10.1.0.0/24</a:t>
                </a:r>
              </a:p>
            </p:txBody>
          </p:sp>
          <p:pic>
            <p:nvPicPr>
              <p:cNvPr id="9" name="Graphic 8">
                <a:extLst>
                  <a:ext uri="{FF2B5EF4-FFF2-40B4-BE49-F238E27FC236}">
                    <a16:creationId xmlns:a16="http://schemas.microsoft.com/office/drawing/2014/main" id="{B1DD4D74-CB70-4BB7-9DFE-142155E11D4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2970" y="2883528"/>
                <a:ext cx="457200" cy="457200"/>
              </a:xfrm>
              <a:prstGeom prst="rect">
                <a:avLst/>
              </a:prstGeom>
            </p:spPr>
          </p:pic>
        </p:grpSp>
        <p:grpSp>
          <p:nvGrpSpPr>
            <p:cNvPr id="12" name="Group 11">
              <a:extLst>
                <a:ext uri="{FF2B5EF4-FFF2-40B4-BE49-F238E27FC236}">
                  <a16:creationId xmlns:a16="http://schemas.microsoft.com/office/drawing/2014/main" id="{81D23B1A-42CB-4AEF-A99B-118048033B48}"/>
                </a:ext>
                <a:ext uri="{C183D7F6-B498-43B3-948B-1728B52AA6E4}">
                  <adec:decorative xmlns:adec="http://schemas.microsoft.com/office/drawing/2017/decorative" val="1"/>
                </a:ext>
              </a:extLst>
            </p:cNvPr>
            <p:cNvGrpSpPr/>
            <p:nvPr/>
          </p:nvGrpSpPr>
          <p:grpSpPr>
            <a:xfrm>
              <a:off x="1315652" y="4508371"/>
              <a:ext cx="3202243" cy="1373958"/>
              <a:chOff x="1952968" y="4411386"/>
              <a:chExt cx="3202243" cy="1373958"/>
            </a:xfrm>
          </p:grpSpPr>
          <p:sp>
            <p:nvSpPr>
              <p:cNvPr id="13" name="Rectangle 12">
                <a:extLst>
                  <a:ext uri="{FF2B5EF4-FFF2-40B4-BE49-F238E27FC236}">
                    <a16:creationId xmlns:a16="http://schemas.microsoft.com/office/drawing/2014/main" id="{D66D1770-1167-41FB-B9F3-1F701D1801B5}"/>
                  </a:ext>
                </a:extLst>
              </p:cNvPr>
              <p:cNvSpPr/>
              <p:nvPr/>
            </p:nvSpPr>
            <p:spPr>
              <a:xfrm>
                <a:off x="1952968" y="4413744"/>
                <a:ext cx="3202243"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Private subnet: 10.0.2.0/24</a:t>
                </a:r>
              </a:p>
            </p:txBody>
          </p:sp>
          <p:pic>
            <p:nvPicPr>
              <p:cNvPr id="14" name="Graphic 13">
                <a:extLst>
                  <a:ext uri="{FF2B5EF4-FFF2-40B4-BE49-F238E27FC236}">
                    <a16:creationId xmlns:a16="http://schemas.microsoft.com/office/drawing/2014/main" id="{231942A6-CE44-4EC1-9DBE-0AD9EEA23CB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52969" y="4411386"/>
                <a:ext cx="457200" cy="457200"/>
              </a:xfrm>
              <a:prstGeom prst="rect">
                <a:avLst/>
              </a:prstGeom>
            </p:spPr>
          </p:pic>
        </p:grpSp>
        <p:pic>
          <p:nvPicPr>
            <p:cNvPr id="15" name="Graphic 14">
              <a:extLst>
                <a:ext uri="{FF2B5EF4-FFF2-40B4-BE49-F238E27FC236}">
                  <a16:creationId xmlns:a16="http://schemas.microsoft.com/office/drawing/2014/main" id="{C241922F-7DF5-4C85-BFE9-8FBFB01BBDFD}"/>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17163" y="1361103"/>
              <a:ext cx="1280160" cy="1280160"/>
            </a:xfrm>
            <a:prstGeom prst="rect">
              <a:avLst/>
            </a:prstGeom>
          </p:spPr>
        </p:pic>
        <p:cxnSp>
          <p:nvCxnSpPr>
            <p:cNvPr id="16" name="Straight Arrow Connector 15">
              <a:extLst>
                <a:ext uri="{FF2B5EF4-FFF2-40B4-BE49-F238E27FC236}">
                  <a16:creationId xmlns:a16="http://schemas.microsoft.com/office/drawing/2014/main" id="{565B7E94-353F-4B20-A00D-F61C2A91BAB5}"/>
                </a:ext>
                <a:ext uri="{C183D7F6-B498-43B3-948B-1728B52AA6E4}">
                  <adec:decorative xmlns:adec="http://schemas.microsoft.com/office/drawing/2017/decorative" val="1"/>
                </a:ext>
              </a:extLst>
            </p:cNvPr>
            <p:cNvCxnSpPr>
              <a:cxnSpLocks/>
            </p:cNvCxnSpPr>
            <p:nvPr/>
          </p:nvCxnSpPr>
          <p:spPr>
            <a:xfrm>
              <a:off x="5432580" y="4371356"/>
              <a:ext cx="457200" cy="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7BA77A3F-A9D1-4CEB-9382-93C185B1DF9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541" y="5196529"/>
              <a:ext cx="457200" cy="457200"/>
            </a:xfrm>
            <a:prstGeom prst="rect">
              <a:avLst/>
            </a:prstGeom>
          </p:spPr>
        </p:pic>
        <p:sp>
          <p:nvSpPr>
            <p:cNvPr id="18" name="TextBox 17">
              <a:extLst>
                <a:ext uri="{FF2B5EF4-FFF2-40B4-BE49-F238E27FC236}">
                  <a16:creationId xmlns:a16="http://schemas.microsoft.com/office/drawing/2014/main" id="{8848FA08-0DD7-4D3B-9219-25E1EF4D9269}"/>
                </a:ext>
              </a:extLst>
            </p:cNvPr>
            <p:cNvSpPr txBox="1"/>
            <p:nvPr/>
          </p:nvSpPr>
          <p:spPr>
            <a:xfrm>
              <a:off x="6910893" y="2229637"/>
              <a:ext cx="8980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Internet</a:t>
              </a:r>
            </a:p>
          </p:txBody>
        </p:sp>
        <p:sp>
          <p:nvSpPr>
            <p:cNvPr id="19" name="Rectangle 18">
              <a:extLst>
                <a:ext uri="{FF2B5EF4-FFF2-40B4-BE49-F238E27FC236}">
                  <a16:creationId xmlns:a16="http://schemas.microsoft.com/office/drawing/2014/main" id="{E6D7E821-968F-4E3A-888F-CCDEB5876BE5}"/>
                </a:ext>
              </a:extLst>
            </p:cNvPr>
            <p:cNvSpPr/>
            <p:nvPr/>
          </p:nvSpPr>
          <p:spPr>
            <a:xfrm>
              <a:off x="152402" y="1273546"/>
              <a:ext cx="6701094"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mazon Ember Light"/>
                  <a:ea typeface="+mn-ea"/>
                  <a:cs typeface="+mn-cs"/>
                </a:rPr>
                <a:t> </a:t>
              </a:r>
              <a:r>
                <a:rPr kumimoji="0" lang="en-US" sz="1600" b="0" i="0" u="none" strike="noStrike" kern="0" cap="none" spc="0" normalizeH="0" baseline="0" noProof="0" dirty="0">
                  <a:ln>
                    <a:noFill/>
                  </a:ln>
                  <a:solidFill>
                    <a:sysClr val="windowText" lastClr="000000"/>
                  </a:solidFill>
                  <a:effectLst/>
                  <a:uLnTx/>
                  <a:uFillTx/>
                  <a:latin typeface="Amazon Ember Light"/>
                  <a:ea typeface="+mn-ea"/>
                  <a:cs typeface="+mn-cs"/>
                </a:rPr>
                <a:t>AWS Cloud</a:t>
              </a:r>
            </a:p>
          </p:txBody>
        </p:sp>
        <p:pic>
          <p:nvPicPr>
            <p:cNvPr id="20" name="Graphic 19">
              <a:extLst>
                <a:ext uri="{FF2B5EF4-FFF2-40B4-BE49-F238E27FC236}">
                  <a16:creationId xmlns:a16="http://schemas.microsoft.com/office/drawing/2014/main" id="{A3472748-239B-4D0B-9664-448B80B34CA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2401" y="1273546"/>
              <a:ext cx="457200" cy="457200"/>
            </a:xfrm>
            <a:prstGeom prst="rect">
              <a:avLst/>
            </a:prstGeom>
          </p:spPr>
        </p:pic>
        <p:sp>
          <p:nvSpPr>
            <p:cNvPr id="21" name="Rectangle 20">
              <a:extLst>
                <a:ext uri="{FF2B5EF4-FFF2-40B4-BE49-F238E27FC236}">
                  <a16:creationId xmlns:a16="http://schemas.microsoft.com/office/drawing/2014/main" id="{47B3011B-A2CD-4112-84DC-9C93D5B69097}"/>
                </a:ext>
              </a:extLst>
            </p:cNvPr>
            <p:cNvSpPr/>
            <p:nvPr/>
          </p:nvSpPr>
          <p:spPr>
            <a:xfrm>
              <a:off x="280551" y="1888174"/>
              <a:ext cx="6329066" cy="4460804"/>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Region</a:t>
              </a:r>
            </a:p>
          </p:txBody>
        </p:sp>
        <p:pic>
          <p:nvPicPr>
            <p:cNvPr id="22" name="Graphic 21">
              <a:extLst>
                <a:ext uri="{FF2B5EF4-FFF2-40B4-BE49-F238E27FC236}">
                  <a16:creationId xmlns:a16="http://schemas.microsoft.com/office/drawing/2014/main" id="{F8D92709-762D-4E52-A28A-19DD3A2B969C}"/>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0551" y="1888174"/>
              <a:ext cx="457200" cy="457200"/>
            </a:xfrm>
            <a:prstGeom prst="rect">
              <a:avLst/>
            </a:prstGeom>
          </p:spPr>
        </p:pic>
        <p:sp>
          <p:nvSpPr>
            <p:cNvPr id="23" name="Rectangle 22">
              <a:extLst>
                <a:ext uri="{FF2B5EF4-FFF2-40B4-BE49-F238E27FC236}">
                  <a16:creationId xmlns:a16="http://schemas.microsoft.com/office/drawing/2014/main" id="{AC2EB14A-8DFE-4A3D-A8C2-C9D87489922C}"/>
                </a:ext>
              </a:extLst>
            </p:cNvPr>
            <p:cNvSpPr/>
            <p:nvPr/>
          </p:nvSpPr>
          <p:spPr>
            <a:xfrm>
              <a:off x="581948" y="2624640"/>
              <a:ext cx="5528310"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 </a:t>
              </a:r>
              <a:r>
                <a:rPr kumimoji="0" lang="en-US" sz="1600" b="0" i="0" u="none" strike="noStrike" kern="1200" cap="none" spc="0" normalizeH="0" baseline="0" noProof="0" dirty="0">
                  <a:ln>
                    <a:noFill/>
                  </a:ln>
                  <a:solidFill>
                    <a:srgbClr val="1D8900"/>
                  </a:solidFill>
                  <a:effectLst/>
                  <a:uLnTx/>
                  <a:uFillTx/>
                  <a:latin typeface="Amazon Ember Light"/>
                  <a:ea typeface="+mn-ea"/>
                  <a:cs typeface="+mn-cs"/>
                </a:rPr>
                <a:t>10.0.0.0/16</a:t>
              </a:r>
            </a:p>
          </p:txBody>
        </p:sp>
        <p:pic>
          <p:nvPicPr>
            <p:cNvPr id="24" name="Graphic 23">
              <a:extLst>
                <a:ext uri="{FF2B5EF4-FFF2-40B4-BE49-F238E27FC236}">
                  <a16:creationId xmlns:a16="http://schemas.microsoft.com/office/drawing/2014/main" id="{176C253B-8982-4EC8-B520-986DC774E80A}"/>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948" y="2624640"/>
              <a:ext cx="457200" cy="457200"/>
            </a:xfrm>
            <a:prstGeom prst="rect">
              <a:avLst/>
            </a:prstGeom>
          </p:spPr>
        </p:pic>
        <p:cxnSp>
          <p:nvCxnSpPr>
            <p:cNvPr id="25" name="Connector: Curved 24">
              <a:extLst>
                <a:ext uri="{FF2B5EF4-FFF2-40B4-BE49-F238E27FC236}">
                  <a16:creationId xmlns:a16="http://schemas.microsoft.com/office/drawing/2014/main" id="{F8048AF3-452A-48D3-9677-9B46BDAF6697}"/>
                </a:ext>
              </a:extLst>
            </p:cNvPr>
            <p:cNvCxnSpPr>
              <a:cxnSpLocks/>
              <a:stCxn id="17" idx="3"/>
            </p:cNvCxnSpPr>
            <p:nvPr/>
          </p:nvCxnSpPr>
          <p:spPr>
            <a:xfrm flipV="1">
              <a:off x="3256741" y="4371356"/>
              <a:ext cx="1718639" cy="1053773"/>
            </a:xfrm>
            <a:prstGeom prst="curvedConnector3">
              <a:avLst>
                <a:gd name="adj1" fmla="val 65317"/>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75D94EC6-E869-43EA-9996-9673EB796541}"/>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04025" y="4130056"/>
              <a:ext cx="469900" cy="469900"/>
            </a:xfrm>
            <a:prstGeom prst="rect">
              <a:avLst/>
            </a:prstGeom>
          </p:spPr>
        </p:pic>
        <p:grpSp>
          <p:nvGrpSpPr>
            <p:cNvPr id="30" name="Group 29">
              <a:extLst>
                <a:ext uri="{FF2B5EF4-FFF2-40B4-BE49-F238E27FC236}">
                  <a16:creationId xmlns:a16="http://schemas.microsoft.com/office/drawing/2014/main" id="{CF35CA2E-8705-4B89-8313-7713EA25C075}"/>
                </a:ext>
              </a:extLst>
            </p:cNvPr>
            <p:cNvGrpSpPr/>
            <p:nvPr/>
          </p:nvGrpSpPr>
          <p:grpSpPr>
            <a:xfrm>
              <a:off x="7877496" y="4297139"/>
              <a:ext cx="1389674" cy="1034642"/>
              <a:chOff x="7877496" y="4130881"/>
              <a:chExt cx="1389674" cy="1034642"/>
            </a:xfrm>
          </p:grpSpPr>
          <p:pic>
            <p:nvPicPr>
              <p:cNvPr id="31" name="Graphic 30">
                <a:extLst>
                  <a:ext uri="{FF2B5EF4-FFF2-40B4-BE49-F238E27FC236}">
                    <a16:creationId xmlns:a16="http://schemas.microsoft.com/office/drawing/2014/main" id="{BB5CB69C-1E57-43DC-B9F0-DF597A6037EC}"/>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37382" y="4130881"/>
                <a:ext cx="469900" cy="469900"/>
              </a:xfrm>
              <a:prstGeom prst="rect">
                <a:avLst/>
              </a:prstGeom>
            </p:spPr>
          </p:pic>
          <p:sp>
            <p:nvSpPr>
              <p:cNvPr id="32" name="TextBox 31">
                <a:extLst>
                  <a:ext uri="{FF2B5EF4-FFF2-40B4-BE49-F238E27FC236}">
                    <a16:creationId xmlns:a16="http://schemas.microsoft.com/office/drawing/2014/main" id="{AA4A32F0-CB72-4FD0-A21F-96F23DB6146E}"/>
                  </a:ext>
                </a:extLst>
              </p:cNvPr>
              <p:cNvSpPr txBox="1"/>
              <p:nvPr/>
            </p:nvSpPr>
            <p:spPr>
              <a:xfrm>
                <a:off x="7877496" y="4580748"/>
                <a:ext cx="138967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Customer gateway</a:t>
                </a:r>
              </a:p>
            </p:txBody>
          </p:sp>
        </p:grpSp>
        <p:grpSp>
          <p:nvGrpSpPr>
            <p:cNvPr id="33" name="Group 32">
              <a:extLst>
                <a:ext uri="{FF2B5EF4-FFF2-40B4-BE49-F238E27FC236}">
                  <a16:creationId xmlns:a16="http://schemas.microsoft.com/office/drawing/2014/main" id="{8D9BE422-8154-4FDE-BBF5-3249FF17EEE2}"/>
                </a:ext>
              </a:extLst>
            </p:cNvPr>
            <p:cNvGrpSpPr/>
            <p:nvPr/>
          </p:nvGrpSpPr>
          <p:grpSpPr>
            <a:xfrm>
              <a:off x="8544450" y="5191758"/>
              <a:ext cx="2239716" cy="1549126"/>
              <a:chOff x="8544450" y="5004083"/>
              <a:chExt cx="2239716" cy="1549126"/>
            </a:xfrm>
          </p:grpSpPr>
          <p:sp>
            <p:nvSpPr>
              <p:cNvPr id="34" name="TextBox 33">
                <a:extLst>
                  <a:ext uri="{FF2B5EF4-FFF2-40B4-BE49-F238E27FC236}">
                    <a16:creationId xmlns:a16="http://schemas.microsoft.com/office/drawing/2014/main" id="{C0B1FBA2-4B0F-434D-AD43-2AD6BBE2CD6D}"/>
                  </a:ext>
                </a:extLst>
              </p:cNvPr>
              <p:cNvSpPr txBox="1"/>
              <p:nvPr/>
            </p:nvSpPr>
            <p:spPr>
              <a:xfrm>
                <a:off x="8544450" y="5968434"/>
                <a:ext cx="22397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Corporate data center:</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192.168.10.0/24</a:t>
                </a:r>
              </a:p>
            </p:txBody>
          </p:sp>
          <p:pic>
            <p:nvPicPr>
              <p:cNvPr id="35" name="Graphic 34">
                <a:extLst>
                  <a:ext uri="{FF2B5EF4-FFF2-40B4-BE49-F238E27FC236}">
                    <a16:creationId xmlns:a16="http://schemas.microsoft.com/office/drawing/2014/main" id="{BD8A6215-3D35-40B6-8BA3-03E6F332B5D7}"/>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207108" y="5004083"/>
                <a:ext cx="914400" cy="986166"/>
              </a:xfrm>
              <a:prstGeom prst="rect">
                <a:avLst/>
              </a:prstGeom>
            </p:spPr>
          </p:pic>
        </p:grpSp>
        <p:pic>
          <p:nvPicPr>
            <p:cNvPr id="36" name="Graphic 35">
              <a:extLst>
                <a:ext uri="{FF2B5EF4-FFF2-40B4-BE49-F238E27FC236}">
                  <a16:creationId xmlns:a16="http://schemas.microsoft.com/office/drawing/2014/main" id="{B2031B8F-79F0-40B0-A09E-20606D6FCA6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13394" y="3575540"/>
              <a:ext cx="457200" cy="457200"/>
            </a:xfrm>
            <a:prstGeom prst="rect">
              <a:avLst/>
            </a:prstGeom>
          </p:spPr>
        </p:pic>
        <p:sp>
          <p:nvSpPr>
            <p:cNvPr id="37" name="TextBox 36">
              <a:extLst>
                <a:ext uri="{FF2B5EF4-FFF2-40B4-BE49-F238E27FC236}">
                  <a16:creationId xmlns:a16="http://schemas.microsoft.com/office/drawing/2014/main" id="{A4493FF0-808E-47A3-8AC7-37DC9B8E8E8A}"/>
                </a:ext>
              </a:extLst>
            </p:cNvPr>
            <p:cNvSpPr txBox="1"/>
            <p:nvPr/>
          </p:nvSpPr>
          <p:spPr>
            <a:xfrm>
              <a:off x="5668334" y="4571072"/>
              <a:ext cx="94128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Virtual</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gateway</a:t>
              </a:r>
            </a:p>
          </p:txBody>
        </p:sp>
        <p:cxnSp>
          <p:nvCxnSpPr>
            <p:cNvPr id="43" name="Connector: Curved 42">
              <a:extLst>
                <a:ext uri="{FF2B5EF4-FFF2-40B4-BE49-F238E27FC236}">
                  <a16:creationId xmlns:a16="http://schemas.microsoft.com/office/drawing/2014/main" id="{7B5F0CB5-9A8F-42C1-9C8D-40E09EAB312E}"/>
                </a:ext>
              </a:extLst>
            </p:cNvPr>
            <p:cNvCxnSpPr>
              <a:cxnSpLocks/>
              <a:stCxn id="31" idx="3"/>
              <a:endCxn id="35" idx="1"/>
            </p:cNvCxnSpPr>
            <p:nvPr/>
          </p:nvCxnSpPr>
          <p:spPr>
            <a:xfrm>
              <a:off x="8807282" y="4532089"/>
              <a:ext cx="399826" cy="1152752"/>
            </a:xfrm>
            <a:prstGeom prst="curvedConnector3">
              <a:avLst>
                <a:gd name="adj1" fmla="val 8465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C0ACD156-3366-4255-84DD-0BF421B23462}"/>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63093" y="3029951"/>
              <a:ext cx="711200" cy="711200"/>
            </a:xfrm>
            <a:prstGeom prst="rect">
              <a:avLst/>
            </a:prstGeom>
          </p:spPr>
        </p:pic>
        <p:sp>
          <p:nvSpPr>
            <p:cNvPr id="45" name="TextBox 44">
              <a:extLst>
                <a:ext uri="{FF2B5EF4-FFF2-40B4-BE49-F238E27FC236}">
                  <a16:creationId xmlns:a16="http://schemas.microsoft.com/office/drawing/2014/main" id="{3441B3C0-0402-4450-95D5-BAA66F3A511E}"/>
                </a:ext>
              </a:extLst>
            </p:cNvPr>
            <p:cNvSpPr txBox="1"/>
            <p:nvPr/>
          </p:nvSpPr>
          <p:spPr>
            <a:xfrm>
              <a:off x="6979422" y="3783749"/>
              <a:ext cx="129432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AWS Direct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Connect</a:t>
              </a:r>
            </a:p>
          </p:txBody>
        </p:sp>
        <p:cxnSp>
          <p:nvCxnSpPr>
            <p:cNvPr id="48" name="Connector: Curved 47">
              <a:extLst>
                <a:ext uri="{FF2B5EF4-FFF2-40B4-BE49-F238E27FC236}">
                  <a16:creationId xmlns:a16="http://schemas.microsoft.com/office/drawing/2014/main" id="{0DA21BBF-0BCD-4195-8295-4CC531E03DDA}"/>
                </a:ext>
              </a:extLst>
            </p:cNvPr>
            <p:cNvCxnSpPr>
              <a:cxnSpLocks/>
              <a:stCxn id="31" idx="0"/>
              <a:endCxn id="44" idx="3"/>
            </p:cNvCxnSpPr>
            <p:nvPr/>
          </p:nvCxnSpPr>
          <p:spPr>
            <a:xfrm rot="16200000" flipV="1">
              <a:off x="7817519" y="3542325"/>
              <a:ext cx="911588" cy="598039"/>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CC673572-AB9F-47E8-8A4E-4CBD897A2431}"/>
                </a:ext>
              </a:extLst>
            </p:cNvPr>
            <p:cNvCxnSpPr>
              <a:stCxn id="44" idx="1"/>
              <a:endCxn id="26" idx="3"/>
            </p:cNvCxnSpPr>
            <p:nvPr/>
          </p:nvCxnSpPr>
          <p:spPr>
            <a:xfrm rot="10800000" flipV="1">
              <a:off x="6373925" y="3385550"/>
              <a:ext cx="889168" cy="979455"/>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D4B8AF4-0885-486D-A860-1E81121D54A0}"/>
                </a:ext>
              </a:extLst>
            </p:cNvPr>
            <p:cNvSpPr txBox="1"/>
            <p:nvPr/>
          </p:nvSpPr>
          <p:spPr>
            <a:xfrm>
              <a:off x="6159462" y="3506607"/>
              <a:ext cx="825867"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802.1q</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VLAN</a:t>
              </a:r>
            </a:p>
          </p:txBody>
        </p:sp>
        <p:sp>
          <p:nvSpPr>
            <p:cNvPr id="57" name="TextBox 56">
              <a:extLst>
                <a:ext uri="{FF2B5EF4-FFF2-40B4-BE49-F238E27FC236}">
                  <a16:creationId xmlns:a16="http://schemas.microsoft.com/office/drawing/2014/main" id="{883E0474-8E70-488B-A8F8-B6D8F7B2488F}"/>
                </a:ext>
              </a:extLst>
            </p:cNvPr>
            <p:cNvSpPr txBox="1"/>
            <p:nvPr/>
          </p:nvSpPr>
          <p:spPr>
            <a:xfrm>
              <a:off x="4849159" y="4558468"/>
              <a:ext cx="73129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Route</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table</a:t>
              </a:r>
            </a:p>
          </p:txBody>
        </p:sp>
        <p:pic>
          <p:nvPicPr>
            <p:cNvPr id="58" name="Graphic 57">
              <a:extLst>
                <a:ext uri="{FF2B5EF4-FFF2-40B4-BE49-F238E27FC236}">
                  <a16:creationId xmlns:a16="http://schemas.microsoft.com/office/drawing/2014/main" id="{C13CBBCA-3B73-4C60-8C03-C50FF7D5FC7C}"/>
                </a:ext>
                <a:ext uri="{C183D7F6-B498-43B3-948B-1728B52AA6E4}">
                  <adec:decorative xmlns:adec="http://schemas.microsoft.com/office/drawing/2017/decorative" val="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79854" y="4147856"/>
              <a:ext cx="469900" cy="469900"/>
            </a:xfrm>
            <a:prstGeom prst="rect">
              <a:avLst/>
            </a:prstGeom>
          </p:spPr>
        </p:pic>
      </p:grpSp>
      <p:sp>
        <p:nvSpPr>
          <p:cNvPr id="4" name="Footer Placeholder 3">
            <a:extLst>
              <a:ext uri="{FF2B5EF4-FFF2-40B4-BE49-F238E27FC236}">
                <a16:creationId xmlns:a16="http://schemas.microsoft.com/office/drawing/2014/main" id="{F5862541-139F-4393-BE5F-3613C498E5EF}"/>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
        <p:nvSpPr>
          <p:cNvPr id="3" name="Slide Number Placeholder 2">
            <a:extLst>
              <a:ext uri="{FF2B5EF4-FFF2-40B4-BE49-F238E27FC236}">
                <a16:creationId xmlns:a16="http://schemas.microsoft.com/office/drawing/2014/main" id="{77E8ACDF-AA30-40F1-8BEA-9BC955E17C75}"/>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Tree>
    <p:custDataLst>
      <p:tags r:id="rId1"/>
    </p:custDataLst>
    <p:extLst>
      <p:ext uri="{BB962C8B-B14F-4D97-AF65-F5344CB8AC3E}">
        <p14:creationId xmlns:p14="http://schemas.microsoft.com/office/powerpoint/2010/main" val="34453402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lstStyle/>
          <a:p>
            <a:r>
              <a:rPr lang="en-US" dirty="0"/>
              <a:t>Activity: Label this network diagram</a:t>
            </a:r>
          </a:p>
        </p:txBody>
      </p:sp>
      <p:grpSp>
        <p:nvGrpSpPr>
          <p:cNvPr id="15" name="Group 14" descr="architecture diagram with question marks over various components that need a label.">
            <a:extLst>
              <a:ext uri="{FF2B5EF4-FFF2-40B4-BE49-F238E27FC236}">
                <a16:creationId xmlns:a16="http://schemas.microsoft.com/office/drawing/2014/main" id="{E9483FA9-C64B-4385-9914-2DD013EFC3B8}"/>
              </a:ext>
            </a:extLst>
          </p:cNvPr>
          <p:cNvGrpSpPr/>
          <p:nvPr/>
        </p:nvGrpSpPr>
        <p:grpSpPr>
          <a:xfrm>
            <a:off x="152400" y="1207045"/>
            <a:ext cx="11887200" cy="5149305"/>
            <a:chOff x="152400" y="1207045"/>
            <a:chExt cx="11887200" cy="5149305"/>
          </a:xfrm>
        </p:grpSpPr>
        <p:sp>
          <p:nvSpPr>
            <p:cNvPr id="7" name="Rectangle 6">
              <a:extLst>
                <a:ext uri="{FF2B5EF4-FFF2-40B4-BE49-F238E27FC236}">
                  <a16:creationId xmlns:a16="http://schemas.microsoft.com/office/drawing/2014/main" id="{F171ADE5-0976-44A9-9A89-45C11481B784}"/>
                </a:ext>
              </a:extLst>
            </p:cNvPr>
            <p:cNvSpPr/>
            <p:nvPr/>
          </p:nvSpPr>
          <p:spPr>
            <a:xfrm>
              <a:off x="152400" y="1213376"/>
              <a:ext cx="11887200" cy="514297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mazon Ember Light"/>
                  <a:ea typeface="+mn-ea"/>
                  <a:cs typeface="+mn-cs"/>
                </a:rPr>
                <a:t> </a:t>
              </a:r>
              <a:r>
                <a:rPr kumimoji="0" lang="en-US" sz="1600" b="0" i="0" u="none" strike="noStrike" kern="0" cap="none" spc="0" normalizeH="0" baseline="0" noProof="0" dirty="0">
                  <a:ln>
                    <a:noFill/>
                  </a:ln>
                  <a:solidFill>
                    <a:sysClr val="windowText" lastClr="000000"/>
                  </a:solidFill>
                  <a:effectLst/>
                  <a:uLnTx/>
                  <a:uFillTx/>
                  <a:latin typeface="Amazon Ember Light"/>
                  <a:ea typeface="+mn-ea"/>
                  <a:cs typeface="+mn-cs"/>
                </a:rPr>
                <a:t>AWS Cloud</a:t>
              </a:r>
            </a:p>
          </p:txBody>
        </p:sp>
        <p:sp>
          <p:nvSpPr>
            <p:cNvPr id="60" name="Rectangle 59">
              <a:extLst>
                <a:ext uri="{FF2B5EF4-FFF2-40B4-BE49-F238E27FC236}">
                  <a16:creationId xmlns:a16="http://schemas.microsoft.com/office/drawing/2014/main" id="{DBF2B20B-9790-4B72-ABB4-8220A1E13520}"/>
                </a:ext>
              </a:extLst>
            </p:cNvPr>
            <p:cNvSpPr/>
            <p:nvPr/>
          </p:nvSpPr>
          <p:spPr>
            <a:xfrm>
              <a:off x="2562575" y="4178210"/>
              <a:ext cx="3202243" cy="16459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a:t>
              </a:r>
              <a:r>
                <a:rPr kumimoji="0" lang="en-US" sz="1600" b="0" i="0" u="none" strike="noStrike" kern="0" cap="none" spc="0" normalizeH="0" baseline="0" noProof="0" dirty="0">
                  <a:ln>
                    <a:noFill/>
                  </a:ln>
                  <a:solidFill>
                    <a:srgbClr val="E6F2F8"/>
                  </a:solidFill>
                  <a:effectLst/>
                  <a:uLnTx/>
                  <a:uFillTx/>
                  <a:latin typeface="Amazon Ember Light"/>
                  <a:ea typeface="+mn-ea"/>
                  <a:cs typeface="+mn-cs"/>
                </a:rPr>
                <a:t>Private subnet</a:t>
              </a: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10.0.2.0/24</a:t>
              </a:r>
            </a:p>
          </p:txBody>
        </p:sp>
        <p:sp>
          <p:nvSpPr>
            <p:cNvPr id="6" name="Rectangle 5">
              <a:extLst>
                <a:ext uri="{FF2B5EF4-FFF2-40B4-BE49-F238E27FC236}">
                  <a16:creationId xmlns:a16="http://schemas.microsoft.com/office/drawing/2014/main" id="{8A00625C-5F01-45B9-BEB9-66443831D928}"/>
                </a:ext>
              </a:extLst>
            </p:cNvPr>
            <p:cNvSpPr/>
            <p:nvPr/>
          </p:nvSpPr>
          <p:spPr>
            <a:xfrm>
              <a:off x="1330105" y="2319231"/>
              <a:ext cx="6428414" cy="362413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a:t>
              </a:r>
            </a:p>
          </p:txBody>
        </p:sp>
        <p:sp>
          <p:nvSpPr>
            <p:cNvPr id="8" name="Rectangle 7">
              <a:extLst>
                <a:ext uri="{FF2B5EF4-FFF2-40B4-BE49-F238E27FC236}">
                  <a16:creationId xmlns:a16="http://schemas.microsoft.com/office/drawing/2014/main" id="{5B4C0FFB-E5B5-4C67-BE6A-8B849867AEE6}"/>
                </a:ext>
              </a:extLst>
            </p:cNvPr>
            <p:cNvSpPr/>
            <p:nvPr/>
          </p:nvSpPr>
          <p:spPr>
            <a:xfrm>
              <a:off x="2365951" y="1856508"/>
              <a:ext cx="3591473" cy="42394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CBC"/>
                </a:solidFill>
                <a:effectLst/>
                <a:uLnTx/>
                <a:uFillTx/>
                <a:latin typeface="Amazon Ember Light"/>
                <a:ea typeface="+mn-ea"/>
                <a:cs typeface="+mn-cs"/>
              </a:endParaRPr>
            </a:p>
          </p:txBody>
        </p:sp>
        <p:pic>
          <p:nvPicPr>
            <p:cNvPr id="9" name="Graphic 8">
              <a:extLst>
                <a:ext uri="{FF2B5EF4-FFF2-40B4-BE49-F238E27FC236}">
                  <a16:creationId xmlns:a16="http://schemas.microsoft.com/office/drawing/2014/main" id="{B9C9485F-2EBC-422E-83CE-8240D38470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0" y="1207045"/>
              <a:ext cx="457200" cy="457200"/>
            </a:xfrm>
            <a:prstGeom prst="rect">
              <a:avLst/>
            </a:prstGeom>
          </p:spPr>
        </p:pic>
        <p:pic>
          <p:nvPicPr>
            <p:cNvPr id="10" name="Graphic 9">
              <a:extLst>
                <a:ext uri="{FF2B5EF4-FFF2-40B4-BE49-F238E27FC236}">
                  <a16:creationId xmlns:a16="http://schemas.microsoft.com/office/drawing/2014/main" id="{57B9F8D3-23EE-4311-9531-2D91CA789F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0104" y="2319231"/>
              <a:ext cx="457200" cy="457200"/>
            </a:xfrm>
            <a:prstGeom prst="rect">
              <a:avLst/>
            </a:prstGeom>
          </p:spPr>
        </p:pic>
        <p:sp>
          <p:nvSpPr>
            <p:cNvPr id="11" name="TextBox 10">
              <a:extLst>
                <a:ext uri="{FF2B5EF4-FFF2-40B4-BE49-F238E27FC236}">
                  <a16:creationId xmlns:a16="http://schemas.microsoft.com/office/drawing/2014/main" id="{886F81AE-A049-4C19-9057-49A3AC07DB81}"/>
                </a:ext>
              </a:extLst>
            </p:cNvPr>
            <p:cNvSpPr txBox="1"/>
            <p:nvPr/>
          </p:nvSpPr>
          <p:spPr>
            <a:xfrm>
              <a:off x="5751918" y="5561494"/>
              <a:ext cx="20066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D8900"/>
                  </a:solidFill>
                  <a:effectLst/>
                  <a:uLnTx/>
                  <a:uFillTx/>
                  <a:latin typeface="Amazon Ember Light"/>
                  <a:ea typeface="+mn-ea"/>
                  <a:cs typeface="+mn-cs"/>
                </a:rPr>
                <a:t>10.0.0.0/16</a:t>
              </a:r>
            </a:p>
          </p:txBody>
        </p:sp>
        <p:sp>
          <p:nvSpPr>
            <p:cNvPr id="12" name="Rectangle 11">
              <a:extLst>
                <a:ext uri="{FF2B5EF4-FFF2-40B4-BE49-F238E27FC236}">
                  <a16:creationId xmlns:a16="http://schemas.microsoft.com/office/drawing/2014/main" id="{E7166951-D5F5-4D5F-A929-89BD67EC61E6}"/>
                </a:ext>
              </a:extLst>
            </p:cNvPr>
            <p:cNvSpPr/>
            <p:nvPr/>
          </p:nvSpPr>
          <p:spPr>
            <a:xfrm>
              <a:off x="2562576" y="2442536"/>
              <a:ext cx="3202243"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a:t>
              </a:r>
              <a:r>
                <a:rPr kumimoji="0" lang="en-US" sz="1600" b="0" i="0" u="none" strike="noStrike" kern="0" cap="none" spc="0" normalizeH="0" baseline="0" noProof="0" dirty="0">
                  <a:ln>
                    <a:noFill/>
                  </a:ln>
                  <a:solidFill>
                    <a:srgbClr val="E9F3E6"/>
                  </a:solidFill>
                  <a:effectLst/>
                  <a:uLnTx/>
                  <a:uFillTx/>
                  <a:latin typeface="Amazon Ember Light"/>
                  <a:ea typeface="+mn-ea"/>
                  <a:cs typeface="+mn-cs"/>
                </a:rPr>
                <a:t>Public subnet</a:t>
              </a:r>
              <a:r>
                <a:rPr kumimoji="0" lang="en-US" sz="1600" b="0" i="0" u="none" strike="noStrike" kern="0" cap="none" spc="0" normalizeH="0" baseline="0" noProof="0" dirty="0">
                  <a:ln>
                    <a:noFill/>
                  </a:ln>
                  <a:solidFill>
                    <a:srgbClr val="1D8900"/>
                  </a:solidFill>
                  <a:effectLst/>
                  <a:uLnTx/>
                  <a:uFillTx/>
                  <a:latin typeface="Amazon Ember Light"/>
                  <a:ea typeface="+mn-ea"/>
                  <a:cs typeface="+mn-cs"/>
                </a:rPr>
                <a: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2577" y="2440178"/>
              <a:ext cx="457200" cy="457200"/>
            </a:xfrm>
            <a:prstGeom prst="rect">
              <a:avLst/>
            </a:prstGeom>
          </p:spPr>
        </p:pic>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0269" y="2064878"/>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869" y="3034149"/>
              <a:ext cx="457200" cy="457200"/>
            </a:xfrm>
            <a:prstGeom prst="rect">
              <a:avLst/>
            </a:prstGeom>
          </p:spPr>
        </p:pic>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5096" y="5099544"/>
              <a:ext cx="457200" cy="457200"/>
            </a:xfrm>
            <a:prstGeom prst="rect">
              <a:avLst/>
            </a:prstGeom>
          </p:spPr>
        </p:pic>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62576" y="4178210"/>
              <a:ext cx="457200" cy="457200"/>
            </a:xfrm>
            <a:prstGeom prst="rect">
              <a:avLst/>
            </a:prstGeom>
          </p:spPr>
        </p:pic>
        <p:pic>
          <p:nvPicPr>
            <p:cNvPr id="71" name="Graphic 70">
              <a:extLst>
                <a:ext uri="{FF2B5EF4-FFF2-40B4-BE49-F238E27FC236}">
                  <a16:creationId xmlns:a16="http://schemas.microsoft.com/office/drawing/2014/main" id="{F7F6D664-D6F5-496B-ABFA-C8CD8FC464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6281" y="3053606"/>
              <a:ext cx="469900" cy="469900"/>
            </a:xfrm>
            <a:prstGeom prst="rect">
              <a:avLst/>
            </a:prstGeom>
          </p:spPr>
        </p:pic>
        <p:sp>
          <p:nvSpPr>
            <p:cNvPr id="73" name="TextBox 72">
              <a:extLst>
                <a:ext uri="{FF2B5EF4-FFF2-40B4-BE49-F238E27FC236}">
                  <a16:creationId xmlns:a16="http://schemas.microsoft.com/office/drawing/2014/main" id="{F1EF0657-6055-4EF8-A2C1-6162362BB58B}"/>
                </a:ext>
              </a:extLst>
            </p:cNvPr>
            <p:cNvSpPr txBox="1"/>
            <p:nvPr/>
          </p:nvSpPr>
          <p:spPr>
            <a:xfrm>
              <a:off x="4789018" y="3576445"/>
              <a:ext cx="288862" cy="338554"/>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highlight>
                    <a:srgbClr val="FFFF00"/>
                  </a:highlight>
                  <a:latin typeface="Amazon Ember Light"/>
                  <a:ea typeface="Amazon Ember Light" panose="020B0403020204020204" pitchFamily="34" charset="0"/>
                  <a:cs typeface="Arial" panose="020B0604020202020204" pitchFamily="34" charset="0"/>
                </a:rPr>
                <a:t>9</a:t>
              </a:r>
              <a:endPar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8DE143CC-4DF7-426E-8F9A-37FCCE527142}"/>
                </a:ext>
              </a:extLst>
            </p:cNvPr>
            <p:cNvSpPr/>
            <p:nvPr/>
          </p:nvSpPr>
          <p:spPr>
            <a:xfrm>
              <a:off x="419100" y="1733520"/>
              <a:ext cx="7630391" cy="451962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a:t>
              </a:r>
            </a:p>
          </p:txBody>
        </p:sp>
        <p:pic>
          <p:nvPicPr>
            <p:cNvPr id="78" name="Graphic 77">
              <a:extLst>
                <a:ext uri="{FF2B5EF4-FFF2-40B4-BE49-F238E27FC236}">
                  <a16:creationId xmlns:a16="http://schemas.microsoft.com/office/drawing/2014/main" id="{BB80363B-72FA-4B30-A324-7D42434FEAF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9100" y="1733520"/>
              <a:ext cx="457200" cy="457200"/>
            </a:xfrm>
            <a:prstGeom prst="rect">
              <a:avLst/>
            </a:prstGeom>
          </p:spPr>
        </p:pic>
        <p:pic>
          <p:nvPicPr>
            <p:cNvPr id="81" name="Graphic 80">
              <a:extLst>
                <a:ext uri="{FF2B5EF4-FFF2-40B4-BE49-F238E27FC236}">
                  <a16:creationId xmlns:a16="http://schemas.microsoft.com/office/drawing/2014/main" id="{5503B2CF-F03C-4053-92E9-3AACE977CB6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24072" y="4681068"/>
              <a:ext cx="469900" cy="469900"/>
            </a:xfrm>
            <a:prstGeom prst="rect">
              <a:avLst/>
            </a:prstGeom>
          </p:spPr>
        </p:pic>
        <p:sp>
          <p:nvSpPr>
            <p:cNvPr id="82" name="TextBox 81">
              <a:extLst>
                <a:ext uri="{FF2B5EF4-FFF2-40B4-BE49-F238E27FC236}">
                  <a16:creationId xmlns:a16="http://schemas.microsoft.com/office/drawing/2014/main" id="{A268F417-4DB2-42A0-88C6-B01CB96477D4}"/>
                </a:ext>
              </a:extLst>
            </p:cNvPr>
            <p:cNvSpPr txBox="1"/>
            <p:nvPr/>
          </p:nvSpPr>
          <p:spPr>
            <a:xfrm>
              <a:off x="3040479" y="5098133"/>
              <a:ext cx="288862" cy="338554"/>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highlight>
                    <a:srgbClr val="FFFF00"/>
                  </a:highlight>
                  <a:latin typeface="Amazon Ember Light"/>
                  <a:ea typeface="Amazon Ember Light" panose="020B0403020204020204" pitchFamily="34" charset="0"/>
                  <a:cs typeface="Arial" panose="020B0604020202020204" pitchFamily="34" charset="0"/>
                </a:rPr>
                <a:t>7</a:t>
              </a:r>
              <a:endPar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endParaRPr>
            </a:p>
          </p:txBody>
        </p:sp>
        <p:sp>
          <p:nvSpPr>
            <p:cNvPr id="90" name="TextBox 89">
              <a:extLst>
                <a:ext uri="{FF2B5EF4-FFF2-40B4-BE49-F238E27FC236}">
                  <a16:creationId xmlns:a16="http://schemas.microsoft.com/office/drawing/2014/main" id="{9BD5F12B-9061-47F6-B7B3-FC589F9101A8}"/>
                </a:ext>
              </a:extLst>
            </p:cNvPr>
            <p:cNvSpPr txBox="1"/>
            <p:nvPr/>
          </p:nvSpPr>
          <p:spPr>
            <a:xfrm>
              <a:off x="2766409" y="3589779"/>
              <a:ext cx="1435521" cy="338554"/>
            </a:xfrm>
            <a:prstGeom prst="rect">
              <a:avLst/>
            </a:prstGeom>
            <a:solidFill>
              <a:schemeClr val="bg1"/>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 _5_ IP address</a:t>
              </a:r>
            </a:p>
          </p:txBody>
        </p:sp>
        <p:sp>
          <p:nvSpPr>
            <p:cNvPr id="91" name="Rectangle 90">
              <a:extLst>
                <a:ext uri="{FF2B5EF4-FFF2-40B4-BE49-F238E27FC236}">
                  <a16:creationId xmlns:a16="http://schemas.microsoft.com/office/drawing/2014/main" id="{6B3F1415-BCD4-473B-BE05-E86D14A3E7CF}"/>
                </a:ext>
              </a:extLst>
            </p:cNvPr>
            <p:cNvSpPr/>
            <p:nvPr/>
          </p:nvSpPr>
          <p:spPr>
            <a:xfrm>
              <a:off x="955963" y="1773378"/>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highlight>
                    <a:srgbClr val="FFFF00"/>
                  </a:highlight>
                  <a:latin typeface="Amazon Ember Light"/>
                  <a:cs typeface="Arial" panose="020B0604020202020204" pitchFamily="34" charset="0"/>
                </a:rPr>
                <a:t>1</a:t>
              </a:r>
              <a:endPar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mn-ea"/>
                <a:cs typeface="Arial" panose="020B0604020202020204" pitchFamily="34" charset="0"/>
              </a:endParaRPr>
            </a:p>
          </p:txBody>
        </p:sp>
        <p:sp>
          <p:nvSpPr>
            <p:cNvPr id="92" name="Rectangle 91">
              <a:extLst>
                <a:ext uri="{FF2B5EF4-FFF2-40B4-BE49-F238E27FC236}">
                  <a16:creationId xmlns:a16="http://schemas.microsoft.com/office/drawing/2014/main" id="{06476FDF-6DD2-4F9E-AE6A-031F374DF349}"/>
                </a:ext>
              </a:extLst>
            </p:cNvPr>
            <p:cNvSpPr/>
            <p:nvPr/>
          </p:nvSpPr>
          <p:spPr>
            <a:xfrm>
              <a:off x="1826077" y="2338131"/>
              <a:ext cx="45720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highlight>
                    <a:srgbClr val="FFFF00"/>
                  </a:highlight>
                  <a:latin typeface="Amazon Ember Light"/>
                  <a:cs typeface="Arial" panose="020B0604020202020204" pitchFamily="34" charset="0"/>
                </a:rPr>
                <a:t>3</a:t>
              </a:r>
              <a:endPar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mn-ea"/>
                <a:cs typeface="Arial" panose="020B0604020202020204" pitchFamily="34" charset="0"/>
              </a:endParaRPr>
            </a:p>
          </p:txBody>
        </p:sp>
        <p:sp>
          <p:nvSpPr>
            <p:cNvPr id="93" name="Rectangle 92">
              <a:extLst>
                <a:ext uri="{FF2B5EF4-FFF2-40B4-BE49-F238E27FC236}">
                  <a16:creationId xmlns:a16="http://schemas.microsoft.com/office/drawing/2014/main" id="{0F6E66B0-A60B-4B28-BB3F-F9F67EA4BC3E}"/>
                </a:ext>
              </a:extLst>
            </p:cNvPr>
            <p:cNvSpPr/>
            <p:nvPr/>
          </p:nvSpPr>
          <p:spPr>
            <a:xfrm>
              <a:off x="3741998" y="1911555"/>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highlight>
                    <a:srgbClr val="FFFF00"/>
                  </a:highlight>
                  <a:latin typeface="Amazon Ember Light"/>
                  <a:cs typeface="Arial" panose="020B0604020202020204" pitchFamily="34" charset="0"/>
                </a:rPr>
                <a:t>2</a:t>
              </a:r>
              <a:endPar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mn-ea"/>
                <a:cs typeface="Arial" panose="020B0604020202020204" pitchFamily="34" charset="0"/>
              </a:endParaRPr>
            </a:p>
          </p:txBody>
        </p:sp>
        <p:sp>
          <p:nvSpPr>
            <p:cNvPr id="97" name="TextBox 96">
              <a:extLst>
                <a:ext uri="{FF2B5EF4-FFF2-40B4-BE49-F238E27FC236}">
                  <a16:creationId xmlns:a16="http://schemas.microsoft.com/office/drawing/2014/main" id="{8E5674E7-0C5C-4080-BCA8-3A6C3D6EF081}"/>
                </a:ext>
              </a:extLst>
            </p:cNvPr>
            <p:cNvSpPr txBox="1"/>
            <p:nvPr/>
          </p:nvSpPr>
          <p:spPr>
            <a:xfrm>
              <a:off x="6600938" y="2625946"/>
              <a:ext cx="393056" cy="338554"/>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highlight>
                    <a:srgbClr val="FFFF00"/>
                  </a:highlight>
                  <a:latin typeface="Amazon Ember Light"/>
                  <a:ea typeface="Amazon Ember Light" panose="020B0403020204020204" pitchFamily="34" charset="0"/>
                  <a:cs typeface="Arial" panose="020B0604020202020204" pitchFamily="34" charset="0"/>
                </a:rPr>
                <a:t>10</a:t>
              </a:r>
              <a:endPar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endParaRPr>
            </a:p>
          </p:txBody>
        </p:sp>
        <p:sp>
          <p:nvSpPr>
            <p:cNvPr id="98" name="TextBox 97">
              <a:extLst>
                <a:ext uri="{FF2B5EF4-FFF2-40B4-BE49-F238E27FC236}">
                  <a16:creationId xmlns:a16="http://schemas.microsoft.com/office/drawing/2014/main" id="{075E0770-42E2-4792-89A8-487B88C6AAB4}"/>
                </a:ext>
              </a:extLst>
            </p:cNvPr>
            <p:cNvSpPr txBox="1"/>
            <p:nvPr/>
          </p:nvSpPr>
          <p:spPr>
            <a:xfrm>
              <a:off x="3430469" y="4284320"/>
              <a:ext cx="288862" cy="338554"/>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highlight>
                    <a:srgbClr val="FFFF00"/>
                  </a:highlight>
                  <a:latin typeface="Amazon Ember Light"/>
                  <a:ea typeface="Amazon Ember Light" panose="020B0403020204020204" pitchFamily="34" charset="0"/>
                  <a:cs typeface="Arial" panose="020B0604020202020204" pitchFamily="34" charset="0"/>
                </a:rPr>
                <a:t>6</a:t>
              </a:r>
              <a:endPar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06543B80-62F1-4504-A01D-D31A7413E7C6}"/>
                </a:ext>
              </a:extLst>
            </p:cNvPr>
            <p:cNvCxnSpPr>
              <a:cxnSpLocks/>
              <a:stCxn id="82" idx="3"/>
              <a:endCxn id="81" idx="1"/>
            </p:cNvCxnSpPr>
            <p:nvPr/>
          </p:nvCxnSpPr>
          <p:spPr>
            <a:xfrm flipV="1">
              <a:off x="3329341" y="4916018"/>
              <a:ext cx="594731" cy="351392"/>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7FDB713-2D98-4BC3-B4C2-976DB39124B6}"/>
                </a:ext>
              </a:extLst>
            </p:cNvPr>
            <p:cNvSpPr txBox="1"/>
            <p:nvPr/>
          </p:nvSpPr>
          <p:spPr>
            <a:xfrm>
              <a:off x="6577065" y="4577464"/>
              <a:ext cx="393056" cy="338554"/>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highlight>
                    <a:srgbClr val="FFFF00"/>
                  </a:highlight>
                  <a:latin typeface="Amazon Ember Light"/>
                  <a:ea typeface="Amazon Ember Light" panose="020B0403020204020204" pitchFamily="34" charset="0"/>
                  <a:cs typeface="Arial" panose="020B0604020202020204" pitchFamily="34" charset="0"/>
                </a:rPr>
                <a:t>11</a:t>
              </a:r>
              <a:endPar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endParaRPr>
            </a:p>
          </p:txBody>
        </p:sp>
        <p:sp>
          <p:nvSpPr>
            <p:cNvPr id="103" name="TextBox 102">
              <a:extLst>
                <a:ext uri="{FF2B5EF4-FFF2-40B4-BE49-F238E27FC236}">
                  <a16:creationId xmlns:a16="http://schemas.microsoft.com/office/drawing/2014/main" id="{36D8EAFE-1A6F-48D0-8956-C02CD2A45C11}"/>
                </a:ext>
              </a:extLst>
            </p:cNvPr>
            <p:cNvSpPr txBox="1"/>
            <p:nvPr/>
          </p:nvSpPr>
          <p:spPr>
            <a:xfrm>
              <a:off x="3444319" y="2497084"/>
              <a:ext cx="288862" cy="338554"/>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highlight>
                    <a:srgbClr val="FFFF00"/>
                  </a:highlight>
                  <a:latin typeface="Amazon Ember Light"/>
                  <a:ea typeface="Amazon Ember Light" panose="020B0403020204020204" pitchFamily="34" charset="0"/>
                  <a:cs typeface="Arial" panose="020B0604020202020204" pitchFamily="34" charset="0"/>
                </a:rPr>
                <a:t>4</a:t>
              </a:r>
              <a:endPar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endParaRPr>
            </a:p>
          </p:txBody>
        </p:sp>
        <p:cxnSp>
          <p:nvCxnSpPr>
            <p:cNvPr id="105" name="Connector: Curved 104">
              <a:extLst>
                <a:ext uri="{FF2B5EF4-FFF2-40B4-BE49-F238E27FC236}">
                  <a16:creationId xmlns:a16="http://schemas.microsoft.com/office/drawing/2014/main" id="{864D1D5C-CBCF-4CE7-9FAB-0C3B08404EFA}"/>
                </a:ext>
              </a:extLst>
            </p:cNvPr>
            <p:cNvCxnSpPr>
              <a:stCxn id="71" idx="3"/>
            </p:cNvCxnSpPr>
            <p:nvPr/>
          </p:nvCxnSpPr>
          <p:spPr>
            <a:xfrm>
              <a:off x="5176181" y="3288556"/>
              <a:ext cx="1224619" cy="99576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1D7173EE-A67D-4F62-A80B-CBF18F557512}"/>
                </a:ext>
              </a:extLst>
            </p:cNvPr>
            <p:cNvCxnSpPr>
              <a:cxnSpLocks/>
              <a:stCxn id="81" idx="3"/>
            </p:cNvCxnSpPr>
            <p:nvPr/>
          </p:nvCxnSpPr>
          <p:spPr>
            <a:xfrm flipV="1">
              <a:off x="4393972" y="4268549"/>
              <a:ext cx="1974145" cy="647469"/>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D2E0C40-C049-44C2-83DE-0FF53CAD24A9}"/>
                </a:ext>
              </a:extLst>
            </p:cNvPr>
            <p:cNvCxnSpPr>
              <a:cxnSpLocks/>
              <a:stCxn id="97" idx="2"/>
            </p:cNvCxnSpPr>
            <p:nvPr/>
          </p:nvCxnSpPr>
          <p:spPr>
            <a:xfrm flipH="1">
              <a:off x="6755705" y="2964500"/>
              <a:ext cx="41761" cy="10535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Curved 113">
              <a:extLst>
                <a:ext uri="{FF2B5EF4-FFF2-40B4-BE49-F238E27FC236}">
                  <a16:creationId xmlns:a16="http://schemas.microsoft.com/office/drawing/2014/main" id="{960C38ED-ED96-4A4C-AE68-E071C0CD70EB}"/>
                </a:ext>
              </a:extLst>
            </p:cNvPr>
            <p:cNvCxnSpPr>
              <a:cxnSpLocks/>
              <a:stCxn id="19" idx="0"/>
            </p:cNvCxnSpPr>
            <p:nvPr/>
          </p:nvCxnSpPr>
          <p:spPr>
            <a:xfrm rot="5400000" flipH="1" flipV="1">
              <a:off x="8241430" y="309967"/>
              <a:ext cx="268701" cy="3241123"/>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Graphic 114">
              <a:extLst>
                <a:ext uri="{FF2B5EF4-FFF2-40B4-BE49-F238E27FC236}">
                  <a16:creationId xmlns:a16="http://schemas.microsoft.com/office/drawing/2014/main" id="{B0B2D66B-3579-4B74-A9D7-443FDE22ACF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19361" y="1271818"/>
              <a:ext cx="1280160" cy="1280160"/>
            </a:xfrm>
            <a:prstGeom prst="rect">
              <a:avLst/>
            </a:prstGeom>
          </p:spPr>
        </p:pic>
        <p:sp>
          <p:nvSpPr>
            <p:cNvPr id="116" name="TextBox 115">
              <a:extLst>
                <a:ext uri="{FF2B5EF4-FFF2-40B4-BE49-F238E27FC236}">
                  <a16:creationId xmlns:a16="http://schemas.microsoft.com/office/drawing/2014/main" id="{F661AEA3-B256-4C18-84DC-592A38823109}"/>
                </a:ext>
              </a:extLst>
            </p:cNvPr>
            <p:cNvSpPr txBox="1"/>
            <p:nvPr/>
          </p:nvSpPr>
          <p:spPr>
            <a:xfrm>
              <a:off x="10310440" y="2610729"/>
              <a:ext cx="8980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Internet</a:t>
              </a:r>
            </a:p>
          </p:txBody>
        </p:sp>
        <p:sp>
          <p:nvSpPr>
            <p:cNvPr id="131" name="TextBox 130">
              <a:extLst>
                <a:ext uri="{FF2B5EF4-FFF2-40B4-BE49-F238E27FC236}">
                  <a16:creationId xmlns:a16="http://schemas.microsoft.com/office/drawing/2014/main" id="{036C1D01-F64B-46AF-B3BB-631FAFF5A830}"/>
                </a:ext>
              </a:extLst>
            </p:cNvPr>
            <p:cNvSpPr txBox="1"/>
            <p:nvPr/>
          </p:nvSpPr>
          <p:spPr>
            <a:xfrm>
              <a:off x="3467168" y="5570029"/>
              <a:ext cx="1389035" cy="338554"/>
            </a:xfrm>
            <a:prstGeom prst="rect">
              <a:avLst/>
            </a:prstGeom>
            <a:solidFill>
              <a:schemeClr val="bg1"/>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_8_ IP address</a:t>
              </a:r>
            </a:p>
          </p:txBody>
        </p:sp>
        <p:pic>
          <p:nvPicPr>
            <p:cNvPr id="133" name="Graphic 132">
              <a:extLst>
                <a:ext uri="{FF2B5EF4-FFF2-40B4-BE49-F238E27FC236}">
                  <a16:creationId xmlns:a16="http://schemas.microsoft.com/office/drawing/2014/main" id="{19CF37B0-EA6E-45A7-9B35-0DA3ED65C40C}"/>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490005" y="4037021"/>
              <a:ext cx="469900" cy="469900"/>
            </a:xfrm>
            <a:prstGeom prst="rect">
              <a:avLst/>
            </a:prstGeom>
          </p:spPr>
        </p:pic>
      </p:grpSp>
      <p:graphicFrame>
        <p:nvGraphicFramePr>
          <p:cNvPr id="94" name="Table 93">
            <a:extLst>
              <a:ext uri="{FF2B5EF4-FFF2-40B4-BE49-F238E27FC236}">
                <a16:creationId xmlns:a16="http://schemas.microsoft.com/office/drawing/2014/main" id="{84A1DE26-D088-444C-849E-4ACF27FA3051}"/>
              </a:ext>
            </a:extLst>
          </p:cNvPr>
          <p:cNvGraphicFramePr>
            <a:graphicFrameLocks noGrp="1"/>
          </p:cNvGraphicFramePr>
          <p:nvPr>
            <p:extLst>
              <p:ext uri="{D42A27DB-BD31-4B8C-83A1-F6EECF244321}">
                <p14:modId xmlns:p14="http://schemas.microsoft.com/office/powerpoint/2010/main" val="1532343817"/>
              </p:ext>
            </p:extLst>
          </p:nvPr>
        </p:nvGraphicFramePr>
        <p:xfrm>
          <a:off x="8917385" y="3970965"/>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dirty="0"/>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algn="ctr"/>
                      <a:r>
                        <a:rPr lang="en-US" sz="1600" dirty="0">
                          <a:highlight>
                            <a:srgbClr val="FFFF00"/>
                          </a:highlight>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dirty="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1"/>
                          </a:solidFill>
                          <a:highlight>
                            <a:srgbClr val="FFFF00"/>
                          </a:highlight>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4" name="Group 13" descr="question marks pointing to boxes around a 2 by 3 table and around a row in the table.  two cells of the table have a question mark.">
            <a:extLst>
              <a:ext uri="{FF2B5EF4-FFF2-40B4-BE49-F238E27FC236}">
                <a16:creationId xmlns:a16="http://schemas.microsoft.com/office/drawing/2014/main" id="{824CD53A-EDCF-4EFC-8200-39AA065D1EDC}"/>
              </a:ext>
            </a:extLst>
          </p:cNvPr>
          <p:cNvGrpSpPr/>
          <p:nvPr/>
        </p:nvGrpSpPr>
        <p:grpSpPr>
          <a:xfrm>
            <a:off x="7908561" y="2676601"/>
            <a:ext cx="3635639" cy="2474367"/>
            <a:chOff x="7908561" y="2676601"/>
            <a:chExt cx="3635639" cy="2474367"/>
          </a:xfrm>
        </p:grpSpPr>
        <p:cxnSp>
          <p:nvCxnSpPr>
            <p:cNvPr id="120" name="Straight Connector 119">
              <a:extLst>
                <a:ext uri="{FF2B5EF4-FFF2-40B4-BE49-F238E27FC236}">
                  <a16:creationId xmlns:a16="http://schemas.microsoft.com/office/drawing/2014/main" id="{E9E3E223-618A-4616-A2AE-345CEAA109BB}"/>
                </a:ext>
              </a:extLst>
            </p:cNvPr>
            <p:cNvCxnSpPr>
              <a:cxnSpLocks/>
              <a:stCxn id="127" idx="0"/>
              <a:endCxn id="121" idx="2"/>
            </p:cNvCxnSpPr>
            <p:nvPr/>
          </p:nvCxnSpPr>
          <p:spPr>
            <a:xfrm flipH="1" flipV="1">
              <a:off x="9360185" y="3015155"/>
              <a:ext cx="756703" cy="875967"/>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DBA7B0E-12D8-4041-83D3-087FC09C08DC}"/>
                </a:ext>
              </a:extLst>
            </p:cNvPr>
            <p:cNvSpPr txBox="1"/>
            <p:nvPr/>
          </p:nvSpPr>
          <p:spPr>
            <a:xfrm>
              <a:off x="9154039" y="2676601"/>
              <a:ext cx="412292" cy="338554"/>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highlight>
                    <a:srgbClr val="FFFF00"/>
                  </a:highlight>
                  <a:latin typeface="Arial" panose="020B0604020202020204" pitchFamily="34" charset="0"/>
                  <a:ea typeface="Amazon Ember Light" panose="020B0403020204020204" pitchFamily="34" charset="0"/>
                  <a:cs typeface="Arial" panose="020B0604020202020204" pitchFamily="34" charset="0"/>
                </a:rPr>
                <a:t>13</a:t>
              </a:r>
              <a:endPar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Amazon Ember Light" panose="020B0403020204020204" pitchFamily="34" charset="0"/>
                <a:cs typeface="Arial" panose="020B0604020202020204" pitchFamily="34" charset="0"/>
              </a:endParaRPr>
            </a:p>
          </p:txBody>
        </p:sp>
        <p:sp>
          <p:nvSpPr>
            <p:cNvPr id="122" name="Rectangle 121">
              <a:extLst>
                <a:ext uri="{FF2B5EF4-FFF2-40B4-BE49-F238E27FC236}">
                  <a16:creationId xmlns:a16="http://schemas.microsoft.com/office/drawing/2014/main" id="{2183E006-E3C8-404D-A925-91AC3A69FCF5}"/>
                </a:ext>
              </a:extLst>
            </p:cNvPr>
            <p:cNvSpPr/>
            <p:nvPr/>
          </p:nvSpPr>
          <p:spPr>
            <a:xfrm>
              <a:off x="8709560" y="4268549"/>
              <a:ext cx="2834640" cy="5209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cxnSp>
          <p:nvCxnSpPr>
            <p:cNvPr id="123" name="Straight Connector 122">
              <a:extLst>
                <a:ext uri="{FF2B5EF4-FFF2-40B4-BE49-F238E27FC236}">
                  <a16:creationId xmlns:a16="http://schemas.microsoft.com/office/drawing/2014/main" id="{A8380A55-03C1-406A-82B5-670A9EDE8A47}"/>
                </a:ext>
              </a:extLst>
            </p:cNvPr>
            <p:cNvCxnSpPr>
              <a:cxnSpLocks/>
              <a:stCxn id="122" idx="1"/>
              <a:endCxn id="124" idx="3"/>
            </p:cNvCxnSpPr>
            <p:nvPr/>
          </p:nvCxnSpPr>
          <p:spPr>
            <a:xfrm flipH="1" flipV="1">
              <a:off x="8320853" y="3875733"/>
              <a:ext cx="388707" cy="653298"/>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14E457-91D0-447B-842B-2EE48D062AE3}"/>
                </a:ext>
              </a:extLst>
            </p:cNvPr>
            <p:cNvSpPr txBox="1"/>
            <p:nvPr/>
          </p:nvSpPr>
          <p:spPr>
            <a:xfrm>
              <a:off x="7908561" y="3706456"/>
              <a:ext cx="412292" cy="338554"/>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highlight>
                    <a:srgbClr val="FFFF00"/>
                  </a:highlight>
                  <a:latin typeface="Arial" panose="020B0604020202020204" pitchFamily="34" charset="0"/>
                  <a:ea typeface="Amazon Ember Light" panose="020B0403020204020204" pitchFamily="34" charset="0"/>
                  <a:cs typeface="Arial" panose="020B0604020202020204" pitchFamily="34" charset="0"/>
                </a:rPr>
                <a:t>12</a:t>
              </a:r>
              <a:endPar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Amazon Ember Light" panose="020B0403020204020204"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83366235-419F-4873-A8C9-B2168C7CE05C}"/>
                </a:ext>
              </a:extLst>
            </p:cNvPr>
            <p:cNvSpPr/>
            <p:nvPr/>
          </p:nvSpPr>
          <p:spPr>
            <a:xfrm>
              <a:off x="8834255" y="3891122"/>
              <a:ext cx="2565266" cy="125984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4958011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CB7B-0806-44E8-B382-113C9D5EF30E}"/>
              </a:ext>
            </a:extLst>
          </p:cNvPr>
          <p:cNvSpPr>
            <a:spLocks noGrp="1"/>
          </p:cNvSpPr>
          <p:nvPr>
            <p:ph type="title"/>
          </p:nvPr>
        </p:nvSpPr>
        <p:spPr/>
        <p:txBody>
          <a:bodyPr/>
          <a:lstStyle/>
          <a:p>
            <a:r>
              <a:rPr lang="en-US" dirty="0"/>
              <a:t>Activity: Solution</a:t>
            </a:r>
          </a:p>
        </p:txBody>
      </p:sp>
      <p:grpSp>
        <p:nvGrpSpPr>
          <p:cNvPr id="14" name="Group 13" descr="labeled architecture diagram.">
            <a:extLst>
              <a:ext uri="{FF2B5EF4-FFF2-40B4-BE49-F238E27FC236}">
                <a16:creationId xmlns:a16="http://schemas.microsoft.com/office/drawing/2014/main" id="{797C9A88-F817-4545-9293-57F63AD34C33}"/>
              </a:ext>
            </a:extLst>
          </p:cNvPr>
          <p:cNvGrpSpPr/>
          <p:nvPr/>
        </p:nvGrpSpPr>
        <p:grpSpPr>
          <a:xfrm>
            <a:off x="152400" y="1207045"/>
            <a:ext cx="11887200" cy="5149305"/>
            <a:chOff x="152400" y="1207045"/>
            <a:chExt cx="11887200" cy="5149305"/>
          </a:xfrm>
        </p:grpSpPr>
        <p:sp>
          <p:nvSpPr>
            <p:cNvPr id="60" name="Rectangle 59">
              <a:extLst>
                <a:ext uri="{FF2B5EF4-FFF2-40B4-BE49-F238E27FC236}">
                  <a16:creationId xmlns:a16="http://schemas.microsoft.com/office/drawing/2014/main" id="{DBF2B20B-9790-4B72-ABB4-8220A1E13520}"/>
                </a:ext>
              </a:extLst>
            </p:cNvPr>
            <p:cNvSpPr/>
            <p:nvPr/>
          </p:nvSpPr>
          <p:spPr>
            <a:xfrm>
              <a:off x="2562575" y="4178210"/>
              <a:ext cx="3202243" cy="164592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a:t>
              </a:r>
              <a:r>
                <a:rPr kumimoji="0" lang="en-US" sz="1600" b="0" i="0" u="none" strike="noStrike" kern="0" cap="none" spc="0" normalizeH="0" baseline="0" noProof="0" dirty="0">
                  <a:ln>
                    <a:noFill/>
                  </a:ln>
                  <a:solidFill>
                    <a:srgbClr val="E6F2F8"/>
                  </a:solidFill>
                  <a:effectLst/>
                  <a:uLnTx/>
                  <a:uFillTx/>
                  <a:latin typeface="Amazon Ember Light"/>
                  <a:ea typeface="+mn-ea"/>
                  <a:cs typeface="+mn-cs"/>
                </a:rPr>
                <a:t>Private subnet</a:t>
              </a: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10.0.2.0/24</a:t>
              </a:r>
            </a:p>
          </p:txBody>
        </p:sp>
        <p:sp>
          <p:nvSpPr>
            <p:cNvPr id="6" name="Rectangle 5">
              <a:extLst>
                <a:ext uri="{FF2B5EF4-FFF2-40B4-BE49-F238E27FC236}">
                  <a16:creationId xmlns:a16="http://schemas.microsoft.com/office/drawing/2014/main" id="{8A00625C-5F01-45B9-BEB9-66443831D928}"/>
                </a:ext>
              </a:extLst>
            </p:cNvPr>
            <p:cNvSpPr/>
            <p:nvPr/>
          </p:nvSpPr>
          <p:spPr>
            <a:xfrm>
              <a:off x="1330105" y="2319231"/>
              <a:ext cx="6428414" cy="3624131"/>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a:t>
              </a:r>
            </a:p>
          </p:txBody>
        </p:sp>
        <p:sp>
          <p:nvSpPr>
            <p:cNvPr id="7" name="Rectangle 6">
              <a:extLst>
                <a:ext uri="{FF2B5EF4-FFF2-40B4-BE49-F238E27FC236}">
                  <a16:creationId xmlns:a16="http://schemas.microsoft.com/office/drawing/2014/main" id="{F171ADE5-0976-44A9-9A89-45C11481B784}"/>
                </a:ext>
              </a:extLst>
            </p:cNvPr>
            <p:cNvSpPr/>
            <p:nvPr/>
          </p:nvSpPr>
          <p:spPr>
            <a:xfrm>
              <a:off x="152400" y="1213376"/>
              <a:ext cx="11887200" cy="5142974"/>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mazon Ember Light"/>
                  <a:ea typeface="+mn-ea"/>
                  <a:cs typeface="+mn-cs"/>
                </a:rPr>
                <a:t> </a:t>
              </a:r>
              <a:r>
                <a:rPr kumimoji="0" lang="en-US" sz="1600" b="0" i="0" u="none" strike="noStrike" kern="0" cap="none" spc="0" normalizeH="0" baseline="0" noProof="0" dirty="0">
                  <a:ln>
                    <a:noFill/>
                  </a:ln>
                  <a:solidFill>
                    <a:sysClr val="windowText" lastClr="000000"/>
                  </a:solidFill>
                  <a:effectLst/>
                  <a:uLnTx/>
                  <a:uFillTx/>
                  <a:latin typeface="Amazon Ember Light"/>
                  <a:ea typeface="+mn-ea"/>
                  <a:cs typeface="+mn-cs"/>
                </a:rPr>
                <a:t>AWS Cloud</a:t>
              </a:r>
            </a:p>
          </p:txBody>
        </p:sp>
        <p:sp>
          <p:nvSpPr>
            <p:cNvPr id="8" name="Rectangle 7">
              <a:extLst>
                <a:ext uri="{FF2B5EF4-FFF2-40B4-BE49-F238E27FC236}">
                  <a16:creationId xmlns:a16="http://schemas.microsoft.com/office/drawing/2014/main" id="{5B4C0FFB-E5B5-4C67-BE6A-8B849867AEE6}"/>
                </a:ext>
              </a:extLst>
            </p:cNvPr>
            <p:cNvSpPr/>
            <p:nvPr/>
          </p:nvSpPr>
          <p:spPr>
            <a:xfrm>
              <a:off x="2365951" y="1856508"/>
              <a:ext cx="3591473" cy="4239491"/>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7CBC"/>
                </a:solidFill>
                <a:effectLst/>
                <a:uLnTx/>
                <a:uFillTx/>
                <a:latin typeface="Amazon Ember Light"/>
                <a:ea typeface="+mn-ea"/>
                <a:cs typeface="+mn-cs"/>
              </a:endParaRPr>
            </a:p>
          </p:txBody>
        </p:sp>
        <p:pic>
          <p:nvPicPr>
            <p:cNvPr id="9" name="Graphic 8">
              <a:extLst>
                <a:ext uri="{FF2B5EF4-FFF2-40B4-BE49-F238E27FC236}">
                  <a16:creationId xmlns:a16="http://schemas.microsoft.com/office/drawing/2014/main" id="{B9C9485F-2EBC-422E-83CE-8240D38470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400" y="1207045"/>
              <a:ext cx="457200" cy="457200"/>
            </a:xfrm>
            <a:prstGeom prst="rect">
              <a:avLst/>
            </a:prstGeom>
          </p:spPr>
        </p:pic>
        <p:pic>
          <p:nvPicPr>
            <p:cNvPr id="10" name="Graphic 9">
              <a:extLst>
                <a:ext uri="{FF2B5EF4-FFF2-40B4-BE49-F238E27FC236}">
                  <a16:creationId xmlns:a16="http://schemas.microsoft.com/office/drawing/2014/main" id="{57B9F8D3-23EE-4311-9531-2D91CA789FF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30104" y="2319231"/>
              <a:ext cx="457200" cy="457200"/>
            </a:xfrm>
            <a:prstGeom prst="rect">
              <a:avLst/>
            </a:prstGeom>
          </p:spPr>
        </p:pic>
        <p:sp>
          <p:nvSpPr>
            <p:cNvPr id="11" name="TextBox 10">
              <a:extLst>
                <a:ext uri="{FF2B5EF4-FFF2-40B4-BE49-F238E27FC236}">
                  <a16:creationId xmlns:a16="http://schemas.microsoft.com/office/drawing/2014/main" id="{886F81AE-A049-4C19-9057-49A3AC07DB81}"/>
                </a:ext>
              </a:extLst>
            </p:cNvPr>
            <p:cNvSpPr txBox="1"/>
            <p:nvPr/>
          </p:nvSpPr>
          <p:spPr>
            <a:xfrm>
              <a:off x="5751918" y="5561494"/>
              <a:ext cx="20066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D8900"/>
                  </a:solidFill>
                  <a:effectLst/>
                  <a:uLnTx/>
                  <a:uFillTx/>
                  <a:latin typeface="Amazon Ember Light"/>
                  <a:ea typeface="+mn-ea"/>
                  <a:cs typeface="+mn-cs"/>
                </a:rPr>
                <a:t>10.0.0.0/16</a:t>
              </a:r>
            </a:p>
          </p:txBody>
        </p:sp>
        <p:sp>
          <p:nvSpPr>
            <p:cNvPr id="12" name="Rectangle 11">
              <a:extLst>
                <a:ext uri="{FF2B5EF4-FFF2-40B4-BE49-F238E27FC236}">
                  <a16:creationId xmlns:a16="http://schemas.microsoft.com/office/drawing/2014/main" id="{E7166951-D5F5-4D5F-A929-89BD67EC61E6}"/>
                </a:ext>
              </a:extLst>
            </p:cNvPr>
            <p:cNvSpPr/>
            <p:nvPr/>
          </p:nvSpPr>
          <p:spPr>
            <a:xfrm>
              <a:off x="2562576" y="2442536"/>
              <a:ext cx="3202243" cy="164592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a:t>
              </a:r>
              <a:r>
                <a:rPr kumimoji="0" lang="en-US" sz="1600" b="0" i="0" u="none" strike="noStrike" kern="0" cap="none" spc="0" normalizeH="0" baseline="0" noProof="0" dirty="0">
                  <a:ln>
                    <a:noFill/>
                  </a:ln>
                  <a:solidFill>
                    <a:srgbClr val="E9F3E6"/>
                  </a:solidFill>
                  <a:effectLst/>
                  <a:uLnTx/>
                  <a:uFillTx/>
                  <a:latin typeface="Amazon Ember Light"/>
                  <a:ea typeface="+mn-ea"/>
                  <a:cs typeface="+mn-cs"/>
                </a:rPr>
                <a:t>Public subnet</a:t>
              </a:r>
              <a:r>
                <a:rPr kumimoji="0" lang="en-US" sz="1600" b="0" i="0" u="none" strike="noStrike" kern="0" cap="none" spc="0" normalizeH="0" baseline="0" noProof="0" dirty="0">
                  <a:ln>
                    <a:noFill/>
                  </a:ln>
                  <a:solidFill>
                    <a:srgbClr val="1D8900"/>
                  </a:solidFill>
                  <a:effectLst/>
                  <a:uLnTx/>
                  <a:uFillTx/>
                  <a:latin typeface="Amazon Ember Light"/>
                  <a:ea typeface="+mn-ea"/>
                  <a:cs typeface="+mn-cs"/>
                </a:rPr>
                <a:t>:10.0.1.0/24</a:t>
              </a:r>
            </a:p>
          </p:txBody>
        </p:sp>
        <p:pic>
          <p:nvPicPr>
            <p:cNvPr id="13" name="Graphic 12">
              <a:extLst>
                <a:ext uri="{FF2B5EF4-FFF2-40B4-BE49-F238E27FC236}">
                  <a16:creationId xmlns:a16="http://schemas.microsoft.com/office/drawing/2014/main" id="{0267DA52-0955-4E35-8F29-A775580B91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2577" y="2440178"/>
              <a:ext cx="457200" cy="457200"/>
            </a:xfrm>
            <a:prstGeom prst="rect">
              <a:avLst/>
            </a:prstGeom>
          </p:spPr>
        </p:pic>
        <p:pic>
          <p:nvPicPr>
            <p:cNvPr id="19" name="Graphic 18">
              <a:extLst>
                <a:ext uri="{FF2B5EF4-FFF2-40B4-BE49-F238E27FC236}">
                  <a16:creationId xmlns:a16="http://schemas.microsoft.com/office/drawing/2014/main" id="{0E04E710-C136-4047-9C54-ECAA9EACC9A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0269" y="2064878"/>
              <a:ext cx="469900" cy="469900"/>
            </a:xfrm>
            <a:prstGeom prst="rect">
              <a:avLst/>
            </a:prstGeom>
          </p:spPr>
        </p:pic>
        <p:pic>
          <p:nvPicPr>
            <p:cNvPr id="39" name="Graphic 38">
              <a:extLst>
                <a:ext uri="{FF2B5EF4-FFF2-40B4-BE49-F238E27FC236}">
                  <a16:creationId xmlns:a16="http://schemas.microsoft.com/office/drawing/2014/main" id="{F15121F8-03C4-4A82-8228-CF9C5D6849DC}"/>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01869" y="3034149"/>
              <a:ext cx="457200" cy="457200"/>
            </a:xfrm>
            <a:prstGeom prst="rect">
              <a:avLst/>
            </a:prstGeom>
          </p:spPr>
        </p:pic>
        <p:pic>
          <p:nvPicPr>
            <p:cNvPr id="44" name="Graphic 43">
              <a:extLst>
                <a:ext uri="{FF2B5EF4-FFF2-40B4-BE49-F238E27FC236}">
                  <a16:creationId xmlns:a16="http://schemas.microsoft.com/office/drawing/2014/main" id="{85E76D4D-E3FF-4864-A50B-F16B6A929B2F}"/>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5096" y="5099544"/>
              <a:ext cx="457200" cy="457200"/>
            </a:xfrm>
            <a:prstGeom prst="rect">
              <a:avLst/>
            </a:prstGeom>
          </p:spPr>
        </p:pic>
        <p:pic>
          <p:nvPicPr>
            <p:cNvPr id="61" name="Graphic 60">
              <a:extLst>
                <a:ext uri="{FF2B5EF4-FFF2-40B4-BE49-F238E27FC236}">
                  <a16:creationId xmlns:a16="http://schemas.microsoft.com/office/drawing/2014/main" id="{CCF479AE-2B36-4C6F-88F8-C48CDD88D7D8}"/>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62576" y="4178210"/>
              <a:ext cx="457200" cy="457200"/>
            </a:xfrm>
            <a:prstGeom prst="rect">
              <a:avLst/>
            </a:prstGeom>
          </p:spPr>
        </p:pic>
        <p:pic>
          <p:nvPicPr>
            <p:cNvPr id="71" name="Graphic 70">
              <a:extLst>
                <a:ext uri="{FF2B5EF4-FFF2-40B4-BE49-F238E27FC236}">
                  <a16:creationId xmlns:a16="http://schemas.microsoft.com/office/drawing/2014/main" id="{F7F6D664-D6F5-496B-ABFA-C8CD8FC46412}"/>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06281" y="3053606"/>
              <a:ext cx="469900" cy="469900"/>
            </a:xfrm>
            <a:prstGeom prst="rect">
              <a:avLst/>
            </a:prstGeom>
          </p:spPr>
        </p:pic>
        <p:sp>
          <p:nvSpPr>
            <p:cNvPr id="73" name="TextBox 72">
              <a:extLst>
                <a:ext uri="{FF2B5EF4-FFF2-40B4-BE49-F238E27FC236}">
                  <a16:creationId xmlns:a16="http://schemas.microsoft.com/office/drawing/2014/main" id="{F1EF0657-6055-4EF8-A2C1-6162362BB58B}"/>
                </a:ext>
              </a:extLst>
            </p:cNvPr>
            <p:cNvSpPr txBox="1"/>
            <p:nvPr/>
          </p:nvSpPr>
          <p:spPr>
            <a:xfrm>
              <a:off x="4789018" y="3576445"/>
              <a:ext cx="1395190" cy="338554"/>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NAT gateway</a:t>
              </a:r>
            </a:p>
          </p:txBody>
        </p:sp>
        <p:sp>
          <p:nvSpPr>
            <p:cNvPr id="77" name="Rectangle 76">
              <a:extLst>
                <a:ext uri="{FF2B5EF4-FFF2-40B4-BE49-F238E27FC236}">
                  <a16:creationId xmlns:a16="http://schemas.microsoft.com/office/drawing/2014/main" id="{8DE143CC-4DF7-426E-8F9A-37FCCE527142}"/>
                </a:ext>
              </a:extLst>
            </p:cNvPr>
            <p:cNvSpPr/>
            <p:nvPr/>
          </p:nvSpPr>
          <p:spPr>
            <a:xfrm>
              <a:off x="419100" y="1733520"/>
              <a:ext cx="7630391" cy="4519622"/>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a:t>
              </a:r>
            </a:p>
          </p:txBody>
        </p:sp>
        <p:pic>
          <p:nvPicPr>
            <p:cNvPr id="78" name="Graphic 77">
              <a:extLst>
                <a:ext uri="{FF2B5EF4-FFF2-40B4-BE49-F238E27FC236}">
                  <a16:creationId xmlns:a16="http://schemas.microsoft.com/office/drawing/2014/main" id="{BB80363B-72FA-4B30-A324-7D42434FEAF6}"/>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9100" y="1733520"/>
              <a:ext cx="457200" cy="457200"/>
            </a:xfrm>
            <a:prstGeom prst="rect">
              <a:avLst/>
            </a:prstGeom>
          </p:spPr>
        </p:pic>
        <p:pic>
          <p:nvPicPr>
            <p:cNvPr id="81" name="Graphic 80">
              <a:extLst>
                <a:ext uri="{FF2B5EF4-FFF2-40B4-BE49-F238E27FC236}">
                  <a16:creationId xmlns:a16="http://schemas.microsoft.com/office/drawing/2014/main" id="{5503B2CF-F03C-4053-92E9-3AACE977CB67}"/>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924072" y="4681068"/>
              <a:ext cx="469900" cy="469900"/>
            </a:xfrm>
            <a:prstGeom prst="rect">
              <a:avLst/>
            </a:prstGeom>
          </p:spPr>
        </p:pic>
        <p:sp>
          <p:nvSpPr>
            <p:cNvPr id="82" name="TextBox 81">
              <a:extLst>
                <a:ext uri="{FF2B5EF4-FFF2-40B4-BE49-F238E27FC236}">
                  <a16:creationId xmlns:a16="http://schemas.microsoft.com/office/drawing/2014/main" id="{A268F417-4DB2-42A0-88C6-B01CB96477D4}"/>
                </a:ext>
              </a:extLst>
            </p:cNvPr>
            <p:cNvSpPr txBox="1"/>
            <p:nvPr/>
          </p:nvSpPr>
          <p:spPr>
            <a:xfrm>
              <a:off x="2570973" y="4917305"/>
              <a:ext cx="971741" cy="830997"/>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Elastic</a:t>
              </a:r>
              <a:b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network</a:t>
              </a:r>
              <a:b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interface</a:t>
              </a:r>
            </a:p>
          </p:txBody>
        </p:sp>
        <p:sp>
          <p:nvSpPr>
            <p:cNvPr id="90" name="TextBox 89">
              <a:extLst>
                <a:ext uri="{FF2B5EF4-FFF2-40B4-BE49-F238E27FC236}">
                  <a16:creationId xmlns:a16="http://schemas.microsoft.com/office/drawing/2014/main" id="{9BD5F12B-9061-47F6-B7B3-FC589F9101A8}"/>
                </a:ext>
              </a:extLst>
            </p:cNvPr>
            <p:cNvSpPr txBox="1"/>
            <p:nvPr/>
          </p:nvSpPr>
          <p:spPr>
            <a:xfrm>
              <a:off x="2599153" y="3589779"/>
              <a:ext cx="1770036" cy="338554"/>
            </a:xfrm>
            <a:prstGeom prst="rect">
              <a:avLst/>
            </a:prstGeom>
            <a:solidFill>
              <a:schemeClr val="bg1"/>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Private IP address</a:t>
              </a:r>
            </a:p>
          </p:txBody>
        </p:sp>
        <p:sp>
          <p:nvSpPr>
            <p:cNvPr id="91" name="Rectangle 90">
              <a:extLst>
                <a:ext uri="{FF2B5EF4-FFF2-40B4-BE49-F238E27FC236}">
                  <a16:creationId xmlns:a16="http://schemas.microsoft.com/office/drawing/2014/main" id="{6B3F1415-BCD4-473B-BE05-E86D14A3E7CF}"/>
                </a:ext>
              </a:extLst>
            </p:cNvPr>
            <p:cNvSpPr/>
            <p:nvPr/>
          </p:nvSpPr>
          <p:spPr>
            <a:xfrm>
              <a:off x="955963" y="1773378"/>
              <a:ext cx="984594"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mn-ea"/>
                  <a:cs typeface="Arial" panose="020B0604020202020204" pitchFamily="34" charset="0"/>
                </a:rPr>
                <a:t>Region</a:t>
              </a:r>
            </a:p>
          </p:txBody>
        </p:sp>
        <p:sp>
          <p:nvSpPr>
            <p:cNvPr id="92" name="Rectangle 91">
              <a:extLst>
                <a:ext uri="{FF2B5EF4-FFF2-40B4-BE49-F238E27FC236}">
                  <a16:creationId xmlns:a16="http://schemas.microsoft.com/office/drawing/2014/main" id="{06476FDF-6DD2-4F9E-AE6A-031F374DF349}"/>
                </a:ext>
              </a:extLst>
            </p:cNvPr>
            <p:cNvSpPr/>
            <p:nvPr/>
          </p:nvSpPr>
          <p:spPr>
            <a:xfrm>
              <a:off x="1826077" y="2338131"/>
              <a:ext cx="640080" cy="3657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mn-ea"/>
                  <a:cs typeface="Arial" panose="020B0604020202020204" pitchFamily="34" charset="0"/>
                </a:rPr>
                <a:t>VPC</a:t>
              </a:r>
            </a:p>
          </p:txBody>
        </p:sp>
        <p:sp>
          <p:nvSpPr>
            <p:cNvPr id="97" name="TextBox 96">
              <a:extLst>
                <a:ext uri="{FF2B5EF4-FFF2-40B4-BE49-F238E27FC236}">
                  <a16:creationId xmlns:a16="http://schemas.microsoft.com/office/drawing/2014/main" id="{8E5674E7-0C5C-4080-BCA8-3A6C3D6EF081}"/>
                </a:ext>
              </a:extLst>
            </p:cNvPr>
            <p:cNvSpPr txBox="1"/>
            <p:nvPr/>
          </p:nvSpPr>
          <p:spPr>
            <a:xfrm>
              <a:off x="6285603" y="2625946"/>
              <a:ext cx="947695" cy="584775"/>
            </a:xfrm>
            <a:prstGeom prst="rect">
              <a:avLst/>
            </a:prstGeom>
            <a:no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Internet</a:t>
              </a:r>
              <a:b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b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gateway</a:t>
              </a:r>
            </a:p>
          </p:txBody>
        </p:sp>
        <p:sp>
          <p:nvSpPr>
            <p:cNvPr id="98" name="TextBox 97">
              <a:extLst>
                <a:ext uri="{FF2B5EF4-FFF2-40B4-BE49-F238E27FC236}">
                  <a16:creationId xmlns:a16="http://schemas.microsoft.com/office/drawing/2014/main" id="{075E0770-42E2-4792-89A8-487B88C6AAB4}"/>
                </a:ext>
              </a:extLst>
            </p:cNvPr>
            <p:cNvSpPr txBox="1"/>
            <p:nvPr/>
          </p:nvSpPr>
          <p:spPr>
            <a:xfrm>
              <a:off x="2859747" y="4171640"/>
              <a:ext cx="1495922" cy="338554"/>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Private subnet</a:t>
              </a:r>
            </a:p>
          </p:txBody>
        </p:sp>
        <p:cxnSp>
          <p:nvCxnSpPr>
            <p:cNvPr id="100" name="Straight Connector 99">
              <a:extLst>
                <a:ext uri="{FF2B5EF4-FFF2-40B4-BE49-F238E27FC236}">
                  <a16:creationId xmlns:a16="http://schemas.microsoft.com/office/drawing/2014/main" id="{06543B80-62F1-4504-A01D-D31A7413E7C6}"/>
                </a:ext>
              </a:extLst>
            </p:cNvPr>
            <p:cNvCxnSpPr>
              <a:cxnSpLocks/>
              <a:stCxn id="82" idx="3"/>
              <a:endCxn id="81" idx="1"/>
            </p:cNvCxnSpPr>
            <p:nvPr/>
          </p:nvCxnSpPr>
          <p:spPr>
            <a:xfrm flipV="1">
              <a:off x="3542714" y="4916018"/>
              <a:ext cx="381358" cy="416786"/>
            </a:xfrm>
            <a:prstGeom prst="line">
              <a:avLst/>
            </a:prstGeom>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27FDB713-2D98-4BC3-B4C2-976DB39124B6}"/>
                </a:ext>
              </a:extLst>
            </p:cNvPr>
            <p:cNvSpPr txBox="1"/>
            <p:nvPr/>
          </p:nvSpPr>
          <p:spPr>
            <a:xfrm>
              <a:off x="6127884" y="4531664"/>
              <a:ext cx="1233030" cy="338554"/>
            </a:xfrm>
            <a:prstGeom prst="rect">
              <a:avLst/>
            </a:prstGeom>
            <a:no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Route table</a:t>
              </a:r>
            </a:p>
          </p:txBody>
        </p:sp>
        <p:sp>
          <p:nvSpPr>
            <p:cNvPr id="103" name="TextBox 102">
              <a:extLst>
                <a:ext uri="{FF2B5EF4-FFF2-40B4-BE49-F238E27FC236}">
                  <a16:creationId xmlns:a16="http://schemas.microsoft.com/office/drawing/2014/main" id="{36D8EAFE-1A6F-48D0-8956-C02CD2A45C11}"/>
                </a:ext>
              </a:extLst>
            </p:cNvPr>
            <p:cNvSpPr txBox="1"/>
            <p:nvPr/>
          </p:nvSpPr>
          <p:spPr>
            <a:xfrm>
              <a:off x="2876272" y="2469374"/>
              <a:ext cx="1414170" cy="338554"/>
            </a:xfrm>
            <a:prstGeom prst="rect">
              <a:avLst/>
            </a:prstGeom>
            <a:solidFill>
              <a:schemeClr val="bg1"/>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Public subnet</a:t>
              </a:r>
            </a:p>
          </p:txBody>
        </p:sp>
        <p:cxnSp>
          <p:nvCxnSpPr>
            <p:cNvPr id="105" name="Connector: Curved 104">
              <a:extLst>
                <a:ext uri="{FF2B5EF4-FFF2-40B4-BE49-F238E27FC236}">
                  <a16:creationId xmlns:a16="http://schemas.microsoft.com/office/drawing/2014/main" id="{864D1D5C-CBCF-4CE7-9FAB-0C3B08404EFA}"/>
                </a:ext>
              </a:extLst>
            </p:cNvPr>
            <p:cNvCxnSpPr>
              <a:stCxn id="71" idx="3"/>
            </p:cNvCxnSpPr>
            <p:nvPr/>
          </p:nvCxnSpPr>
          <p:spPr>
            <a:xfrm>
              <a:off x="5176181" y="3288556"/>
              <a:ext cx="1224619" cy="99576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Curved 106">
              <a:extLst>
                <a:ext uri="{FF2B5EF4-FFF2-40B4-BE49-F238E27FC236}">
                  <a16:creationId xmlns:a16="http://schemas.microsoft.com/office/drawing/2014/main" id="{1D7173EE-A67D-4F62-A80B-CBF18F557512}"/>
                </a:ext>
              </a:extLst>
            </p:cNvPr>
            <p:cNvCxnSpPr>
              <a:cxnSpLocks/>
              <a:stCxn id="81" idx="3"/>
            </p:cNvCxnSpPr>
            <p:nvPr/>
          </p:nvCxnSpPr>
          <p:spPr>
            <a:xfrm flipV="1">
              <a:off x="4393972" y="4268549"/>
              <a:ext cx="1974145" cy="647469"/>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D2E0C40-C049-44C2-83DE-0FF53CAD24A9}"/>
                </a:ext>
              </a:extLst>
            </p:cNvPr>
            <p:cNvCxnSpPr>
              <a:cxnSpLocks/>
              <a:stCxn id="97" idx="2"/>
            </p:cNvCxnSpPr>
            <p:nvPr/>
          </p:nvCxnSpPr>
          <p:spPr>
            <a:xfrm>
              <a:off x="6759451" y="3210721"/>
              <a:ext cx="10109" cy="807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Curved 113">
              <a:extLst>
                <a:ext uri="{FF2B5EF4-FFF2-40B4-BE49-F238E27FC236}">
                  <a16:creationId xmlns:a16="http://schemas.microsoft.com/office/drawing/2014/main" id="{960C38ED-ED96-4A4C-AE68-E071C0CD70EB}"/>
                </a:ext>
              </a:extLst>
            </p:cNvPr>
            <p:cNvCxnSpPr>
              <a:cxnSpLocks/>
              <a:stCxn id="19" idx="0"/>
            </p:cNvCxnSpPr>
            <p:nvPr/>
          </p:nvCxnSpPr>
          <p:spPr>
            <a:xfrm rot="5400000" flipH="1" flipV="1">
              <a:off x="8241430" y="309967"/>
              <a:ext cx="268701" cy="3241123"/>
            </a:xfrm>
            <a:prstGeom prst="curved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5" name="Graphic 114">
              <a:extLst>
                <a:ext uri="{FF2B5EF4-FFF2-40B4-BE49-F238E27FC236}">
                  <a16:creationId xmlns:a16="http://schemas.microsoft.com/office/drawing/2014/main" id="{B0B2D66B-3579-4B74-A9D7-443FDE22ACF9}"/>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119361" y="1271818"/>
              <a:ext cx="1280160" cy="1280160"/>
            </a:xfrm>
            <a:prstGeom prst="rect">
              <a:avLst/>
            </a:prstGeom>
          </p:spPr>
        </p:pic>
        <p:sp>
          <p:nvSpPr>
            <p:cNvPr id="116" name="TextBox 115">
              <a:extLst>
                <a:ext uri="{FF2B5EF4-FFF2-40B4-BE49-F238E27FC236}">
                  <a16:creationId xmlns:a16="http://schemas.microsoft.com/office/drawing/2014/main" id="{F661AEA3-B256-4C18-84DC-592A38823109}"/>
                </a:ext>
              </a:extLst>
            </p:cNvPr>
            <p:cNvSpPr txBox="1"/>
            <p:nvPr/>
          </p:nvSpPr>
          <p:spPr>
            <a:xfrm>
              <a:off x="10310440" y="2610729"/>
              <a:ext cx="89800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rial" panose="020B0604020202020204" pitchFamily="34" charset="0"/>
                </a:rPr>
                <a:t>Internet</a:t>
              </a:r>
            </a:p>
          </p:txBody>
        </p:sp>
        <p:sp>
          <p:nvSpPr>
            <p:cNvPr id="3" name="TextBox 2">
              <a:extLst>
                <a:ext uri="{FF2B5EF4-FFF2-40B4-BE49-F238E27FC236}">
                  <a16:creationId xmlns:a16="http://schemas.microsoft.com/office/drawing/2014/main" id="{DF6752BA-5C71-4B16-9043-D0096A45F601}"/>
                </a:ext>
              </a:extLst>
            </p:cNvPr>
            <p:cNvSpPr txBox="1"/>
            <p:nvPr/>
          </p:nvSpPr>
          <p:spPr>
            <a:xfrm>
              <a:off x="3238197" y="1903353"/>
              <a:ext cx="1657826" cy="338554"/>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Availability Zone</a:t>
              </a:r>
            </a:p>
          </p:txBody>
        </p:sp>
        <p:sp>
          <p:nvSpPr>
            <p:cNvPr id="49" name="TextBox 48">
              <a:extLst>
                <a:ext uri="{FF2B5EF4-FFF2-40B4-BE49-F238E27FC236}">
                  <a16:creationId xmlns:a16="http://schemas.microsoft.com/office/drawing/2014/main" id="{6513CA11-B560-4FC5-8B71-63AC786D6732}"/>
                </a:ext>
              </a:extLst>
            </p:cNvPr>
            <p:cNvSpPr txBox="1"/>
            <p:nvPr/>
          </p:nvSpPr>
          <p:spPr>
            <a:xfrm>
              <a:off x="3706131" y="5517778"/>
              <a:ext cx="1770036" cy="338554"/>
            </a:xfrm>
            <a:prstGeom prst="rect">
              <a:avLst/>
            </a:prstGeom>
            <a:solidFill>
              <a:schemeClr val="bg1"/>
            </a:solid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mazon Ember Light"/>
                  <a:ea typeface="Amazon Ember Light" panose="020B0403020204020204" pitchFamily="34" charset="0"/>
                  <a:cs typeface="Arial" panose="020B0604020202020204" pitchFamily="34" charset="0"/>
                </a:rPr>
                <a:t>Private IP address</a:t>
              </a:r>
            </a:p>
          </p:txBody>
        </p:sp>
        <p:pic>
          <p:nvPicPr>
            <p:cNvPr id="50" name="Graphic 49">
              <a:extLst>
                <a:ext uri="{FF2B5EF4-FFF2-40B4-BE49-F238E27FC236}">
                  <a16:creationId xmlns:a16="http://schemas.microsoft.com/office/drawing/2014/main" id="{E7208472-9DBC-4A85-81D2-16F727F7376A}"/>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545425" y="4037021"/>
              <a:ext cx="469900" cy="469900"/>
            </a:xfrm>
            <a:prstGeom prst="rect">
              <a:avLst/>
            </a:prstGeom>
          </p:spPr>
        </p:pic>
      </p:grpSp>
      <p:graphicFrame>
        <p:nvGraphicFramePr>
          <p:cNvPr id="94" name="Table 93">
            <a:extLst>
              <a:ext uri="{FF2B5EF4-FFF2-40B4-BE49-F238E27FC236}">
                <a16:creationId xmlns:a16="http://schemas.microsoft.com/office/drawing/2014/main" id="{84A1DE26-D088-444C-849E-4ACF27FA3051}"/>
              </a:ext>
            </a:extLst>
          </p:cNvPr>
          <p:cNvGraphicFramePr>
            <a:graphicFrameLocks noGrp="1"/>
          </p:cNvGraphicFramePr>
          <p:nvPr/>
        </p:nvGraphicFramePr>
        <p:xfrm>
          <a:off x="8945095" y="3970965"/>
          <a:ext cx="2395728" cy="1112520"/>
        </p:xfrm>
        <a:graphic>
          <a:graphicData uri="http://schemas.openxmlformats.org/drawingml/2006/table">
            <a:tbl>
              <a:tblPr firstRow="1" bandRow="1">
                <a:tableStyleId>{2D5ABB26-0587-4C30-8999-92F81FD0307C}</a:tableStyleId>
              </a:tblPr>
              <a:tblGrid>
                <a:gridCol w="1465583">
                  <a:extLst>
                    <a:ext uri="{9D8B030D-6E8A-4147-A177-3AD203B41FA5}">
                      <a16:colId xmlns:a16="http://schemas.microsoft.com/office/drawing/2014/main" val="3829441895"/>
                    </a:ext>
                  </a:extLst>
                </a:gridCol>
                <a:gridCol w="930145">
                  <a:extLst>
                    <a:ext uri="{9D8B030D-6E8A-4147-A177-3AD203B41FA5}">
                      <a16:colId xmlns:a16="http://schemas.microsoft.com/office/drawing/2014/main" val="3130759443"/>
                    </a:ext>
                  </a:extLst>
                </a:gridCol>
              </a:tblGrid>
              <a:tr h="370840">
                <a:tc>
                  <a:txBody>
                    <a:bodyPr/>
                    <a:lstStyle/>
                    <a:p>
                      <a:r>
                        <a:rPr lang="en-US" sz="1600" b="1" dirty="0"/>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1" dirty="0"/>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712680"/>
                  </a:ext>
                </a:extLst>
              </a:tr>
              <a:tr h="370840">
                <a:tc>
                  <a:txBody>
                    <a:bodyPr/>
                    <a:lstStyle/>
                    <a:p>
                      <a:pPr algn="ctr"/>
                      <a:r>
                        <a:rPr lang="en-US" sz="1600" dirty="0">
                          <a:highlight>
                            <a:srgbClr val="FFFF00"/>
                          </a:highlight>
                        </a:rPr>
                        <a:t>10.0.0.0/16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dirty="0"/>
                        <a:t>local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514"/>
                  </a:ext>
                </a:extLst>
              </a:tr>
              <a:tr h="370840">
                <a:tc>
                  <a:txBody>
                    <a:bodyPr/>
                    <a:lstStyle/>
                    <a:p>
                      <a:r>
                        <a:rPr lang="en-US" sz="1600" dirty="0">
                          <a:solidFill>
                            <a:schemeClr val="tx1"/>
                          </a:solidFill>
                        </a:rPr>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solidFill>
                            <a:schemeClr val="tx1"/>
                          </a:solidFill>
                          <a:highlight>
                            <a:srgbClr val="FFFF00"/>
                          </a:highlight>
                        </a:rPr>
                        <a:t>igw-id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7068529"/>
                  </a:ext>
                </a:extLst>
              </a:tr>
            </a:tbl>
          </a:graphicData>
        </a:graphic>
      </p:graphicFrame>
      <p:grpSp>
        <p:nvGrpSpPr>
          <p:cNvPr id="15" name="Group 14" descr="labeled table with all cells filled in.">
            <a:extLst>
              <a:ext uri="{FF2B5EF4-FFF2-40B4-BE49-F238E27FC236}">
                <a16:creationId xmlns:a16="http://schemas.microsoft.com/office/drawing/2014/main" id="{23FB189D-CAF5-4209-B459-72AD06EEA782}"/>
              </a:ext>
            </a:extLst>
          </p:cNvPr>
          <p:cNvGrpSpPr/>
          <p:nvPr/>
        </p:nvGrpSpPr>
        <p:grpSpPr>
          <a:xfrm>
            <a:off x="7797721" y="2676601"/>
            <a:ext cx="3746479" cy="2474367"/>
            <a:chOff x="7797721" y="2676601"/>
            <a:chExt cx="3746479" cy="2474367"/>
          </a:xfrm>
        </p:grpSpPr>
        <p:cxnSp>
          <p:nvCxnSpPr>
            <p:cNvPr id="120" name="Straight Connector 119">
              <a:extLst>
                <a:ext uri="{FF2B5EF4-FFF2-40B4-BE49-F238E27FC236}">
                  <a16:creationId xmlns:a16="http://schemas.microsoft.com/office/drawing/2014/main" id="{E9E3E223-618A-4616-A2AE-345CEAA109BB}"/>
                </a:ext>
              </a:extLst>
            </p:cNvPr>
            <p:cNvCxnSpPr>
              <a:cxnSpLocks/>
              <a:stCxn id="127" idx="0"/>
              <a:endCxn id="121" idx="2"/>
            </p:cNvCxnSpPr>
            <p:nvPr/>
          </p:nvCxnSpPr>
          <p:spPr>
            <a:xfrm flipH="1" flipV="1">
              <a:off x="9341061" y="3015155"/>
              <a:ext cx="775827" cy="875967"/>
            </a:xfrm>
            <a:prstGeom prst="line">
              <a:avLst/>
            </a:prstGeom>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BDBA7B0E-12D8-4041-83D3-087FC09C08DC}"/>
                </a:ext>
              </a:extLst>
            </p:cNvPr>
            <p:cNvSpPr txBox="1"/>
            <p:nvPr/>
          </p:nvSpPr>
          <p:spPr>
            <a:xfrm>
              <a:off x="8724546" y="2676601"/>
              <a:ext cx="1233030" cy="338554"/>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Amazon Ember Light" panose="020B0403020204020204" pitchFamily="34" charset="0"/>
                  <a:cs typeface="Arial" panose="020B0604020202020204" pitchFamily="34" charset="0"/>
                </a:rPr>
                <a:t>Route table</a:t>
              </a:r>
            </a:p>
          </p:txBody>
        </p:sp>
        <p:sp>
          <p:nvSpPr>
            <p:cNvPr id="122" name="Rectangle 121">
              <a:extLst>
                <a:ext uri="{FF2B5EF4-FFF2-40B4-BE49-F238E27FC236}">
                  <a16:creationId xmlns:a16="http://schemas.microsoft.com/office/drawing/2014/main" id="{2183E006-E3C8-404D-A925-91AC3A69FCF5}"/>
                </a:ext>
              </a:extLst>
            </p:cNvPr>
            <p:cNvSpPr/>
            <p:nvPr/>
          </p:nvSpPr>
          <p:spPr>
            <a:xfrm>
              <a:off x="8709560" y="4268549"/>
              <a:ext cx="2834640" cy="520964"/>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cxnSp>
          <p:nvCxnSpPr>
            <p:cNvPr id="123" name="Straight Connector 122">
              <a:extLst>
                <a:ext uri="{FF2B5EF4-FFF2-40B4-BE49-F238E27FC236}">
                  <a16:creationId xmlns:a16="http://schemas.microsoft.com/office/drawing/2014/main" id="{A8380A55-03C1-406A-82B5-670A9EDE8A47}"/>
                </a:ext>
              </a:extLst>
            </p:cNvPr>
            <p:cNvCxnSpPr>
              <a:cxnSpLocks/>
              <a:stCxn id="122" idx="1"/>
              <a:endCxn id="124" idx="3"/>
            </p:cNvCxnSpPr>
            <p:nvPr/>
          </p:nvCxnSpPr>
          <p:spPr>
            <a:xfrm flipH="1" flipV="1">
              <a:off x="8529011" y="3875733"/>
              <a:ext cx="180549" cy="653298"/>
            </a:xfrm>
            <a:prstGeom prst="line">
              <a:avLst/>
            </a:prstGeom>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3614E457-91D0-447B-842B-2EE48D062AE3}"/>
                </a:ext>
              </a:extLst>
            </p:cNvPr>
            <p:cNvSpPr txBox="1"/>
            <p:nvPr/>
          </p:nvSpPr>
          <p:spPr>
            <a:xfrm>
              <a:off x="7797721" y="3706456"/>
              <a:ext cx="731290" cy="338554"/>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Amazon Ember Light" panose="020B0403020204020204" pitchFamily="34" charset="0"/>
                  <a:cs typeface="Arial" panose="020B0604020202020204" pitchFamily="34" charset="0"/>
                </a:rPr>
                <a:t>Route</a:t>
              </a:r>
            </a:p>
          </p:txBody>
        </p:sp>
        <p:sp>
          <p:nvSpPr>
            <p:cNvPr id="127" name="Rectangle 126">
              <a:extLst>
                <a:ext uri="{FF2B5EF4-FFF2-40B4-BE49-F238E27FC236}">
                  <a16:creationId xmlns:a16="http://schemas.microsoft.com/office/drawing/2014/main" id="{83366235-419F-4873-A8C9-B2168C7CE05C}"/>
                </a:ext>
              </a:extLst>
            </p:cNvPr>
            <p:cNvSpPr/>
            <p:nvPr/>
          </p:nvSpPr>
          <p:spPr>
            <a:xfrm>
              <a:off x="8834255" y="3891122"/>
              <a:ext cx="2565266" cy="1259846"/>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5" name="Footer Placeholder 4">
            <a:extLst>
              <a:ext uri="{FF2B5EF4-FFF2-40B4-BE49-F238E27FC236}">
                <a16:creationId xmlns:a16="http://schemas.microsoft.com/office/drawing/2014/main" id="{20984EBA-27B6-4A2E-82B8-80C2D4A05C9D}"/>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63C2347C-8E56-4DB2-81B3-41517F65E72B}"/>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9646666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latin typeface="+mj-lt"/>
              </a:rPr>
              <a:t>Section 3 key takeaways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97222" y="2835670"/>
            <a:ext cx="3931314" cy="3104201"/>
          </a:xfrm>
          <a:prstGeom prst="rect">
            <a:avLst/>
          </a:prstGeom>
        </p:spPr>
      </p:pic>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a:xfrm>
            <a:off x="5714474" y="1003894"/>
            <a:ext cx="5767612" cy="5303520"/>
          </a:xfrm>
        </p:spPr>
        <p:txBody>
          <a:bodyPr/>
          <a:lstStyle/>
          <a:p>
            <a:r>
              <a:rPr lang="en-US" dirty="0">
                <a:latin typeface="+mj-lt"/>
              </a:rPr>
              <a:t>There are several VPC networking options, which include:</a:t>
            </a:r>
          </a:p>
          <a:p>
            <a:pPr lvl="1"/>
            <a:r>
              <a:rPr lang="en-US" dirty="0">
                <a:latin typeface="+mj-lt"/>
              </a:rPr>
              <a:t>Internet gateway</a:t>
            </a:r>
          </a:p>
          <a:p>
            <a:pPr lvl="1"/>
            <a:r>
              <a:rPr lang="en-US" dirty="0">
                <a:latin typeface="+mj-lt"/>
              </a:rPr>
              <a:t>NAT gateway</a:t>
            </a:r>
          </a:p>
          <a:p>
            <a:pPr lvl="1"/>
            <a:r>
              <a:rPr lang="en-US" dirty="0">
                <a:latin typeface="+mj-lt"/>
              </a:rPr>
              <a:t>VPC endpoint</a:t>
            </a:r>
          </a:p>
          <a:p>
            <a:pPr lvl="1"/>
            <a:r>
              <a:rPr lang="en-US" dirty="0">
                <a:latin typeface="+mj-lt"/>
              </a:rPr>
              <a:t>VPC peering</a:t>
            </a:r>
          </a:p>
          <a:p>
            <a:pPr lvl="1"/>
            <a:r>
              <a:rPr lang="en-US" dirty="0">
                <a:latin typeface="+mj-lt"/>
              </a:rPr>
              <a:t>VPC sharing</a:t>
            </a:r>
          </a:p>
          <a:p>
            <a:pPr lvl="1"/>
            <a:r>
              <a:rPr lang="en-US" dirty="0">
                <a:latin typeface="+mj-lt"/>
              </a:rPr>
              <a:t>AWS Site-to-Site VPN</a:t>
            </a:r>
          </a:p>
          <a:p>
            <a:pPr lvl="1"/>
            <a:r>
              <a:rPr lang="en-US" dirty="0">
                <a:latin typeface="+mj-lt"/>
              </a:rPr>
              <a:t>AWS Direct Connect</a:t>
            </a:r>
          </a:p>
          <a:p>
            <a:pPr lvl="1"/>
            <a:r>
              <a:rPr lang="en-US" dirty="0">
                <a:latin typeface="+mj-lt"/>
              </a:rPr>
              <a:t>AWS Transit Gateway</a:t>
            </a:r>
          </a:p>
          <a:p>
            <a:r>
              <a:rPr lang="en-US" dirty="0">
                <a:latin typeface="+mj-lt"/>
              </a:rPr>
              <a:t>You can use the VPC Wizard to implement your design.</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FFFFFF"/>
                </a:solidFill>
                <a:effectLst/>
                <a:uLnTx/>
                <a:uFillTx/>
                <a:latin typeface="Amazon Ember Light" panose="020B0403020204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87</a:t>
            </a:fld>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
        <p:nvSpPr>
          <p:cNvPr id="2" name="Footer Placeholder 1">
            <a:extLst>
              <a:ext uri="{FF2B5EF4-FFF2-40B4-BE49-F238E27FC236}">
                <a16:creationId xmlns:a16="http://schemas.microsoft.com/office/drawing/2014/main" id="{46C0DCB9-C0D6-2842-8ED0-F06821F23D27}"/>
              </a:ext>
              <a:ext uri="{C183D7F6-B498-43B3-948B-1728B52AA6E4}">
                <adec:decorative xmlns:adec="http://schemas.microsoft.com/office/drawing/2017/decorative" val="1"/>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8827538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CC1439-966A-4F56-B244-249077ECEC28}"/>
              </a:ext>
            </a:extLst>
          </p:cNvPr>
          <p:cNvSpPr>
            <a:spLocks noGrp="1"/>
          </p:cNvSpPr>
          <p:nvPr>
            <p:ph type="body" sz="quarter" idx="10"/>
          </p:nvPr>
        </p:nvSpPr>
        <p:spPr/>
        <p:txBody>
          <a:bodyPr/>
          <a:lstStyle/>
          <a:p>
            <a:r>
              <a:rPr lang="en-US" dirty="0"/>
              <a:t>Module 5: Networking and Content Delivery</a:t>
            </a:r>
          </a:p>
        </p:txBody>
      </p:sp>
      <p:sp>
        <p:nvSpPr>
          <p:cNvPr id="2" name="Title 1"/>
          <p:cNvSpPr>
            <a:spLocks noGrp="1"/>
          </p:cNvSpPr>
          <p:nvPr>
            <p:ph type="title"/>
          </p:nvPr>
        </p:nvSpPr>
        <p:spPr/>
        <p:txBody>
          <a:bodyPr>
            <a:noAutofit/>
          </a:bodyPr>
          <a:lstStyle/>
          <a:p>
            <a:r>
              <a:rPr lang="en-US" sz="4000" dirty="0"/>
              <a:t>Section 4: VPC security</a:t>
            </a:r>
          </a:p>
        </p:txBody>
      </p:sp>
      <p:sp>
        <p:nvSpPr>
          <p:cNvPr id="4" name="Footer Placeholder 3">
            <a:extLst>
              <a:ext uri="{FF2B5EF4-FFF2-40B4-BE49-F238E27FC236}">
                <a16:creationId xmlns:a16="http://schemas.microsoft.com/office/drawing/2014/main" id="{FA1BECBF-7C18-474A-9B4D-0F747886D720}"/>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7920346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Security groups</a:t>
            </a:r>
          </a:p>
        </p:txBody>
      </p:sp>
      <p:grpSp>
        <p:nvGrpSpPr>
          <p:cNvPr id="4" name="Group 3" descr="architecture diagram of a vpc with two subnets. inside each subnet is an instance inside a security group.">
            <a:extLst>
              <a:ext uri="{FF2B5EF4-FFF2-40B4-BE49-F238E27FC236}">
                <a16:creationId xmlns:a16="http://schemas.microsoft.com/office/drawing/2014/main" id="{F22B2B57-C85C-4052-B2EC-61B0746FF976}"/>
              </a:ext>
            </a:extLst>
          </p:cNvPr>
          <p:cNvGrpSpPr/>
          <p:nvPr/>
        </p:nvGrpSpPr>
        <p:grpSpPr>
          <a:xfrm>
            <a:off x="152401" y="1184646"/>
            <a:ext cx="5403273" cy="5191619"/>
            <a:chOff x="152401" y="1273546"/>
            <a:chExt cx="5403273" cy="5191619"/>
          </a:xfrm>
        </p:grpSpPr>
        <p:sp>
          <p:nvSpPr>
            <p:cNvPr id="10" name="Rectangle 9">
              <a:extLst>
                <a:ext uri="{FF2B5EF4-FFF2-40B4-BE49-F238E27FC236}">
                  <a16:creationId xmlns:a16="http://schemas.microsoft.com/office/drawing/2014/main" id="{2EA2AEC7-3026-407B-AF13-090DAFE9FEB4}"/>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Availability Zone</a:t>
              </a:r>
            </a:p>
          </p:txBody>
        </p:sp>
        <p:sp>
          <p:nvSpPr>
            <p:cNvPr id="11" name="Rectangle 10">
              <a:extLst>
                <a:ext uri="{FF2B5EF4-FFF2-40B4-BE49-F238E27FC236}">
                  <a16:creationId xmlns:a16="http://schemas.microsoft.com/office/drawing/2014/main" id="{DFB21CDB-E7C3-4D30-B97C-5B0213132DD0}"/>
                </a:ext>
              </a:extLst>
            </p:cNvPr>
            <p:cNvSpPr/>
            <p:nvPr/>
          </p:nvSpPr>
          <p:spPr>
            <a:xfrm>
              <a:off x="1315653" y="2982872"/>
              <a:ext cx="310896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Public subnet:10.0.1.0/24</a:t>
              </a:r>
            </a:p>
          </p:txBody>
        </p:sp>
        <p:pic>
          <p:nvPicPr>
            <p:cNvPr id="12" name="Graphic 11">
              <a:extLst>
                <a:ext uri="{FF2B5EF4-FFF2-40B4-BE49-F238E27FC236}">
                  <a16:creationId xmlns:a16="http://schemas.microsoft.com/office/drawing/2014/main" id="{A81762A6-0A9A-443D-94CB-ACD42705FB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5654" y="2980513"/>
              <a:ext cx="457200" cy="457200"/>
            </a:xfrm>
            <a:prstGeom prst="rect">
              <a:avLst/>
            </a:prstGeom>
          </p:spPr>
        </p:pic>
        <p:sp>
          <p:nvSpPr>
            <p:cNvPr id="13" name="Rectangle 12">
              <a:extLst>
                <a:ext uri="{FF2B5EF4-FFF2-40B4-BE49-F238E27FC236}">
                  <a16:creationId xmlns:a16="http://schemas.microsoft.com/office/drawing/2014/main" id="{C0492441-C59A-449B-8DFB-1A489D3FF458}"/>
                </a:ext>
              </a:extLst>
            </p:cNvPr>
            <p:cNvSpPr/>
            <p:nvPr/>
          </p:nvSpPr>
          <p:spPr>
            <a:xfrm>
              <a:off x="1315652" y="4510729"/>
              <a:ext cx="3108960"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Private subnet: 10.0.2.0/24</a:t>
              </a:r>
            </a:p>
          </p:txBody>
        </p:sp>
        <p:pic>
          <p:nvPicPr>
            <p:cNvPr id="14" name="Graphic 13">
              <a:extLst>
                <a:ext uri="{FF2B5EF4-FFF2-40B4-BE49-F238E27FC236}">
                  <a16:creationId xmlns:a16="http://schemas.microsoft.com/office/drawing/2014/main" id="{FA86E7D1-2240-46EF-81FF-93917F09BC4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15653" y="4508371"/>
              <a:ext cx="457200" cy="457200"/>
            </a:xfrm>
            <a:prstGeom prst="rect">
              <a:avLst/>
            </a:prstGeom>
          </p:spPr>
        </p:pic>
        <p:sp>
          <p:nvSpPr>
            <p:cNvPr id="15" name="Rectangle 14">
              <a:extLst>
                <a:ext uri="{FF2B5EF4-FFF2-40B4-BE49-F238E27FC236}">
                  <a16:creationId xmlns:a16="http://schemas.microsoft.com/office/drawing/2014/main" id="{88BB7F53-A462-41B8-A57E-CDD8EB2C011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mazon Ember Light"/>
                  <a:ea typeface="+mn-ea"/>
                  <a:cs typeface="+mn-cs"/>
                </a:rPr>
                <a:t> </a:t>
              </a:r>
              <a:r>
                <a:rPr kumimoji="0" lang="en-US" sz="1600" b="0" i="0" u="none" strike="noStrike" kern="0" cap="none" spc="0" normalizeH="0" baseline="0" noProof="0" dirty="0">
                  <a:ln>
                    <a:noFill/>
                  </a:ln>
                  <a:solidFill>
                    <a:sysClr val="windowText" lastClr="000000"/>
                  </a:solidFill>
                  <a:effectLst/>
                  <a:uLnTx/>
                  <a:uFillTx/>
                  <a:latin typeface="Amazon Ember Light"/>
                  <a:ea typeface="+mn-ea"/>
                  <a:cs typeface="+mn-cs"/>
                </a:rPr>
                <a:t>AWS Cloud</a:t>
              </a:r>
            </a:p>
          </p:txBody>
        </p:sp>
        <p:pic>
          <p:nvPicPr>
            <p:cNvPr id="16" name="Graphic 15">
              <a:extLst>
                <a:ext uri="{FF2B5EF4-FFF2-40B4-BE49-F238E27FC236}">
                  <a16:creationId xmlns:a16="http://schemas.microsoft.com/office/drawing/2014/main" id="{FB4B6ED6-F482-4FBE-A5AE-A1BC4EFF7E28}"/>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401" y="1273546"/>
              <a:ext cx="457200" cy="457200"/>
            </a:xfrm>
            <a:prstGeom prst="rect">
              <a:avLst/>
            </a:prstGeom>
          </p:spPr>
        </p:pic>
        <p:sp>
          <p:nvSpPr>
            <p:cNvPr id="17" name="Rectangle 16">
              <a:extLst>
                <a:ext uri="{FF2B5EF4-FFF2-40B4-BE49-F238E27FC236}">
                  <a16:creationId xmlns:a16="http://schemas.microsoft.com/office/drawing/2014/main" id="{CDDD8242-0D16-471C-B1CC-A66D7F50FEB7}"/>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Region</a:t>
              </a:r>
            </a:p>
          </p:txBody>
        </p:sp>
        <p:pic>
          <p:nvPicPr>
            <p:cNvPr id="18" name="Graphic 17">
              <a:extLst>
                <a:ext uri="{FF2B5EF4-FFF2-40B4-BE49-F238E27FC236}">
                  <a16:creationId xmlns:a16="http://schemas.microsoft.com/office/drawing/2014/main" id="{45CC1B0C-00B1-4030-AB94-1769D6F0FDF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551" y="1888174"/>
              <a:ext cx="457200" cy="457200"/>
            </a:xfrm>
            <a:prstGeom prst="rect">
              <a:avLst/>
            </a:prstGeom>
          </p:spPr>
        </p:pic>
        <p:sp>
          <p:nvSpPr>
            <p:cNvPr id="19" name="Rectangle 18">
              <a:extLst>
                <a:ext uri="{FF2B5EF4-FFF2-40B4-BE49-F238E27FC236}">
                  <a16:creationId xmlns:a16="http://schemas.microsoft.com/office/drawing/2014/main" id="{90BE6F3F-FD4E-4721-B568-67FD48F5B72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 </a:t>
              </a:r>
              <a:r>
                <a:rPr kumimoji="0" lang="en-US" sz="1600" b="0" i="0" u="none" strike="noStrike" kern="1200" cap="none" spc="0" normalizeH="0" baseline="0" noProof="0" dirty="0">
                  <a:ln>
                    <a:noFill/>
                  </a:ln>
                  <a:solidFill>
                    <a:srgbClr val="1D8900"/>
                  </a:solidFill>
                  <a:effectLst/>
                  <a:uLnTx/>
                  <a:uFillTx/>
                  <a:latin typeface="Amazon Ember Light"/>
                  <a:ea typeface="+mn-ea"/>
                  <a:cs typeface="+mn-cs"/>
                </a:rPr>
                <a:t>10.0.0.0/16</a:t>
              </a:r>
            </a:p>
          </p:txBody>
        </p:sp>
        <p:pic>
          <p:nvPicPr>
            <p:cNvPr id="20" name="Graphic 19">
              <a:extLst>
                <a:ext uri="{FF2B5EF4-FFF2-40B4-BE49-F238E27FC236}">
                  <a16:creationId xmlns:a16="http://schemas.microsoft.com/office/drawing/2014/main" id="{74D9B023-123A-4059-8E54-2A7C7CADA19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1948" y="2624640"/>
              <a:ext cx="457200" cy="457200"/>
            </a:xfrm>
            <a:prstGeom prst="rect">
              <a:avLst/>
            </a:prstGeom>
          </p:spPr>
        </p:pic>
        <p:pic>
          <p:nvPicPr>
            <p:cNvPr id="26" name="Graphic 25">
              <a:extLst>
                <a:ext uri="{FF2B5EF4-FFF2-40B4-BE49-F238E27FC236}">
                  <a16:creationId xmlns:a16="http://schemas.microsoft.com/office/drawing/2014/main" id="{A0011F49-6AAB-48D6-B7DC-B849FE7E5B14}"/>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99541" y="3711641"/>
              <a:ext cx="457200" cy="457200"/>
            </a:xfrm>
            <a:prstGeom prst="rect">
              <a:avLst/>
            </a:prstGeom>
          </p:spPr>
        </p:pic>
        <p:sp>
          <p:nvSpPr>
            <p:cNvPr id="37" name="Rectangle 36">
              <a:extLst>
                <a:ext uri="{FF2B5EF4-FFF2-40B4-BE49-F238E27FC236}">
                  <a16:creationId xmlns:a16="http://schemas.microsoft.com/office/drawing/2014/main" id="{AF86A194-84B5-4110-9E59-9571881DC0A9}"/>
                </a:ext>
              </a:extLst>
            </p:cNvPr>
            <p:cNvSpPr/>
            <p:nvPr/>
          </p:nvSpPr>
          <p:spPr>
            <a:xfrm>
              <a:off x="2145491" y="3372897"/>
              <a:ext cx="176530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a:ea typeface="+mn-ea"/>
                  <a:cs typeface="+mn-cs"/>
                </a:rPr>
                <a:t>Security group</a:t>
              </a:r>
            </a:p>
          </p:txBody>
        </p:sp>
        <p:pic>
          <p:nvPicPr>
            <p:cNvPr id="39" name="Graphic 38">
              <a:extLst>
                <a:ext uri="{FF2B5EF4-FFF2-40B4-BE49-F238E27FC236}">
                  <a16:creationId xmlns:a16="http://schemas.microsoft.com/office/drawing/2014/main" id="{A28E8FF8-E3E0-4E5B-8AAB-E34F26E77A11}"/>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13392" y="5249493"/>
              <a:ext cx="457200" cy="457200"/>
            </a:xfrm>
            <a:prstGeom prst="rect">
              <a:avLst/>
            </a:prstGeom>
          </p:spPr>
        </p:pic>
        <p:sp>
          <p:nvSpPr>
            <p:cNvPr id="40" name="Rectangle 39">
              <a:extLst>
                <a:ext uri="{FF2B5EF4-FFF2-40B4-BE49-F238E27FC236}">
                  <a16:creationId xmlns:a16="http://schemas.microsoft.com/office/drawing/2014/main" id="{7547EFC8-C8EC-4D84-A8F9-106BC1CC28F1}"/>
                </a:ext>
              </a:extLst>
            </p:cNvPr>
            <p:cNvSpPr/>
            <p:nvPr/>
          </p:nvSpPr>
          <p:spPr>
            <a:xfrm>
              <a:off x="2159342" y="4910749"/>
              <a:ext cx="1765300" cy="872669"/>
            </a:xfrm>
            <a:prstGeom prst="rect">
              <a:avLst/>
            </a:prstGeom>
            <a:noFill/>
            <a:ln w="12700" cap="flat" cmpd="sng" algn="ctr">
              <a:solidFill>
                <a:srgbClr val="DF3312"/>
              </a:solidFill>
              <a:prstDash val="solid"/>
              <a:miter lim="800000"/>
            </a:ln>
            <a:effectLst/>
          </p:spPr>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DF3312"/>
                  </a:solidFill>
                  <a:effectLst/>
                  <a:uLnTx/>
                  <a:uFillTx/>
                  <a:latin typeface="Amazon Ember Light"/>
                  <a:ea typeface="+mn-ea"/>
                  <a:cs typeface="+mn-cs"/>
                </a:rPr>
                <a:t>Security group</a:t>
              </a:r>
            </a:p>
          </p:txBody>
        </p:sp>
      </p:grpSp>
      <p:cxnSp>
        <p:nvCxnSpPr>
          <p:cNvPr id="23" name="Straight Connector 22">
            <a:extLst>
              <a:ext uri="{FF2B5EF4-FFF2-40B4-BE49-F238E27FC236}">
                <a16:creationId xmlns:a16="http://schemas.microsoft.com/office/drawing/2014/main" id="{4AFB5F51-FFBF-4C39-8696-BF554F7A44F3}"/>
              </a:ext>
              <a:ext uri="{C183D7F6-B498-43B3-948B-1728B52AA6E4}">
                <adec:decorative xmlns:adec="http://schemas.microsoft.com/office/drawing/2017/decorative" val="1"/>
              </a:ext>
            </a:extLst>
          </p:cNvPr>
          <p:cNvCxnSpPr>
            <a:cxnSpLocks/>
            <a:stCxn id="37" idx="3"/>
            <a:endCxn id="25" idx="1"/>
          </p:cNvCxnSpPr>
          <p:nvPr/>
        </p:nvCxnSpPr>
        <p:spPr>
          <a:xfrm>
            <a:off x="3910791" y="3720332"/>
            <a:ext cx="3340515" cy="7122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0CACB1-0035-46EC-BB6D-36CF6F2A1930}"/>
              </a:ext>
              <a:ext uri="{C183D7F6-B498-43B3-948B-1728B52AA6E4}">
                <adec:decorative xmlns:adec="http://schemas.microsoft.com/office/drawing/2017/decorative" val="1"/>
              </a:ext>
            </a:extLst>
          </p:cNvPr>
          <p:cNvCxnSpPr>
            <a:cxnSpLocks/>
            <a:stCxn id="40" idx="3"/>
            <a:endCxn id="25" idx="1"/>
          </p:cNvCxnSpPr>
          <p:nvPr/>
        </p:nvCxnSpPr>
        <p:spPr>
          <a:xfrm flipV="1">
            <a:off x="3924642" y="4432601"/>
            <a:ext cx="3326664" cy="825583"/>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779009-7CA0-474D-8758-7D153A6A2C00}"/>
              </a:ext>
            </a:extLst>
          </p:cNvPr>
          <p:cNvSpPr txBox="1"/>
          <p:nvPr/>
        </p:nvSpPr>
        <p:spPr>
          <a:xfrm>
            <a:off x="7251306" y="3955547"/>
            <a:ext cx="3690434"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Security groups act at </a:t>
            </a:r>
            <a:br>
              <a:rPr kumimoji="0" lang="en-US" sz="28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28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the </a:t>
            </a:r>
            <a:r>
              <a:rPr kumimoji="0" lang="en-US" sz="2800" b="1" i="0" u="none" strike="noStrike" kern="1200" cap="none" spc="0" normalizeH="0" baseline="0" noProof="0" dirty="0">
                <a:ln>
                  <a:noFill/>
                </a:ln>
                <a:solidFill>
                  <a:srgbClr val="4D27AA"/>
                </a:solidFill>
                <a:effectLst/>
                <a:uLnTx/>
                <a:uFillTx/>
                <a:latin typeface="Amazon Ember Light"/>
                <a:ea typeface="Amazon Ember Light" panose="020B0403020204020204" pitchFamily="34" charset="0"/>
                <a:cs typeface="Amazon Ember Light" panose="020B0403020204020204" pitchFamily="34" charset="0"/>
              </a:rPr>
              <a:t>instance level</a:t>
            </a:r>
            <a:r>
              <a:rPr kumimoji="0" lang="en-US" sz="28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t>
            </a:r>
          </a:p>
        </p:txBody>
      </p:sp>
      <p:sp>
        <p:nvSpPr>
          <p:cNvPr id="5" name="Footer Placeholder 4">
            <a:extLst>
              <a:ext uri="{FF2B5EF4-FFF2-40B4-BE49-F238E27FC236}">
                <a16:creationId xmlns:a16="http://schemas.microsoft.com/office/drawing/2014/main" id="{6D3D8E84-02FE-4620-922B-A49F58D26E19}"/>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
        <p:nvSpPr>
          <p:cNvPr id="3" name="Slide Number Placeholder 2">
            <a:extLst>
              <a:ext uri="{FF2B5EF4-FFF2-40B4-BE49-F238E27FC236}">
                <a16:creationId xmlns:a16="http://schemas.microsoft.com/office/drawing/2014/main" id="{42985583-DF3C-4AEC-8EF7-6054CADAD160}"/>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Tree>
    <p:custDataLst>
      <p:tags r:id="rId1"/>
    </p:custDataLst>
    <p:extLst>
      <p:ext uri="{BB962C8B-B14F-4D97-AF65-F5344CB8AC3E}">
        <p14:creationId xmlns:p14="http://schemas.microsoft.com/office/powerpoint/2010/main" val="179139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544B-426A-C94F-B8D3-0204DFDF0C63}"/>
              </a:ext>
            </a:extLst>
          </p:cNvPr>
          <p:cNvSpPr>
            <a:spLocks noGrp="1"/>
          </p:cNvSpPr>
          <p:nvPr>
            <p:ph type="title"/>
          </p:nvPr>
        </p:nvSpPr>
        <p:spPr/>
        <p:txBody>
          <a:bodyPr/>
          <a:lstStyle/>
          <a:p>
            <a:r>
              <a:rPr lang="en-US" dirty="0"/>
              <a:t>Networking Protocol</a:t>
            </a:r>
          </a:p>
        </p:txBody>
      </p:sp>
      <p:sp>
        <p:nvSpPr>
          <p:cNvPr id="3" name="Content Placeholder 2">
            <a:extLst>
              <a:ext uri="{FF2B5EF4-FFF2-40B4-BE49-F238E27FC236}">
                <a16:creationId xmlns:a16="http://schemas.microsoft.com/office/drawing/2014/main" id="{E37224CC-2E7B-A74B-8D6E-F2D8A89C4833}"/>
              </a:ext>
            </a:extLst>
          </p:cNvPr>
          <p:cNvSpPr>
            <a:spLocks noGrp="1"/>
          </p:cNvSpPr>
          <p:nvPr>
            <p:ph idx="1"/>
          </p:nvPr>
        </p:nvSpPr>
        <p:spPr>
          <a:xfrm>
            <a:off x="838201" y="1825625"/>
            <a:ext cx="10021477" cy="4351338"/>
          </a:xfrm>
        </p:spPr>
        <p:txBody>
          <a:bodyPr>
            <a:noAutofit/>
          </a:bodyPr>
          <a:lstStyle/>
          <a:p>
            <a:r>
              <a:rPr lang="en-US" sz="2400" dirty="0"/>
              <a:t>This is the language that computers speak to facilitate communication. </a:t>
            </a:r>
          </a:p>
          <a:p>
            <a:endParaRPr lang="en-US" sz="2400" dirty="0"/>
          </a:p>
          <a:p>
            <a:r>
              <a:rPr lang="en-US" sz="2400" dirty="0"/>
              <a:t>Protocols are analogous to human languages in many ways, in that they provide the rules and standards for common understanding.</a:t>
            </a:r>
          </a:p>
          <a:p>
            <a:endParaRPr lang="en-US" sz="2400" dirty="0"/>
          </a:p>
          <a:p>
            <a:r>
              <a:rPr lang="en-US" sz="2400" dirty="0"/>
              <a:t>Transmission Control Protocol/Internet Protocol (TCP/IP) is the protocol of the Internet.</a:t>
            </a:r>
          </a:p>
          <a:p>
            <a:pPr lvl="1"/>
            <a:r>
              <a:rPr lang="en-US" sz="2000" dirty="0"/>
              <a:t>a modular suite of protocols working together to enable communication</a:t>
            </a:r>
          </a:p>
        </p:txBody>
      </p:sp>
      <p:sp>
        <p:nvSpPr>
          <p:cNvPr id="4" name="Footer Placeholder 3">
            <a:extLst>
              <a:ext uri="{FF2B5EF4-FFF2-40B4-BE49-F238E27FC236}">
                <a16:creationId xmlns:a16="http://schemas.microsoft.com/office/drawing/2014/main" id="{DD260480-9587-9A4B-8557-BC8E5E03EA81}"/>
              </a:ext>
            </a:extLst>
          </p:cNvPr>
          <p:cNvSpPr>
            <a:spLocks noGrp="1"/>
          </p:cNvSpPr>
          <p:nvPr>
            <p:ph type="ftr" sz="quarter" idx="11"/>
          </p:nvPr>
        </p:nvSpPr>
        <p:spPr/>
        <p:txBody>
          <a:bodyPr/>
          <a:lstStyle/>
          <a:p>
            <a:r>
              <a:rPr lang="en-US"/>
              <a:t>Distributed and Cloud Computing - Fall 2021</a:t>
            </a:r>
          </a:p>
        </p:txBody>
      </p:sp>
      <p:sp>
        <p:nvSpPr>
          <p:cNvPr id="5" name="Slide Number Placeholder 4">
            <a:extLst>
              <a:ext uri="{FF2B5EF4-FFF2-40B4-BE49-F238E27FC236}">
                <a16:creationId xmlns:a16="http://schemas.microsoft.com/office/drawing/2014/main" id="{D9BB925C-1DDC-7A43-8DEE-9857ADF142C6}"/>
              </a:ext>
            </a:extLst>
          </p:cNvPr>
          <p:cNvSpPr>
            <a:spLocks noGrp="1"/>
          </p:cNvSpPr>
          <p:nvPr>
            <p:ph type="sldNum" sz="quarter" idx="12"/>
          </p:nvPr>
        </p:nvSpPr>
        <p:spPr/>
        <p:txBody>
          <a:bodyPr/>
          <a:lstStyle/>
          <a:p>
            <a:fld id="{8A4B711C-366F-984D-B358-19F85F407377}" type="slidenum">
              <a:rPr lang="en-US" smtClean="0"/>
              <a:t>9</a:t>
            </a:fld>
            <a:endParaRPr lang="en-US"/>
          </a:p>
        </p:txBody>
      </p:sp>
    </p:spTree>
    <p:extLst>
      <p:ext uri="{BB962C8B-B14F-4D97-AF65-F5344CB8AC3E}">
        <p14:creationId xmlns:p14="http://schemas.microsoft.com/office/powerpoint/2010/main" val="17912941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440F81C-02CA-425D-8821-C7CD180114EE}"/>
              </a:ext>
            </a:extLst>
          </p:cNvPr>
          <p:cNvSpPr>
            <a:spLocks noGrp="1"/>
          </p:cNvSpPr>
          <p:nvPr>
            <p:ph type="title"/>
          </p:nvPr>
        </p:nvSpPr>
        <p:spPr/>
        <p:txBody>
          <a:bodyPr/>
          <a:lstStyle/>
          <a:p>
            <a:r>
              <a:rPr lang="en-US" dirty="0"/>
              <a:t>Security groups</a:t>
            </a:r>
          </a:p>
        </p:txBody>
      </p:sp>
      <p:pic>
        <p:nvPicPr>
          <p:cNvPr id="3" name="Picture 2" descr="default security group table with permission for all traffic for all protocols in all ports in all port ranges for any resource using that security group.">
            <a:extLst>
              <a:ext uri="{FF2B5EF4-FFF2-40B4-BE49-F238E27FC236}">
                <a16:creationId xmlns:a16="http://schemas.microsoft.com/office/drawing/2014/main" id="{C1C8BC0F-80D2-4CC1-BE39-58FAA60E9F50}"/>
              </a:ext>
            </a:extLst>
          </p:cNvPr>
          <p:cNvPicPr>
            <a:picLocks noChangeAspect="1"/>
          </p:cNvPicPr>
          <p:nvPr/>
        </p:nvPicPr>
        <p:blipFill>
          <a:blip r:embed="rId4"/>
          <a:stretch>
            <a:fillRect/>
          </a:stretch>
        </p:blipFill>
        <p:spPr>
          <a:xfrm>
            <a:off x="1349852" y="1580200"/>
            <a:ext cx="9492295" cy="2334970"/>
          </a:xfrm>
          <a:prstGeom prst="rect">
            <a:avLst/>
          </a:prstGeom>
        </p:spPr>
      </p:pic>
      <p:sp>
        <p:nvSpPr>
          <p:cNvPr id="9" name="Rectangle 8">
            <a:extLst>
              <a:ext uri="{FF2B5EF4-FFF2-40B4-BE49-F238E27FC236}">
                <a16:creationId xmlns:a16="http://schemas.microsoft.com/office/drawing/2014/main" id="{46F52EA3-1816-4726-BA2F-38E31F539C10}"/>
              </a:ext>
            </a:extLst>
          </p:cNvPr>
          <p:cNvSpPr/>
          <p:nvPr/>
        </p:nvSpPr>
        <p:spPr>
          <a:xfrm>
            <a:off x="443779" y="4352320"/>
            <a:ext cx="11304443" cy="1405513"/>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Security groups have </a:t>
            </a:r>
            <a:r>
              <a:rPr kumimoji="0" lang="en-US" sz="2400" b="1" i="0" u="none" strike="noStrike" kern="1200" cap="none" spc="0" normalizeH="0" baseline="0" noProof="0" dirty="0">
                <a:ln>
                  <a:noFill/>
                </a:ln>
                <a:solidFill>
                  <a:srgbClr val="4D27AA"/>
                </a:solidFill>
                <a:effectLst/>
                <a:uLnTx/>
                <a:uFillTx/>
                <a:latin typeface="Amazon Ember Light"/>
                <a:ea typeface="+mn-ea"/>
                <a:cs typeface="+mn-cs"/>
              </a:rPr>
              <a:t>rules</a:t>
            </a:r>
            <a:r>
              <a:rPr kumimoji="0" lang="en-US" sz="2400" b="0" i="0" u="none" strike="noStrike" kern="1200" cap="none" spc="0" normalizeH="0" baseline="0" noProof="0" dirty="0">
                <a:ln>
                  <a:noFill/>
                </a:ln>
                <a:solidFill>
                  <a:srgbClr val="E617E6"/>
                </a:solidFill>
                <a:effectLst/>
                <a:uLnTx/>
                <a:uFillTx/>
                <a:latin typeface="Amazon Ember Light"/>
                <a:ea typeface="+mn-ea"/>
                <a:cs typeface="+mn-cs"/>
              </a:rPr>
              <a:t> </a:t>
            </a: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that control inbound and outbound instance traffic. </a:t>
            </a: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Default security groups </a:t>
            </a:r>
            <a:r>
              <a:rPr kumimoji="0" lang="en-US" sz="2400" b="1" i="0" u="none" strike="noStrike" kern="1200" cap="none" spc="0" normalizeH="0" baseline="0" noProof="0" dirty="0">
                <a:ln>
                  <a:noFill/>
                </a:ln>
                <a:solidFill>
                  <a:srgbClr val="4D27AA"/>
                </a:solidFill>
                <a:effectLst/>
                <a:uLnTx/>
                <a:uFillTx/>
                <a:latin typeface="Amazon Ember Light"/>
                <a:ea typeface="+mn-ea"/>
                <a:cs typeface="+mn-cs"/>
              </a:rPr>
              <a:t>deny all inbound </a:t>
            </a: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traffic and </a:t>
            </a:r>
            <a:r>
              <a:rPr kumimoji="0" lang="en-US" sz="2400" b="1" i="0" u="none" strike="noStrike" kern="1200" cap="none" spc="0" normalizeH="0" baseline="0" noProof="0" dirty="0">
                <a:ln>
                  <a:noFill/>
                </a:ln>
                <a:solidFill>
                  <a:srgbClr val="4D27AA"/>
                </a:solidFill>
                <a:effectLst/>
                <a:uLnTx/>
                <a:uFillTx/>
                <a:latin typeface="Amazon Ember Light"/>
                <a:ea typeface="+mn-ea"/>
                <a:cs typeface="+mn-cs"/>
              </a:rPr>
              <a:t>allow all outbound</a:t>
            </a:r>
            <a:r>
              <a:rPr kumimoji="0" lang="en-US" sz="2400" b="0" i="0" u="none" strike="noStrike" kern="1200" cap="none" spc="0" normalizeH="0" baseline="0" noProof="0" dirty="0">
                <a:ln>
                  <a:noFill/>
                </a:ln>
                <a:solidFill>
                  <a:srgbClr val="4D27AA"/>
                </a:solidFill>
                <a:effectLst/>
                <a:uLnTx/>
                <a:uFillTx/>
                <a:latin typeface="Amazon Ember Light"/>
                <a:ea typeface="+mn-ea"/>
                <a:cs typeface="+mn-cs"/>
              </a:rPr>
              <a:t> </a:t>
            </a: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traffic.</a:t>
            </a:r>
          </a:p>
          <a:p>
            <a:pPr marL="457200" marR="0" lvl="0" indent="-45720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Security groups are </a:t>
            </a:r>
            <a:r>
              <a:rPr kumimoji="0" lang="en-US" sz="2400" b="1" i="0" u="none" strike="noStrike" kern="1200" cap="none" spc="0" normalizeH="0" baseline="0" noProof="0" dirty="0">
                <a:ln>
                  <a:noFill/>
                </a:ln>
                <a:solidFill>
                  <a:srgbClr val="4D27AA"/>
                </a:solidFill>
                <a:effectLst/>
                <a:uLnTx/>
                <a:uFillTx/>
                <a:latin typeface="Amazon Ember Light"/>
                <a:ea typeface="+mn-ea"/>
                <a:cs typeface="+mn-cs"/>
              </a:rPr>
              <a:t>stateful</a:t>
            </a: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a:t>
            </a:r>
          </a:p>
        </p:txBody>
      </p:sp>
      <p:sp>
        <p:nvSpPr>
          <p:cNvPr id="6" name="Footer Placeholder 5">
            <a:extLst>
              <a:ext uri="{FF2B5EF4-FFF2-40B4-BE49-F238E27FC236}">
                <a16:creationId xmlns:a16="http://schemas.microsoft.com/office/drawing/2014/main" id="{D02D4E64-DBB7-4BE1-9CC3-FB8597B4BFE6}"/>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E9228176-3746-4765-AFA2-86CC0E67D15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33919356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D81C9-8329-442A-9EA1-E40359D751F3}"/>
              </a:ext>
            </a:extLst>
          </p:cNvPr>
          <p:cNvSpPr>
            <a:spLocks noGrp="1"/>
          </p:cNvSpPr>
          <p:nvPr>
            <p:ph type="title"/>
          </p:nvPr>
        </p:nvSpPr>
        <p:spPr/>
        <p:txBody>
          <a:bodyPr/>
          <a:lstStyle/>
          <a:p>
            <a:r>
              <a:rPr lang="en-US" dirty="0"/>
              <a:t>Custom security groups</a:t>
            </a:r>
          </a:p>
        </p:txBody>
      </p:sp>
      <p:pic>
        <p:nvPicPr>
          <p:cNvPr id="8" name="Picture 7" descr="custom security group table.">
            <a:extLst>
              <a:ext uri="{FF2B5EF4-FFF2-40B4-BE49-F238E27FC236}">
                <a16:creationId xmlns:a16="http://schemas.microsoft.com/office/drawing/2014/main" id="{FB4F5D2B-7B36-444F-ACD2-25F3940815A9}"/>
              </a:ext>
            </a:extLst>
          </p:cNvPr>
          <p:cNvPicPr>
            <a:picLocks noChangeAspect="1"/>
          </p:cNvPicPr>
          <p:nvPr/>
        </p:nvPicPr>
        <p:blipFill>
          <a:blip r:embed="rId4"/>
          <a:stretch>
            <a:fillRect/>
          </a:stretch>
        </p:blipFill>
        <p:spPr>
          <a:xfrm>
            <a:off x="1349852" y="1703682"/>
            <a:ext cx="9492295" cy="3450635"/>
          </a:xfrm>
          <a:prstGeom prst="rect">
            <a:avLst/>
          </a:prstGeom>
        </p:spPr>
      </p:pic>
      <p:sp>
        <p:nvSpPr>
          <p:cNvPr id="7" name="TextBox 6">
            <a:extLst>
              <a:ext uri="{FF2B5EF4-FFF2-40B4-BE49-F238E27FC236}">
                <a16:creationId xmlns:a16="http://schemas.microsoft.com/office/drawing/2014/main" id="{C43801B9-261B-43EA-8F6C-F841DB54D536}"/>
              </a:ext>
            </a:extLst>
          </p:cNvPr>
          <p:cNvSpPr txBox="1"/>
          <p:nvPr/>
        </p:nvSpPr>
        <p:spPr>
          <a:xfrm>
            <a:off x="2204550" y="5267176"/>
            <a:ext cx="8262198" cy="830997"/>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You can </a:t>
            </a: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specify allow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rules, but not deny rules.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All rules are evaluated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before the decision to allow traffic.</a:t>
            </a:r>
            <a:endParaRPr kumimoji="0" lang="en-US" sz="28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 name="Footer Placeholder 3">
            <a:extLst>
              <a:ext uri="{FF2B5EF4-FFF2-40B4-BE49-F238E27FC236}">
                <a16:creationId xmlns:a16="http://schemas.microsoft.com/office/drawing/2014/main" id="{1F837A13-C38B-4C63-9695-95C0559F03AE}"/>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a:extLst>
              <a:ext uri="{FF2B5EF4-FFF2-40B4-BE49-F238E27FC236}">
                <a16:creationId xmlns:a16="http://schemas.microsoft.com/office/drawing/2014/main" id="{596116CA-0FB2-4691-92AF-5FE3FF33E89D}"/>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3377726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81AD-4568-4A25-8F71-7BCA5035F738}"/>
              </a:ext>
            </a:extLst>
          </p:cNvPr>
          <p:cNvSpPr>
            <a:spLocks noGrp="1"/>
          </p:cNvSpPr>
          <p:nvPr>
            <p:ph type="title"/>
          </p:nvPr>
        </p:nvSpPr>
        <p:spPr/>
        <p:txBody>
          <a:bodyPr/>
          <a:lstStyle/>
          <a:p>
            <a:r>
              <a:rPr lang="en-US" dirty="0">
                <a:latin typeface="+mn-lt"/>
              </a:rPr>
              <a:t>Network access control lists (network ACLs)</a:t>
            </a:r>
          </a:p>
        </p:txBody>
      </p:sp>
      <p:grpSp>
        <p:nvGrpSpPr>
          <p:cNvPr id="24" name="Group 23" descr="architecture diagram of a vpc with two subnets. each subnet has an instance and a network access control list attached to it.">
            <a:extLst>
              <a:ext uri="{FF2B5EF4-FFF2-40B4-BE49-F238E27FC236}">
                <a16:creationId xmlns:a16="http://schemas.microsoft.com/office/drawing/2014/main" id="{0324D9CB-98E2-46B2-9256-0AA919B8BBB0}"/>
              </a:ext>
            </a:extLst>
          </p:cNvPr>
          <p:cNvGrpSpPr/>
          <p:nvPr/>
        </p:nvGrpSpPr>
        <p:grpSpPr>
          <a:xfrm>
            <a:off x="152401" y="1197346"/>
            <a:ext cx="5403273" cy="5191619"/>
            <a:chOff x="152401" y="1273546"/>
            <a:chExt cx="5403273" cy="5191619"/>
          </a:xfrm>
        </p:grpSpPr>
        <p:pic>
          <p:nvPicPr>
            <p:cNvPr id="29" name="Graphic 28">
              <a:extLst>
                <a:ext uri="{FF2B5EF4-FFF2-40B4-BE49-F238E27FC236}">
                  <a16:creationId xmlns:a16="http://schemas.microsoft.com/office/drawing/2014/main" id="{3C24E49C-9F7B-4132-A3A7-625D81AD25B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2346" y="3433722"/>
              <a:ext cx="469900" cy="469900"/>
            </a:xfrm>
            <a:prstGeom prst="rect">
              <a:avLst/>
            </a:prstGeom>
          </p:spPr>
        </p:pic>
        <p:pic>
          <p:nvPicPr>
            <p:cNvPr id="30" name="Graphic 29">
              <a:extLst>
                <a:ext uri="{FF2B5EF4-FFF2-40B4-BE49-F238E27FC236}">
                  <a16:creationId xmlns:a16="http://schemas.microsoft.com/office/drawing/2014/main" id="{8EBCD2C9-2C62-4347-AF79-319D85C565F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42346" y="4961579"/>
              <a:ext cx="469900" cy="469900"/>
            </a:xfrm>
            <a:prstGeom prst="rect">
              <a:avLst/>
            </a:prstGeom>
          </p:spPr>
        </p:pic>
        <p:grpSp>
          <p:nvGrpSpPr>
            <p:cNvPr id="23" name="Group 22">
              <a:extLst>
                <a:ext uri="{FF2B5EF4-FFF2-40B4-BE49-F238E27FC236}">
                  <a16:creationId xmlns:a16="http://schemas.microsoft.com/office/drawing/2014/main" id="{2152CA8B-16AD-476E-9E66-086D3B718445}"/>
                </a:ext>
              </a:extLst>
            </p:cNvPr>
            <p:cNvGrpSpPr/>
            <p:nvPr/>
          </p:nvGrpSpPr>
          <p:grpSpPr>
            <a:xfrm>
              <a:off x="152401" y="1273546"/>
              <a:ext cx="5403273" cy="5191619"/>
              <a:chOff x="152401" y="1273546"/>
              <a:chExt cx="5403273" cy="5191619"/>
            </a:xfrm>
          </p:grpSpPr>
          <p:sp>
            <p:nvSpPr>
              <p:cNvPr id="14" name="Rectangle 13">
                <a:extLst>
                  <a:ext uri="{FF2B5EF4-FFF2-40B4-BE49-F238E27FC236}">
                    <a16:creationId xmlns:a16="http://schemas.microsoft.com/office/drawing/2014/main" id="{2EA8F8A1-4DAE-4571-8EAF-BEF34101F63B}"/>
                  </a:ext>
                </a:extLst>
              </p:cNvPr>
              <p:cNvSpPr/>
              <p:nvPr/>
            </p:nvSpPr>
            <p:spPr>
              <a:xfrm>
                <a:off x="152402" y="1273546"/>
                <a:ext cx="5403272" cy="5191619"/>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mazon Ember Light"/>
                    <a:ea typeface="+mn-ea"/>
                    <a:cs typeface="+mn-cs"/>
                  </a:rPr>
                  <a:t> </a:t>
                </a:r>
                <a:r>
                  <a:rPr kumimoji="0" lang="en-US" sz="1600" b="0" i="0" u="none" strike="noStrike" kern="0" cap="none" spc="0" normalizeH="0" baseline="0" noProof="0" dirty="0">
                    <a:ln>
                      <a:noFill/>
                    </a:ln>
                    <a:solidFill>
                      <a:sysClr val="windowText" lastClr="000000"/>
                    </a:solidFill>
                    <a:effectLst/>
                    <a:uLnTx/>
                    <a:uFillTx/>
                    <a:latin typeface="Amazon Ember Light"/>
                    <a:ea typeface="+mn-ea"/>
                    <a:cs typeface="+mn-cs"/>
                  </a:rPr>
                  <a:t>AWS Cloud</a:t>
                </a:r>
              </a:p>
            </p:txBody>
          </p:sp>
          <p:pic>
            <p:nvPicPr>
              <p:cNvPr id="15" name="Graphic 14">
                <a:extLst>
                  <a:ext uri="{FF2B5EF4-FFF2-40B4-BE49-F238E27FC236}">
                    <a16:creationId xmlns:a16="http://schemas.microsoft.com/office/drawing/2014/main" id="{8AB97086-67A2-4F4C-9C9A-7E640005AE5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401" y="1273546"/>
                <a:ext cx="457200" cy="457200"/>
              </a:xfrm>
              <a:prstGeom prst="rect">
                <a:avLst/>
              </a:prstGeom>
            </p:spPr>
          </p:pic>
          <p:grpSp>
            <p:nvGrpSpPr>
              <p:cNvPr id="22" name="Group 21">
                <a:extLst>
                  <a:ext uri="{FF2B5EF4-FFF2-40B4-BE49-F238E27FC236}">
                    <a16:creationId xmlns:a16="http://schemas.microsoft.com/office/drawing/2014/main" id="{51007B7B-1F54-40B2-9399-D8EBDDCD12AE}"/>
                  </a:ext>
                </a:extLst>
              </p:cNvPr>
              <p:cNvGrpSpPr/>
              <p:nvPr/>
            </p:nvGrpSpPr>
            <p:grpSpPr>
              <a:xfrm>
                <a:off x="280551" y="1888174"/>
                <a:ext cx="4984176" cy="4460804"/>
                <a:chOff x="280551" y="1888174"/>
                <a:chExt cx="4984176" cy="4460804"/>
              </a:xfrm>
            </p:grpSpPr>
            <p:sp>
              <p:nvSpPr>
                <p:cNvPr id="17" name="Rectangle 16">
                  <a:extLst>
                    <a:ext uri="{FF2B5EF4-FFF2-40B4-BE49-F238E27FC236}">
                      <a16:creationId xmlns:a16="http://schemas.microsoft.com/office/drawing/2014/main" id="{C467A1DB-535E-4115-A56C-11774B31E512}"/>
                    </a:ext>
                  </a:extLst>
                </p:cNvPr>
                <p:cNvSpPr/>
                <p:nvPr/>
              </p:nvSpPr>
              <p:spPr>
                <a:xfrm>
                  <a:off x="280551" y="1888174"/>
                  <a:ext cx="4984176" cy="4328548"/>
                </a:xfrm>
                <a:prstGeom prst="rect">
                  <a:avLst/>
                </a:prstGeom>
                <a:noFill/>
                <a:ln w="12700" cap="flat" cmpd="sng" algn="ctr">
                  <a:solidFill>
                    <a:srgbClr val="007CBC"/>
                  </a:solidFill>
                  <a:prstDash val="sysDash"/>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Region</a:t>
                  </a:r>
                </a:p>
              </p:txBody>
            </p:sp>
            <p:pic>
              <p:nvPicPr>
                <p:cNvPr id="18" name="Graphic 17">
                  <a:extLst>
                    <a:ext uri="{FF2B5EF4-FFF2-40B4-BE49-F238E27FC236}">
                      <a16:creationId xmlns:a16="http://schemas.microsoft.com/office/drawing/2014/main" id="{D6CDE028-2A3D-48DA-90E4-4F6522DC59C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551" y="1888174"/>
                  <a:ext cx="457200" cy="457200"/>
                </a:xfrm>
                <a:prstGeom prst="rect">
                  <a:avLst/>
                </a:prstGeom>
              </p:spPr>
            </p:pic>
            <p:grpSp>
              <p:nvGrpSpPr>
                <p:cNvPr id="19" name="Group 18">
                  <a:extLst>
                    <a:ext uri="{FF2B5EF4-FFF2-40B4-BE49-F238E27FC236}">
                      <a16:creationId xmlns:a16="http://schemas.microsoft.com/office/drawing/2014/main" id="{42893151-CCB0-475B-B62F-0D8422C9A3DF}"/>
                    </a:ext>
                  </a:extLst>
                </p:cNvPr>
                <p:cNvGrpSpPr/>
                <p:nvPr/>
              </p:nvGrpSpPr>
              <p:grpSpPr>
                <a:xfrm>
                  <a:off x="581948" y="2244988"/>
                  <a:ext cx="4364125" cy="4103990"/>
                  <a:chOff x="581948" y="2244988"/>
                  <a:chExt cx="4364125" cy="4103990"/>
                </a:xfrm>
              </p:grpSpPr>
              <p:sp>
                <p:nvSpPr>
                  <p:cNvPr id="20" name="Rectangle 19">
                    <a:extLst>
                      <a:ext uri="{FF2B5EF4-FFF2-40B4-BE49-F238E27FC236}">
                        <a16:creationId xmlns:a16="http://schemas.microsoft.com/office/drawing/2014/main" id="{24542510-B525-46D4-9781-D4C38076DEDF}"/>
                      </a:ext>
                    </a:extLst>
                  </p:cNvPr>
                  <p:cNvSpPr/>
                  <p:nvPr/>
                </p:nvSpPr>
                <p:spPr>
                  <a:xfrm>
                    <a:off x="581948" y="2624640"/>
                    <a:ext cx="4364125" cy="34434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D8900"/>
                        </a:solidFill>
                        <a:effectLst/>
                        <a:uLnTx/>
                        <a:uFillTx/>
                        <a:latin typeface="Amazon Ember Light"/>
                        <a:ea typeface="+mn-ea"/>
                        <a:cs typeface="+mn-cs"/>
                      </a:rPr>
                      <a:t> VPC: </a:t>
                    </a:r>
                    <a:r>
                      <a:rPr kumimoji="0" lang="en-US" sz="1600" b="0" i="0" u="none" strike="noStrike" kern="1200" cap="none" spc="0" normalizeH="0" baseline="0" noProof="0" dirty="0">
                        <a:ln>
                          <a:noFill/>
                        </a:ln>
                        <a:solidFill>
                          <a:srgbClr val="1D8900"/>
                        </a:solidFill>
                        <a:effectLst/>
                        <a:uLnTx/>
                        <a:uFillTx/>
                        <a:latin typeface="Amazon Ember Light"/>
                        <a:ea typeface="+mn-ea"/>
                        <a:cs typeface="+mn-cs"/>
                      </a:rPr>
                      <a:t>10.0.0.0/16</a:t>
                    </a:r>
                  </a:p>
                </p:txBody>
              </p:sp>
              <p:pic>
                <p:nvPicPr>
                  <p:cNvPr id="21" name="Graphic 20">
                    <a:extLst>
                      <a:ext uri="{FF2B5EF4-FFF2-40B4-BE49-F238E27FC236}">
                        <a16:creationId xmlns:a16="http://schemas.microsoft.com/office/drawing/2014/main" id="{105A0857-A3E9-4AC8-AF19-E0A64F428388}"/>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1948" y="2624640"/>
                    <a:ext cx="457200" cy="457200"/>
                  </a:xfrm>
                  <a:prstGeom prst="rect">
                    <a:avLst/>
                  </a:prstGeom>
                </p:spPr>
              </p:pic>
              <p:grpSp>
                <p:nvGrpSpPr>
                  <p:cNvPr id="16" name="Group 15">
                    <a:extLst>
                      <a:ext uri="{FF2B5EF4-FFF2-40B4-BE49-F238E27FC236}">
                        <a16:creationId xmlns:a16="http://schemas.microsoft.com/office/drawing/2014/main" id="{FF90F47B-730B-4FE4-8B95-CAE7FBA4FDF5}"/>
                      </a:ext>
                    </a:extLst>
                  </p:cNvPr>
                  <p:cNvGrpSpPr/>
                  <p:nvPr/>
                </p:nvGrpSpPr>
                <p:grpSpPr>
                  <a:xfrm>
                    <a:off x="1063615" y="2244988"/>
                    <a:ext cx="3591473" cy="4103990"/>
                    <a:chOff x="1063615" y="2244988"/>
                    <a:chExt cx="3591473" cy="4103990"/>
                  </a:xfrm>
                </p:grpSpPr>
                <p:sp>
                  <p:nvSpPr>
                    <p:cNvPr id="6" name="Rectangle 5">
                      <a:extLst>
                        <a:ext uri="{FF2B5EF4-FFF2-40B4-BE49-F238E27FC236}">
                          <a16:creationId xmlns:a16="http://schemas.microsoft.com/office/drawing/2014/main" id="{C511B0C7-2DED-4651-B582-7BE3917276E5}"/>
                        </a:ext>
                      </a:extLst>
                    </p:cNvPr>
                    <p:cNvSpPr/>
                    <p:nvPr/>
                  </p:nvSpPr>
                  <p:spPr>
                    <a:xfrm>
                      <a:off x="1063615" y="2244988"/>
                      <a:ext cx="3591473" cy="4103990"/>
                    </a:xfrm>
                    <a:prstGeom prst="rect">
                      <a:avLst/>
                    </a:prstGeom>
                    <a:noFill/>
                    <a:ln w="12700" cap="flat" cmpd="sng" algn="ctr">
                      <a:solidFill>
                        <a:srgbClr val="007CBC"/>
                      </a:solidFill>
                      <a:prstDash val="dash"/>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Availability Zone</a:t>
                      </a:r>
                    </a:p>
                  </p:txBody>
                </p:sp>
                <p:grpSp>
                  <p:nvGrpSpPr>
                    <p:cNvPr id="13" name="Group 12">
                      <a:extLst>
                        <a:ext uri="{FF2B5EF4-FFF2-40B4-BE49-F238E27FC236}">
                          <a16:creationId xmlns:a16="http://schemas.microsoft.com/office/drawing/2014/main" id="{F2CA19C2-017C-4AD2-89A5-7709FAB57011}"/>
                        </a:ext>
                      </a:extLst>
                    </p:cNvPr>
                    <p:cNvGrpSpPr/>
                    <p:nvPr/>
                  </p:nvGrpSpPr>
                  <p:grpSpPr>
                    <a:xfrm>
                      <a:off x="1315652" y="2980513"/>
                      <a:ext cx="3108961" cy="2901816"/>
                      <a:chOff x="1315652" y="2980513"/>
                      <a:chExt cx="3108961" cy="2901816"/>
                    </a:xfrm>
                  </p:grpSpPr>
                  <p:grpSp>
                    <p:nvGrpSpPr>
                      <p:cNvPr id="10" name="Group 9">
                        <a:extLst>
                          <a:ext uri="{FF2B5EF4-FFF2-40B4-BE49-F238E27FC236}">
                            <a16:creationId xmlns:a16="http://schemas.microsoft.com/office/drawing/2014/main" id="{13537A5F-E528-4189-A5DD-89B597D64E28}"/>
                          </a:ext>
                        </a:extLst>
                      </p:cNvPr>
                      <p:cNvGrpSpPr/>
                      <p:nvPr/>
                    </p:nvGrpSpPr>
                    <p:grpSpPr>
                      <a:xfrm>
                        <a:off x="1315652" y="2980513"/>
                        <a:ext cx="3108961" cy="2901816"/>
                        <a:chOff x="1315652" y="2980513"/>
                        <a:chExt cx="3108961" cy="2901816"/>
                      </a:xfrm>
                    </p:grpSpPr>
                    <p:grpSp>
                      <p:nvGrpSpPr>
                        <p:cNvPr id="3" name="Group 2">
                          <a:extLst>
                            <a:ext uri="{FF2B5EF4-FFF2-40B4-BE49-F238E27FC236}">
                              <a16:creationId xmlns:a16="http://schemas.microsoft.com/office/drawing/2014/main" id="{266CBAE6-C6A0-4AF4-8C44-7EE23F44F818}"/>
                            </a:ext>
                          </a:extLst>
                        </p:cNvPr>
                        <p:cNvGrpSpPr/>
                        <p:nvPr/>
                      </p:nvGrpSpPr>
                      <p:grpSpPr>
                        <a:xfrm>
                          <a:off x="1315653" y="2980513"/>
                          <a:ext cx="3108960" cy="1381792"/>
                          <a:chOff x="1315653" y="2980513"/>
                          <a:chExt cx="3108960" cy="1381792"/>
                        </a:xfrm>
                      </p:grpSpPr>
                      <p:sp>
                        <p:nvSpPr>
                          <p:cNvPr id="8" name="Rectangle 7">
                            <a:extLst>
                              <a:ext uri="{FF2B5EF4-FFF2-40B4-BE49-F238E27FC236}">
                                <a16:creationId xmlns:a16="http://schemas.microsoft.com/office/drawing/2014/main" id="{52CA9EE0-5DF8-47C2-98BF-FAEE72AB9F29}"/>
                              </a:ext>
                            </a:extLst>
                          </p:cNvPr>
                          <p:cNvSpPr/>
                          <p:nvPr/>
                        </p:nvSpPr>
                        <p:spPr>
                          <a:xfrm>
                            <a:off x="1315653" y="2990705"/>
                            <a:ext cx="3108960" cy="1371600"/>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D8900"/>
                                </a:solidFill>
                                <a:effectLst/>
                                <a:uLnTx/>
                                <a:uFillTx/>
                                <a:latin typeface="Amazon Ember Light"/>
                                <a:ea typeface="+mn-ea"/>
                                <a:cs typeface="+mn-cs"/>
                              </a:rPr>
                              <a:t>   Public subnet:10.0.0.0/24</a:t>
                            </a:r>
                          </a:p>
                        </p:txBody>
                      </p:sp>
                      <p:pic>
                        <p:nvPicPr>
                          <p:cNvPr id="9" name="Graphic 8">
                            <a:extLst>
                              <a:ext uri="{FF2B5EF4-FFF2-40B4-BE49-F238E27FC236}">
                                <a16:creationId xmlns:a16="http://schemas.microsoft.com/office/drawing/2014/main" id="{1B730AF0-40E2-4371-9CCD-2402FB7BE5C6}"/>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15654" y="2980513"/>
                            <a:ext cx="457200" cy="457200"/>
                          </a:xfrm>
                          <a:prstGeom prst="rect">
                            <a:avLst/>
                          </a:prstGeom>
                        </p:spPr>
                      </p:pic>
                    </p:grpSp>
                    <p:grpSp>
                      <p:nvGrpSpPr>
                        <p:cNvPr id="7" name="Group 6">
                          <a:extLst>
                            <a:ext uri="{FF2B5EF4-FFF2-40B4-BE49-F238E27FC236}">
                              <a16:creationId xmlns:a16="http://schemas.microsoft.com/office/drawing/2014/main" id="{7F5A692E-BDF2-4B18-A7D8-F014A87A1EE0}"/>
                            </a:ext>
                          </a:extLst>
                        </p:cNvPr>
                        <p:cNvGrpSpPr/>
                        <p:nvPr/>
                      </p:nvGrpSpPr>
                      <p:grpSpPr>
                        <a:xfrm>
                          <a:off x="1315652" y="4508371"/>
                          <a:ext cx="3108960" cy="1373958"/>
                          <a:chOff x="1315652" y="4508371"/>
                          <a:chExt cx="3108960" cy="1373958"/>
                        </a:xfrm>
                      </p:grpSpPr>
                      <p:sp>
                        <p:nvSpPr>
                          <p:cNvPr id="11" name="Rectangle 10">
                            <a:extLst>
                              <a:ext uri="{FF2B5EF4-FFF2-40B4-BE49-F238E27FC236}">
                                <a16:creationId xmlns:a16="http://schemas.microsoft.com/office/drawing/2014/main" id="{D9AF8AC8-EA6F-40DE-BC32-FCF4E4C85843}"/>
                              </a:ext>
                            </a:extLst>
                          </p:cNvPr>
                          <p:cNvSpPr/>
                          <p:nvPr/>
                        </p:nvSpPr>
                        <p:spPr>
                          <a:xfrm>
                            <a:off x="1315652" y="4510729"/>
                            <a:ext cx="3108960" cy="137160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CBC"/>
                                </a:solidFill>
                                <a:effectLst/>
                                <a:uLnTx/>
                                <a:uFillTx/>
                                <a:latin typeface="Amazon Ember Light"/>
                                <a:ea typeface="+mn-ea"/>
                                <a:cs typeface="+mn-cs"/>
                              </a:rPr>
                              <a:t>   Private subnet: 10.0.4.0/22</a:t>
                            </a:r>
                          </a:p>
                        </p:txBody>
                      </p:sp>
                      <p:pic>
                        <p:nvPicPr>
                          <p:cNvPr id="12" name="Graphic 11">
                            <a:extLst>
                              <a:ext uri="{FF2B5EF4-FFF2-40B4-BE49-F238E27FC236}">
                                <a16:creationId xmlns:a16="http://schemas.microsoft.com/office/drawing/2014/main" id="{71B4A915-7D4F-4BAC-8216-F318C8582CE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15653" y="4508371"/>
                            <a:ext cx="457200" cy="457200"/>
                          </a:xfrm>
                          <a:prstGeom prst="rect">
                            <a:avLst/>
                          </a:prstGeom>
                        </p:spPr>
                      </p:pic>
                    </p:grpSp>
                  </p:grpSp>
                  <p:pic>
                    <p:nvPicPr>
                      <p:cNvPr id="39" name="Graphic 38">
                        <a:extLst>
                          <a:ext uri="{FF2B5EF4-FFF2-40B4-BE49-F238E27FC236}">
                            <a16:creationId xmlns:a16="http://schemas.microsoft.com/office/drawing/2014/main" id="{93A174E0-2D03-4235-9A36-4196A4A395A3}"/>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3519064"/>
                        <a:ext cx="457200" cy="457200"/>
                      </a:xfrm>
                      <a:prstGeom prst="rect">
                        <a:avLst/>
                      </a:prstGeom>
                    </p:spPr>
                  </p:pic>
                  <p:pic>
                    <p:nvPicPr>
                      <p:cNvPr id="40" name="Graphic 39">
                        <a:extLst>
                          <a:ext uri="{FF2B5EF4-FFF2-40B4-BE49-F238E27FC236}">
                            <a16:creationId xmlns:a16="http://schemas.microsoft.com/office/drawing/2014/main" id="{BA9ED1F9-B495-429F-9AB3-6167F4C73B71}"/>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99541" y="5196529"/>
                        <a:ext cx="457200" cy="457200"/>
                      </a:xfrm>
                      <a:prstGeom prst="rect">
                        <a:avLst/>
                      </a:prstGeom>
                    </p:spPr>
                  </p:pic>
                </p:grpSp>
              </p:grpSp>
            </p:grpSp>
          </p:grpSp>
        </p:grpSp>
      </p:grpSp>
      <p:cxnSp>
        <p:nvCxnSpPr>
          <p:cNvPr id="32" name="Straight Connector 31">
            <a:extLst>
              <a:ext uri="{FF2B5EF4-FFF2-40B4-BE49-F238E27FC236}">
                <a16:creationId xmlns:a16="http://schemas.microsoft.com/office/drawing/2014/main" id="{3F1DFA38-A720-427E-BE1B-952F8C149C66}"/>
              </a:ext>
              <a:ext uri="{C183D7F6-B498-43B3-948B-1728B52AA6E4}">
                <adec:decorative xmlns:adec="http://schemas.microsoft.com/office/drawing/2017/decorative" val="1"/>
              </a:ext>
            </a:extLst>
          </p:cNvPr>
          <p:cNvCxnSpPr>
            <a:cxnSpLocks/>
            <a:stCxn id="29" idx="3"/>
            <a:endCxn id="36" idx="1"/>
          </p:cNvCxnSpPr>
          <p:nvPr/>
        </p:nvCxnSpPr>
        <p:spPr>
          <a:xfrm>
            <a:off x="4612246" y="3592472"/>
            <a:ext cx="3021973" cy="8440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866BC89-4688-4137-ADFB-250EB4FAC6DF}"/>
              </a:ext>
              <a:ext uri="{C183D7F6-B498-43B3-948B-1728B52AA6E4}">
                <adec:decorative xmlns:adec="http://schemas.microsoft.com/office/drawing/2017/decorative" val="1"/>
              </a:ext>
            </a:extLst>
          </p:cNvPr>
          <p:cNvCxnSpPr>
            <a:cxnSpLocks/>
            <a:stCxn id="30" idx="3"/>
            <a:endCxn id="36" idx="1"/>
          </p:cNvCxnSpPr>
          <p:nvPr/>
        </p:nvCxnSpPr>
        <p:spPr>
          <a:xfrm flipV="1">
            <a:off x="4612246" y="4436518"/>
            <a:ext cx="3021973" cy="683811"/>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E2AF3A6-2DF5-418F-AAD0-BE622E52F6D9}"/>
              </a:ext>
            </a:extLst>
          </p:cNvPr>
          <p:cNvSpPr txBox="1"/>
          <p:nvPr/>
        </p:nvSpPr>
        <p:spPr>
          <a:xfrm>
            <a:off x="7634219" y="3959464"/>
            <a:ext cx="3454792" cy="95410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Network ACLs act at </a:t>
            </a:r>
            <a:br>
              <a:rPr kumimoji="0" lang="en-US" sz="28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28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the </a:t>
            </a:r>
            <a:r>
              <a:rPr kumimoji="0" lang="en-US" sz="2800" b="1" i="0" u="none" strike="noStrike" kern="1200" cap="none" spc="0" normalizeH="0" baseline="0" noProof="0" dirty="0">
                <a:ln>
                  <a:noFill/>
                </a:ln>
                <a:solidFill>
                  <a:srgbClr val="4D27AA"/>
                </a:solidFill>
                <a:effectLst/>
                <a:uLnTx/>
                <a:uFillTx/>
                <a:latin typeface="Amazon Ember Light"/>
                <a:ea typeface="Amazon Ember Light" panose="020B0403020204020204" pitchFamily="34" charset="0"/>
                <a:cs typeface="Amazon Ember Light" panose="020B0403020204020204" pitchFamily="34" charset="0"/>
              </a:rPr>
              <a:t>subnet level</a:t>
            </a:r>
            <a:r>
              <a:rPr kumimoji="0" lang="en-US" sz="28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t>
            </a:r>
          </a:p>
        </p:txBody>
      </p:sp>
      <p:sp>
        <p:nvSpPr>
          <p:cNvPr id="5" name="Footer Placeholder 4">
            <a:extLst>
              <a:ext uri="{FF2B5EF4-FFF2-40B4-BE49-F238E27FC236}">
                <a16:creationId xmlns:a16="http://schemas.microsoft.com/office/drawing/2014/main" id="{BC9EEABC-3923-4A47-BD35-691613C51ED9}"/>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
        <p:nvSpPr>
          <p:cNvPr id="4" name="Slide Number Placeholder 3">
            <a:extLst>
              <a:ext uri="{FF2B5EF4-FFF2-40B4-BE49-F238E27FC236}">
                <a16:creationId xmlns:a16="http://schemas.microsoft.com/office/drawing/2014/main" id="{3C0DCEFE-B651-4AE1-9C58-EF474A61E22F}"/>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Tree>
    <p:custDataLst>
      <p:tags r:id="rId1"/>
    </p:custDataLst>
    <p:extLst>
      <p:ext uri="{BB962C8B-B14F-4D97-AF65-F5344CB8AC3E}">
        <p14:creationId xmlns:p14="http://schemas.microsoft.com/office/powerpoint/2010/main" val="17138411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2829-8395-4298-B67E-3ED2BE50A7D3}"/>
              </a:ext>
            </a:extLst>
          </p:cNvPr>
          <p:cNvSpPr>
            <a:spLocks noGrp="1"/>
          </p:cNvSpPr>
          <p:nvPr>
            <p:ph type="title"/>
          </p:nvPr>
        </p:nvSpPr>
        <p:spPr/>
        <p:txBody>
          <a:bodyPr/>
          <a:lstStyle/>
          <a:p>
            <a:r>
              <a:rPr lang="en-US" dirty="0"/>
              <a:t>Network ACLs</a:t>
            </a:r>
          </a:p>
        </p:txBody>
      </p:sp>
      <p:pic>
        <p:nvPicPr>
          <p:cNvPr id="10" name="Picture 9" descr="default network access control list table.">
            <a:extLst>
              <a:ext uri="{FF2B5EF4-FFF2-40B4-BE49-F238E27FC236}">
                <a16:creationId xmlns:a16="http://schemas.microsoft.com/office/drawing/2014/main" id="{3A44474F-8BF5-49FB-AB78-C0F40DDEE333}"/>
              </a:ext>
            </a:extLst>
          </p:cNvPr>
          <p:cNvPicPr>
            <a:picLocks noChangeAspect="1"/>
          </p:cNvPicPr>
          <p:nvPr/>
        </p:nvPicPr>
        <p:blipFill>
          <a:blip r:embed="rId4"/>
          <a:stretch>
            <a:fillRect/>
          </a:stretch>
        </p:blipFill>
        <p:spPr>
          <a:xfrm>
            <a:off x="404891" y="1459324"/>
            <a:ext cx="11382218" cy="3078747"/>
          </a:xfrm>
          <a:prstGeom prst="rect">
            <a:avLst/>
          </a:prstGeom>
        </p:spPr>
      </p:pic>
      <p:sp>
        <p:nvSpPr>
          <p:cNvPr id="7" name="TextBox 6">
            <a:extLst>
              <a:ext uri="{FF2B5EF4-FFF2-40B4-BE49-F238E27FC236}">
                <a16:creationId xmlns:a16="http://schemas.microsoft.com/office/drawing/2014/main" id="{D8CA7735-C772-43DB-B117-189BB2E9F6DD}"/>
              </a:ext>
            </a:extLst>
          </p:cNvPr>
          <p:cNvSpPr txBox="1"/>
          <p:nvPr/>
        </p:nvSpPr>
        <p:spPr>
          <a:xfrm>
            <a:off x="419100" y="4782513"/>
            <a:ext cx="10798149" cy="1569660"/>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A network ACL has </a:t>
            </a:r>
            <a:r>
              <a:rPr kumimoji="0" lang="en-US" sz="2400" b="1" i="0" u="none" strike="noStrike" kern="1200" cap="none" spc="0" normalizeH="0" baseline="0" noProof="0" dirty="0">
                <a:ln>
                  <a:noFill/>
                </a:ln>
                <a:solidFill>
                  <a:srgbClr val="4D27AA"/>
                </a:solidFill>
                <a:effectLst/>
                <a:uLnTx/>
                <a:uFillTx/>
                <a:latin typeface="Amazon Ember Light"/>
                <a:ea typeface="+mn-ea"/>
                <a:cs typeface="+mn-cs"/>
              </a:rPr>
              <a:t>separate inbound and outbound rules</a:t>
            </a: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 and each rule can </a:t>
            </a:r>
            <a:br>
              <a:rPr kumimoji="0" lang="en-US" sz="2400" b="0" i="0" u="none" strike="noStrike" kern="1200" cap="none" spc="0" normalizeH="0" baseline="0" noProof="0" dirty="0">
                <a:ln>
                  <a:noFill/>
                </a:ln>
                <a:solidFill>
                  <a:srgbClr val="000000"/>
                </a:solidFill>
                <a:effectLst/>
                <a:uLnTx/>
                <a:uFillTx/>
                <a:latin typeface="Amazon Ember Light"/>
                <a:ea typeface="+mn-ea"/>
                <a:cs typeface="+mn-cs"/>
              </a:rPr>
            </a:b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either </a:t>
            </a:r>
            <a:r>
              <a:rPr kumimoji="0" lang="en-US" sz="2400" b="1" i="0" u="none" strike="noStrike" kern="1200" cap="none" spc="0" normalizeH="0" baseline="0" noProof="0" dirty="0">
                <a:ln>
                  <a:noFill/>
                </a:ln>
                <a:solidFill>
                  <a:srgbClr val="4D27AA"/>
                </a:solidFill>
                <a:effectLst/>
                <a:uLnTx/>
                <a:uFillTx/>
                <a:latin typeface="Amazon Ember Light"/>
                <a:ea typeface="+mn-ea"/>
                <a:cs typeface="+mn-cs"/>
              </a:rPr>
              <a:t>allow or deny traffic</a:t>
            </a: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4D27AA"/>
                </a:solidFill>
                <a:effectLst/>
                <a:uLnTx/>
                <a:uFillTx/>
                <a:latin typeface="Amazon Ember Light"/>
                <a:ea typeface="Amazon Ember Light" panose="020B0403020204020204" pitchFamily="34" charset="0"/>
                <a:cs typeface="Amazon Ember Light" panose="020B0403020204020204" pitchFamily="34" charset="0"/>
              </a:rPr>
              <a:t>Default</a:t>
            </a:r>
            <a:r>
              <a:rPr kumimoji="0" lang="en-US" sz="24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network ACLs </a:t>
            </a:r>
            <a:r>
              <a:rPr kumimoji="0" lang="en-US" sz="2400" b="1" i="0" u="none" strike="noStrike" kern="1200" cap="none" spc="0" normalizeH="0" baseline="0" noProof="0" dirty="0">
                <a:ln>
                  <a:noFill/>
                </a:ln>
                <a:solidFill>
                  <a:srgbClr val="4D27AA"/>
                </a:solidFill>
                <a:effectLst/>
                <a:uLnTx/>
                <a:uFillTx/>
                <a:latin typeface="Amazon Ember Light"/>
                <a:ea typeface="Amazon Ember Light" panose="020B0403020204020204" pitchFamily="34" charset="0"/>
                <a:cs typeface="Amazon Ember Light" panose="020B0403020204020204" pitchFamily="34" charset="0"/>
              </a:rPr>
              <a:t>allow</a:t>
            </a:r>
            <a:r>
              <a:rPr kumimoji="0" lang="en-US" sz="24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all inbound and outbound IPv4 traffic.</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Network ACLs are </a:t>
            </a:r>
            <a:r>
              <a:rPr kumimoji="0" lang="en-US" sz="2400" b="1" i="0" u="none" strike="noStrike" kern="1200" cap="none" spc="0" normalizeH="0" baseline="0" noProof="0" dirty="0">
                <a:ln>
                  <a:noFill/>
                </a:ln>
                <a:solidFill>
                  <a:srgbClr val="4D27AA"/>
                </a:solidFill>
                <a:effectLst/>
                <a:uLnTx/>
                <a:uFillTx/>
                <a:latin typeface="Amazon Ember Light"/>
                <a:ea typeface="+mn-ea"/>
                <a:cs typeface="+mn-cs"/>
              </a:rPr>
              <a:t>stateless</a:t>
            </a:r>
            <a:r>
              <a:rPr kumimoji="0" lang="en-US" sz="2400" b="0" i="0" u="none" strike="noStrike" kern="1200" cap="none" spc="0" normalizeH="0" baseline="0" noProof="0" dirty="0">
                <a:ln>
                  <a:noFill/>
                </a:ln>
                <a:solidFill>
                  <a:srgbClr val="000000"/>
                </a:solidFill>
                <a:effectLst/>
                <a:uLnTx/>
                <a:uFillTx/>
                <a:latin typeface="Amazon Ember Light"/>
                <a:ea typeface="+mn-ea"/>
                <a:cs typeface="+mn-cs"/>
              </a:rPr>
              <a:t>.</a:t>
            </a:r>
            <a:endParaRPr kumimoji="0" lang="en-US" sz="24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5" name="Footer Placeholder 4">
            <a:extLst>
              <a:ext uri="{FF2B5EF4-FFF2-40B4-BE49-F238E27FC236}">
                <a16:creationId xmlns:a16="http://schemas.microsoft.com/office/drawing/2014/main" id="{27AA9D3A-3A42-4ED6-B467-2C199FA1ED0D}"/>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5DCD5611-0B08-454D-B27A-D3652A5F65E9}"/>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9968200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2829-8395-4298-B67E-3ED2BE50A7D3}"/>
              </a:ext>
            </a:extLst>
          </p:cNvPr>
          <p:cNvSpPr>
            <a:spLocks noGrp="1"/>
          </p:cNvSpPr>
          <p:nvPr>
            <p:ph type="title"/>
          </p:nvPr>
        </p:nvSpPr>
        <p:spPr/>
        <p:txBody>
          <a:bodyPr/>
          <a:lstStyle/>
          <a:p>
            <a:r>
              <a:rPr lang="en-US" dirty="0"/>
              <a:t>Custom network ACLs</a:t>
            </a:r>
          </a:p>
        </p:txBody>
      </p:sp>
      <p:pic>
        <p:nvPicPr>
          <p:cNvPr id="10" name="Picture 9" descr="custom network access control list table.">
            <a:extLst>
              <a:ext uri="{FF2B5EF4-FFF2-40B4-BE49-F238E27FC236}">
                <a16:creationId xmlns:a16="http://schemas.microsoft.com/office/drawing/2014/main" id="{395C2591-3B87-485A-9E9B-76905F3EEF15}"/>
              </a:ext>
            </a:extLst>
          </p:cNvPr>
          <p:cNvPicPr>
            <a:picLocks noChangeAspect="1"/>
          </p:cNvPicPr>
          <p:nvPr/>
        </p:nvPicPr>
        <p:blipFill>
          <a:blip r:embed="rId4"/>
          <a:stretch>
            <a:fillRect/>
          </a:stretch>
        </p:blipFill>
        <p:spPr>
          <a:xfrm>
            <a:off x="404891" y="1374306"/>
            <a:ext cx="11382218" cy="3822523"/>
          </a:xfrm>
          <a:prstGeom prst="rect">
            <a:avLst/>
          </a:prstGeom>
        </p:spPr>
      </p:pic>
      <p:sp>
        <p:nvSpPr>
          <p:cNvPr id="7" name="TextBox 6">
            <a:extLst>
              <a:ext uri="{FF2B5EF4-FFF2-40B4-BE49-F238E27FC236}">
                <a16:creationId xmlns:a16="http://schemas.microsoft.com/office/drawing/2014/main" id="{D8CA7735-C772-43DB-B117-189BB2E9F6DD}"/>
              </a:ext>
            </a:extLst>
          </p:cNvPr>
          <p:cNvSpPr txBox="1"/>
          <p:nvPr/>
        </p:nvSpPr>
        <p:spPr>
          <a:xfrm>
            <a:off x="419100" y="5250865"/>
            <a:ext cx="11331948" cy="1200329"/>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Custom</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network ACLs </a:t>
            </a: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deny</a:t>
            </a:r>
            <a:r>
              <a:rPr kumimoji="0" lang="en-US" sz="2400" b="0" i="0" u="none" strike="noStrike" kern="1200" cap="none" spc="0" normalizeH="0" baseline="0" noProof="0" dirty="0">
                <a:ln>
                  <a:noFill/>
                </a:ln>
                <a:solidFill>
                  <a:srgbClr val="E617E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all inbound and outbound traffic</a:t>
            </a:r>
            <a:r>
              <a:rPr kumimoji="0" lang="en-US" sz="2400" b="0" i="0" u="none" strike="noStrike" kern="1200" cap="none" spc="0" normalizeH="0" baseline="0" noProof="0" dirty="0">
                <a:ln>
                  <a:noFill/>
                </a:ln>
                <a:solidFill>
                  <a:srgbClr val="E617E6"/>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until you add rules.</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You can specify </a:t>
            </a: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both allow and deny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rules. </a:t>
            </a: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Rules are evaluated in number order, starting with the </a:t>
            </a: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lowest number</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5" name="Footer Placeholder 4">
            <a:extLst>
              <a:ext uri="{FF2B5EF4-FFF2-40B4-BE49-F238E27FC236}">
                <a16:creationId xmlns:a16="http://schemas.microsoft.com/office/drawing/2014/main" id="{27AA9D3A-3A42-4ED6-B467-2C199FA1ED0D}"/>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5DCD5611-0B08-454D-B27A-D3652A5F65E9}"/>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075404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groups versus network ACLs</a:t>
            </a:r>
          </a:p>
        </p:txBody>
      </p:sp>
      <p:graphicFrame>
        <p:nvGraphicFramePr>
          <p:cNvPr id="90" name="Table Placeholder 3">
            <a:extLst>
              <a:ext uri="{FF2B5EF4-FFF2-40B4-BE49-F238E27FC236}">
                <a16:creationId xmlns:a16="http://schemas.microsoft.com/office/drawing/2014/main" id="{1FF24677-BDFF-490F-8D5F-2812EF27C2E0}"/>
              </a:ext>
            </a:extLst>
          </p:cNvPr>
          <p:cNvGraphicFramePr>
            <a:graphicFrameLocks/>
          </p:cNvGraphicFramePr>
          <p:nvPr/>
        </p:nvGraphicFramePr>
        <p:xfrm>
          <a:off x="222931" y="1554723"/>
          <a:ext cx="11746138" cy="3449491"/>
        </p:xfrm>
        <a:graphic>
          <a:graphicData uri="http://schemas.openxmlformats.org/drawingml/2006/table">
            <a:tbl>
              <a:tblPr firstRow="1" bandRow="1"/>
              <a:tblGrid>
                <a:gridCol w="2378869">
                  <a:extLst>
                    <a:ext uri="{9D8B030D-6E8A-4147-A177-3AD203B41FA5}">
                      <a16:colId xmlns:a16="http://schemas.microsoft.com/office/drawing/2014/main" val="20000"/>
                    </a:ext>
                  </a:extLst>
                </a:gridCol>
                <a:gridCol w="4472962">
                  <a:extLst>
                    <a:ext uri="{9D8B030D-6E8A-4147-A177-3AD203B41FA5}">
                      <a16:colId xmlns:a16="http://schemas.microsoft.com/office/drawing/2014/main" val="20001"/>
                    </a:ext>
                  </a:extLst>
                </a:gridCol>
                <a:gridCol w="4894307">
                  <a:extLst>
                    <a:ext uri="{9D8B030D-6E8A-4147-A177-3AD203B41FA5}">
                      <a16:colId xmlns:a16="http://schemas.microsoft.com/office/drawing/2014/main" val="20002"/>
                    </a:ext>
                  </a:extLst>
                </a:gridCol>
              </a:tblGrid>
              <a:tr h="651809">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dirty="0">
                          <a:solidFill>
                            <a:schemeClr val="tx1"/>
                          </a:solidFill>
                          <a:latin typeface="+mn-lt"/>
                          <a:ea typeface="Amazon Ember Light" panose="020B0403020204020204" pitchFamily="34" charset="0"/>
                          <a:cs typeface="Amazon Ember Light" panose="020B0403020204020204" pitchFamily="34" charset="0"/>
                        </a:rPr>
                        <a:t>Attribute</a:t>
                      </a:r>
                    </a:p>
                  </a:txBody>
                  <a:tcPr marL="137431" marR="137431" marT="68716" marB="68716"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dirty="0">
                          <a:solidFill>
                            <a:schemeClr val="tx1"/>
                          </a:solidFill>
                          <a:latin typeface="+mn-lt"/>
                          <a:ea typeface="Amazon Ember Light" panose="020B0403020204020204" pitchFamily="34" charset="0"/>
                          <a:cs typeface="Amazon Ember Light" panose="020B0403020204020204" pitchFamily="34" charset="0"/>
                        </a:rPr>
                        <a:t>Security Groups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2000" b="1" i="0" dirty="0">
                          <a:solidFill>
                            <a:schemeClr val="tx1"/>
                          </a:solidFill>
                          <a:latin typeface="+mn-lt"/>
                          <a:ea typeface="Amazon Ember Light" panose="020B0403020204020204" pitchFamily="34" charset="0"/>
                          <a:cs typeface="Amazon Ember Light" panose="020B0403020204020204" pitchFamily="34" charset="0"/>
                        </a:rPr>
                        <a:t>Network ACLs</a:t>
                      </a:r>
                    </a:p>
                  </a:txBody>
                  <a:tcPr marL="137431" marR="137431" marT="68716" marB="68716"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6C2B3"/>
                    </a:solidFill>
                  </a:tcPr>
                </a:tc>
                <a:extLst>
                  <a:ext uri="{0D108BD9-81ED-4DB2-BD59-A6C34878D82A}">
                    <a16:rowId xmlns:a16="http://schemas.microsoft.com/office/drawing/2014/main" val="10000"/>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dirty="0">
                          <a:solidFill>
                            <a:srgbClr val="232F3E"/>
                          </a:solidFill>
                          <a:latin typeface="+mj-lt"/>
                          <a:ea typeface="Amazon Ember Light" panose="020B0403020204020204" pitchFamily="34" charset="0"/>
                          <a:cs typeface="Amazon Ember Light" panose="020B0403020204020204" pitchFamily="34" charset="0"/>
                        </a:rPr>
                        <a:t>Scope</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dirty="0">
                          <a:solidFill>
                            <a:srgbClr val="232F3E"/>
                          </a:solidFill>
                          <a:latin typeface="+mj-lt"/>
                          <a:ea typeface="Amazon Ember Light" panose="020B0403020204020204" pitchFamily="34" charset="0"/>
                          <a:cs typeface="Amazon Ember Light" panose="020B0403020204020204" pitchFamily="34" charset="0"/>
                        </a:rPr>
                        <a:t>Instance level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2000" b="0" i="0" dirty="0">
                          <a:solidFill>
                            <a:srgbClr val="232F3E"/>
                          </a:solidFill>
                          <a:latin typeface="+mj-lt"/>
                          <a:ea typeface="Amazon Ember Light" panose="020B0403020204020204" pitchFamily="34" charset="0"/>
                          <a:cs typeface="Amazon Ember Light" panose="020B0403020204020204" pitchFamily="34" charset="0"/>
                        </a:rPr>
                        <a:t>Subnet level</a:t>
                      </a:r>
                    </a:p>
                  </a:txBody>
                  <a:tcPr marL="137431" marR="137431" marT="68716" marB="68716"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1"/>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j-lt"/>
                          <a:ea typeface="Amazon Ember Light" panose="020B0403020204020204" pitchFamily="34" charset="0"/>
                          <a:cs typeface="Amazon Ember Light" panose="020B0403020204020204" pitchFamily="34" charset="0"/>
                        </a:rPr>
                        <a:t>Supported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j-lt"/>
                          <a:ea typeface="Amazon Ember Light" panose="020B0403020204020204" pitchFamily="34" charset="0"/>
                          <a:cs typeface="Amazon Ember Light" panose="020B0403020204020204" pitchFamily="34" charset="0"/>
                        </a:rPr>
                        <a:t>Allow rules only</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j-lt"/>
                          <a:ea typeface="Amazon Ember Light" panose="020B0403020204020204" pitchFamily="34" charset="0"/>
                          <a:cs typeface="Amazon Ember Light" panose="020B0403020204020204" pitchFamily="34" charset="0"/>
                        </a:rPr>
                        <a:t>Allow and deny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j-lt"/>
                          <a:ea typeface="Amazon Ember Light" panose="020B0403020204020204" pitchFamily="34" charset="0"/>
                          <a:cs typeface="Amazon Ember Light" panose="020B0403020204020204" pitchFamily="34" charset="0"/>
                        </a:rPr>
                        <a:t>State</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j-lt"/>
                          <a:ea typeface="Amazon Ember Light" panose="020B0403020204020204" pitchFamily="34" charset="0"/>
                          <a:cs typeface="Amazon Ember Light" panose="020B0403020204020204" pitchFamily="34" charset="0"/>
                        </a:rPr>
                        <a:t>Stateful (return traffic is automatically allowed, regardless of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j-lt"/>
                          <a:ea typeface="Amazon Ember Light" panose="020B0403020204020204" pitchFamily="34" charset="0"/>
                          <a:cs typeface="Amazon Ember Light" panose="020B0403020204020204" pitchFamily="34" charset="0"/>
                        </a:rPr>
                        <a:t>Stateless (return traffic must be explicitly allowed by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0003"/>
                  </a:ext>
                </a:extLst>
              </a:tr>
              <a:tr h="65180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j-lt"/>
                          <a:ea typeface="Amazon Ember Light" panose="020B0403020204020204" pitchFamily="34" charset="0"/>
                          <a:cs typeface="Amazon Ember Light" panose="020B0403020204020204" pitchFamily="34" charset="0"/>
                        </a:rPr>
                        <a:t>Order of Rules</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j-lt"/>
                          <a:ea typeface="Amazon Ember Light" panose="020B0403020204020204" pitchFamily="34" charset="0"/>
                          <a:cs typeface="Amazon Ember Light" panose="020B0403020204020204" pitchFamily="34" charset="0"/>
                        </a:rPr>
                        <a:t>All rules are evaluated before decision to allow traffic</a:t>
                      </a: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0" i="0" dirty="0">
                          <a:solidFill>
                            <a:srgbClr val="232F3E"/>
                          </a:solidFill>
                          <a:latin typeface="+mj-lt"/>
                          <a:ea typeface="Amazon Ember Light" panose="020B0403020204020204" pitchFamily="34" charset="0"/>
                          <a:cs typeface="Amazon Ember Light" panose="020B0403020204020204" pitchFamily="34" charset="0"/>
                        </a:rPr>
                        <a:t>Rules are evaluated in number order </a:t>
                      </a:r>
                      <a:r>
                        <a:rPr lang="en-US" sz="2000" b="0" i="0" kern="1200" dirty="0">
                          <a:solidFill>
                            <a:srgbClr val="232F3E"/>
                          </a:solidFill>
                          <a:latin typeface="+mj-lt"/>
                          <a:ea typeface="Amazon Ember Light" panose="020B0403020204020204" pitchFamily="34" charset="0"/>
                          <a:cs typeface="Amazon Ember Light" panose="020B0403020204020204" pitchFamily="34" charset="0"/>
                        </a:rPr>
                        <a:t>before decision to allow traffic</a:t>
                      </a:r>
                      <a:endParaRPr lang="en-US" sz="2000" b="0" i="0" dirty="0">
                        <a:solidFill>
                          <a:srgbClr val="232F3E"/>
                        </a:solidFill>
                        <a:latin typeface="+mj-lt"/>
                        <a:ea typeface="Amazon Ember Light" panose="020B0403020204020204" pitchFamily="34" charset="0"/>
                        <a:cs typeface="Amazon Ember Light" panose="020B0403020204020204" pitchFamily="34" charset="0"/>
                      </a:endParaRPr>
                    </a:p>
                  </a:txBody>
                  <a:tcPr marL="137431" marR="137431" marT="68716" marB="68716"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
        <p:nvSpPr>
          <p:cNvPr id="53" name="Footer Placeholder 4">
            <a:extLst>
              <a:ext uri="{FF2B5EF4-FFF2-40B4-BE49-F238E27FC236}">
                <a16:creationId xmlns:a16="http://schemas.microsoft.com/office/drawing/2014/main" id="{64EB8866-1B61-4B62-A996-BFB1B24349DC}"/>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a:extLst>
              <a:ext uri="{FF2B5EF4-FFF2-40B4-BE49-F238E27FC236}">
                <a16:creationId xmlns:a16="http://schemas.microsoft.com/office/drawing/2014/main" id="{BB513073-960A-4263-AF9F-2B8398CFA72B}"/>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1529190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56AE5-3D8D-45AA-A1C8-FE455367A24D}"/>
              </a:ext>
            </a:extLst>
          </p:cNvPr>
          <p:cNvSpPr>
            <a:spLocks noGrp="1"/>
          </p:cNvSpPr>
          <p:nvPr>
            <p:ph type="title"/>
          </p:nvPr>
        </p:nvSpPr>
        <p:spPr/>
        <p:txBody>
          <a:bodyPr/>
          <a:lstStyle/>
          <a:p>
            <a:r>
              <a:rPr lang="en-US" dirty="0"/>
              <a:t>Activity: Design a VPC</a:t>
            </a:r>
          </a:p>
        </p:txBody>
      </p:sp>
      <p:sp>
        <p:nvSpPr>
          <p:cNvPr id="3" name="Content Placeholder 2">
            <a:extLst>
              <a:ext uri="{FF2B5EF4-FFF2-40B4-BE49-F238E27FC236}">
                <a16:creationId xmlns:a16="http://schemas.microsoft.com/office/drawing/2014/main" id="{09680C6B-F7D7-4976-92F6-17DF3FAC0AD9}"/>
              </a:ext>
            </a:extLst>
          </p:cNvPr>
          <p:cNvSpPr>
            <a:spLocks noGrp="1"/>
          </p:cNvSpPr>
          <p:nvPr>
            <p:ph idx="1"/>
          </p:nvPr>
        </p:nvSpPr>
        <p:spPr/>
        <p:txBody>
          <a:bodyPr/>
          <a:lstStyle/>
          <a:p>
            <a:pPr marL="0" indent="0">
              <a:buNone/>
            </a:pPr>
            <a:r>
              <a:rPr lang="en-US" sz="2400" b="1" dirty="0">
                <a:solidFill>
                  <a:schemeClr val="accent5"/>
                </a:solidFill>
              </a:rPr>
              <a:t>Scenario</a:t>
            </a:r>
            <a:r>
              <a:rPr lang="en-US" sz="2400" dirty="0"/>
              <a:t>: You have a small business with a website that is hosted on an Amazon Elastic Compute Cloud (Amazon EC2) instance. You have customer data that is stored on a backend database that you want to keep private. You want to use Amazon VPC to set up a VPC that meets the following requirements: </a:t>
            </a:r>
          </a:p>
          <a:p>
            <a:r>
              <a:rPr lang="en-US" sz="2400" dirty="0"/>
              <a:t>Your web server and database server must be in separate subnets.</a:t>
            </a:r>
          </a:p>
          <a:p>
            <a:r>
              <a:rPr lang="en-US" sz="2400" dirty="0"/>
              <a:t>The first address of your network must be 10.0.0.0. Each subnet must have 256 total IPv4 addresses.</a:t>
            </a:r>
          </a:p>
          <a:p>
            <a:r>
              <a:rPr lang="en-US" sz="2400" dirty="0"/>
              <a:t>Your customers must always be able to access your web server.</a:t>
            </a:r>
          </a:p>
          <a:p>
            <a:r>
              <a:rPr lang="en-US" sz="2400" dirty="0"/>
              <a:t>Your database server must be able to access the internet to make patch updates.</a:t>
            </a:r>
          </a:p>
          <a:p>
            <a:r>
              <a:rPr lang="en-US" sz="2400" dirty="0"/>
              <a:t>Your architecture must be highly available and use at least one custom firewall layer.</a:t>
            </a:r>
          </a:p>
        </p:txBody>
      </p:sp>
      <p:sp>
        <p:nvSpPr>
          <p:cNvPr id="5" name="Footer Placeholder 4">
            <a:extLst>
              <a:ext uri="{FF2B5EF4-FFF2-40B4-BE49-F238E27FC236}">
                <a16:creationId xmlns:a16="http://schemas.microsoft.com/office/drawing/2014/main" id="{52A730BB-C8D4-4232-A243-2C457864B959}"/>
              </a:ext>
              <a:ext uri="{C183D7F6-B498-43B3-948B-1728B52AA6E4}">
                <adec:decorative xmlns:adec="http://schemas.microsoft.com/office/drawing/2017/decorative" val="1"/>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tint val="75000"/>
                  </a:srgbClr>
                </a:solidFill>
                <a:effectLst/>
                <a:uLnTx/>
                <a:uFillTx/>
                <a:latin typeface="Amazon Ember Light" panose="020B0403020204020204" pitchFamily="34" charset="0"/>
              </a:rPr>
              <a:t>Distributed and Cloud Computing - Fall 2021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a:extLst>
              <a:ext uri="{FF2B5EF4-FFF2-40B4-BE49-F238E27FC236}">
                <a16:creationId xmlns:a16="http://schemas.microsoft.com/office/drawing/2014/main" id="{E20556D8-E339-4D78-9525-9A8CBEB57358}"/>
              </a:ext>
              <a:ext uri="{C183D7F6-B498-43B3-948B-1728B52AA6E4}">
                <adec:decorative xmlns:adec="http://schemas.microsoft.com/office/drawing/2017/decorative" val="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extLst>
      <p:ext uri="{BB962C8B-B14F-4D97-AF65-F5344CB8AC3E}">
        <p14:creationId xmlns:p14="http://schemas.microsoft.com/office/powerpoint/2010/main" val="29663138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3D5B-2BBD-4C25-84B7-A618BA4902F0}"/>
              </a:ext>
            </a:extLst>
          </p:cNvPr>
          <p:cNvSpPr>
            <a:spLocks noGrp="1"/>
          </p:cNvSpPr>
          <p:nvPr>
            <p:ph type="title"/>
          </p:nvPr>
        </p:nvSpPr>
        <p:spPr/>
        <p:txBody>
          <a:bodyPr/>
          <a:lstStyle/>
          <a:p>
            <a:r>
              <a:rPr lang="en-US" sz="4000" dirty="0"/>
              <a:t>Section 5: Amazon Route 53</a:t>
            </a:r>
          </a:p>
        </p:txBody>
      </p:sp>
      <p:sp>
        <p:nvSpPr>
          <p:cNvPr id="3" name="Text Placeholder 2">
            <a:extLst>
              <a:ext uri="{FF2B5EF4-FFF2-40B4-BE49-F238E27FC236}">
                <a16:creationId xmlns:a16="http://schemas.microsoft.com/office/drawing/2014/main" id="{F7825EAA-C9C3-4E2F-8F53-E0D182F1B38F}"/>
              </a:ext>
            </a:extLst>
          </p:cNvPr>
          <p:cNvSpPr>
            <a:spLocks noGrp="1"/>
          </p:cNvSpPr>
          <p:nvPr>
            <p:ph type="body" sz="quarter" idx="10"/>
          </p:nvPr>
        </p:nvSpPr>
        <p:spPr/>
        <p:txBody>
          <a:bodyPr/>
          <a:lstStyle/>
          <a:p>
            <a:r>
              <a:rPr lang="en-US" dirty="0"/>
              <a:t>Module 5: Networking and Content Delivery</a:t>
            </a:r>
          </a:p>
        </p:txBody>
      </p:sp>
      <p:sp>
        <p:nvSpPr>
          <p:cNvPr id="4" name="Footer Placeholder 3">
            <a:extLst>
              <a:ext uri="{FF2B5EF4-FFF2-40B4-BE49-F238E27FC236}">
                <a16:creationId xmlns:a16="http://schemas.microsoft.com/office/drawing/2014/main" id="{B8727F27-6335-4942-AAE3-5CC3E9560ED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2807570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lstStyle/>
          <a:p>
            <a:pPr algn="l" eaLnBrk="1" hangingPunct="1"/>
            <a:r>
              <a:rPr lang="en-US" dirty="0"/>
              <a:t>Amazon Route 53</a:t>
            </a:r>
          </a:p>
        </p:txBody>
      </p:sp>
      <p:pic>
        <p:nvPicPr>
          <p:cNvPr id="10" name="Graphic 9">
            <a:extLst>
              <a:ext uri="{FF2B5EF4-FFF2-40B4-BE49-F238E27FC236}">
                <a16:creationId xmlns:a16="http://schemas.microsoft.com/office/drawing/2014/main" id="{47DD59BC-65BB-490C-9333-D93EB5E0F61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100" y="1348788"/>
            <a:ext cx="914400" cy="914400"/>
          </a:xfrm>
          <a:prstGeom prst="rect">
            <a:avLst/>
          </a:prstGeom>
        </p:spPr>
      </p:pic>
      <p:sp>
        <p:nvSpPr>
          <p:cNvPr id="7" name="TextBox 6"/>
          <p:cNvSpPr txBox="1"/>
          <p:nvPr/>
        </p:nvSpPr>
        <p:spPr>
          <a:xfrm>
            <a:off x="227944" y="2323053"/>
            <a:ext cx="1296712" cy="562772"/>
          </a:xfrm>
          <a:prstGeom prst="rect">
            <a:avLst/>
          </a:prstGeom>
          <a:noFill/>
        </p:spPr>
        <p:txBody>
          <a:bodyPr wrap="square" lIns="0" tIns="0" rIns="0" bIns="0" rtlCol="0" anchor="t">
            <a:noAutofit/>
          </a:bodyPr>
          <a:lstStyle/>
          <a:p>
            <a:pPr algn="ctr"/>
            <a:r>
              <a:rPr lang="en-US" dirty="0">
                <a:latin typeface="+mj-lt"/>
              </a:rPr>
              <a:t>Amazon</a:t>
            </a:r>
            <a:br>
              <a:rPr lang="en-US" dirty="0">
                <a:latin typeface="+mj-lt"/>
              </a:rPr>
            </a:br>
            <a:r>
              <a:rPr lang="en-US" dirty="0">
                <a:latin typeface="+mj-lt"/>
              </a:rPr>
              <a:t>Route 53</a:t>
            </a:r>
          </a:p>
        </p:txBody>
      </p:sp>
      <p:sp>
        <p:nvSpPr>
          <p:cNvPr id="3" name="Content Placeholder 2">
            <a:extLst>
              <a:ext uri="{FF2B5EF4-FFF2-40B4-BE49-F238E27FC236}">
                <a16:creationId xmlns:a16="http://schemas.microsoft.com/office/drawing/2014/main" id="{187252A2-CBA9-4397-AEDF-57A421F50220}"/>
              </a:ext>
            </a:extLst>
          </p:cNvPr>
          <p:cNvSpPr>
            <a:spLocks noGrp="1"/>
          </p:cNvSpPr>
          <p:nvPr>
            <p:ph idx="1"/>
          </p:nvPr>
        </p:nvSpPr>
        <p:spPr>
          <a:xfrm>
            <a:off x="1790700" y="1528175"/>
            <a:ext cx="9982200" cy="4648788"/>
          </a:xfrm>
        </p:spPr>
        <p:txBody>
          <a:bodyPr/>
          <a:lstStyle/>
          <a:p>
            <a:r>
              <a:rPr lang="en-US" sz="2400" dirty="0"/>
              <a:t>Is a highly available and scalable Domain Name System (DNS) web service</a:t>
            </a:r>
          </a:p>
          <a:p>
            <a:r>
              <a:rPr lang="en-US" sz="2400" dirty="0"/>
              <a:t>Is used to route end users to internet applications by translating names (like </a:t>
            </a:r>
            <a:r>
              <a:rPr lang="en-US" sz="2400" i="1" dirty="0">
                <a:hlinkClick r:id="rId6"/>
              </a:rPr>
              <a:t>www.example.com</a:t>
            </a:r>
            <a:r>
              <a:rPr lang="en-US" sz="2400" dirty="0"/>
              <a:t>) into numeric IP addresses (like </a:t>
            </a:r>
            <a:r>
              <a:rPr lang="en-US" sz="2400" i="1" dirty="0"/>
              <a:t>192.0.2.1</a:t>
            </a:r>
            <a:r>
              <a:rPr lang="en-US" sz="2400" dirty="0"/>
              <a:t>) that computers use to connect to each other</a:t>
            </a:r>
          </a:p>
          <a:p>
            <a:r>
              <a:rPr lang="en-US" sz="2400" dirty="0"/>
              <a:t>Is fully compliant with IPv4 and IPv6</a:t>
            </a:r>
          </a:p>
          <a:p>
            <a:r>
              <a:rPr lang="en-US" sz="2400" dirty="0"/>
              <a:t>Connects user requests to infrastructure running in AWS and also outside of AWS</a:t>
            </a:r>
          </a:p>
          <a:p>
            <a:r>
              <a:rPr lang="en-US" sz="2400" dirty="0"/>
              <a:t>Is used to check the health of your resources</a:t>
            </a:r>
          </a:p>
          <a:p>
            <a:r>
              <a:rPr lang="en-US" sz="2400" dirty="0"/>
              <a:t>Features traffic flow</a:t>
            </a:r>
          </a:p>
          <a:p>
            <a:r>
              <a:rPr lang="en-US" sz="2400" dirty="0"/>
              <a:t>Enables you to register domain names</a:t>
            </a:r>
          </a:p>
        </p:txBody>
      </p:sp>
      <p:sp>
        <p:nvSpPr>
          <p:cNvPr id="4" name="Footer Placeholder 3">
            <a:extLst>
              <a:ext uri="{FF2B5EF4-FFF2-40B4-BE49-F238E27FC236}">
                <a16:creationId xmlns:a16="http://schemas.microsoft.com/office/drawing/2014/main" id="{360292F3-6AC0-48A1-9B59-766620033D5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57A4E518-B644-42A9-932E-706044F1331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98</a:t>
            </a:fld>
            <a:endParaRPr lang="en-US" dirty="0"/>
          </a:p>
        </p:txBody>
      </p:sp>
    </p:spTree>
    <p:custDataLst>
      <p:tags r:id="rId1"/>
    </p:custDataLst>
    <p:extLst>
      <p:ext uri="{BB962C8B-B14F-4D97-AF65-F5344CB8AC3E}">
        <p14:creationId xmlns:p14="http://schemas.microsoft.com/office/powerpoint/2010/main" val="29531212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Route 53 DNS resolution</a:t>
            </a:r>
          </a:p>
        </p:txBody>
      </p:sp>
      <p:grpSp>
        <p:nvGrpSpPr>
          <p:cNvPr id="8" name="Group 7" descr="user initiates a DNS request. the DNS resolver checks with your domain in Route 53, gets the IP address, and returns it to the user.">
            <a:extLst>
              <a:ext uri="{FF2B5EF4-FFF2-40B4-BE49-F238E27FC236}">
                <a16:creationId xmlns:a16="http://schemas.microsoft.com/office/drawing/2014/main" id="{AE1E3580-5178-4846-A7F9-2B8994BD8785}"/>
              </a:ext>
            </a:extLst>
          </p:cNvPr>
          <p:cNvGrpSpPr/>
          <p:nvPr/>
        </p:nvGrpSpPr>
        <p:grpSpPr>
          <a:xfrm>
            <a:off x="1852633" y="2715327"/>
            <a:ext cx="8486735" cy="2028643"/>
            <a:chOff x="1671037" y="2188851"/>
            <a:chExt cx="8486735" cy="2028643"/>
          </a:xfrm>
        </p:grpSpPr>
        <p:sp>
          <p:nvSpPr>
            <p:cNvPr id="5" name="TextBox 4"/>
            <p:cNvSpPr txBox="1"/>
            <p:nvPr/>
          </p:nvSpPr>
          <p:spPr>
            <a:xfrm>
              <a:off x="1671037" y="3725051"/>
              <a:ext cx="1104053" cy="246221"/>
            </a:xfrm>
            <a:prstGeom prst="rect">
              <a:avLst/>
            </a:prstGeom>
            <a:noFill/>
          </p:spPr>
          <p:txBody>
            <a:bodyPr wrap="square" lIns="0" tIns="0" rIns="0" bIns="0" rtlCol="0">
              <a:spAutoFit/>
            </a:bodyPr>
            <a:lstStyle/>
            <a:p>
              <a:pPr algn="ctr"/>
              <a:r>
                <a:rPr lang="en-US" sz="1600" dirty="0">
                  <a:latin typeface="+mj-lt"/>
                  <a:cs typeface="Helvetica Neue"/>
                </a:rPr>
                <a:t>User</a:t>
              </a:r>
            </a:p>
          </p:txBody>
        </p:sp>
        <p:sp>
          <p:nvSpPr>
            <p:cNvPr id="7" name="TextBox 6"/>
            <p:cNvSpPr txBox="1"/>
            <p:nvPr/>
          </p:nvSpPr>
          <p:spPr>
            <a:xfrm>
              <a:off x="5092837" y="3725051"/>
              <a:ext cx="1427472" cy="246221"/>
            </a:xfrm>
            <a:prstGeom prst="rect">
              <a:avLst/>
            </a:prstGeom>
            <a:noFill/>
          </p:spPr>
          <p:txBody>
            <a:bodyPr wrap="square" lIns="0" tIns="0" rIns="0" bIns="0" rtlCol="0">
              <a:spAutoFit/>
            </a:bodyPr>
            <a:lstStyle/>
            <a:p>
              <a:pPr algn="ctr"/>
              <a:r>
                <a:rPr lang="en-US" sz="1600" dirty="0">
                  <a:latin typeface="+mj-lt"/>
                  <a:cs typeface="Helvetica Neue"/>
                </a:rPr>
                <a:t>DNS resolver</a:t>
              </a:r>
            </a:p>
          </p:txBody>
        </p:sp>
        <p:sp>
          <p:nvSpPr>
            <p:cNvPr id="13" name="TextBox 12"/>
            <p:cNvSpPr txBox="1"/>
            <p:nvPr/>
          </p:nvSpPr>
          <p:spPr>
            <a:xfrm>
              <a:off x="8946892" y="3725051"/>
              <a:ext cx="1210880" cy="492443"/>
            </a:xfrm>
            <a:prstGeom prst="rect">
              <a:avLst/>
            </a:prstGeom>
            <a:noFill/>
          </p:spPr>
          <p:txBody>
            <a:bodyPr wrap="square" lIns="0" tIns="0" rIns="0" bIns="0" rtlCol="0">
              <a:spAutoFit/>
            </a:bodyPr>
            <a:lstStyle/>
            <a:p>
              <a:pPr algn="ctr"/>
              <a:r>
                <a:rPr lang="en-US" sz="1600" dirty="0">
                  <a:latin typeface="+mj-lt"/>
                  <a:cs typeface="Helvetica Neue"/>
                </a:rPr>
                <a:t>Amazon Route 53</a:t>
              </a:r>
            </a:p>
          </p:txBody>
        </p:sp>
        <p:sp>
          <p:nvSpPr>
            <p:cNvPr id="15" name="Right Arrow 14"/>
            <p:cNvSpPr/>
            <p:nvPr/>
          </p:nvSpPr>
          <p:spPr>
            <a:xfrm>
              <a:off x="3021814"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Right Arrow 19"/>
            <p:cNvSpPr/>
            <p:nvPr/>
          </p:nvSpPr>
          <p:spPr>
            <a:xfrm>
              <a:off x="6664148" y="2664954"/>
              <a:ext cx="2067135" cy="3140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1" name="Right Arrow 20"/>
            <p:cNvSpPr/>
            <p:nvPr/>
          </p:nvSpPr>
          <p:spPr>
            <a:xfrm flipH="1">
              <a:off x="3021814" y="3348855"/>
              <a:ext cx="2067135" cy="314029"/>
            </a:xfrm>
            <a:prstGeom prst="rightArrow">
              <a:avLst/>
            </a:prstGeom>
            <a:solidFill>
              <a:schemeClr val="accent5"/>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Right Arrow 21"/>
            <p:cNvSpPr/>
            <p:nvPr/>
          </p:nvSpPr>
          <p:spPr>
            <a:xfrm flipH="1">
              <a:off x="6664148" y="3348855"/>
              <a:ext cx="2067135" cy="314029"/>
            </a:xfrm>
            <a:prstGeom prst="rightArrow">
              <a:avLst/>
            </a:prstGeom>
            <a:solidFill>
              <a:schemeClr val="accent5"/>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3" name="TextBox 22"/>
            <p:cNvSpPr txBox="1"/>
            <p:nvPr/>
          </p:nvSpPr>
          <p:spPr>
            <a:xfrm>
              <a:off x="3004552" y="2192011"/>
              <a:ext cx="1905793" cy="492443"/>
            </a:xfrm>
            <a:prstGeom prst="rect">
              <a:avLst/>
            </a:prstGeom>
            <a:noFill/>
          </p:spPr>
          <p:txBody>
            <a:bodyPr wrap="square" lIns="0" tIns="0" rIns="0" bIns="0" rtlCol="0">
              <a:spAutoFit/>
            </a:bodyPr>
            <a:lstStyle/>
            <a:p>
              <a:pPr algn="ctr"/>
              <a:r>
                <a:rPr lang="en-US" sz="1600" i="1" dirty="0">
                  <a:cs typeface="Helvetica Neue"/>
                </a:rPr>
                <a:t>Requests www.example.com</a:t>
              </a:r>
              <a:endParaRPr lang="en-US" sz="1200" i="1" dirty="0">
                <a:cs typeface="Helvetica Neue"/>
              </a:endParaRPr>
            </a:p>
          </p:txBody>
        </p:sp>
        <p:sp>
          <p:nvSpPr>
            <p:cNvPr id="24" name="TextBox 23"/>
            <p:cNvSpPr txBox="1"/>
            <p:nvPr/>
          </p:nvSpPr>
          <p:spPr>
            <a:xfrm>
              <a:off x="6665849" y="2188851"/>
              <a:ext cx="1905793" cy="492443"/>
            </a:xfrm>
            <a:prstGeom prst="rect">
              <a:avLst/>
            </a:prstGeom>
            <a:noFill/>
          </p:spPr>
          <p:txBody>
            <a:bodyPr wrap="square" lIns="0" tIns="0" rIns="0" bIns="0" rtlCol="0">
              <a:spAutoFit/>
            </a:bodyPr>
            <a:lstStyle/>
            <a:p>
              <a:pPr algn="ctr"/>
              <a:r>
                <a:rPr lang="en-US" sz="1600" i="1" dirty="0">
                  <a:cs typeface="Helvetica Neue"/>
                </a:rPr>
                <a:t>Checks with Route 53 for IP address</a:t>
              </a:r>
            </a:p>
          </p:txBody>
        </p:sp>
        <p:sp>
          <p:nvSpPr>
            <p:cNvPr id="25" name="TextBox 24"/>
            <p:cNvSpPr txBox="1"/>
            <p:nvPr/>
          </p:nvSpPr>
          <p:spPr>
            <a:xfrm>
              <a:off x="6702801" y="3704227"/>
              <a:ext cx="1905793" cy="492443"/>
            </a:xfrm>
            <a:prstGeom prst="rect">
              <a:avLst/>
            </a:prstGeom>
            <a:noFill/>
          </p:spPr>
          <p:txBody>
            <a:bodyPr wrap="square" lIns="0" tIns="0" rIns="0" bIns="0" rtlCol="0">
              <a:spAutoFit/>
            </a:bodyPr>
            <a:lstStyle/>
            <a:p>
              <a:pPr algn="ctr"/>
              <a:r>
                <a:rPr lang="en-US" sz="1600" i="1" dirty="0">
                  <a:solidFill>
                    <a:schemeClr val="accent5"/>
                  </a:solidFill>
                  <a:latin typeface="+mj-lt"/>
                  <a:cs typeface="Helvetica Neue"/>
                </a:rPr>
                <a:t>Returns IP address 192.0.2.0</a:t>
              </a:r>
            </a:p>
          </p:txBody>
        </p:sp>
        <p:sp>
          <p:nvSpPr>
            <p:cNvPr id="26" name="TextBox 25"/>
            <p:cNvSpPr txBox="1"/>
            <p:nvPr/>
          </p:nvSpPr>
          <p:spPr>
            <a:xfrm>
              <a:off x="3063997" y="3704226"/>
              <a:ext cx="1905793" cy="492443"/>
            </a:xfrm>
            <a:prstGeom prst="rect">
              <a:avLst/>
            </a:prstGeom>
            <a:noFill/>
          </p:spPr>
          <p:txBody>
            <a:bodyPr wrap="square" lIns="0" tIns="0" rIns="0" bIns="0" rtlCol="0">
              <a:spAutoFit/>
            </a:bodyPr>
            <a:lstStyle/>
            <a:p>
              <a:pPr algn="ctr"/>
              <a:r>
                <a:rPr lang="en-US" sz="1600" i="1" dirty="0">
                  <a:solidFill>
                    <a:schemeClr val="accent5"/>
                  </a:solidFill>
                  <a:latin typeface="+mj-lt"/>
                  <a:cs typeface="Helvetica Neue"/>
                </a:rPr>
                <a:t>Returns IP address 192.0.2.0</a:t>
              </a:r>
            </a:p>
          </p:txBody>
        </p:sp>
        <p:pic>
          <p:nvPicPr>
            <p:cNvPr id="18" name="Graphic 17">
              <a:extLst>
                <a:ext uri="{FF2B5EF4-FFF2-40B4-BE49-F238E27FC236}">
                  <a16:creationId xmlns:a16="http://schemas.microsoft.com/office/drawing/2014/main" id="{2791F061-EDF4-4E56-A194-413B2B362D7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95132" y="2664954"/>
              <a:ext cx="914400" cy="914400"/>
            </a:xfrm>
            <a:prstGeom prst="rect">
              <a:avLst/>
            </a:prstGeom>
          </p:spPr>
        </p:pic>
        <p:pic>
          <p:nvPicPr>
            <p:cNvPr id="19" name="Graphic 18">
              <a:extLst>
                <a:ext uri="{FF2B5EF4-FFF2-40B4-BE49-F238E27FC236}">
                  <a16:creationId xmlns:a16="http://schemas.microsoft.com/office/drawing/2014/main" id="{430FAD23-0BAC-4092-965B-CEFBBEC5C73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65864" y="2785376"/>
              <a:ext cx="914400" cy="914400"/>
            </a:xfrm>
            <a:prstGeom prst="rect">
              <a:avLst/>
            </a:prstGeom>
          </p:spPr>
        </p:pic>
        <p:pic>
          <p:nvPicPr>
            <p:cNvPr id="27" name="Graphic 26">
              <a:extLst>
                <a:ext uri="{FF2B5EF4-FFF2-40B4-BE49-F238E27FC236}">
                  <a16:creationId xmlns:a16="http://schemas.microsoft.com/office/drawing/2014/main" id="{3526E63C-346A-4CBC-B4C8-96D33CD67EE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30498" y="2684454"/>
              <a:ext cx="914400" cy="914400"/>
            </a:xfrm>
            <a:prstGeom prst="rect">
              <a:avLst/>
            </a:prstGeom>
          </p:spPr>
        </p:pic>
      </p:grpSp>
      <p:sp>
        <p:nvSpPr>
          <p:cNvPr id="9" name="Footer Placeholder 8">
            <a:extLst>
              <a:ext uri="{FF2B5EF4-FFF2-40B4-BE49-F238E27FC236}">
                <a16:creationId xmlns:a16="http://schemas.microsoft.com/office/drawing/2014/main" id="{68BB2695-998D-4E96-A4C5-7F36DD00F53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9">
            <a:extLst>
              <a:ext uri="{FF2B5EF4-FFF2-40B4-BE49-F238E27FC236}">
                <a16:creationId xmlns:a16="http://schemas.microsoft.com/office/drawing/2014/main" id="{7BAAED40-ACDD-42B7-8067-8AFA78B093B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99</a:t>
            </a:fld>
            <a:endParaRPr lang="en-US" dirty="0"/>
          </a:p>
        </p:txBody>
      </p:sp>
    </p:spTree>
    <p:custDataLst>
      <p:tags r:id="rId1"/>
    </p:custDataLst>
    <p:extLst>
      <p:ext uri="{BB962C8B-B14F-4D97-AF65-F5344CB8AC3E}">
        <p14:creationId xmlns:p14="http://schemas.microsoft.com/office/powerpoint/2010/main" val="12347640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3.0">
  <a:themeElements>
    <a:clrScheme name="Simple Light">
      <a:dk1>
        <a:srgbClr val="202124"/>
      </a:dk1>
      <a:lt1>
        <a:srgbClr val="3C4043"/>
      </a:lt1>
      <a:dk2>
        <a:srgbClr val="5F6368"/>
      </a:dk2>
      <a:lt2>
        <a:srgbClr val="80868B"/>
      </a:lt2>
      <a:accent1>
        <a:srgbClr val="9AA0A6"/>
      </a:accent1>
      <a:accent2>
        <a:srgbClr val="1A73E8"/>
      </a:accent2>
      <a:accent3>
        <a:srgbClr val="4285F4"/>
      </a:accent3>
      <a:accent4>
        <a:srgbClr val="EA4335"/>
      </a:accent4>
      <a:accent5>
        <a:srgbClr val="FBBC04"/>
      </a:accent5>
      <a:accent6>
        <a:srgbClr val="34A853"/>
      </a:accent6>
      <a:hlink>
        <a:srgbClr val="185A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6.xml><?xml version="1.0" encoding="utf-8"?>
<a:theme xmlns:a="http://schemas.openxmlformats.org/drawingml/2006/main" name="6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7.xml><?xml version="1.0" encoding="utf-8"?>
<a:theme xmlns:a="http://schemas.openxmlformats.org/drawingml/2006/main" name="1_v3.0">
  <a:themeElements>
    <a:clrScheme name="Simple Light">
      <a:dk1>
        <a:srgbClr val="202124"/>
      </a:dk1>
      <a:lt1>
        <a:srgbClr val="3C4043"/>
      </a:lt1>
      <a:dk2>
        <a:srgbClr val="5F6368"/>
      </a:dk2>
      <a:lt2>
        <a:srgbClr val="80868B"/>
      </a:lt2>
      <a:accent1>
        <a:srgbClr val="9AA0A6"/>
      </a:accent1>
      <a:accent2>
        <a:srgbClr val="1A73E8"/>
      </a:accent2>
      <a:accent3>
        <a:srgbClr val="4285F4"/>
      </a:accent3>
      <a:accent4>
        <a:srgbClr val="EA4335"/>
      </a:accent4>
      <a:accent5>
        <a:srgbClr val="FBBC04"/>
      </a:accent5>
      <a:accent6>
        <a:srgbClr val="34A853"/>
      </a:accent6>
      <a:hlink>
        <a:srgbClr val="185A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13026</TotalTime>
  <Words>36093</Words>
  <Application>Microsoft Macintosh PowerPoint</Application>
  <PresentationFormat>Widescreen</PresentationFormat>
  <Paragraphs>3497</Paragraphs>
  <Slides>208</Slides>
  <Notes>164</Notes>
  <HiddenSlides>0</HiddenSlides>
  <MMClips>0</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208</vt:i4>
      </vt:variant>
    </vt:vector>
  </HeadingPairs>
  <TitlesOfParts>
    <vt:vector size="231" baseType="lpstr">
      <vt:lpstr>Amazon Ember</vt:lpstr>
      <vt:lpstr>Amazon Ember Light</vt:lpstr>
      <vt:lpstr>Arial</vt:lpstr>
      <vt:lpstr>Calibri</vt:lpstr>
      <vt:lpstr>Calibri Light</vt:lpstr>
      <vt:lpstr>Consolas</vt:lpstr>
      <vt:lpstr>Courier New</vt:lpstr>
      <vt:lpstr>Google Sans</vt:lpstr>
      <vt:lpstr>Google Sans Medium</vt:lpstr>
      <vt:lpstr>Helvetica Neue LT Std 65 Medium</vt:lpstr>
      <vt:lpstr>Lucida Console</vt:lpstr>
      <vt:lpstr>Open Sans</vt:lpstr>
      <vt:lpstr>Roboto</vt:lpstr>
      <vt:lpstr>Roboto Light</vt:lpstr>
      <vt:lpstr>Roboto Medium</vt:lpstr>
      <vt:lpstr>Wingdings</vt:lpstr>
      <vt:lpstr>Office Theme</vt:lpstr>
      <vt:lpstr>v3.0</vt:lpstr>
      <vt:lpstr>3_Office Theme</vt:lpstr>
      <vt:lpstr>1_Office Theme</vt:lpstr>
      <vt:lpstr>5_Office Theme</vt:lpstr>
      <vt:lpstr>6_Office Theme</vt:lpstr>
      <vt:lpstr>1_v3.0</vt:lpstr>
      <vt:lpstr> ICS 432 – 01 Distributed and Cloud Computing  Fall 2021 </vt:lpstr>
      <vt:lpstr>Networking, Load Balancing, and Autoscaling in the cloud</vt:lpstr>
      <vt:lpstr>Networking &amp; Autoscaling</vt:lpstr>
      <vt:lpstr>PowerPoint Presentation</vt:lpstr>
      <vt:lpstr>Introduction</vt:lpstr>
      <vt:lpstr>Networking: A Quick Primer</vt:lpstr>
      <vt:lpstr>Network Adapter</vt:lpstr>
      <vt:lpstr>Transmission Method</vt:lpstr>
      <vt:lpstr>Networking Protocol</vt:lpstr>
      <vt:lpstr>TCP/IP Model</vt:lpstr>
      <vt:lpstr>Important terms</vt:lpstr>
      <vt:lpstr>Section 1: Networking basics</vt:lpstr>
      <vt:lpstr>Networks</vt:lpstr>
      <vt:lpstr>IP addresses</vt:lpstr>
      <vt:lpstr>IPv4 and IPv6 addresses</vt:lpstr>
      <vt:lpstr>Classless Inter-Domain Routing (CIDR)</vt:lpstr>
      <vt:lpstr>Open Systems Interconnection (OSI) model</vt:lpstr>
      <vt:lpstr>Connecting to the Cloud</vt:lpstr>
      <vt:lpstr>Connectivity methods (1/5): HTTPs</vt:lpstr>
      <vt:lpstr>Connectivity methods (2/5): Remote Desktop Protocol</vt:lpstr>
      <vt:lpstr>Using Security Key Pairs</vt:lpstr>
      <vt:lpstr>Connectivity methods (3/5): Secure Shell (SSH)</vt:lpstr>
      <vt:lpstr>PuTTY</vt:lpstr>
      <vt:lpstr>Connectivity methods (4/5): Virtual Private Network (VPN)</vt:lpstr>
      <vt:lpstr>VPN (continued)</vt:lpstr>
      <vt:lpstr>Connectivity methods (5/5): Direct Connect</vt:lpstr>
      <vt:lpstr>Cloud Networking Services</vt:lpstr>
      <vt:lpstr>How Google networking works</vt:lpstr>
      <vt:lpstr>Traditional Networking</vt:lpstr>
      <vt:lpstr>Routers</vt:lpstr>
      <vt:lpstr>Cloud Networking Services (1/5): Software-defined Networking</vt:lpstr>
      <vt:lpstr>Three features the define SDN</vt:lpstr>
      <vt:lpstr>SDN vs. Traditional Network</vt:lpstr>
      <vt:lpstr>Software-defined Networking</vt:lpstr>
      <vt:lpstr>Network Virtualization</vt:lpstr>
      <vt:lpstr>Analogy</vt:lpstr>
      <vt:lpstr>Virtual Private Cloud (VPC)</vt:lpstr>
      <vt:lpstr>VPCs and subnets</vt:lpstr>
      <vt:lpstr>A VPC network is a virtual version of a physical network and is a global resource</vt:lpstr>
      <vt:lpstr>Network behavior within a project</vt:lpstr>
      <vt:lpstr>Cloud Networking Services (2/5): Load Balancing</vt:lpstr>
      <vt:lpstr>How Load Balancing Work?</vt:lpstr>
      <vt:lpstr>How do we split up information?</vt:lpstr>
      <vt:lpstr>Common Load Balancing Configurations</vt:lpstr>
      <vt:lpstr>Load Balancing Benefits</vt:lpstr>
      <vt:lpstr>Cloud Networking Services (3/5): Domain Name System</vt:lpstr>
      <vt:lpstr>Protocols and Ports</vt:lpstr>
      <vt:lpstr>Cloud Networking Services (4/5): Firewalls</vt:lpstr>
      <vt:lpstr>How Firewalls work?</vt:lpstr>
      <vt:lpstr>Cloud Networking Services (5/5): Content Delivery Network</vt:lpstr>
      <vt:lpstr>Key Benefits of CDN</vt:lpstr>
      <vt:lpstr>Auto Scaling</vt:lpstr>
      <vt:lpstr>Example: Setting up a web site</vt:lpstr>
      <vt:lpstr>Scaling Down</vt:lpstr>
      <vt:lpstr>Right Sizing</vt:lpstr>
      <vt:lpstr>Module 5: Networking and Content Delivery</vt:lpstr>
      <vt:lpstr>Module overview</vt:lpstr>
      <vt:lpstr>Module objectives</vt:lpstr>
      <vt:lpstr>Section 1: Networking basics</vt:lpstr>
      <vt:lpstr>Networks</vt:lpstr>
      <vt:lpstr>IP addresses</vt:lpstr>
      <vt:lpstr>IPv4 and IPv6 addresses</vt:lpstr>
      <vt:lpstr>Classless Inter-Domain Routing (CIDR)</vt:lpstr>
      <vt:lpstr>Open Systems Interconnection (OSI) model</vt:lpstr>
      <vt:lpstr>Section 2: Amazon Virtual Private Cloud (VPC)</vt:lpstr>
      <vt:lpstr>Introduction</vt:lpstr>
      <vt:lpstr>Amazon VPC</vt:lpstr>
      <vt:lpstr>VPCs and subnets</vt:lpstr>
      <vt:lpstr>A VPC network is a virtual version of a physical network and is a global resource</vt:lpstr>
      <vt:lpstr>Network behavior within a project</vt:lpstr>
      <vt:lpstr>Important Notes</vt:lpstr>
      <vt:lpstr>IP addressing</vt:lpstr>
      <vt:lpstr>Reserved IP addresses</vt:lpstr>
      <vt:lpstr>Public IP address types</vt:lpstr>
      <vt:lpstr>Elastic network interface</vt:lpstr>
      <vt:lpstr>Route tables and routes</vt:lpstr>
      <vt:lpstr>Section 2 key takeaways</vt:lpstr>
      <vt:lpstr>Section 3: VPC networking</vt:lpstr>
      <vt:lpstr>Internet gateway</vt:lpstr>
      <vt:lpstr>Network address translation (NAT) gateway</vt:lpstr>
      <vt:lpstr>VPC sharing</vt:lpstr>
      <vt:lpstr>VPC peering</vt:lpstr>
      <vt:lpstr>AWS Site-to-Site VPN</vt:lpstr>
      <vt:lpstr>AWS Direct Connect</vt:lpstr>
      <vt:lpstr>Activity: Label this network diagram</vt:lpstr>
      <vt:lpstr>Activity: Solution</vt:lpstr>
      <vt:lpstr>Section 3 key takeaways</vt:lpstr>
      <vt:lpstr>Section 4: VPC security</vt:lpstr>
      <vt:lpstr>Security groups</vt:lpstr>
      <vt:lpstr>Security groups</vt:lpstr>
      <vt:lpstr>Custom security groups</vt:lpstr>
      <vt:lpstr>Network access control lists (network ACLs)</vt:lpstr>
      <vt:lpstr>Network ACLs</vt:lpstr>
      <vt:lpstr>Custom network ACLs</vt:lpstr>
      <vt:lpstr>Security groups versus network ACLs</vt:lpstr>
      <vt:lpstr>Activity: Design a VPC</vt:lpstr>
      <vt:lpstr>Section 5: Amazon Route 53</vt:lpstr>
      <vt:lpstr>Amazon Route 53</vt:lpstr>
      <vt:lpstr>Amazon Route 53 DNS resolution</vt:lpstr>
      <vt:lpstr>Amazon Route 53 supported routing</vt:lpstr>
      <vt:lpstr>Section 5 key takeaways</vt:lpstr>
      <vt:lpstr>Section 6: Amazon CloudFront</vt:lpstr>
      <vt:lpstr>Content delivery and network latency</vt:lpstr>
      <vt:lpstr>Content delivery network (CDN)</vt:lpstr>
      <vt:lpstr>Amazon CloudFront</vt:lpstr>
      <vt:lpstr>Amazon CloudFront infrastructure</vt:lpstr>
      <vt:lpstr>Amazon CloudFront benefits</vt:lpstr>
      <vt:lpstr>Amazon CloudFront pricing</vt:lpstr>
      <vt:lpstr>Section 6 key takeaways</vt:lpstr>
      <vt:lpstr>Thank you</vt:lpstr>
      <vt:lpstr>It Helps to Network</vt:lpstr>
      <vt:lpstr>Course map</vt:lpstr>
      <vt:lpstr>Learn how to ... (1/2)</vt:lpstr>
      <vt:lpstr>Learn how to ... (2/2)</vt:lpstr>
      <vt:lpstr>Agenda (1/3)</vt:lpstr>
      <vt:lpstr>Agenda (2/3)</vt:lpstr>
      <vt:lpstr>Agenda</vt:lpstr>
      <vt:lpstr>A background to networking</vt:lpstr>
      <vt:lpstr>PowerPoint Presentation</vt:lpstr>
      <vt:lpstr>How Google networking works</vt:lpstr>
      <vt:lpstr>Agenda</vt:lpstr>
      <vt:lpstr>VPCs are software defined network (SDN) constructs</vt:lpstr>
      <vt:lpstr>A VPC network is a virtual version of a physical network and is a global resource</vt:lpstr>
      <vt:lpstr>Subnets are regional and extend across zones in the same region</vt:lpstr>
      <vt:lpstr>Network behavior within a project</vt:lpstr>
      <vt:lpstr>The differences between auto and custom networks</vt:lpstr>
      <vt:lpstr>Agenda</vt:lpstr>
      <vt:lpstr>A VPC is made up of subnets</vt:lpstr>
      <vt:lpstr>A /16 range will provide 65,536 available IP addresses</vt:lpstr>
      <vt:lpstr>Public and Private IP address basics</vt:lpstr>
      <vt:lpstr>Agenda</vt:lpstr>
      <vt:lpstr>The primary products included in Google networking</vt:lpstr>
      <vt:lpstr>PowerPoint Presentation</vt:lpstr>
      <vt:lpstr>PowerPoint Presentation</vt:lpstr>
      <vt:lpstr>PowerPoint Presentation</vt:lpstr>
      <vt:lpstr>Agenda</vt:lpstr>
      <vt:lpstr>A route maps an IP range to a destination</vt:lpstr>
      <vt:lpstr>Routes map traffic to destination networks</vt:lpstr>
      <vt:lpstr>Instance routing tables</vt:lpstr>
      <vt:lpstr>Routes define the paths network traffic takes from a VM instance to other destinations</vt:lpstr>
      <vt:lpstr>Firewalls protect virtual machine instances from unapproved connections</vt:lpstr>
      <vt:lpstr>Express your desired firewall configuration as a set of firewall rules</vt:lpstr>
      <vt:lpstr>Agenda (2/3)</vt:lpstr>
      <vt:lpstr>Connect resources from multiple projects to a common VPC network</vt:lpstr>
      <vt:lpstr>VPC Network Peering allows private RFC 1918 connectivity across two VPC networks</vt:lpstr>
      <vt:lpstr>Considerations for VPC Network Peering</vt:lpstr>
      <vt:lpstr>Only directly peered networks can communicate</vt:lpstr>
      <vt:lpstr>Cloud Interconnect offers two options to extend an on-premises network to a Google Cloud VPC network</vt:lpstr>
      <vt:lpstr>Dedicated Interconnect</vt:lpstr>
      <vt:lpstr>Partner Interconnect</vt:lpstr>
      <vt:lpstr>Dedicated Interconnect provides direct physical connections</vt:lpstr>
      <vt:lpstr>Partner Interconnect provides connectivity through a supported service provider</vt:lpstr>
      <vt:lpstr>A comparison of interconnect options</vt:lpstr>
      <vt:lpstr>Direct Peering provides a direct connection between a business network and Google’s</vt:lpstr>
      <vt:lpstr>Module 10: Automatic Scaling and Monitoring</vt:lpstr>
      <vt:lpstr>Section 1: Elastic Load Balancing</vt:lpstr>
      <vt:lpstr>Elastic Load Balancing</vt:lpstr>
      <vt:lpstr>Types of load balancers</vt:lpstr>
      <vt:lpstr>How Elastic Load Balancing works</vt:lpstr>
      <vt:lpstr>Load balancer: Listeners</vt:lpstr>
      <vt:lpstr>Load balancer: Target groups</vt:lpstr>
      <vt:lpstr>Application Load Balancer components</vt:lpstr>
      <vt:lpstr>ELB load balancer: Features</vt:lpstr>
      <vt:lpstr>Elastic Load Balancing use cases</vt:lpstr>
      <vt:lpstr>Load balancer monitoring</vt:lpstr>
      <vt:lpstr>Section 1 key takeaways</vt:lpstr>
      <vt:lpstr>Section 2: Amazon CloudWatch</vt:lpstr>
      <vt:lpstr>Monitoring AWS resources</vt:lpstr>
      <vt:lpstr>Amazon CloudWatch</vt:lpstr>
      <vt:lpstr>CloudWatch alarms</vt:lpstr>
      <vt:lpstr>Section 2 key takeaways</vt:lpstr>
      <vt:lpstr>Section 3: Amazon EC2 Auto Scaling</vt:lpstr>
      <vt:lpstr>Amazon EC2 Auto Scaling</vt:lpstr>
      <vt:lpstr>EC2 Auto Scaling in action</vt:lpstr>
      <vt:lpstr>Why is scaling important?</vt:lpstr>
      <vt:lpstr>Amazon EC2 Auto Scaling</vt:lpstr>
      <vt:lpstr>Typical weekly traffic at Amazon.com</vt:lpstr>
      <vt:lpstr>November traffic to Amazon.com</vt:lpstr>
      <vt:lpstr>Auto Scaling groups</vt:lpstr>
      <vt:lpstr>Creating a steady-state group</vt:lpstr>
      <vt:lpstr>Scheduled scaling: Amazon EC2</vt:lpstr>
      <vt:lpstr>Scaling out versus scaling in</vt:lpstr>
      <vt:lpstr>How Amazon EC2 Auto Scaling works</vt:lpstr>
      <vt:lpstr>Amazon EC2 launch templates</vt:lpstr>
      <vt:lpstr>EC2 launch template versions</vt:lpstr>
      <vt:lpstr>Implementing dynamic scaling</vt:lpstr>
      <vt:lpstr>AWS Auto Scaling</vt:lpstr>
      <vt:lpstr>Section 3 key takeaways</vt:lpstr>
      <vt:lpstr>Module 3 Agenda: Section 3.3</vt:lpstr>
      <vt:lpstr>How autoscaling works</vt:lpstr>
      <vt:lpstr>Scale-out policy decision</vt:lpstr>
      <vt:lpstr>Scale-in policy decision</vt:lpstr>
      <vt:lpstr>Module 7</vt:lpstr>
      <vt:lpstr>Use load balancing to distribute user requests among sets of instances</vt:lpstr>
      <vt:lpstr>Traffic flows through an HTTP(S) global load balancer in different stages</vt:lpstr>
      <vt:lpstr>Cloud Load Balancing with SSL proxy</vt:lpstr>
      <vt:lpstr>HTTP(S) and internal load balancing example</vt:lpstr>
      <vt:lpstr>Let Google Keep an Eye on Things</vt:lpstr>
      <vt:lpstr>Course map</vt:lpstr>
      <vt:lpstr>Agenda </vt:lpstr>
      <vt:lpstr>Critical monitoring and management activities</vt:lpstr>
      <vt:lpstr>Google Cloud's operations suite</vt:lpstr>
      <vt:lpstr>Cloud Monitoring</vt:lpstr>
      <vt:lpstr>Cloud Logging</vt:lpstr>
      <vt:lpstr>Error Reporting</vt:lpstr>
      <vt:lpstr>Cloud Trace</vt:lpstr>
      <vt:lpstr>Cloud Debugger</vt:lpstr>
      <vt:lpstr>Cloud Profiler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Ghanem, Thanaa M</dc:creator>
  <cp:lastModifiedBy>Ghanem, Thanaa M</cp:lastModifiedBy>
  <cp:revision>60</cp:revision>
  <cp:lastPrinted>2021-10-01T22:38:15Z</cp:lastPrinted>
  <dcterms:created xsi:type="dcterms:W3CDTF">2021-03-03T21:40:27Z</dcterms:created>
  <dcterms:modified xsi:type="dcterms:W3CDTF">2021-10-01T22:52:34Z</dcterms:modified>
</cp:coreProperties>
</file>